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7" r:id="rId2"/>
    <p:sldId id="261" r:id="rId3"/>
    <p:sldId id="262" r:id="rId4"/>
    <p:sldId id="275" r:id="rId5"/>
    <p:sldId id="264" r:id="rId6"/>
    <p:sldId id="310" r:id="rId7"/>
    <p:sldId id="267" r:id="rId8"/>
    <p:sldId id="270" r:id="rId9"/>
    <p:sldId id="266" r:id="rId10"/>
    <p:sldId id="287" r:id="rId11"/>
    <p:sldId id="291" r:id="rId12"/>
    <p:sldId id="304" r:id="rId13"/>
    <p:sldId id="290" r:id="rId14"/>
    <p:sldId id="306" r:id="rId15"/>
    <p:sldId id="305" r:id="rId16"/>
    <p:sldId id="269" r:id="rId17"/>
    <p:sldId id="309" r:id="rId18"/>
    <p:sldId id="268" r:id="rId19"/>
    <p:sldId id="263" r:id="rId20"/>
    <p:sldId id="312" r:id="rId21"/>
    <p:sldId id="274" r:id="rId22"/>
    <p:sldId id="316" r:id="rId23"/>
    <p:sldId id="314" r:id="rId24"/>
    <p:sldId id="318" r:id="rId25"/>
    <p:sldId id="315" r:id="rId26"/>
    <p:sldId id="311" r:id="rId27"/>
    <p:sldId id="273" r:id="rId28"/>
    <p:sldId id="277" r:id="rId29"/>
    <p:sldId id="324" r:id="rId30"/>
    <p:sldId id="276" r:id="rId31"/>
    <p:sldId id="321" r:id="rId32"/>
    <p:sldId id="322" r:id="rId33"/>
    <p:sldId id="323" r:id="rId34"/>
    <p:sldId id="265" r:id="rId35"/>
    <p:sldId id="279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4D9"/>
    <a:srgbClr val="CDE8EB"/>
    <a:srgbClr val="E8608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2022/3/19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322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50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50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80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50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785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393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532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4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458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80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095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446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446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5530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553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362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80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87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33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69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3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30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08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314AF3-65CA-4C5E-8A0A-39995CBA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6D45-23C0-434B-84E9-A45B1D018A1C}" type="datetimeFigureOut">
              <a:rPr lang="zh-CN" altLang="en-US" smtClean="0"/>
              <a:pPr/>
              <a:t>2022/3/19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B97DBEB-7B95-4224-936E-4F0B1829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6923974-7B89-43A2-B04D-77CF2842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CDC0-C88A-45DD-A238-68257EC61F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65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 smtClean="0"/>
              <a:t>Bấm &amp; sửa kiểu phụ đề của Bản chính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079C08E-F42E-49CB-9A70-3F8F5D875A45}" type="datetimeFigureOut">
              <a:rPr lang="vi-VN"/>
              <a:pPr/>
              <a:t>19/03/2022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AF7D55-DCE4-41C2-B05E-65FACA72189E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="" xmlns:a16="http://schemas.microsoft.com/office/drawing/2014/main" id="{8B780515-69EE-4A35-8C3F-F6768F678A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Rectangle 39">
            <a:extLst>
              <a:ext uri="{FF2B5EF4-FFF2-40B4-BE49-F238E27FC236}">
                <a16:creationId xmlns="" xmlns:a16="http://schemas.microsoft.com/office/drawing/2014/main" id="{1BB6AE11-7C6F-4ADF-996F-9B910D59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3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3" name="Rectangle 7">
            <a:extLst>
              <a:ext uri="{FF2B5EF4-FFF2-40B4-BE49-F238E27FC236}">
                <a16:creationId xmlns="" xmlns:a16="http://schemas.microsoft.com/office/drawing/2014/main" id="{CAC73100-1C5E-446A-979C-30BCB665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2290199C-841F-4499-8648-4C0855DB5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781DEA6F-C064-450C-9540-71B841A1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9CD7D0C1-C9F0-47DF-8A14-95D003A7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C89924F5-DC21-4F7F-B69C-2E5C94A3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12">
            <a:extLst>
              <a:ext uri="{FF2B5EF4-FFF2-40B4-BE49-F238E27FC236}">
                <a16:creationId xmlns="" xmlns:a16="http://schemas.microsoft.com/office/drawing/2014/main" id="{669011F1-9DEB-45DE-93EC-D0B01019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13">
            <a:extLst>
              <a:ext uri="{FF2B5EF4-FFF2-40B4-BE49-F238E27FC236}">
                <a16:creationId xmlns="" xmlns:a16="http://schemas.microsoft.com/office/drawing/2014/main" id="{E4355B37-525D-4BCA-9056-6B266987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4">
            <a:extLst>
              <a:ext uri="{FF2B5EF4-FFF2-40B4-BE49-F238E27FC236}">
                <a16:creationId xmlns="" xmlns:a16="http://schemas.microsoft.com/office/drawing/2014/main" id="{EF370B17-F016-43FF-B02D-2F71288F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15">
            <a:extLst>
              <a:ext uri="{FF2B5EF4-FFF2-40B4-BE49-F238E27FC236}">
                <a16:creationId xmlns="" xmlns:a16="http://schemas.microsoft.com/office/drawing/2014/main" id="{E02F67A1-426B-46D9-BAC3-625506E1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16">
            <a:extLst>
              <a:ext uri="{FF2B5EF4-FFF2-40B4-BE49-F238E27FC236}">
                <a16:creationId xmlns="" xmlns:a16="http://schemas.microsoft.com/office/drawing/2014/main" id="{3E43C718-4077-4F04-8976-03862C3A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17">
            <a:extLst>
              <a:ext uri="{FF2B5EF4-FFF2-40B4-BE49-F238E27FC236}">
                <a16:creationId xmlns="" xmlns:a16="http://schemas.microsoft.com/office/drawing/2014/main" id="{B7AA6DAB-BEE5-4D6F-9247-F94F4C06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E76FC5F8-8782-42E4-975B-0FF14C71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9">
            <a:extLst>
              <a:ext uri="{FF2B5EF4-FFF2-40B4-BE49-F238E27FC236}">
                <a16:creationId xmlns="" xmlns:a16="http://schemas.microsoft.com/office/drawing/2014/main" id="{B2EB070C-7C92-4EF0-B25C-98E69ADF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20">
            <a:extLst>
              <a:ext uri="{FF2B5EF4-FFF2-40B4-BE49-F238E27FC236}">
                <a16:creationId xmlns="" xmlns:a16="http://schemas.microsoft.com/office/drawing/2014/main" id="{272793CB-E0F9-480B-9736-E1EB0003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21">
            <a:extLst>
              <a:ext uri="{FF2B5EF4-FFF2-40B4-BE49-F238E27FC236}">
                <a16:creationId xmlns="" xmlns:a16="http://schemas.microsoft.com/office/drawing/2014/main" id="{F5595E4A-BC59-4A06-BDA9-FCBC0367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22">
            <a:extLst>
              <a:ext uri="{FF2B5EF4-FFF2-40B4-BE49-F238E27FC236}">
                <a16:creationId xmlns="" xmlns:a16="http://schemas.microsoft.com/office/drawing/2014/main" id="{35711EFD-4851-4AA8-87A7-2195FFB7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23">
            <a:extLst>
              <a:ext uri="{FF2B5EF4-FFF2-40B4-BE49-F238E27FC236}">
                <a16:creationId xmlns="" xmlns:a16="http://schemas.microsoft.com/office/drawing/2014/main" id="{9F264500-2222-48A2-AA50-17A26BB99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4">
            <a:extLst>
              <a:ext uri="{FF2B5EF4-FFF2-40B4-BE49-F238E27FC236}">
                <a16:creationId xmlns="" xmlns:a16="http://schemas.microsoft.com/office/drawing/2014/main" id="{2E76B2AF-D95E-481E-9F8C-BCC84A0E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25">
            <a:extLst>
              <a:ext uri="{FF2B5EF4-FFF2-40B4-BE49-F238E27FC236}">
                <a16:creationId xmlns="" xmlns:a16="http://schemas.microsoft.com/office/drawing/2014/main" id="{DB90029C-E20F-4E7C-92A1-1AE1ECD5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6">
            <a:extLst>
              <a:ext uri="{FF2B5EF4-FFF2-40B4-BE49-F238E27FC236}">
                <a16:creationId xmlns="" xmlns:a16="http://schemas.microsoft.com/office/drawing/2014/main" id="{20EDE536-194F-42E6-9CA5-BC5F1203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7">
            <a:extLst>
              <a:ext uri="{FF2B5EF4-FFF2-40B4-BE49-F238E27FC236}">
                <a16:creationId xmlns="" xmlns:a16="http://schemas.microsoft.com/office/drawing/2014/main" id="{537F1857-2D84-4407-A862-9A91B2D9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8">
            <a:extLst>
              <a:ext uri="{FF2B5EF4-FFF2-40B4-BE49-F238E27FC236}">
                <a16:creationId xmlns="" xmlns:a16="http://schemas.microsoft.com/office/drawing/2014/main" id="{97F6B1B7-FFED-4E85-9C2D-D7A7B756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Rectangle 29">
            <a:extLst>
              <a:ext uri="{FF2B5EF4-FFF2-40B4-BE49-F238E27FC236}">
                <a16:creationId xmlns="" xmlns:a16="http://schemas.microsoft.com/office/drawing/2014/main" id="{CA7EEBDB-C539-4BA0-9997-6BF3292D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6" name="Rectangle 30">
            <a:extLst>
              <a:ext uri="{FF2B5EF4-FFF2-40B4-BE49-F238E27FC236}">
                <a16:creationId xmlns="" xmlns:a16="http://schemas.microsoft.com/office/drawing/2014/main" id="{20FADD1A-1E54-4C82-AE4F-8E7D4CF6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41">
            <a:extLst>
              <a:ext uri="{FF2B5EF4-FFF2-40B4-BE49-F238E27FC236}">
                <a16:creationId xmlns="" xmlns:a16="http://schemas.microsoft.com/office/drawing/2014/main" id="{29FF3BF2-4000-4224-911E-8ABF00E87015}"/>
              </a:ext>
            </a:extLst>
          </p:cNvPr>
          <p:cNvSpPr>
            <a:spLocks/>
          </p:cNvSpPr>
          <p:nvPr/>
        </p:nvSpPr>
        <p:spPr bwMode="auto">
          <a:xfrm>
            <a:off x="3943435" y="1218494"/>
            <a:ext cx="801266" cy="415224"/>
          </a:xfrm>
          <a:custGeom>
            <a:avLst/>
            <a:gdLst>
              <a:gd name="T0" fmla="*/ 11 w 208"/>
              <a:gd name="T1" fmla="*/ 73 h 109"/>
              <a:gd name="T2" fmla="*/ 170 w 208"/>
              <a:gd name="T3" fmla="*/ 93 h 109"/>
              <a:gd name="T4" fmla="*/ 208 w 208"/>
              <a:gd name="T5" fmla="*/ 43 h 109"/>
              <a:gd name="T6" fmla="*/ 176 w 208"/>
              <a:gd name="T7" fmla="*/ 0 h 109"/>
              <a:gd name="T8" fmla="*/ 105 w 208"/>
              <a:gd name="T9" fmla="*/ 6 h 109"/>
              <a:gd name="T10" fmla="*/ 11 w 208"/>
              <a:gd name="T11" fmla="*/ 7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109">
                <a:moveTo>
                  <a:pt x="11" y="73"/>
                </a:moveTo>
                <a:cubicBezTo>
                  <a:pt x="27" y="109"/>
                  <a:pt x="121" y="51"/>
                  <a:pt x="170" y="93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176" y="0"/>
                  <a:pt x="176" y="0"/>
                  <a:pt x="176" y="0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6"/>
                  <a:pt x="0" y="46"/>
                  <a:pt x="11" y="73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42">
            <a:extLst>
              <a:ext uri="{FF2B5EF4-FFF2-40B4-BE49-F238E27FC236}">
                <a16:creationId xmlns="" xmlns:a16="http://schemas.microsoft.com/office/drawing/2014/main" id="{0231EB7A-1279-4154-8233-66E4D3ECE08D}"/>
              </a:ext>
            </a:extLst>
          </p:cNvPr>
          <p:cNvSpPr>
            <a:spLocks/>
          </p:cNvSpPr>
          <p:nvPr/>
        </p:nvSpPr>
        <p:spPr bwMode="auto">
          <a:xfrm>
            <a:off x="3974377" y="769472"/>
            <a:ext cx="1153041" cy="727447"/>
          </a:xfrm>
          <a:custGeom>
            <a:avLst/>
            <a:gdLst>
              <a:gd name="T0" fmla="*/ 299 w 299"/>
              <a:gd name="T1" fmla="*/ 75 h 191"/>
              <a:gd name="T2" fmla="*/ 118 w 299"/>
              <a:gd name="T3" fmla="*/ 39 h 191"/>
              <a:gd name="T4" fmla="*/ 3 w 299"/>
              <a:gd name="T5" fmla="*/ 191 h 191"/>
              <a:gd name="T6" fmla="*/ 200 w 299"/>
              <a:gd name="T7" fmla="*/ 161 h 191"/>
              <a:gd name="T8" fmla="*/ 299 w 299"/>
              <a:gd name="T9" fmla="*/ 7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191">
                <a:moveTo>
                  <a:pt x="299" y="75"/>
                </a:moveTo>
                <a:cubicBezTo>
                  <a:pt x="299" y="75"/>
                  <a:pt x="200" y="0"/>
                  <a:pt x="118" y="39"/>
                </a:cubicBezTo>
                <a:cubicBezTo>
                  <a:pt x="0" y="94"/>
                  <a:pt x="3" y="191"/>
                  <a:pt x="3" y="191"/>
                </a:cubicBezTo>
                <a:cubicBezTo>
                  <a:pt x="3" y="191"/>
                  <a:pt x="86" y="128"/>
                  <a:pt x="200" y="161"/>
                </a:cubicBezTo>
                <a:lnTo>
                  <a:pt x="299" y="75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43">
            <a:extLst>
              <a:ext uri="{FF2B5EF4-FFF2-40B4-BE49-F238E27FC236}">
                <a16:creationId xmlns="" xmlns:a16="http://schemas.microsoft.com/office/drawing/2014/main" id="{AADA8D3B-E9B6-45E8-8965-13F86787FCC2}"/>
              </a:ext>
            </a:extLst>
          </p:cNvPr>
          <p:cNvSpPr>
            <a:spLocks/>
          </p:cNvSpPr>
          <p:nvPr/>
        </p:nvSpPr>
        <p:spPr bwMode="auto">
          <a:xfrm>
            <a:off x="6860237" y="1006054"/>
            <a:ext cx="793123" cy="368552"/>
          </a:xfrm>
          <a:custGeom>
            <a:avLst/>
            <a:gdLst>
              <a:gd name="T0" fmla="*/ 199 w 206"/>
              <a:gd name="T1" fmla="*/ 50 h 97"/>
              <a:gd name="T2" fmla="*/ 46 w 206"/>
              <a:gd name="T3" fmla="*/ 97 h 97"/>
              <a:gd name="T4" fmla="*/ 0 w 206"/>
              <a:gd name="T5" fmla="*/ 54 h 97"/>
              <a:gd name="T6" fmla="*/ 24 w 206"/>
              <a:gd name="T7" fmla="*/ 6 h 97"/>
              <a:gd name="T8" fmla="*/ 95 w 206"/>
              <a:gd name="T9" fmla="*/ 0 h 97"/>
              <a:gd name="T10" fmla="*/ 199 w 206"/>
              <a:gd name="T11" fmla="*/ 5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97">
                <a:moveTo>
                  <a:pt x="199" y="50"/>
                </a:moveTo>
                <a:cubicBezTo>
                  <a:pt x="189" y="88"/>
                  <a:pt x="87" y="47"/>
                  <a:pt x="46" y="97"/>
                </a:cubicBezTo>
                <a:cubicBezTo>
                  <a:pt x="0" y="54"/>
                  <a:pt x="0" y="54"/>
                  <a:pt x="0" y="54"/>
                </a:cubicBezTo>
                <a:cubicBezTo>
                  <a:pt x="24" y="6"/>
                  <a:pt x="24" y="6"/>
                  <a:pt x="24" y="6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206" y="22"/>
                  <a:pt x="199" y="50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44">
            <a:extLst>
              <a:ext uri="{FF2B5EF4-FFF2-40B4-BE49-F238E27FC236}">
                <a16:creationId xmlns="" xmlns:a16="http://schemas.microsoft.com/office/drawing/2014/main" id="{F831AF3A-4BBF-4A71-BA92-C830BF91FC48}"/>
              </a:ext>
            </a:extLst>
          </p:cNvPr>
          <p:cNvSpPr>
            <a:spLocks/>
          </p:cNvSpPr>
          <p:nvPr/>
        </p:nvSpPr>
        <p:spPr bwMode="auto">
          <a:xfrm>
            <a:off x="6425404" y="606923"/>
            <a:ext cx="1201899" cy="603524"/>
          </a:xfrm>
          <a:custGeom>
            <a:avLst/>
            <a:gdLst>
              <a:gd name="T0" fmla="*/ 0 w 312"/>
              <a:gd name="T1" fmla="*/ 91 h 159"/>
              <a:gd name="T2" fmla="*/ 173 w 312"/>
              <a:gd name="T3" fmla="*/ 25 h 159"/>
              <a:gd name="T4" fmla="*/ 312 w 312"/>
              <a:gd name="T5" fmla="*/ 155 h 159"/>
              <a:gd name="T6" fmla="*/ 113 w 312"/>
              <a:gd name="T7" fmla="*/ 159 h 159"/>
              <a:gd name="T8" fmla="*/ 0 w 312"/>
              <a:gd name="T9" fmla="*/ 9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" h="159">
                <a:moveTo>
                  <a:pt x="0" y="91"/>
                </a:moveTo>
                <a:cubicBezTo>
                  <a:pt x="0" y="91"/>
                  <a:pt x="85" y="0"/>
                  <a:pt x="173" y="25"/>
                </a:cubicBezTo>
                <a:cubicBezTo>
                  <a:pt x="299" y="59"/>
                  <a:pt x="312" y="155"/>
                  <a:pt x="312" y="155"/>
                </a:cubicBezTo>
                <a:cubicBezTo>
                  <a:pt x="312" y="155"/>
                  <a:pt x="220" y="107"/>
                  <a:pt x="113" y="159"/>
                </a:cubicBezTo>
                <a:lnTo>
                  <a:pt x="0" y="91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46">
            <a:extLst>
              <a:ext uri="{FF2B5EF4-FFF2-40B4-BE49-F238E27FC236}">
                <a16:creationId xmlns="" xmlns:a16="http://schemas.microsoft.com/office/drawing/2014/main" id="{6C347797-936E-4162-BA29-783EBF799EE6}"/>
              </a:ext>
            </a:extLst>
          </p:cNvPr>
          <p:cNvSpPr>
            <a:spLocks/>
          </p:cNvSpPr>
          <p:nvPr/>
        </p:nvSpPr>
        <p:spPr bwMode="auto">
          <a:xfrm>
            <a:off x="4541126" y="1025366"/>
            <a:ext cx="3135034" cy="2360985"/>
          </a:xfrm>
          <a:custGeom>
            <a:avLst/>
            <a:gdLst>
              <a:gd name="T0" fmla="*/ 658 w 814"/>
              <a:gd name="T1" fmla="*/ 52 h 621"/>
              <a:gd name="T2" fmla="*/ 601 w 814"/>
              <a:gd name="T3" fmla="*/ 0 h 621"/>
              <a:gd name="T4" fmla="*/ 634 w 814"/>
              <a:gd name="T5" fmla="*/ 32 h 621"/>
              <a:gd name="T6" fmla="*/ 702 w 814"/>
              <a:gd name="T7" fmla="*/ 449 h 621"/>
              <a:gd name="T8" fmla="*/ 349 w 814"/>
              <a:gd name="T9" fmla="*/ 583 h 621"/>
              <a:gd name="T10" fmla="*/ 0 w 814"/>
              <a:gd name="T11" fmla="*/ 530 h 621"/>
              <a:gd name="T12" fmla="*/ 1 w 814"/>
              <a:gd name="T13" fmla="*/ 530 h 621"/>
              <a:gd name="T14" fmla="*/ 373 w 814"/>
              <a:gd name="T15" fmla="*/ 603 h 621"/>
              <a:gd name="T16" fmla="*/ 726 w 814"/>
              <a:gd name="T17" fmla="*/ 469 h 621"/>
              <a:gd name="T18" fmla="*/ 658 w 814"/>
              <a:gd name="T19" fmla="*/ 5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4" h="621">
                <a:moveTo>
                  <a:pt x="658" y="52"/>
                </a:moveTo>
                <a:cubicBezTo>
                  <a:pt x="640" y="32"/>
                  <a:pt x="620" y="15"/>
                  <a:pt x="601" y="0"/>
                </a:cubicBezTo>
                <a:cubicBezTo>
                  <a:pt x="612" y="10"/>
                  <a:pt x="623" y="21"/>
                  <a:pt x="634" y="32"/>
                </a:cubicBezTo>
                <a:cubicBezTo>
                  <a:pt x="790" y="198"/>
                  <a:pt x="759" y="374"/>
                  <a:pt x="702" y="449"/>
                </a:cubicBezTo>
                <a:cubicBezTo>
                  <a:pt x="645" y="523"/>
                  <a:pt x="559" y="565"/>
                  <a:pt x="349" y="583"/>
                </a:cubicBezTo>
                <a:cubicBezTo>
                  <a:pt x="161" y="599"/>
                  <a:pt x="67" y="579"/>
                  <a:pt x="0" y="530"/>
                </a:cubicBezTo>
                <a:cubicBezTo>
                  <a:pt x="1" y="530"/>
                  <a:pt x="1" y="530"/>
                  <a:pt x="1" y="530"/>
                </a:cubicBezTo>
                <a:cubicBezTo>
                  <a:pt x="70" y="594"/>
                  <a:pt x="162" y="621"/>
                  <a:pt x="373" y="603"/>
                </a:cubicBezTo>
                <a:cubicBezTo>
                  <a:pt x="583" y="585"/>
                  <a:pt x="669" y="543"/>
                  <a:pt x="726" y="469"/>
                </a:cubicBezTo>
                <a:cubicBezTo>
                  <a:pt x="783" y="394"/>
                  <a:pt x="814" y="218"/>
                  <a:pt x="658" y="52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47">
            <a:extLst>
              <a:ext uri="{FF2B5EF4-FFF2-40B4-BE49-F238E27FC236}">
                <a16:creationId xmlns="" xmlns:a16="http://schemas.microsoft.com/office/drawing/2014/main" id="{7B1BF54E-8F6A-43E9-BF16-CDC15F99B112}"/>
              </a:ext>
            </a:extLst>
          </p:cNvPr>
          <p:cNvSpPr>
            <a:spLocks/>
          </p:cNvSpPr>
          <p:nvPr/>
        </p:nvSpPr>
        <p:spPr bwMode="auto">
          <a:xfrm>
            <a:off x="5215362" y="1628890"/>
            <a:ext cx="307804" cy="309004"/>
          </a:xfrm>
          <a:custGeom>
            <a:avLst/>
            <a:gdLst>
              <a:gd name="T0" fmla="*/ 2 w 80"/>
              <a:gd name="T1" fmla="*/ 44 h 81"/>
              <a:gd name="T2" fmla="*/ 43 w 80"/>
              <a:gd name="T3" fmla="*/ 79 h 81"/>
              <a:gd name="T4" fmla="*/ 78 w 80"/>
              <a:gd name="T5" fmla="*/ 37 h 81"/>
              <a:gd name="T6" fmla="*/ 37 w 80"/>
              <a:gd name="T7" fmla="*/ 2 h 81"/>
              <a:gd name="T8" fmla="*/ 2 w 80"/>
              <a:gd name="T9" fmla="*/ 4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1">
                <a:moveTo>
                  <a:pt x="2" y="44"/>
                </a:moveTo>
                <a:cubicBezTo>
                  <a:pt x="4" y="65"/>
                  <a:pt x="22" y="81"/>
                  <a:pt x="43" y="79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8" y="0"/>
                  <a:pt x="37" y="2"/>
                </a:cubicBezTo>
                <a:cubicBezTo>
                  <a:pt x="16" y="4"/>
                  <a:pt x="0" y="22"/>
                  <a:pt x="2" y="44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48">
            <a:extLst>
              <a:ext uri="{FF2B5EF4-FFF2-40B4-BE49-F238E27FC236}">
                <a16:creationId xmlns="" xmlns:a16="http://schemas.microsoft.com/office/drawing/2014/main" id="{C4BA03D4-A918-4160-AAB3-EBBC8065BCEE}"/>
              </a:ext>
            </a:extLst>
          </p:cNvPr>
          <p:cNvSpPr>
            <a:spLocks/>
          </p:cNvSpPr>
          <p:nvPr/>
        </p:nvSpPr>
        <p:spPr bwMode="auto">
          <a:xfrm>
            <a:off x="5314707" y="1694875"/>
            <a:ext cx="100973" cy="98174"/>
          </a:xfrm>
          <a:custGeom>
            <a:avLst/>
            <a:gdLst>
              <a:gd name="T0" fmla="*/ 1 w 26"/>
              <a:gd name="T1" fmla="*/ 14 h 26"/>
              <a:gd name="T2" fmla="*/ 12 w 26"/>
              <a:gd name="T3" fmla="*/ 1 h 26"/>
              <a:gd name="T4" fmla="*/ 25 w 26"/>
              <a:gd name="T5" fmla="*/ 12 h 26"/>
              <a:gd name="T6" fmla="*/ 14 w 26"/>
              <a:gd name="T7" fmla="*/ 25 h 26"/>
              <a:gd name="T8" fmla="*/ 1 w 26"/>
              <a:gd name="T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1" y="14"/>
                </a:moveTo>
                <a:cubicBezTo>
                  <a:pt x="0" y="7"/>
                  <a:pt x="5" y="1"/>
                  <a:pt x="12" y="1"/>
                </a:cubicBezTo>
                <a:cubicBezTo>
                  <a:pt x="19" y="0"/>
                  <a:pt x="24" y="5"/>
                  <a:pt x="25" y="12"/>
                </a:cubicBezTo>
                <a:cubicBezTo>
                  <a:pt x="26" y="19"/>
                  <a:pt x="21" y="24"/>
                  <a:pt x="14" y="25"/>
                </a:cubicBezTo>
                <a:cubicBezTo>
                  <a:pt x="7" y="26"/>
                  <a:pt x="2" y="21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49">
            <a:extLst>
              <a:ext uri="{FF2B5EF4-FFF2-40B4-BE49-F238E27FC236}">
                <a16:creationId xmlns="" xmlns:a16="http://schemas.microsoft.com/office/drawing/2014/main" id="{52E425A4-DFF5-46F7-95AF-5F4504A46C52}"/>
              </a:ext>
            </a:extLst>
          </p:cNvPr>
          <p:cNvSpPr>
            <a:spLocks/>
          </p:cNvSpPr>
          <p:nvPr/>
        </p:nvSpPr>
        <p:spPr bwMode="auto">
          <a:xfrm>
            <a:off x="5423822" y="178500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50">
            <a:extLst>
              <a:ext uri="{FF2B5EF4-FFF2-40B4-BE49-F238E27FC236}">
                <a16:creationId xmlns="" xmlns:a16="http://schemas.microsoft.com/office/drawing/2014/main" id="{16311F25-8842-4960-B6A3-E71042BD843E}"/>
              </a:ext>
            </a:extLst>
          </p:cNvPr>
          <p:cNvSpPr>
            <a:spLocks/>
          </p:cNvSpPr>
          <p:nvPr/>
        </p:nvSpPr>
        <p:spPr bwMode="auto">
          <a:xfrm>
            <a:off x="6186001" y="1550030"/>
            <a:ext cx="307804" cy="304176"/>
          </a:xfrm>
          <a:custGeom>
            <a:avLst/>
            <a:gdLst>
              <a:gd name="T0" fmla="*/ 1 w 80"/>
              <a:gd name="T1" fmla="*/ 43 h 80"/>
              <a:gd name="T2" fmla="*/ 43 w 80"/>
              <a:gd name="T3" fmla="*/ 78 h 80"/>
              <a:gd name="T4" fmla="*/ 78 w 80"/>
              <a:gd name="T5" fmla="*/ 37 h 80"/>
              <a:gd name="T6" fmla="*/ 36 w 80"/>
              <a:gd name="T7" fmla="*/ 2 h 80"/>
              <a:gd name="T8" fmla="*/ 1 w 80"/>
              <a:gd name="T9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0">
                <a:moveTo>
                  <a:pt x="1" y="43"/>
                </a:moveTo>
                <a:cubicBezTo>
                  <a:pt x="3" y="65"/>
                  <a:pt x="22" y="80"/>
                  <a:pt x="43" y="78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7" y="0"/>
                  <a:pt x="36" y="2"/>
                </a:cubicBezTo>
                <a:cubicBezTo>
                  <a:pt x="15" y="4"/>
                  <a:pt x="0" y="22"/>
                  <a:pt x="1" y="43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51">
            <a:extLst>
              <a:ext uri="{FF2B5EF4-FFF2-40B4-BE49-F238E27FC236}">
                <a16:creationId xmlns="" xmlns:a16="http://schemas.microsoft.com/office/drawing/2014/main" id="{CAA79C9D-C987-4560-9A8C-FDFCA091D447}"/>
              </a:ext>
            </a:extLst>
          </p:cNvPr>
          <p:cNvSpPr>
            <a:spLocks/>
          </p:cNvSpPr>
          <p:nvPr/>
        </p:nvSpPr>
        <p:spPr bwMode="auto">
          <a:xfrm>
            <a:off x="6286974" y="1614405"/>
            <a:ext cx="96087" cy="94955"/>
          </a:xfrm>
          <a:custGeom>
            <a:avLst/>
            <a:gdLst>
              <a:gd name="T0" fmla="*/ 1 w 25"/>
              <a:gd name="T1" fmla="*/ 14 h 25"/>
              <a:gd name="T2" fmla="*/ 12 w 25"/>
              <a:gd name="T3" fmla="*/ 0 h 25"/>
              <a:gd name="T4" fmla="*/ 25 w 25"/>
              <a:gd name="T5" fmla="*/ 12 h 25"/>
              <a:gd name="T6" fmla="*/ 14 w 25"/>
              <a:gd name="T7" fmla="*/ 25 h 25"/>
              <a:gd name="T8" fmla="*/ 1 w 25"/>
              <a:gd name="T9" fmla="*/ 1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1" y="14"/>
                </a:moveTo>
                <a:cubicBezTo>
                  <a:pt x="0" y="7"/>
                  <a:pt x="5" y="1"/>
                  <a:pt x="12" y="0"/>
                </a:cubicBezTo>
                <a:cubicBezTo>
                  <a:pt x="18" y="0"/>
                  <a:pt x="24" y="5"/>
                  <a:pt x="25" y="12"/>
                </a:cubicBezTo>
                <a:cubicBezTo>
                  <a:pt x="25" y="18"/>
                  <a:pt x="20" y="24"/>
                  <a:pt x="14" y="25"/>
                </a:cubicBezTo>
                <a:cubicBezTo>
                  <a:pt x="7" y="25"/>
                  <a:pt x="1" y="20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52">
            <a:extLst>
              <a:ext uri="{FF2B5EF4-FFF2-40B4-BE49-F238E27FC236}">
                <a16:creationId xmlns="" xmlns:a16="http://schemas.microsoft.com/office/drawing/2014/main" id="{C843D579-C19B-449C-8751-A82AFDC3CDDF}"/>
              </a:ext>
            </a:extLst>
          </p:cNvPr>
          <p:cNvSpPr>
            <a:spLocks/>
          </p:cNvSpPr>
          <p:nvPr/>
        </p:nvSpPr>
        <p:spPr bwMode="auto">
          <a:xfrm>
            <a:off x="6394461" y="170614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0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ubicBezTo>
                  <a:pt x="11" y="8"/>
                  <a:pt x="9" y="10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53">
            <a:extLst>
              <a:ext uri="{FF2B5EF4-FFF2-40B4-BE49-F238E27FC236}">
                <a16:creationId xmlns="" xmlns:a16="http://schemas.microsoft.com/office/drawing/2014/main" id="{757DD0EC-0888-4CDF-9BA0-D842FEF6E648}"/>
              </a:ext>
            </a:extLst>
          </p:cNvPr>
          <p:cNvSpPr>
            <a:spLocks/>
          </p:cNvSpPr>
          <p:nvPr/>
        </p:nvSpPr>
        <p:spPr bwMode="auto">
          <a:xfrm>
            <a:off x="5666482" y="2961470"/>
            <a:ext cx="547206" cy="156112"/>
          </a:xfrm>
          <a:custGeom>
            <a:avLst/>
            <a:gdLst>
              <a:gd name="T0" fmla="*/ 0 w 142"/>
              <a:gd name="T1" fmla="*/ 12 h 41"/>
              <a:gd name="T2" fmla="*/ 74 w 142"/>
              <a:gd name="T3" fmla="*/ 38 h 41"/>
              <a:gd name="T4" fmla="*/ 142 w 142"/>
              <a:gd name="T5" fmla="*/ 0 h 41"/>
              <a:gd name="T6" fmla="*/ 0 w 142"/>
              <a:gd name="T7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41">
                <a:moveTo>
                  <a:pt x="0" y="12"/>
                </a:moveTo>
                <a:cubicBezTo>
                  <a:pt x="0" y="12"/>
                  <a:pt x="33" y="41"/>
                  <a:pt x="74" y="38"/>
                </a:cubicBezTo>
                <a:cubicBezTo>
                  <a:pt x="114" y="34"/>
                  <a:pt x="142" y="0"/>
                  <a:pt x="142" y="0"/>
                </a:cubicBezTo>
                <a:lnTo>
                  <a:pt x="0" y="12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54">
            <a:extLst>
              <a:ext uri="{FF2B5EF4-FFF2-40B4-BE49-F238E27FC236}">
                <a16:creationId xmlns="" xmlns:a16="http://schemas.microsoft.com/office/drawing/2014/main" id="{9AF52390-1C32-4924-A917-A1D4CBEE8BB8}"/>
              </a:ext>
            </a:extLst>
          </p:cNvPr>
          <p:cNvSpPr>
            <a:spLocks/>
          </p:cNvSpPr>
          <p:nvPr/>
        </p:nvSpPr>
        <p:spPr bwMode="auto">
          <a:xfrm>
            <a:off x="5091589" y="1884784"/>
            <a:ext cx="1625332" cy="1216704"/>
          </a:xfrm>
          <a:custGeom>
            <a:avLst/>
            <a:gdLst>
              <a:gd name="T0" fmla="*/ 411 w 422"/>
              <a:gd name="T1" fmla="*/ 156 h 320"/>
              <a:gd name="T2" fmla="*/ 221 w 422"/>
              <a:gd name="T3" fmla="*/ 303 h 320"/>
              <a:gd name="T4" fmla="*/ 8 w 422"/>
              <a:gd name="T5" fmla="*/ 190 h 320"/>
              <a:gd name="T6" fmla="*/ 195 w 422"/>
              <a:gd name="T7" fmla="*/ 9 h 320"/>
              <a:gd name="T8" fmla="*/ 411 w 422"/>
              <a:gd name="T9" fmla="*/ 156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" h="320">
                <a:moveTo>
                  <a:pt x="411" y="156"/>
                </a:moveTo>
                <a:cubicBezTo>
                  <a:pt x="422" y="279"/>
                  <a:pt x="332" y="293"/>
                  <a:pt x="221" y="303"/>
                </a:cubicBezTo>
                <a:cubicBezTo>
                  <a:pt x="110" y="312"/>
                  <a:pt x="19" y="320"/>
                  <a:pt x="8" y="190"/>
                </a:cubicBezTo>
                <a:cubicBezTo>
                  <a:pt x="0" y="100"/>
                  <a:pt x="84" y="19"/>
                  <a:pt x="195" y="9"/>
                </a:cubicBezTo>
                <a:cubicBezTo>
                  <a:pt x="307" y="0"/>
                  <a:pt x="403" y="65"/>
                  <a:pt x="411" y="156"/>
                </a:cubicBezTo>
                <a:close/>
              </a:path>
            </a:pathLst>
          </a:custGeom>
          <a:solidFill>
            <a:srgbClr val="F3B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55">
            <a:extLst>
              <a:ext uri="{FF2B5EF4-FFF2-40B4-BE49-F238E27FC236}">
                <a16:creationId xmlns="" xmlns:a16="http://schemas.microsoft.com/office/drawing/2014/main" id="{62E33298-9310-444C-942D-1231C0071DB4}"/>
              </a:ext>
            </a:extLst>
          </p:cNvPr>
          <p:cNvSpPr>
            <a:spLocks/>
          </p:cNvSpPr>
          <p:nvPr/>
        </p:nvSpPr>
        <p:spPr bwMode="auto">
          <a:xfrm>
            <a:off x="5435222" y="2325759"/>
            <a:ext cx="381090" cy="479600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56">
            <a:extLst>
              <a:ext uri="{FF2B5EF4-FFF2-40B4-BE49-F238E27FC236}">
                <a16:creationId xmlns="" xmlns:a16="http://schemas.microsoft.com/office/drawing/2014/main" id="{0E8177D9-9638-4022-B502-B8FE68AD1FC1}"/>
              </a:ext>
            </a:extLst>
          </p:cNvPr>
          <p:cNvSpPr>
            <a:spLocks/>
          </p:cNvSpPr>
          <p:nvPr/>
        </p:nvSpPr>
        <p:spPr bwMode="auto">
          <a:xfrm>
            <a:off x="5982428" y="2280696"/>
            <a:ext cx="381090" cy="477991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57">
            <a:extLst>
              <a:ext uri="{FF2B5EF4-FFF2-40B4-BE49-F238E27FC236}">
                <a16:creationId xmlns="" xmlns:a16="http://schemas.microsoft.com/office/drawing/2014/main" id="{5EF69243-9257-4A48-8C6E-662C64BDB17F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623750" cy="852980"/>
          </a:xfrm>
          <a:custGeom>
            <a:avLst/>
            <a:gdLst>
              <a:gd name="T0" fmla="*/ 136 w 162"/>
              <a:gd name="T1" fmla="*/ 192 h 224"/>
              <a:gd name="T2" fmla="*/ 77 w 162"/>
              <a:gd name="T3" fmla="*/ 142 h 224"/>
              <a:gd name="T4" fmla="*/ 57 w 162"/>
              <a:gd name="T5" fmla="*/ 224 h 224"/>
              <a:gd name="T6" fmla="*/ 0 w 162"/>
              <a:gd name="T7" fmla="*/ 102 h 224"/>
              <a:gd name="T8" fmla="*/ 1 w 162"/>
              <a:gd name="T9" fmla="*/ 93 h 224"/>
              <a:gd name="T10" fmla="*/ 136 w 162"/>
              <a:gd name="T11" fmla="*/ 93 h 224"/>
              <a:gd name="T12" fmla="*/ 137 w 162"/>
              <a:gd name="T13" fmla="*/ 95 h 224"/>
              <a:gd name="T14" fmla="*/ 13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136" y="192"/>
                </a:moveTo>
                <a:cubicBezTo>
                  <a:pt x="111" y="190"/>
                  <a:pt x="80" y="146"/>
                  <a:pt x="77" y="142"/>
                </a:cubicBezTo>
                <a:cubicBezTo>
                  <a:pt x="79" y="145"/>
                  <a:pt x="92" y="175"/>
                  <a:pt x="57" y="224"/>
                </a:cubicBezTo>
                <a:cubicBezTo>
                  <a:pt x="6" y="178"/>
                  <a:pt x="0" y="123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ubicBezTo>
                  <a:pt x="153" y="133"/>
                  <a:pt x="162" y="195"/>
                  <a:pt x="13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58">
            <a:extLst>
              <a:ext uri="{FF2B5EF4-FFF2-40B4-BE49-F238E27FC236}">
                <a16:creationId xmlns="" xmlns:a16="http://schemas.microsoft.com/office/drawing/2014/main" id="{EEC95F16-A984-47F2-9E53-822575A89339}"/>
              </a:ext>
            </a:extLst>
          </p:cNvPr>
          <p:cNvSpPr>
            <a:spLocks/>
          </p:cNvSpPr>
          <p:nvPr/>
        </p:nvSpPr>
        <p:spPr bwMode="auto">
          <a:xfrm>
            <a:off x="3914120" y="3190004"/>
            <a:ext cx="133544" cy="334754"/>
          </a:xfrm>
          <a:custGeom>
            <a:avLst/>
            <a:gdLst>
              <a:gd name="T0" fmla="*/ 20 w 35"/>
              <a:gd name="T1" fmla="*/ 0 h 88"/>
              <a:gd name="T2" fmla="*/ 0 w 35"/>
              <a:gd name="T3" fmla="*/ 81 h 88"/>
              <a:gd name="T4" fmla="*/ 8 w 35"/>
              <a:gd name="T5" fmla="*/ 88 h 88"/>
              <a:gd name="T6" fmla="*/ 30 w 35"/>
              <a:gd name="T7" fmla="*/ 13 h 88"/>
              <a:gd name="T8" fmla="*/ 20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20" y="0"/>
                </a:moveTo>
                <a:cubicBezTo>
                  <a:pt x="22" y="3"/>
                  <a:pt x="35" y="32"/>
                  <a:pt x="0" y="81"/>
                </a:cubicBezTo>
                <a:cubicBezTo>
                  <a:pt x="3" y="84"/>
                  <a:pt x="5" y="86"/>
                  <a:pt x="8" y="88"/>
                </a:cubicBezTo>
                <a:cubicBezTo>
                  <a:pt x="34" y="51"/>
                  <a:pt x="33" y="25"/>
                  <a:pt x="30" y="13"/>
                </a:cubicBezTo>
                <a:cubicBezTo>
                  <a:pt x="25" y="7"/>
                  <a:pt x="21" y="1"/>
                  <a:pt x="20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59">
            <a:extLst>
              <a:ext uri="{FF2B5EF4-FFF2-40B4-BE49-F238E27FC236}">
                <a16:creationId xmlns="" xmlns:a16="http://schemas.microsoft.com/office/drawing/2014/main" id="{D1E63B28-A4DD-428F-94E0-0A570C8C3448}"/>
              </a:ext>
            </a:extLst>
          </p:cNvPr>
          <p:cNvSpPr>
            <a:spLocks/>
          </p:cNvSpPr>
          <p:nvPr/>
        </p:nvSpPr>
        <p:spPr bwMode="auto">
          <a:xfrm>
            <a:off x="4140493" y="2903531"/>
            <a:ext cx="208459" cy="510179"/>
          </a:xfrm>
          <a:custGeom>
            <a:avLst/>
            <a:gdLst>
              <a:gd name="T0" fmla="*/ 29 w 54"/>
              <a:gd name="T1" fmla="*/ 34 h 134"/>
              <a:gd name="T2" fmla="*/ 28 w 54"/>
              <a:gd name="T3" fmla="*/ 32 h 134"/>
              <a:gd name="T4" fmla="*/ 0 w 54"/>
              <a:gd name="T5" fmla="*/ 0 h 134"/>
              <a:gd name="T6" fmla="*/ 20 w 54"/>
              <a:gd name="T7" fmla="*/ 26 h 134"/>
              <a:gd name="T8" fmla="*/ 21 w 54"/>
              <a:gd name="T9" fmla="*/ 28 h 134"/>
              <a:gd name="T10" fmla="*/ 20 w 54"/>
              <a:gd name="T11" fmla="*/ 125 h 134"/>
              <a:gd name="T12" fmla="*/ 1 w 54"/>
              <a:gd name="T13" fmla="*/ 117 h 134"/>
              <a:gd name="T14" fmla="*/ 28 w 54"/>
              <a:gd name="T15" fmla="*/ 131 h 134"/>
              <a:gd name="T16" fmla="*/ 29 w 54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" h="134">
                <a:moveTo>
                  <a:pt x="29" y="34"/>
                </a:moveTo>
                <a:cubicBezTo>
                  <a:pt x="29" y="33"/>
                  <a:pt x="28" y="32"/>
                  <a:pt x="28" y="32"/>
                </a:cubicBezTo>
                <a:cubicBezTo>
                  <a:pt x="23" y="21"/>
                  <a:pt x="13" y="9"/>
                  <a:pt x="0" y="0"/>
                </a:cubicBezTo>
                <a:cubicBezTo>
                  <a:pt x="9" y="8"/>
                  <a:pt x="17" y="17"/>
                  <a:pt x="20" y="26"/>
                </a:cubicBezTo>
                <a:cubicBezTo>
                  <a:pt x="21" y="26"/>
                  <a:pt x="21" y="27"/>
                  <a:pt x="21" y="28"/>
                </a:cubicBezTo>
                <a:cubicBezTo>
                  <a:pt x="38" y="66"/>
                  <a:pt x="46" y="128"/>
                  <a:pt x="20" y="125"/>
                </a:cubicBezTo>
                <a:cubicBezTo>
                  <a:pt x="14" y="125"/>
                  <a:pt x="8" y="121"/>
                  <a:pt x="1" y="117"/>
                </a:cubicBezTo>
                <a:cubicBezTo>
                  <a:pt x="10" y="124"/>
                  <a:pt x="19" y="130"/>
                  <a:pt x="28" y="131"/>
                </a:cubicBezTo>
                <a:cubicBezTo>
                  <a:pt x="54" y="134"/>
                  <a:pt x="45" y="72"/>
                  <a:pt x="29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60">
            <a:extLst>
              <a:ext uri="{FF2B5EF4-FFF2-40B4-BE49-F238E27FC236}">
                <a16:creationId xmlns="" xmlns:a16="http://schemas.microsoft.com/office/drawing/2014/main" id="{B6419555-0A5E-4669-85A4-32EAD7839482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527663" cy="387865"/>
          </a:xfrm>
          <a:custGeom>
            <a:avLst/>
            <a:gdLst>
              <a:gd name="T0" fmla="*/ 137 w 137"/>
              <a:gd name="T1" fmla="*/ 95 h 102"/>
              <a:gd name="T2" fmla="*/ 122 w 137"/>
              <a:gd name="T3" fmla="*/ 89 h 102"/>
              <a:gd name="T4" fmla="*/ 111 w 137"/>
              <a:gd name="T5" fmla="*/ 89 h 102"/>
              <a:gd name="T6" fmla="*/ 71 w 137"/>
              <a:gd name="T7" fmla="*/ 101 h 102"/>
              <a:gd name="T8" fmla="*/ 39 w 137"/>
              <a:gd name="T9" fmla="*/ 101 h 102"/>
              <a:gd name="T10" fmla="*/ 0 w 137"/>
              <a:gd name="T11" fmla="*/ 102 h 102"/>
              <a:gd name="T12" fmla="*/ 1 w 137"/>
              <a:gd name="T13" fmla="*/ 93 h 102"/>
              <a:gd name="T14" fmla="*/ 136 w 137"/>
              <a:gd name="T15" fmla="*/ 93 h 102"/>
              <a:gd name="T16" fmla="*/ 137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137" y="95"/>
                </a:moveTo>
                <a:cubicBezTo>
                  <a:pt x="131" y="93"/>
                  <a:pt x="125" y="91"/>
                  <a:pt x="122" y="89"/>
                </a:cubicBezTo>
                <a:cubicBezTo>
                  <a:pt x="116" y="83"/>
                  <a:pt x="108" y="81"/>
                  <a:pt x="111" y="89"/>
                </a:cubicBezTo>
                <a:cubicBezTo>
                  <a:pt x="115" y="97"/>
                  <a:pt x="78" y="102"/>
                  <a:pt x="71" y="101"/>
                </a:cubicBezTo>
                <a:cubicBezTo>
                  <a:pt x="63" y="100"/>
                  <a:pt x="49" y="77"/>
                  <a:pt x="39" y="101"/>
                </a:cubicBezTo>
                <a:cubicBezTo>
                  <a:pt x="26" y="102"/>
                  <a:pt x="11" y="102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61">
            <a:extLst>
              <a:ext uri="{FF2B5EF4-FFF2-40B4-BE49-F238E27FC236}">
                <a16:creationId xmlns="" xmlns:a16="http://schemas.microsoft.com/office/drawing/2014/main" id="{8EDDAB4D-18CA-4413-96A0-5AEE406D0999}"/>
              </a:ext>
            </a:extLst>
          </p:cNvPr>
          <p:cNvSpPr>
            <a:spLocks/>
          </p:cNvSpPr>
          <p:nvPr/>
        </p:nvSpPr>
        <p:spPr bwMode="auto">
          <a:xfrm>
            <a:off x="7314614" y="2671778"/>
            <a:ext cx="623750" cy="852980"/>
          </a:xfrm>
          <a:custGeom>
            <a:avLst/>
            <a:gdLst>
              <a:gd name="T0" fmla="*/ 26 w 162"/>
              <a:gd name="T1" fmla="*/ 192 h 224"/>
              <a:gd name="T2" fmla="*/ 85 w 162"/>
              <a:gd name="T3" fmla="*/ 142 h 224"/>
              <a:gd name="T4" fmla="*/ 105 w 162"/>
              <a:gd name="T5" fmla="*/ 224 h 224"/>
              <a:gd name="T6" fmla="*/ 162 w 162"/>
              <a:gd name="T7" fmla="*/ 102 h 224"/>
              <a:gd name="T8" fmla="*/ 161 w 162"/>
              <a:gd name="T9" fmla="*/ 93 h 224"/>
              <a:gd name="T10" fmla="*/ 26 w 162"/>
              <a:gd name="T11" fmla="*/ 93 h 224"/>
              <a:gd name="T12" fmla="*/ 25 w 162"/>
              <a:gd name="T13" fmla="*/ 95 h 224"/>
              <a:gd name="T14" fmla="*/ 2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26" y="192"/>
                </a:moveTo>
                <a:cubicBezTo>
                  <a:pt x="51" y="190"/>
                  <a:pt x="82" y="146"/>
                  <a:pt x="85" y="142"/>
                </a:cubicBezTo>
                <a:cubicBezTo>
                  <a:pt x="83" y="145"/>
                  <a:pt x="70" y="175"/>
                  <a:pt x="105" y="224"/>
                </a:cubicBezTo>
                <a:cubicBezTo>
                  <a:pt x="156" y="178"/>
                  <a:pt x="162" y="123"/>
                  <a:pt x="162" y="102"/>
                </a:cubicBezTo>
                <a:cubicBezTo>
                  <a:pt x="162" y="96"/>
                  <a:pt x="161" y="93"/>
                  <a:pt x="161" y="93"/>
                </a:cubicBezTo>
                <a:cubicBezTo>
                  <a:pt x="133" y="0"/>
                  <a:pt x="42" y="54"/>
                  <a:pt x="26" y="93"/>
                </a:cubicBezTo>
                <a:cubicBezTo>
                  <a:pt x="25" y="93"/>
                  <a:pt x="25" y="94"/>
                  <a:pt x="25" y="95"/>
                </a:cubicBezTo>
                <a:cubicBezTo>
                  <a:pt x="9" y="133"/>
                  <a:pt x="0" y="195"/>
                  <a:pt x="2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62">
            <a:extLst>
              <a:ext uri="{FF2B5EF4-FFF2-40B4-BE49-F238E27FC236}">
                <a16:creationId xmlns="" xmlns:a16="http://schemas.microsoft.com/office/drawing/2014/main" id="{EE611CF3-727E-4E18-BF4F-FBFA31E3915B}"/>
              </a:ext>
            </a:extLst>
          </p:cNvPr>
          <p:cNvSpPr>
            <a:spLocks/>
          </p:cNvSpPr>
          <p:nvPr/>
        </p:nvSpPr>
        <p:spPr bwMode="auto">
          <a:xfrm>
            <a:off x="7615902" y="3190004"/>
            <a:ext cx="133544" cy="334754"/>
          </a:xfrm>
          <a:custGeom>
            <a:avLst/>
            <a:gdLst>
              <a:gd name="T0" fmla="*/ 15 w 35"/>
              <a:gd name="T1" fmla="*/ 0 h 88"/>
              <a:gd name="T2" fmla="*/ 35 w 35"/>
              <a:gd name="T3" fmla="*/ 81 h 88"/>
              <a:gd name="T4" fmla="*/ 27 w 35"/>
              <a:gd name="T5" fmla="*/ 88 h 88"/>
              <a:gd name="T6" fmla="*/ 5 w 35"/>
              <a:gd name="T7" fmla="*/ 13 h 88"/>
              <a:gd name="T8" fmla="*/ 15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15" y="0"/>
                </a:moveTo>
                <a:cubicBezTo>
                  <a:pt x="13" y="3"/>
                  <a:pt x="0" y="32"/>
                  <a:pt x="35" y="81"/>
                </a:cubicBezTo>
                <a:cubicBezTo>
                  <a:pt x="32" y="84"/>
                  <a:pt x="30" y="86"/>
                  <a:pt x="27" y="88"/>
                </a:cubicBezTo>
                <a:cubicBezTo>
                  <a:pt x="1" y="51"/>
                  <a:pt x="2" y="25"/>
                  <a:pt x="5" y="13"/>
                </a:cubicBezTo>
                <a:cubicBezTo>
                  <a:pt x="10" y="7"/>
                  <a:pt x="14" y="1"/>
                  <a:pt x="15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63">
            <a:extLst>
              <a:ext uri="{FF2B5EF4-FFF2-40B4-BE49-F238E27FC236}">
                <a16:creationId xmlns="" xmlns:a16="http://schemas.microsoft.com/office/drawing/2014/main" id="{3C1749E5-3FCB-465F-81B0-9E61556AFBAD}"/>
              </a:ext>
            </a:extLst>
          </p:cNvPr>
          <p:cNvSpPr>
            <a:spLocks/>
          </p:cNvSpPr>
          <p:nvPr/>
        </p:nvSpPr>
        <p:spPr bwMode="auto">
          <a:xfrm>
            <a:off x="7314614" y="2903531"/>
            <a:ext cx="211717" cy="510179"/>
          </a:xfrm>
          <a:custGeom>
            <a:avLst/>
            <a:gdLst>
              <a:gd name="T0" fmla="*/ 25 w 55"/>
              <a:gd name="T1" fmla="*/ 34 h 134"/>
              <a:gd name="T2" fmla="*/ 26 w 55"/>
              <a:gd name="T3" fmla="*/ 32 h 134"/>
              <a:gd name="T4" fmla="*/ 55 w 55"/>
              <a:gd name="T5" fmla="*/ 0 h 134"/>
              <a:gd name="T6" fmla="*/ 34 w 55"/>
              <a:gd name="T7" fmla="*/ 26 h 134"/>
              <a:gd name="T8" fmla="*/ 33 w 55"/>
              <a:gd name="T9" fmla="*/ 28 h 134"/>
              <a:gd name="T10" fmla="*/ 34 w 55"/>
              <a:gd name="T11" fmla="*/ 125 h 134"/>
              <a:gd name="T12" fmla="*/ 53 w 55"/>
              <a:gd name="T13" fmla="*/ 117 h 134"/>
              <a:gd name="T14" fmla="*/ 26 w 55"/>
              <a:gd name="T15" fmla="*/ 131 h 134"/>
              <a:gd name="T16" fmla="*/ 25 w 55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134">
                <a:moveTo>
                  <a:pt x="25" y="34"/>
                </a:moveTo>
                <a:cubicBezTo>
                  <a:pt x="25" y="33"/>
                  <a:pt x="26" y="32"/>
                  <a:pt x="26" y="32"/>
                </a:cubicBezTo>
                <a:cubicBezTo>
                  <a:pt x="31" y="21"/>
                  <a:pt x="41" y="9"/>
                  <a:pt x="55" y="0"/>
                </a:cubicBezTo>
                <a:cubicBezTo>
                  <a:pt x="45" y="8"/>
                  <a:pt x="37" y="17"/>
                  <a:pt x="34" y="26"/>
                </a:cubicBezTo>
                <a:cubicBezTo>
                  <a:pt x="33" y="26"/>
                  <a:pt x="33" y="27"/>
                  <a:pt x="33" y="28"/>
                </a:cubicBezTo>
                <a:cubicBezTo>
                  <a:pt x="17" y="66"/>
                  <a:pt x="8" y="128"/>
                  <a:pt x="34" y="125"/>
                </a:cubicBezTo>
                <a:cubicBezTo>
                  <a:pt x="40" y="125"/>
                  <a:pt x="46" y="121"/>
                  <a:pt x="53" y="117"/>
                </a:cubicBezTo>
                <a:cubicBezTo>
                  <a:pt x="44" y="124"/>
                  <a:pt x="35" y="130"/>
                  <a:pt x="26" y="131"/>
                </a:cubicBezTo>
                <a:cubicBezTo>
                  <a:pt x="0" y="134"/>
                  <a:pt x="9" y="72"/>
                  <a:pt x="25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64">
            <a:extLst>
              <a:ext uri="{FF2B5EF4-FFF2-40B4-BE49-F238E27FC236}">
                <a16:creationId xmlns="" xmlns:a16="http://schemas.microsoft.com/office/drawing/2014/main" id="{716F86FE-931A-4A65-A19F-DFC8D0368934}"/>
              </a:ext>
            </a:extLst>
          </p:cNvPr>
          <p:cNvSpPr>
            <a:spLocks/>
          </p:cNvSpPr>
          <p:nvPr/>
        </p:nvSpPr>
        <p:spPr bwMode="auto">
          <a:xfrm>
            <a:off x="7410700" y="2671778"/>
            <a:ext cx="527663" cy="387865"/>
          </a:xfrm>
          <a:custGeom>
            <a:avLst/>
            <a:gdLst>
              <a:gd name="T0" fmla="*/ 0 w 137"/>
              <a:gd name="T1" fmla="*/ 95 h 102"/>
              <a:gd name="T2" fmla="*/ 15 w 137"/>
              <a:gd name="T3" fmla="*/ 89 h 102"/>
              <a:gd name="T4" fmla="*/ 26 w 137"/>
              <a:gd name="T5" fmla="*/ 89 h 102"/>
              <a:gd name="T6" fmla="*/ 67 w 137"/>
              <a:gd name="T7" fmla="*/ 101 h 102"/>
              <a:gd name="T8" fmla="*/ 98 w 137"/>
              <a:gd name="T9" fmla="*/ 101 h 102"/>
              <a:gd name="T10" fmla="*/ 137 w 137"/>
              <a:gd name="T11" fmla="*/ 102 h 102"/>
              <a:gd name="T12" fmla="*/ 136 w 137"/>
              <a:gd name="T13" fmla="*/ 93 h 102"/>
              <a:gd name="T14" fmla="*/ 1 w 137"/>
              <a:gd name="T15" fmla="*/ 93 h 102"/>
              <a:gd name="T16" fmla="*/ 0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0" y="95"/>
                </a:moveTo>
                <a:cubicBezTo>
                  <a:pt x="6" y="93"/>
                  <a:pt x="12" y="91"/>
                  <a:pt x="15" y="89"/>
                </a:cubicBezTo>
                <a:cubicBezTo>
                  <a:pt x="21" y="83"/>
                  <a:pt x="29" y="81"/>
                  <a:pt x="26" y="89"/>
                </a:cubicBezTo>
                <a:cubicBezTo>
                  <a:pt x="22" y="97"/>
                  <a:pt x="59" y="102"/>
                  <a:pt x="67" y="101"/>
                </a:cubicBezTo>
                <a:cubicBezTo>
                  <a:pt x="74" y="100"/>
                  <a:pt x="88" y="77"/>
                  <a:pt x="98" y="101"/>
                </a:cubicBezTo>
                <a:cubicBezTo>
                  <a:pt x="111" y="102"/>
                  <a:pt x="126" y="102"/>
                  <a:pt x="137" y="102"/>
                </a:cubicBezTo>
                <a:cubicBezTo>
                  <a:pt x="137" y="96"/>
                  <a:pt x="136" y="93"/>
                  <a:pt x="136" y="93"/>
                </a:cubicBezTo>
                <a:cubicBezTo>
                  <a:pt x="108" y="0"/>
                  <a:pt x="17" y="54"/>
                  <a:pt x="1" y="93"/>
                </a:cubicBezTo>
                <a:cubicBezTo>
                  <a:pt x="0" y="93"/>
                  <a:pt x="0" y="94"/>
                  <a:pt x="0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Rectangle 67">
            <a:extLst>
              <a:ext uri="{FF2B5EF4-FFF2-40B4-BE49-F238E27FC236}">
                <a16:creationId xmlns="" xmlns:a16="http://schemas.microsoft.com/office/drawing/2014/main" id="{4EF36714-C8EB-44DE-882B-C70CB09CC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Rectangle 68">
            <a:extLst>
              <a:ext uri="{FF2B5EF4-FFF2-40B4-BE49-F238E27FC236}">
                <a16:creationId xmlns="" xmlns:a16="http://schemas.microsoft.com/office/drawing/2014/main" id="{A7022907-7184-446B-922A-9B71F0AF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Rectangle 69">
            <a:extLst>
              <a:ext uri="{FF2B5EF4-FFF2-40B4-BE49-F238E27FC236}">
                <a16:creationId xmlns="" xmlns:a16="http://schemas.microsoft.com/office/drawing/2014/main" id="{E2D32543-AD4C-46D0-81E5-4281BE57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Rectangle 70">
            <a:extLst>
              <a:ext uri="{FF2B5EF4-FFF2-40B4-BE49-F238E27FC236}">
                <a16:creationId xmlns="" xmlns:a16="http://schemas.microsoft.com/office/drawing/2014/main" id="{F74BDC36-3C9F-4619-A397-534F0CAA7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Rectangle 71">
            <a:extLst>
              <a:ext uri="{FF2B5EF4-FFF2-40B4-BE49-F238E27FC236}">
                <a16:creationId xmlns="" xmlns:a16="http://schemas.microsoft.com/office/drawing/2014/main" id="{95959734-4E9D-4C2D-A8DD-8575FD1E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Rectangle 72">
            <a:extLst>
              <a:ext uri="{FF2B5EF4-FFF2-40B4-BE49-F238E27FC236}">
                <a16:creationId xmlns="" xmlns:a16="http://schemas.microsoft.com/office/drawing/2014/main" id="{12BE1A23-61CA-4A09-A3AC-691D7C906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Rectangle 73">
            <a:extLst>
              <a:ext uri="{FF2B5EF4-FFF2-40B4-BE49-F238E27FC236}">
                <a16:creationId xmlns="" xmlns:a16="http://schemas.microsoft.com/office/drawing/2014/main" id="{48855B71-585F-4ACE-A672-03206074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Rectangle 74">
            <a:extLst>
              <a:ext uri="{FF2B5EF4-FFF2-40B4-BE49-F238E27FC236}">
                <a16:creationId xmlns="" xmlns:a16="http://schemas.microsoft.com/office/drawing/2014/main" id="{F8C03F35-A3E3-467C-AEA3-3FBECEA8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Rectangle 75">
            <a:extLst>
              <a:ext uri="{FF2B5EF4-FFF2-40B4-BE49-F238E27FC236}">
                <a16:creationId xmlns="" xmlns:a16="http://schemas.microsoft.com/office/drawing/2014/main" id="{5926E174-7263-4DF5-BC3F-DAF4AF3A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Rectangle 76">
            <a:extLst>
              <a:ext uri="{FF2B5EF4-FFF2-40B4-BE49-F238E27FC236}">
                <a16:creationId xmlns="" xmlns:a16="http://schemas.microsoft.com/office/drawing/2014/main" id="{0C132E59-2954-4A92-8821-7A0D604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Rectangle 77">
            <a:extLst>
              <a:ext uri="{FF2B5EF4-FFF2-40B4-BE49-F238E27FC236}">
                <a16:creationId xmlns="" xmlns:a16="http://schemas.microsoft.com/office/drawing/2014/main" id="{86DAEF12-9ED4-44D8-B1DC-386D849B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Rectangle 78">
            <a:extLst>
              <a:ext uri="{FF2B5EF4-FFF2-40B4-BE49-F238E27FC236}">
                <a16:creationId xmlns="" xmlns:a16="http://schemas.microsoft.com/office/drawing/2014/main" id="{E07AE841-BF56-4970-B1F9-E7D69923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79">
            <a:extLst>
              <a:ext uri="{FF2B5EF4-FFF2-40B4-BE49-F238E27FC236}">
                <a16:creationId xmlns="" xmlns:a16="http://schemas.microsoft.com/office/drawing/2014/main" id="{8AD3C759-6326-411F-ABE5-BAF759B2E919}"/>
              </a:ext>
            </a:extLst>
          </p:cNvPr>
          <p:cNvSpPr>
            <a:spLocks/>
          </p:cNvSpPr>
          <p:nvPr/>
        </p:nvSpPr>
        <p:spPr bwMode="auto">
          <a:xfrm>
            <a:off x="4568813" y="5232328"/>
            <a:ext cx="700293" cy="1054155"/>
          </a:xfrm>
          <a:custGeom>
            <a:avLst/>
            <a:gdLst>
              <a:gd name="T0" fmla="*/ 133 w 182"/>
              <a:gd name="T1" fmla="*/ 262 h 277"/>
              <a:gd name="T2" fmla="*/ 94 w 182"/>
              <a:gd name="T3" fmla="*/ 179 h 277"/>
              <a:gd name="T4" fmla="*/ 31 w 182"/>
              <a:gd name="T5" fmla="*/ 259 h 277"/>
              <a:gd name="T6" fmla="*/ 30 w 182"/>
              <a:gd name="T7" fmla="*/ 98 h 277"/>
              <a:gd name="T8" fmla="*/ 35 w 182"/>
              <a:gd name="T9" fmla="*/ 88 h 277"/>
              <a:gd name="T10" fmla="*/ 181 w 182"/>
              <a:gd name="T11" fmla="*/ 154 h 277"/>
              <a:gd name="T12" fmla="*/ 181 w 182"/>
              <a:gd name="T13" fmla="*/ 156 h 277"/>
              <a:gd name="T14" fmla="*/ 133 w 182"/>
              <a:gd name="T15" fmla="*/ 26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277">
                <a:moveTo>
                  <a:pt x="133" y="262"/>
                </a:moveTo>
                <a:cubicBezTo>
                  <a:pt x="107" y="248"/>
                  <a:pt x="95" y="185"/>
                  <a:pt x="94" y="179"/>
                </a:cubicBezTo>
                <a:cubicBezTo>
                  <a:pt x="94" y="183"/>
                  <a:pt x="94" y="222"/>
                  <a:pt x="31" y="259"/>
                </a:cubicBezTo>
                <a:cubicBezTo>
                  <a:pt x="0" y="183"/>
                  <a:pt x="20" y="121"/>
                  <a:pt x="30" y="98"/>
                </a:cubicBezTo>
                <a:cubicBezTo>
                  <a:pt x="33" y="92"/>
                  <a:pt x="35" y="88"/>
                  <a:pt x="35" y="88"/>
                </a:cubicBezTo>
                <a:cubicBezTo>
                  <a:pt x="111" y="0"/>
                  <a:pt x="182" y="103"/>
                  <a:pt x="181" y="154"/>
                </a:cubicBezTo>
                <a:cubicBezTo>
                  <a:pt x="181" y="154"/>
                  <a:pt x="182" y="155"/>
                  <a:pt x="181" y="156"/>
                </a:cubicBezTo>
                <a:cubicBezTo>
                  <a:pt x="180" y="206"/>
                  <a:pt x="159" y="277"/>
                  <a:pt x="133" y="26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80">
            <a:extLst>
              <a:ext uri="{FF2B5EF4-FFF2-40B4-BE49-F238E27FC236}">
                <a16:creationId xmlns="" xmlns:a16="http://schemas.microsoft.com/office/drawing/2014/main" id="{03BC8F02-AC9E-4A35-93C1-D174723F68DE}"/>
              </a:ext>
            </a:extLst>
          </p:cNvPr>
          <p:cNvSpPr>
            <a:spLocks/>
          </p:cNvSpPr>
          <p:nvPr/>
        </p:nvSpPr>
        <p:spPr bwMode="auto">
          <a:xfrm>
            <a:off x="4671413" y="5871258"/>
            <a:ext cx="255689" cy="346021"/>
          </a:xfrm>
          <a:custGeom>
            <a:avLst/>
            <a:gdLst>
              <a:gd name="T0" fmla="*/ 61 w 66"/>
              <a:gd name="T1" fmla="*/ 0 h 91"/>
              <a:gd name="T2" fmla="*/ 0 w 66"/>
              <a:gd name="T3" fmla="*/ 80 h 91"/>
              <a:gd name="T4" fmla="*/ 4 w 66"/>
              <a:gd name="T5" fmla="*/ 91 h 91"/>
              <a:gd name="T6" fmla="*/ 66 w 66"/>
              <a:gd name="T7" fmla="*/ 20 h 91"/>
              <a:gd name="T8" fmla="*/ 61 w 66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91">
                <a:moveTo>
                  <a:pt x="61" y="0"/>
                </a:moveTo>
                <a:cubicBezTo>
                  <a:pt x="61" y="5"/>
                  <a:pt x="61" y="43"/>
                  <a:pt x="0" y="80"/>
                </a:cubicBezTo>
                <a:cubicBezTo>
                  <a:pt x="1" y="84"/>
                  <a:pt x="3" y="87"/>
                  <a:pt x="4" y="91"/>
                </a:cubicBezTo>
                <a:cubicBezTo>
                  <a:pt x="52" y="63"/>
                  <a:pt x="63" y="34"/>
                  <a:pt x="66" y="20"/>
                </a:cubicBezTo>
                <a:cubicBezTo>
                  <a:pt x="63" y="10"/>
                  <a:pt x="62" y="2"/>
                  <a:pt x="61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81">
            <a:extLst>
              <a:ext uri="{FF2B5EF4-FFF2-40B4-BE49-F238E27FC236}">
                <a16:creationId xmlns="" xmlns:a16="http://schemas.microsoft.com/office/drawing/2014/main" id="{5D4D28B1-0B1A-474C-8A16-AA18A4CB6F92}"/>
              </a:ext>
            </a:extLst>
          </p:cNvPr>
          <p:cNvSpPr>
            <a:spLocks/>
          </p:cNvSpPr>
          <p:nvPr/>
        </p:nvSpPr>
        <p:spPr bwMode="auto">
          <a:xfrm>
            <a:off x="4995503" y="5628240"/>
            <a:ext cx="270346" cy="658244"/>
          </a:xfrm>
          <a:custGeom>
            <a:avLst/>
            <a:gdLst>
              <a:gd name="T0" fmla="*/ 70 w 70"/>
              <a:gd name="T1" fmla="*/ 52 h 173"/>
              <a:gd name="T2" fmla="*/ 70 w 70"/>
              <a:gd name="T3" fmla="*/ 49 h 173"/>
              <a:gd name="T4" fmla="*/ 55 w 70"/>
              <a:gd name="T5" fmla="*/ 0 h 173"/>
              <a:gd name="T6" fmla="*/ 65 w 70"/>
              <a:gd name="T7" fmla="*/ 39 h 173"/>
              <a:gd name="T8" fmla="*/ 65 w 70"/>
              <a:gd name="T9" fmla="*/ 41 h 173"/>
              <a:gd name="T10" fmla="*/ 16 w 70"/>
              <a:gd name="T11" fmla="*/ 148 h 173"/>
              <a:gd name="T12" fmla="*/ 0 w 70"/>
              <a:gd name="T13" fmla="*/ 130 h 173"/>
              <a:gd name="T14" fmla="*/ 22 w 70"/>
              <a:gd name="T15" fmla="*/ 158 h 173"/>
              <a:gd name="T16" fmla="*/ 70 w 70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173">
                <a:moveTo>
                  <a:pt x="70" y="52"/>
                </a:moveTo>
                <a:cubicBezTo>
                  <a:pt x="70" y="51"/>
                  <a:pt x="70" y="50"/>
                  <a:pt x="70" y="49"/>
                </a:cubicBezTo>
                <a:cubicBezTo>
                  <a:pt x="70" y="35"/>
                  <a:pt x="65" y="17"/>
                  <a:pt x="55" y="0"/>
                </a:cubicBezTo>
                <a:cubicBezTo>
                  <a:pt x="62" y="14"/>
                  <a:pt x="65" y="28"/>
                  <a:pt x="65" y="39"/>
                </a:cubicBezTo>
                <a:cubicBezTo>
                  <a:pt x="65" y="40"/>
                  <a:pt x="65" y="41"/>
                  <a:pt x="65" y="41"/>
                </a:cubicBezTo>
                <a:cubicBezTo>
                  <a:pt x="64" y="91"/>
                  <a:pt x="43" y="163"/>
                  <a:pt x="16" y="148"/>
                </a:cubicBezTo>
                <a:cubicBezTo>
                  <a:pt x="10" y="144"/>
                  <a:pt x="4" y="138"/>
                  <a:pt x="0" y="130"/>
                </a:cubicBezTo>
                <a:cubicBezTo>
                  <a:pt x="5" y="142"/>
                  <a:pt x="13" y="153"/>
                  <a:pt x="22" y="158"/>
                </a:cubicBezTo>
                <a:cubicBezTo>
                  <a:pt x="48" y="173"/>
                  <a:pt x="69" y="102"/>
                  <a:pt x="70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82">
            <a:extLst>
              <a:ext uri="{FF2B5EF4-FFF2-40B4-BE49-F238E27FC236}">
                <a16:creationId xmlns="" xmlns:a16="http://schemas.microsoft.com/office/drawing/2014/main" id="{BBB61499-BF09-4CED-8D63-A4151E3338BB}"/>
              </a:ext>
            </a:extLst>
          </p:cNvPr>
          <p:cNvSpPr>
            <a:spLocks/>
          </p:cNvSpPr>
          <p:nvPr/>
        </p:nvSpPr>
        <p:spPr bwMode="auto">
          <a:xfrm>
            <a:off x="4684442" y="4376129"/>
            <a:ext cx="723094" cy="1450067"/>
          </a:xfrm>
          <a:custGeom>
            <a:avLst/>
            <a:gdLst>
              <a:gd name="T0" fmla="*/ 151 w 188"/>
              <a:gd name="T1" fmla="*/ 381 h 381"/>
              <a:gd name="T2" fmla="*/ 138 w 188"/>
              <a:gd name="T3" fmla="*/ 367 h 381"/>
              <a:gd name="T4" fmla="*/ 126 w 188"/>
              <a:gd name="T5" fmla="*/ 362 h 381"/>
              <a:gd name="T6" fmla="*/ 77 w 188"/>
              <a:gd name="T7" fmla="*/ 356 h 381"/>
              <a:gd name="T8" fmla="*/ 43 w 188"/>
              <a:gd name="T9" fmla="*/ 341 h 381"/>
              <a:gd name="T10" fmla="*/ 0 w 188"/>
              <a:gd name="T11" fmla="*/ 323 h 381"/>
              <a:gd name="T12" fmla="*/ 5 w 188"/>
              <a:gd name="T13" fmla="*/ 313 h 381"/>
              <a:gd name="T14" fmla="*/ 151 w 188"/>
              <a:gd name="T15" fmla="*/ 379 h 381"/>
              <a:gd name="T16" fmla="*/ 151 w 188"/>
              <a:gd name="T17" fmla="*/ 38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381">
                <a:moveTo>
                  <a:pt x="151" y="381"/>
                </a:moveTo>
                <a:cubicBezTo>
                  <a:pt x="146" y="376"/>
                  <a:pt x="140" y="371"/>
                  <a:pt x="138" y="367"/>
                </a:cubicBezTo>
                <a:cubicBezTo>
                  <a:pt x="134" y="358"/>
                  <a:pt x="127" y="351"/>
                  <a:pt x="126" y="362"/>
                </a:cubicBezTo>
                <a:cubicBezTo>
                  <a:pt x="126" y="373"/>
                  <a:pt x="84" y="360"/>
                  <a:pt x="77" y="356"/>
                </a:cubicBezTo>
                <a:cubicBezTo>
                  <a:pt x="69" y="351"/>
                  <a:pt x="65" y="320"/>
                  <a:pt x="43" y="341"/>
                </a:cubicBezTo>
                <a:cubicBezTo>
                  <a:pt x="28" y="336"/>
                  <a:pt x="12" y="329"/>
                  <a:pt x="0" y="323"/>
                </a:cubicBezTo>
                <a:cubicBezTo>
                  <a:pt x="3" y="317"/>
                  <a:pt x="5" y="313"/>
                  <a:pt x="5" y="313"/>
                </a:cubicBezTo>
                <a:cubicBezTo>
                  <a:pt x="106" y="0"/>
                  <a:pt x="188" y="167"/>
                  <a:pt x="151" y="379"/>
                </a:cubicBezTo>
                <a:cubicBezTo>
                  <a:pt x="151" y="379"/>
                  <a:pt x="152" y="380"/>
                  <a:pt x="151" y="381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83">
            <a:extLst>
              <a:ext uri="{FF2B5EF4-FFF2-40B4-BE49-F238E27FC236}">
                <a16:creationId xmlns="" xmlns:a16="http://schemas.microsoft.com/office/drawing/2014/main" id="{14A3ECB1-85E4-4FBF-9595-203638F1B8F0}"/>
              </a:ext>
            </a:extLst>
          </p:cNvPr>
          <p:cNvSpPr>
            <a:spLocks/>
          </p:cNvSpPr>
          <p:nvPr/>
        </p:nvSpPr>
        <p:spPr bwMode="auto">
          <a:xfrm>
            <a:off x="6451462" y="5316017"/>
            <a:ext cx="708437" cy="1057374"/>
          </a:xfrm>
          <a:custGeom>
            <a:avLst/>
            <a:gdLst>
              <a:gd name="T0" fmla="*/ 52 w 184"/>
              <a:gd name="T1" fmla="*/ 263 h 278"/>
              <a:gd name="T2" fmla="*/ 90 w 184"/>
              <a:gd name="T3" fmla="*/ 178 h 278"/>
              <a:gd name="T4" fmla="*/ 154 w 184"/>
              <a:gd name="T5" fmla="*/ 258 h 278"/>
              <a:gd name="T6" fmla="*/ 152 w 184"/>
              <a:gd name="T7" fmla="*/ 97 h 278"/>
              <a:gd name="T8" fmla="*/ 147 w 184"/>
              <a:gd name="T9" fmla="*/ 87 h 278"/>
              <a:gd name="T10" fmla="*/ 2 w 184"/>
              <a:gd name="T11" fmla="*/ 155 h 278"/>
              <a:gd name="T12" fmla="*/ 2 w 184"/>
              <a:gd name="T13" fmla="*/ 157 h 278"/>
              <a:gd name="T14" fmla="*/ 52 w 184"/>
              <a:gd name="T15" fmla="*/ 26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278">
                <a:moveTo>
                  <a:pt x="52" y="263"/>
                </a:moveTo>
                <a:cubicBezTo>
                  <a:pt x="78" y="248"/>
                  <a:pt x="89" y="184"/>
                  <a:pt x="90" y="178"/>
                </a:cubicBezTo>
                <a:cubicBezTo>
                  <a:pt x="90" y="183"/>
                  <a:pt x="90" y="221"/>
                  <a:pt x="154" y="258"/>
                </a:cubicBezTo>
                <a:cubicBezTo>
                  <a:pt x="184" y="181"/>
                  <a:pt x="162" y="120"/>
                  <a:pt x="152" y="97"/>
                </a:cubicBezTo>
                <a:cubicBezTo>
                  <a:pt x="149" y="90"/>
                  <a:pt x="147" y="87"/>
                  <a:pt x="147" y="87"/>
                </a:cubicBezTo>
                <a:cubicBezTo>
                  <a:pt x="69" y="0"/>
                  <a:pt x="0" y="105"/>
                  <a:pt x="2" y="155"/>
                </a:cubicBezTo>
                <a:cubicBezTo>
                  <a:pt x="2" y="155"/>
                  <a:pt x="2" y="156"/>
                  <a:pt x="2" y="157"/>
                </a:cubicBezTo>
                <a:cubicBezTo>
                  <a:pt x="4" y="207"/>
                  <a:pt x="26" y="278"/>
                  <a:pt x="52" y="263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84">
            <a:extLst>
              <a:ext uri="{FF2B5EF4-FFF2-40B4-BE49-F238E27FC236}">
                <a16:creationId xmlns="" xmlns:a16="http://schemas.microsoft.com/office/drawing/2014/main" id="{36866656-4727-4590-8CB5-E4ABE27AA27F}"/>
              </a:ext>
            </a:extLst>
          </p:cNvPr>
          <p:cNvSpPr>
            <a:spLocks/>
          </p:cNvSpPr>
          <p:nvPr/>
        </p:nvSpPr>
        <p:spPr bwMode="auto">
          <a:xfrm>
            <a:off x="6801608" y="5954947"/>
            <a:ext cx="258946" cy="342802"/>
          </a:xfrm>
          <a:custGeom>
            <a:avLst/>
            <a:gdLst>
              <a:gd name="T0" fmla="*/ 4 w 67"/>
              <a:gd name="T1" fmla="*/ 0 h 90"/>
              <a:gd name="T2" fmla="*/ 67 w 67"/>
              <a:gd name="T3" fmla="*/ 78 h 90"/>
              <a:gd name="T4" fmla="*/ 63 w 67"/>
              <a:gd name="T5" fmla="*/ 90 h 90"/>
              <a:gd name="T6" fmla="*/ 0 w 67"/>
              <a:gd name="T7" fmla="*/ 19 h 90"/>
              <a:gd name="T8" fmla="*/ 4 w 67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90">
                <a:moveTo>
                  <a:pt x="4" y="0"/>
                </a:moveTo>
                <a:cubicBezTo>
                  <a:pt x="4" y="4"/>
                  <a:pt x="5" y="42"/>
                  <a:pt x="67" y="78"/>
                </a:cubicBezTo>
                <a:cubicBezTo>
                  <a:pt x="65" y="82"/>
                  <a:pt x="64" y="86"/>
                  <a:pt x="63" y="90"/>
                </a:cubicBezTo>
                <a:cubicBezTo>
                  <a:pt x="15" y="62"/>
                  <a:pt x="3" y="33"/>
                  <a:pt x="0" y="19"/>
                </a:cubicBezTo>
                <a:cubicBezTo>
                  <a:pt x="2" y="9"/>
                  <a:pt x="4" y="2"/>
                  <a:pt x="4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85">
            <a:extLst>
              <a:ext uri="{FF2B5EF4-FFF2-40B4-BE49-F238E27FC236}">
                <a16:creationId xmlns="" xmlns:a16="http://schemas.microsoft.com/office/drawing/2014/main" id="{E5DCCEE8-C5B5-4572-9112-74EC8EF59504}"/>
              </a:ext>
            </a:extLst>
          </p:cNvPr>
          <p:cNvSpPr>
            <a:spLocks/>
          </p:cNvSpPr>
          <p:nvPr/>
        </p:nvSpPr>
        <p:spPr bwMode="auto">
          <a:xfrm>
            <a:off x="6456347" y="5715147"/>
            <a:ext cx="280117" cy="658244"/>
          </a:xfrm>
          <a:custGeom>
            <a:avLst/>
            <a:gdLst>
              <a:gd name="T0" fmla="*/ 1 w 73"/>
              <a:gd name="T1" fmla="*/ 52 h 173"/>
              <a:gd name="T2" fmla="*/ 1 w 73"/>
              <a:gd name="T3" fmla="*/ 50 h 173"/>
              <a:gd name="T4" fmla="*/ 15 w 73"/>
              <a:gd name="T5" fmla="*/ 0 h 173"/>
              <a:gd name="T6" fmla="*/ 6 w 73"/>
              <a:gd name="T7" fmla="*/ 39 h 173"/>
              <a:gd name="T8" fmla="*/ 6 w 73"/>
              <a:gd name="T9" fmla="*/ 41 h 173"/>
              <a:gd name="T10" fmla="*/ 57 w 73"/>
              <a:gd name="T11" fmla="*/ 147 h 173"/>
              <a:gd name="T12" fmla="*/ 73 w 73"/>
              <a:gd name="T13" fmla="*/ 128 h 173"/>
              <a:gd name="T14" fmla="*/ 51 w 73"/>
              <a:gd name="T15" fmla="*/ 157 h 173"/>
              <a:gd name="T16" fmla="*/ 1 w 73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173">
                <a:moveTo>
                  <a:pt x="1" y="52"/>
                </a:moveTo>
                <a:cubicBezTo>
                  <a:pt x="1" y="51"/>
                  <a:pt x="1" y="50"/>
                  <a:pt x="1" y="50"/>
                </a:cubicBezTo>
                <a:cubicBezTo>
                  <a:pt x="0" y="36"/>
                  <a:pt x="6" y="17"/>
                  <a:pt x="15" y="0"/>
                </a:cubicBezTo>
                <a:cubicBezTo>
                  <a:pt x="9" y="14"/>
                  <a:pt x="6" y="28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8" y="91"/>
                  <a:pt x="30" y="162"/>
                  <a:pt x="57" y="147"/>
                </a:cubicBezTo>
                <a:cubicBezTo>
                  <a:pt x="63" y="143"/>
                  <a:pt x="68" y="136"/>
                  <a:pt x="73" y="128"/>
                </a:cubicBezTo>
                <a:cubicBezTo>
                  <a:pt x="67" y="141"/>
                  <a:pt x="60" y="152"/>
                  <a:pt x="51" y="157"/>
                </a:cubicBezTo>
                <a:cubicBezTo>
                  <a:pt x="25" y="173"/>
                  <a:pt x="3" y="102"/>
                  <a:pt x="1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86">
            <a:extLst>
              <a:ext uri="{FF2B5EF4-FFF2-40B4-BE49-F238E27FC236}">
                <a16:creationId xmlns="" xmlns:a16="http://schemas.microsoft.com/office/drawing/2014/main" id="{B350505A-79F5-44D4-81F8-95A0B422F6A2}"/>
              </a:ext>
            </a:extLst>
          </p:cNvPr>
          <p:cNvSpPr>
            <a:spLocks/>
          </p:cNvSpPr>
          <p:nvPr/>
        </p:nvSpPr>
        <p:spPr bwMode="auto">
          <a:xfrm>
            <a:off x="6301631" y="4459818"/>
            <a:ext cx="736122" cy="1453285"/>
          </a:xfrm>
          <a:custGeom>
            <a:avLst/>
            <a:gdLst>
              <a:gd name="T0" fmla="*/ 41 w 191"/>
              <a:gd name="T1" fmla="*/ 382 h 382"/>
              <a:gd name="T2" fmla="*/ 54 w 191"/>
              <a:gd name="T3" fmla="*/ 368 h 382"/>
              <a:gd name="T4" fmla="*/ 65 w 191"/>
              <a:gd name="T5" fmla="*/ 363 h 382"/>
              <a:gd name="T6" fmla="*/ 115 w 191"/>
              <a:gd name="T7" fmla="*/ 356 h 382"/>
              <a:gd name="T8" fmla="*/ 149 w 191"/>
              <a:gd name="T9" fmla="*/ 340 h 382"/>
              <a:gd name="T10" fmla="*/ 191 w 191"/>
              <a:gd name="T11" fmla="*/ 322 h 382"/>
              <a:gd name="T12" fmla="*/ 186 w 191"/>
              <a:gd name="T13" fmla="*/ 312 h 382"/>
              <a:gd name="T14" fmla="*/ 41 w 191"/>
              <a:gd name="T15" fmla="*/ 380 h 382"/>
              <a:gd name="T16" fmla="*/ 41 w 191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382">
                <a:moveTo>
                  <a:pt x="41" y="382"/>
                </a:moveTo>
                <a:cubicBezTo>
                  <a:pt x="46" y="377"/>
                  <a:pt x="52" y="372"/>
                  <a:pt x="54" y="368"/>
                </a:cubicBezTo>
                <a:cubicBezTo>
                  <a:pt x="58" y="359"/>
                  <a:pt x="65" y="352"/>
                  <a:pt x="65" y="363"/>
                </a:cubicBezTo>
                <a:cubicBezTo>
                  <a:pt x="66" y="373"/>
                  <a:pt x="108" y="360"/>
                  <a:pt x="115" y="356"/>
                </a:cubicBezTo>
                <a:cubicBezTo>
                  <a:pt x="122" y="351"/>
                  <a:pt x="126" y="319"/>
                  <a:pt x="149" y="340"/>
                </a:cubicBezTo>
                <a:cubicBezTo>
                  <a:pt x="163" y="335"/>
                  <a:pt x="179" y="327"/>
                  <a:pt x="191" y="322"/>
                </a:cubicBezTo>
                <a:cubicBezTo>
                  <a:pt x="188" y="315"/>
                  <a:pt x="186" y="312"/>
                  <a:pt x="186" y="312"/>
                </a:cubicBezTo>
                <a:cubicBezTo>
                  <a:pt x="80" y="0"/>
                  <a:pt x="0" y="168"/>
                  <a:pt x="41" y="380"/>
                </a:cubicBezTo>
                <a:cubicBezTo>
                  <a:pt x="41" y="380"/>
                  <a:pt x="41" y="381"/>
                  <a:pt x="41" y="382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2" name="Rectangle 27">
            <a:extLst>
              <a:ext uri="{FF2B5EF4-FFF2-40B4-BE49-F238E27FC236}">
                <a16:creationId xmlns="" xmlns:a16="http://schemas.microsoft.com/office/drawing/2014/main" id="{EDD8DD34-3BC8-40BA-9EA5-FA9E095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Rectangle 28">
            <a:extLst>
              <a:ext uri="{FF2B5EF4-FFF2-40B4-BE49-F238E27FC236}">
                <a16:creationId xmlns="" xmlns:a16="http://schemas.microsoft.com/office/drawing/2014/main" id="{300FD852-F3D2-4F26-B7CE-FFB0115E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" name="Rectangle 29">
            <a:extLst>
              <a:ext uri="{FF2B5EF4-FFF2-40B4-BE49-F238E27FC236}">
                <a16:creationId xmlns="" xmlns:a16="http://schemas.microsoft.com/office/drawing/2014/main" id="{F08009D6-AA63-472E-8C1A-620FD14AE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5" name="Rectangle 30">
            <a:extLst>
              <a:ext uri="{FF2B5EF4-FFF2-40B4-BE49-F238E27FC236}">
                <a16:creationId xmlns="" xmlns:a16="http://schemas.microsoft.com/office/drawing/2014/main" id="{A24402CD-8D48-470F-9A24-568ABECE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24256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" name="Rectangle 77">
            <a:extLst>
              <a:ext uri="{FF2B5EF4-FFF2-40B4-BE49-F238E27FC236}">
                <a16:creationId xmlns="" xmlns:a16="http://schemas.microsoft.com/office/drawing/2014/main" id="{17E9B8F4-E872-4435-9F99-309BED15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Rectangle 78">
            <a:extLst>
              <a:ext uri="{FF2B5EF4-FFF2-40B4-BE49-F238E27FC236}">
                <a16:creationId xmlns="" xmlns:a16="http://schemas.microsoft.com/office/drawing/2014/main" id="{CBAD7C66-348A-4BD0-BCF6-B829344F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Rectangle 27">
            <a:extLst>
              <a:ext uri="{FF2B5EF4-FFF2-40B4-BE49-F238E27FC236}">
                <a16:creationId xmlns="" xmlns:a16="http://schemas.microsoft.com/office/drawing/2014/main" id="{ABBB23C9-B458-44D1-811F-180576A8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Rectangle 28">
            <a:extLst>
              <a:ext uri="{FF2B5EF4-FFF2-40B4-BE49-F238E27FC236}">
                <a16:creationId xmlns="" xmlns:a16="http://schemas.microsoft.com/office/drawing/2014/main" id="{F29CE17A-4EC5-459A-8FA3-D1691C46B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Rectangle 29">
            <a:extLst>
              <a:ext uri="{FF2B5EF4-FFF2-40B4-BE49-F238E27FC236}">
                <a16:creationId xmlns="" xmlns:a16="http://schemas.microsoft.com/office/drawing/2014/main" id="{14F74329-C4B9-4E91-847F-E53E6164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81" name="Rectangle 30">
            <a:extLst>
              <a:ext uri="{FF2B5EF4-FFF2-40B4-BE49-F238E27FC236}">
                <a16:creationId xmlns="" xmlns:a16="http://schemas.microsoft.com/office/drawing/2014/main" id="{537366B0-4909-498C-AEF8-44C75DCE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Rectangle 77">
            <a:extLst>
              <a:ext uri="{FF2B5EF4-FFF2-40B4-BE49-F238E27FC236}">
                <a16:creationId xmlns="" xmlns:a16="http://schemas.microsoft.com/office/drawing/2014/main" id="{CB441A49-2CB7-4F10-9C8E-74DA14EB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" name="Rectangle 78">
            <a:extLst>
              <a:ext uri="{FF2B5EF4-FFF2-40B4-BE49-F238E27FC236}">
                <a16:creationId xmlns="" xmlns:a16="http://schemas.microsoft.com/office/drawing/2014/main" id="{BA171DFF-3921-4E27-804D-0761132A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Rectangle 27">
            <a:extLst>
              <a:ext uri="{FF2B5EF4-FFF2-40B4-BE49-F238E27FC236}">
                <a16:creationId xmlns="" xmlns:a16="http://schemas.microsoft.com/office/drawing/2014/main" id="{4C34B510-3445-4D85-AD78-8ECAF5DE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1" name="Rectangle 28">
            <a:extLst>
              <a:ext uri="{FF2B5EF4-FFF2-40B4-BE49-F238E27FC236}">
                <a16:creationId xmlns="" xmlns:a16="http://schemas.microsoft.com/office/drawing/2014/main" id="{50BE9360-C3A7-44C5-8263-AD620F1D1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Rectangle 29">
            <a:extLst>
              <a:ext uri="{FF2B5EF4-FFF2-40B4-BE49-F238E27FC236}">
                <a16:creationId xmlns="" xmlns:a16="http://schemas.microsoft.com/office/drawing/2014/main" id="{9FDDADB0-7CE7-42D0-AE98-C7F8781B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42450"/>
            <a:ext cx="707026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3" name="Rectangle 30">
            <a:extLst>
              <a:ext uri="{FF2B5EF4-FFF2-40B4-BE49-F238E27FC236}">
                <a16:creationId xmlns="" xmlns:a16="http://schemas.microsoft.com/office/drawing/2014/main" id="{4A3D0C22-3E89-4672-9E68-2F5A0F26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42450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Rectangle 77">
            <a:extLst>
              <a:ext uri="{FF2B5EF4-FFF2-40B4-BE49-F238E27FC236}">
                <a16:creationId xmlns="" xmlns:a16="http://schemas.microsoft.com/office/drawing/2014/main" id="{120544B3-9B6B-4E7B-A008-6781753B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885994"/>
            <a:ext cx="661425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5" name="Rectangle 78">
            <a:extLst>
              <a:ext uri="{FF2B5EF4-FFF2-40B4-BE49-F238E27FC236}">
                <a16:creationId xmlns="" xmlns:a16="http://schemas.microsoft.com/office/drawing/2014/main" id="{1134FF54-51A5-4F74-A00C-28D3356B1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13" y="4885994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6" name="Rectangle 27">
            <a:extLst>
              <a:ext uri="{FF2B5EF4-FFF2-40B4-BE49-F238E27FC236}">
                <a16:creationId xmlns="" xmlns:a16="http://schemas.microsoft.com/office/drawing/2014/main" id="{0A593B22-E51B-44E0-9B3F-35CBE1E7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7" name="Rectangle 28">
            <a:extLst>
              <a:ext uri="{FF2B5EF4-FFF2-40B4-BE49-F238E27FC236}">
                <a16:creationId xmlns="" xmlns:a16="http://schemas.microsoft.com/office/drawing/2014/main" id="{1E460AC9-B7A6-4A33-8683-AA17E600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8" name="Rectangle 29">
            <a:extLst>
              <a:ext uri="{FF2B5EF4-FFF2-40B4-BE49-F238E27FC236}">
                <a16:creationId xmlns="" xmlns:a16="http://schemas.microsoft.com/office/drawing/2014/main" id="{AE84FB2B-6BF7-4192-BFF9-C1477D9F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9" name="Rectangle 30">
            <a:extLst>
              <a:ext uri="{FF2B5EF4-FFF2-40B4-BE49-F238E27FC236}">
                <a16:creationId xmlns="" xmlns:a16="http://schemas.microsoft.com/office/drawing/2014/main" id="{50C50406-2005-421D-92D4-ED54223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Rectangle 77">
            <a:extLst>
              <a:ext uri="{FF2B5EF4-FFF2-40B4-BE49-F238E27FC236}">
                <a16:creationId xmlns="" xmlns:a16="http://schemas.microsoft.com/office/drawing/2014/main" id="{F07FBB32-1F32-4761-90BA-B2AF9D982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Rectangle 78">
            <a:extLst>
              <a:ext uri="{FF2B5EF4-FFF2-40B4-BE49-F238E27FC236}">
                <a16:creationId xmlns="" xmlns:a16="http://schemas.microsoft.com/office/drawing/2014/main" id="{9FD3705B-8994-45B7-9835-BDACC77B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=""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569919" y="1165194"/>
            <a:ext cx="8698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Tiết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112:Liệt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87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45446F63-7B41-49F3-A4D3-A1A173C0C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93291" y="-715047"/>
            <a:ext cx="334476" cy="33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824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170" grpId="0" animBg="1"/>
      <p:bldP spid="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14" y="43810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3" name="Hình chữ nhật 3"/>
          <p:cNvSpPr>
            <a:spLocks noChangeArrowheads="1"/>
          </p:cNvSpPr>
          <p:nvPr/>
        </p:nvSpPr>
        <p:spPr bwMode="auto">
          <a:xfrm>
            <a:off x="819151" y="430213"/>
            <a:ext cx="6686551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 i="1" dirty="0">
                <a:latin typeface="Times New Roman" pitchFamily="18" charset="0"/>
              </a:rPr>
              <a:t>Hôm qua tát nước đầu đình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Bỏ quên cái áo trên cành hoa sen.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Em được thì cho anh xin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Hay là em để làm tin trong nhà?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Áo anh sứt chỉ đường tà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Vợ anh chưa có, mẹ già chưa khâu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Áo anh sứt chỉ đã lâu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Mai mượn cô ấy về khâu cho cùng.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Khâu rồi anh sẽ trả công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Ít nữa lấy chồng anh lại giúp cho.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Giúp em một thúng xôi vò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một con lợn béo, một vò rượu tăm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Giúp em đôi chiếu em nằm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đôi chăn em đắp, đôi trằm em đeo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Giúp em quan tám tiền cheo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Quan năm tiền cưới lại đèo buồng cau.</a:t>
            </a:r>
            <a:endParaRPr lang="vi-VN" sz="2400" dirty="0"/>
          </a:p>
        </p:txBody>
      </p:sp>
      <p:sp>
        <p:nvSpPr>
          <p:cNvPr id="14" name="Hình chữ nhật 4"/>
          <p:cNvSpPr>
            <a:spLocks noChangeArrowheads="1"/>
          </p:cNvSpPr>
          <p:nvPr/>
        </p:nvSpPr>
        <p:spPr bwMode="auto">
          <a:xfrm>
            <a:off x="8000577" y="1254443"/>
            <a:ext cx="2749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0000CC"/>
                </a:solidFill>
                <a:latin typeface="Times New Roman" pitchFamily="18" charset="0"/>
              </a:rPr>
              <a:t>Tát Nước Đầu Đình</a:t>
            </a:r>
          </a:p>
        </p:txBody>
      </p:sp>
      <p:pic>
        <p:nvPicPr>
          <p:cNvPr id="19" name="Ảnh 5"/>
          <p:cNvPicPr>
            <a:picLocks noChangeAspect="1"/>
          </p:cNvPicPr>
          <p:nvPr/>
        </p:nvPicPr>
        <p:blipFill>
          <a:blip r:embed="rId3"/>
          <a:srcRect l="4522" t="12260" r="8098" b="5548"/>
          <a:stretch>
            <a:fillRect/>
          </a:stretch>
        </p:blipFill>
        <p:spPr bwMode="auto">
          <a:xfrm>
            <a:off x="7127634" y="1874520"/>
            <a:ext cx="4439526" cy="414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0" name="Đường nối Thẳng 7"/>
          <p:cNvCxnSpPr/>
          <p:nvPr/>
        </p:nvCxnSpPr>
        <p:spPr>
          <a:xfrm flipV="1">
            <a:off x="3261784" y="4491990"/>
            <a:ext cx="841586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9"/>
          <p:cNvCxnSpPr/>
          <p:nvPr/>
        </p:nvCxnSpPr>
        <p:spPr>
          <a:xfrm>
            <a:off x="3545841" y="4858385"/>
            <a:ext cx="1529079" cy="107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11"/>
          <p:cNvCxnSpPr/>
          <p:nvPr/>
        </p:nvCxnSpPr>
        <p:spPr>
          <a:xfrm>
            <a:off x="1430021" y="4842828"/>
            <a:ext cx="1450339" cy="34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15"/>
          <p:cNvCxnSpPr/>
          <p:nvPr/>
        </p:nvCxnSpPr>
        <p:spPr>
          <a:xfrm>
            <a:off x="1993176" y="5940289"/>
            <a:ext cx="1729738" cy="3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17"/>
          <p:cNvCxnSpPr/>
          <p:nvPr/>
        </p:nvCxnSpPr>
        <p:spPr>
          <a:xfrm flipV="1">
            <a:off x="934051" y="6313714"/>
            <a:ext cx="1798263" cy="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1"/>
          <p:cNvCxnSpPr/>
          <p:nvPr/>
        </p:nvCxnSpPr>
        <p:spPr>
          <a:xfrm flipV="1">
            <a:off x="2017608" y="5223510"/>
            <a:ext cx="1125642" cy="1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16"/>
          <p:cNvCxnSpPr/>
          <p:nvPr/>
        </p:nvCxnSpPr>
        <p:spPr>
          <a:xfrm>
            <a:off x="916518" y="5594350"/>
            <a:ext cx="1072302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18"/>
          <p:cNvCxnSpPr/>
          <p:nvPr/>
        </p:nvCxnSpPr>
        <p:spPr>
          <a:xfrm>
            <a:off x="3003975" y="5594350"/>
            <a:ext cx="1145115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19"/>
          <p:cNvCxnSpPr/>
          <p:nvPr/>
        </p:nvCxnSpPr>
        <p:spPr>
          <a:xfrm flipV="1">
            <a:off x="4312558" y="6324600"/>
            <a:ext cx="1337128" cy="4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35335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6" name="Picture 5" descr="—Pngtree—hand painted western style wedding_38438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89508"/>
            <a:ext cx="3668492" cy="3668492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92036" y="1544496"/>
            <a:ext cx="10363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toan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674900" y="2114013"/>
            <a:ext cx="1350045" cy="47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29561" y="3220425"/>
            <a:ext cx="1671472" cy="22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27395" y="3753940"/>
            <a:ext cx="1353662" cy="4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91776" y="4850780"/>
            <a:ext cx="3483545" cy="64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993572" y="261258"/>
            <a:ext cx="6324600" cy="78377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i="1" dirty="0" smtClean="0">
                <a:solidFill>
                  <a:srgbClr val="0000CC"/>
                </a:solidFill>
                <a:latin typeface="Times New Roman" pitchFamily="18" charset="0"/>
              </a:rPr>
              <a:t>Đám cưới của nhà quý tộc Việt Nam xưa</a:t>
            </a:r>
            <a:endParaRPr lang="vi-VN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4" name="Ảnh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463" y="1502229"/>
            <a:ext cx="5228845" cy="472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Ảnh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9220" y="1464869"/>
            <a:ext cx="5329009" cy="473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35335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590794" y="250372"/>
            <a:ext cx="7130143" cy="78377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 dirty="0" smtClean="0">
                <a:solidFill>
                  <a:srgbClr val="0000CC"/>
                </a:solidFill>
                <a:latin typeface="Times New Roman" pitchFamily="18" charset="0"/>
              </a:rPr>
              <a:t>Đám cưới của nông dân nghèo Việt Nam xưa</a:t>
            </a:r>
            <a:endParaRPr lang="vi-VN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7" name="Ảnh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1" y="1364192"/>
            <a:ext cx="10504715" cy="479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=""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7">
            <a:extLst>
              <a:ext uri="{FF2B5EF4-FFF2-40B4-BE49-F238E27FC236}">
                <a16:creationId xmlns=""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21">
            <a:extLst>
              <a:ext uri="{FF2B5EF4-FFF2-40B4-BE49-F238E27FC236}">
                <a16:creationId xmlns=""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5">
            <a:extLst>
              <a:ext uri="{FF2B5EF4-FFF2-40B4-BE49-F238E27FC236}">
                <a16:creationId xmlns=""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29">
            <a:extLst>
              <a:ext uri="{FF2B5EF4-FFF2-40B4-BE49-F238E27FC236}">
                <a16:creationId xmlns=""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4" name="Rectangle 67">
            <a:extLst>
              <a:ext uri="{FF2B5EF4-FFF2-40B4-BE49-F238E27FC236}">
                <a16:creationId xmlns=""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69">
            <a:extLst>
              <a:ext uri="{FF2B5EF4-FFF2-40B4-BE49-F238E27FC236}">
                <a16:creationId xmlns=""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71">
            <a:extLst>
              <a:ext uri="{FF2B5EF4-FFF2-40B4-BE49-F238E27FC236}">
                <a16:creationId xmlns=""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73">
            <a:extLst>
              <a:ext uri="{FF2B5EF4-FFF2-40B4-BE49-F238E27FC236}">
                <a16:creationId xmlns=""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75">
            <a:extLst>
              <a:ext uri="{FF2B5EF4-FFF2-40B4-BE49-F238E27FC236}">
                <a16:creationId xmlns=""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77">
            <a:extLst>
              <a:ext uri="{FF2B5EF4-FFF2-40B4-BE49-F238E27FC236}">
                <a16:creationId xmlns=""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9">
            <a:extLst>
              <a:ext uri="{FF2B5EF4-FFF2-40B4-BE49-F238E27FC236}">
                <a16:creationId xmlns=""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1" name="Rectangle 77">
            <a:extLst>
              <a:ext uri="{FF2B5EF4-FFF2-40B4-BE49-F238E27FC236}">
                <a16:creationId xmlns=""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3" name="Rectangle 77">
            <a:extLst>
              <a:ext uri="{FF2B5EF4-FFF2-40B4-BE49-F238E27FC236}">
                <a16:creationId xmlns=""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9">
            <a:extLst>
              <a:ext uri="{FF2B5EF4-FFF2-40B4-BE49-F238E27FC236}">
                <a16:creationId xmlns=""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5" name="Rectangle 77">
            <a:extLst>
              <a:ext uri="{FF2B5EF4-FFF2-40B4-BE49-F238E27FC236}">
                <a16:creationId xmlns=""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9">
            <a:extLst>
              <a:ext uri="{FF2B5EF4-FFF2-40B4-BE49-F238E27FC236}">
                <a16:creationId xmlns=""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7" name="Rectangle 77">
            <a:extLst>
              <a:ext uri="{FF2B5EF4-FFF2-40B4-BE49-F238E27FC236}">
                <a16:creationId xmlns=""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9" y="121919"/>
            <a:ext cx="9133113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125287" y="1890177"/>
            <a:ext cx="4789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II.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kiểu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6600" i="1" dirty="0" smtClean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  <a:p>
            <a:pPr algn="ctr"/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272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6DF387C-D6D0-4362-BAFC-01383AE9E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6" y="3096205"/>
            <a:ext cx="3335124" cy="33351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DA10AE5-7CEF-4BBF-B3A5-E41F6CF0D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6999">
            <a:off x="1372679" y="2270668"/>
            <a:ext cx="3686146" cy="2724682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=""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702" y="617220"/>
            <a:ext cx="1872718" cy="1035431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=""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1502339" y="756281"/>
            <a:ext cx="196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Ví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dụ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1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1910" y="705535"/>
            <a:ext cx="6446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cấu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kê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dưới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645661" y="2553971"/>
            <a:ext cx="65328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Font typeface="Arial" charset="0"/>
              <a:buNone/>
            </a:pP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lực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mạng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do,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ấy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702811" y="4424045"/>
            <a:ext cx="653287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mạng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do,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</a:rPr>
              <a:t>. 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5335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B0F2592-3C38-4885-8E29-09985D341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1375" flipV="1">
            <a:off x="2000228" y="2443554"/>
            <a:ext cx="1808424" cy="3652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AC70B93-19B8-4C49-B8D2-5F05742BD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3200" flipV="1">
            <a:off x="2143617" y="4595852"/>
            <a:ext cx="1808424" cy="3652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D600FAEF-0DA0-4439-A15B-D247C0A74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999" y="1257778"/>
            <a:ext cx="933006" cy="81509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9C51F532-6256-4CD0-9570-8B4634B78962}"/>
              </a:ext>
            </a:extLst>
          </p:cNvPr>
          <p:cNvSpPr txBox="1"/>
          <p:nvPr/>
        </p:nvSpPr>
        <p:spPr>
          <a:xfrm>
            <a:off x="3850785" y="1305960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a/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8D05F4C-BA04-461E-AD86-743830CE3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193" y="4318361"/>
            <a:ext cx="933006" cy="81509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C2D0DC79-2701-4652-B65B-1938C5AE6B8B}"/>
              </a:ext>
            </a:extLst>
          </p:cNvPr>
          <p:cNvSpPr txBox="1"/>
          <p:nvPr/>
        </p:nvSpPr>
        <p:spPr>
          <a:xfrm>
            <a:off x="4016979" y="4366543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b/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63A19EC-60EF-497D-AEB7-389A890AE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625">
            <a:off x="-160020" y="2238508"/>
            <a:ext cx="3058801" cy="3058801"/>
          </a:xfrm>
          <a:prstGeom prst="rect">
            <a:avLst/>
          </a:prstGeom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789170" y="885191"/>
            <a:ext cx="66865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Font typeface="Arial" charset="0"/>
              <a:buNone/>
            </a:pPr>
            <a:r>
              <a:rPr lang="en-US" sz="2800" dirty="0" err="1" smtClean="0">
                <a:latin typeface="Times New Roman" pitchFamily="18" charset="0"/>
              </a:rPr>
              <a:t>Toàn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lực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mạng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do,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</a:rPr>
              <a:t>.      </a:t>
            </a:r>
          </a:p>
          <a:p>
            <a:pPr algn="just" eaLnBrk="1" hangingPunct="1"/>
            <a:r>
              <a:rPr lang="en-US" sz="2800" b="1" i="1" dirty="0">
                <a:solidFill>
                  <a:srgbClr val="FF0000"/>
                </a:solidFill>
              </a:rPr>
              <a:t>                                                                         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961309" y="3783965"/>
            <a:ext cx="64229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dirty="0" err="1" smtClean="0">
                <a:latin typeface="Times New Roman" pitchFamily="18" charset="0"/>
              </a:rPr>
              <a:t>Toàn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mạng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do,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</a:rPr>
              <a:t>.                                                  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264575" y="2406016"/>
            <a:ext cx="3851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kê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từng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sự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</a:rPr>
              <a:t>việc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356015" y="5258435"/>
            <a:ext cx="59253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kê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</a:rPr>
              <a:t>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ó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</a:rPr>
              <a:t>“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371255" y="3107056"/>
            <a:ext cx="43899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Liệt kê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 theo cặp.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5428405" y="5833745"/>
            <a:ext cx="59253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L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</a:rPr>
              <a:t>iệt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kê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theo cặp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1066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9140E21C-7F98-4EF7-99E6-A77C94B8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02" y="651510"/>
            <a:ext cx="1872718" cy="1035431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=""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1502339" y="790571"/>
            <a:ext cx="196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Ví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dụ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2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1910" y="705535"/>
            <a:ext cx="6960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đảo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bộ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phận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kê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dưới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xét</a:t>
            </a:r>
            <a:endParaRPr lang="en-US" sz="32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173544" y="2502614"/>
            <a:ext cx="971768" cy="971768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2304672" y="2507115"/>
            <a:ext cx="8668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</a:rPr>
              <a:t>Tre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nứa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trúc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mai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vầu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mấy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chục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mầm</a:t>
            </a:r>
            <a:r>
              <a:rPr lang="en-US" sz="2800" dirty="0" smtClean="0">
                <a:latin typeface="Times New Roman" pitchFamily="18" charset="0"/>
              </a:rPr>
              <a:t> non </a:t>
            </a:r>
            <a:r>
              <a:rPr lang="en-US" sz="2800" dirty="0" err="1" smtClean="0">
                <a:latin typeface="Times New Roman" pitchFamily="18" charset="0"/>
              </a:rPr>
              <a:t>mọc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=""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1254328" y="2665332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211644" y="4540964"/>
            <a:ext cx="971768" cy="971768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2354202" y="3836805"/>
            <a:ext cx="8321418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20000"/>
              </a:spcBef>
            </a:pPr>
            <a:r>
              <a:rPr lang="en-US" sz="2800" dirty="0" err="1" smtClean="0">
                <a:latin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phản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hình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thành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trưởng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xã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tộc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</a:rPr>
              <a:t> Nam,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gia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đình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họ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hàng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làng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xóm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lớn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tộc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quốc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.                                                      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文本框 14">
            <a:extLst>
              <a:ext uri="{FF2B5EF4-FFF2-40B4-BE49-F238E27FC236}">
                <a16:creationId xmlns=""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1292428" y="4703682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21" name="图片 4">
            <a:extLst>
              <a:ext uri="{FF2B5EF4-FFF2-40B4-BE49-F238E27FC236}">
                <a16:creationId xmlns=""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876364" y="685244"/>
            <a:ext cx="971768" cy="971768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=""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2007492" y="689745"/>
            <a:ext cx="89424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 smtClean="0">
                <a:latin typeface="Times New Roman" pitchFamily="18" charset="0"/>
              </a:rPr>
              <a:t>Tre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nứa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trúc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mai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vầu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mấy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chục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loại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khác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nhau</a:t>
            </a:r>
            <a:r>
              <a:rPr lang="en-US" sz="2600" dirty="0" smtClean="0">
                <a:latin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</a:rPr>
              <a:t>nhưng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cùng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mầm</a:t>
            </a:r>
            <a:r>
              <a:rPr lang="en-US" sz="2600" dirty="0" smtClean="0">
                <a:latin typeface="Times New Roman" pitchFamily="18" charset="0"/>
              </a:rPr>
              <a:t> non </a:t>
            </a:r>
            <a:r>
              <a:rPr lang="en-US" sz="2600" dirty="0" err="1" smtClean="0">
                <a:latin typeface="Times New Roman" pitchFamily="18" charset="0"/>
              </a:rPr>
              <a:t>mọc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thẳng</a:t>
            </a:r>
            <a:r>
              <a:rPr lang="en-US" sz="2600" dirty="0" smtClean="0">
                <a:latin typeface="Times New Roman" pitchFamily="18" charset="0"/>
              </a:rPr>
              <a:t>.</a:t>
            </a:r>
            <a:endParaRPr lang="zh-CN" altLang="en-US" sz="26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=""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957148" y="847962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4" name="图片 4">
            <a:extLst>
              <a:ext uri="{FF2B5EF4-FFF2-40B4-BE49-F238E27FC236}">
                <a16:creationId xmlns=""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823024" y="3603704"/>
            <a:ext cx="971768" cy="971768"/>
          </a:xfrm>
          <a:prstGeom prst="rect">
            <a:avLst/>
          </a:prstGeom>
        </p:spPr>
      </p:pic>
      <p:sp>
        <p:nvSpPr>
          <p:cNvPr id="25" name="文本框 6">
            <a:extLst>
              <a:ext uri="{FF2B5EF4-FFF2-40B4-BE49-F238E27FC236}">
                <a16:creationId xmlns=""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965582" y="3299595"/>
            <a:ext cx="9304398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20000"/>
              </a:spcBef>
            </a:pPr>
            <a:r>
              <a:rPr lang="en-US" sz="2600" dirty="0" err="1" smtClean="0">
                <a:latin typeface="Times New Roman" pitchFamily="18" charset="0"/>
              </a:rPr>
              <a:t>Tiếng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Việt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chúng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phản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ánh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sự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hình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thành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và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trưởng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thành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xã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hội</a:t>
            </a:r>
            <a:r>
              <a:rPr lang="en-US" sz="2600" dirty="0" smtClean="0">
                <a:latin typeface="Times New Roman" pitchFamily="18" charset="0"/>
              </a:rPr>
              <a:t> VN </a:t>
            </a:r>
            <a:r>
              <a:rPr lang="en-US" sz="2600" dirty="0" err="1" smtClean="0">
                <a:latin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dân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tộc</a:t>
            </a:r>
            <a:r>
              <a:rPr lang="en-US" sz="2600" dirty="0" smtClean="0">
                <a:latin typeface="Times New Roman" pitchFamily="18" charset="0"/>
              </a:rPr>
              <a:t> VN,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tập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thể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nhỏ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gia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đình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họ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hàng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làng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xóm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tập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thể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lớn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dân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tộc</a:t>
            </a:r>
            <a:r>
              <a:rPr lang="en-US" sz="2600" dirty="0" smtClean="0">
                <a:latin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</a:rPr>
              <a:t>quốc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gia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</a:rPr>
              <a:t>.                                                      </a:t>
            </a:r>
            <a:endParaRPr lang="en-US" sz="26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" name="文本框 14">
            <a:extLst>
              <a:ext uri="{FF2B5EF4-FFF2-40B4-BE49-F238E27FC236}">
                <a16:creationId xmlns=""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903808" y="3766422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581487" y="1834198"/>
            <a:ext cx="84836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buFont typeface="Wingdings"/>
              <a:buChar char="à"/>
            </a:pP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dễ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dàng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thay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đổi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tự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phận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kê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261448" y="5137151"/>
            <a:ext cx="8505611" cy="113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dễ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dàng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thay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đổi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phận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kê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bởi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hiện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tượng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kê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sắp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xếp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theo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mức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tăng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tiến</a:t>
            </a:r>
            <a:r>
              <a:rPr lang="vi-VN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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</a:rPr>
              <a:t>kê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tăng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vi-VN" sz="2400" dirty="0">
                <a:latin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551007" y="2398078"/>
            <a:ext cx="4261273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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</a:rPr>
              <a:t>iệt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</a:rPr>
              <a:t>kê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</a:rPr>
              <a:t>tăng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" name="Picture 29" descr="—Pngtree—green bamboo_1076725.png"/>
          <p:cNvPicPr>
            <a:picLocks noChangeAspect="1"/>
          </p:cNvPicPr>
          <p:nvPr/>
        </p:nvPicPr>
        <p:blipFill>
          <a:blip r:embed="rId4"/>
          <a:srcRect l="19111" t="13833" r="47222" b="20500"/>
          <a:stretch>
            <a:fillRect/>
          </a:stretch>
        </p:blipFill>
        <p:spPr>
          <a:xfrm>
            <a:off x="10778490" y="617220"/>
            <a:ext cx="1218891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411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E1F24E1-8642-47FC-9576-D1DF88D19F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23667" r="14547" b="24004"/>
          <a:stretch/>
        </p:blipFill>
        <p:spPr>
          <a:xfrm>
            <a:off x="1220875" y="1914562"/>
            <a:ext cx="2117357" cy="16907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7557DF-F5A8-401F-B79A-14FEEA38215C}"/>
              </a:ext>
            </a:extLst>
          </p:cNvPr>
          <p:cNvSpPr txBox="1"/>
          <p:nvPr/>
        </p:nvSpPr>
        <p:spPr>
          <a:xfrm>
            <a:off x="1002030" y="3653790"/>
            <a:ext cx="247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Theo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cấu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tạo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52A81FD-2F34-4EBB-8D5D-14C97E28E2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23667" r="14547" b="24004"/>
          <a:stretch/>
        </p:blipFill>
        <p:spPr>
          <a:xfrm>
            <a:off x="8983980" y="1862053"/>
            <a:ext cx="2140609" cy="170935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E0EE528E-8BAE-44E2-A58C-717A23E33F2C}"/>
              </a:ext>
            </a:extLst>
          </p:cNvPr>
          <p:cNvSpPr txBox="1"/>
          <p:nvPr/>
        </p:nvSpPr>
        <p:spPr>
          <a:xfrm>
            <a:off x="8835390" y="3628555"/>
            <a:ext cx="270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Theo ý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nghĩa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F0E8330-2EDE-48AB-8FF2-DE285F7AA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469">
            <a:off x="3336437" y="2456934"/>
            <a:ext cx="1808424" cy="3931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2882F50-3618-46F5-9403-6B1AD4DBBE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6558">
            <a:off x="7001663" y="1675501"/>
            <a:ext cx="2141772" cy="465603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260" y="777240"/>
            <a:ext cx="2720340" cy="1668780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=""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4691309" y="1030601"/>
            <a:ext cx="205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kiểu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97330" y="4491990"/>
            <a:ext cx="3794760" cy="6858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89710" y="5547360"/>
            <a:ext cx="3794760" cy="6858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96100" y="4438650"/>
            <a:ext cx="3794760" cy="6858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88480" y="5494020"/>
            <a:ext cx="3794760" cy="6858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30772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10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="" xmlns:a16="http://schemas.microsoft.com/office/drawing/2014/main" id="{E6AD7B5B-90DB-4FB6-B01D-258CB47BF70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Rectangle 39">
            <a:extLst>
              <a:ext uri="{FF2B5EF4-FFF2-40B4-BE49-F238E27FC236}">
                <a16:creationId xmlns="" xmlns:a16="http://schemas.microsoft.com/office/drawing/2014/main" id="{9140E21C-7F98-4EF7-99E6-A77C94B8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BC5E654-8A69-461B-971F-BF423C59217C}"/>
              </a:ext>
            </a:extLst>
          </p:cNvPr>
          <p:cNvSpPr/>
          <p:nvPr/>
        </p:nvSpPr>
        <p:spPr>
          <a:xfrm>
            <a:off x="4939934" y="1704708"/>
            <a:ext cx="779721" cy="762000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28CCCA6-6CCD-41FE-A5BA-045B33914569}"/>
              </a:ext>
            </a:extLst>
          </p:cNvPr>
          <p:cNvSpPr txBox="1"/>
          <p:nvPr/>
        </p:nvSpPr>
        <p:spPr>
          <a:xfrm>
            <a:off x="4920343" y="1670200"/>
            <a:ext cx="8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I.</a:t>
            </a:r>
            <a:endParaRPr lang="zh-CN" altLang="en-US" sz="48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9F4583D5-8183-4006-ACB7-D21B05F8CC71}"/>
              </a:ext>
            </a:extLst>
          </p:cNvPr>
          <p:cNvSpPr txBox="1"/>
          <p:nvPr/>
        </p:nvSpPr>
        <p:spPr>
          <a:xfrm>
            <a:off x="5959143" y="1681097"/>
            <a:ext cx="5503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Thế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nào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phép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?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72E4F20A-3A5E-42E3-974F-2C5577154A37}"/>
              </a:ext>
            </a:extLst>
          </p:cNvPr>
          <p:cNvSpPr/>
          <p:nvPr/>
        </p:nvSpPr>
        <p:spPr>
          <a:xfrm>
            <a:off x="4937756" y="3263798"/>
            <a:ext cx="779721" cy="762000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DB36473-F884-4197-B716-B27B471275CD}"/>
              </a:ext>
            </a:extLst>
          </p:cNvPr>
          <p:cNvSpPr txBox="1"/>
          <p:nvPr/>
        </p:nvSpPr>
        <p:spPr>
          <a:xfrm>
            <a:off x="4939935" y="3229308"/>
            <a:ext cx="8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II.</a:t>
            </a:r>
            <a:endParaRPr lang="zh-CN" altLang="en-US" sz="48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051F67D5-645F-40E4-812E-5D01A2B3BD0C}"/>
              </a:ext>
            </a:extLst>
          </p:cNvPr>
          <p:cNvSpPr txBox="1"/>
          <p:nvPr/>
        </p:nvSpPr>
        <p:spPr>
          <a:xfrm>
            <a:off x="6076710" y="3272862"/>
            <a:ext cx="3853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kiểu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E4E0D2A6-78F2-4095-8153-4C5D3F21BC9D}"/>
              </a:ext>
            </a:extLst>
          </p:cNvPr>
          <p:cNvSpPr/>
          <p:nvPr/>
        </p:nvSpPr>
        <p:spPr>
          <a:xfrm>
            <a:off x="4961707" y="4692189"/>
            <a:ext cx="779721" cy="762000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2B215C05-3A41-4C31-B50B-73BE3B6763B7}"/>
              </a:ext>
            </a:extLst>
          </p:cNvPr>
          <p:cNvSpPr txBox="1"/>
          <p:nvPr/>
        </p:nvSpPr>
        <p:spPr>
          <a:xfrm>
            <a:off x="4952998" y="4657698"/>
            <a:ext cx="8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III.</a:t>
            </a:r>
            <a:endParaRPr lang="zh-CN" altLang="en-US" sz="48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C01F625F-ED3E-4D70-83C7-5C85342041CE}"/>
              </a:ext>
            </a:extLst>
          </p:cNvPr>
          <p:cNvSpPr txBox="1"/>
          <p:nvPr/>
        </p:nvSpPr>
        <p:spPr>
          <a:xfrm>
            <a:off x="6133319" y="4646834"/>
            <a:ext cx="3853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1E63841-D7E0-4CEE-8692-FD720BA255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t="24472" r="23386" b="20675"/>
          <a:stretch/>
        </p:blipFill>
        <p:spPr>
          <a:xfrm>
            <a:off x="701455" y="4459683"/>
            <a:ext cx="2305500" cy="17506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DA193ED-D161-4A1E-AF19-D3A64F9FF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314" y="1621678"/>
            <a:ext cx="3076172" cy="38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3851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4FF6A4A-FD9E-41BA-9715-FFBA4BC49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01" y="970393"/>
            <a:ext cx="6727284" cy="49172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02" y="1668780"/>
            <a:ext cx="4593058" cy="10354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2771068" y="1853561"/>
            <a:ext cx="34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tập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nhanh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3AADAC0-9239-450B-A5C9-0E060BED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301" y="933326"/>
            <a:ext cx="3920310" cy="51219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31720" y="3334435"/>
            <a:ext cx="4674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</a:rPr>
              <a:t>C</a:t>
            </a:r>
            <a:r>
              <a:rPr lang="vi-VN" sz="3200" b="1" dirty="0" smtClean="0">
                <a:latin typeface="Times New Roman" pitchFamily="18" charset="0"/>
              </a:rPr>
              <a:t>hỉ ra </a:t>
            </a:r>
            <a:r>
              <a:rPr lang="en-US" sz="3200" b="1" dirty="0" err="1" smtClean="0">
                <a:latin typeface="Times New Roman" pitchFamily="18" charset="0"/>
              </a:rPr>
              <a:t>kiểu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</a:rPr>
              <a:t>liệt kê trong </a:t>
            </a:r>
            <a:r>
              <a:rPr lang="en-US" sz="3200" b="1" dirty="0" err="1" smtClean="0">
                <a:latin typeface="Times New Roman" pitchFamily="18" charset="0"/>
              </a:rPr>
              <a:t>những</a:t>
            </a:r>
            <a:r>
              <a:rPr lang="vi-VN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ví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dụ</a:t>
            </a:r>
            <a:r>
              <a:rPr lang="vi-VN" sz="3200" b="1" dirty="0" smtClean="0">
                <a:latin typeface="Times New Roman" pitchFamily="18" charset="0"/>
              </a:rPr>
              <a:t> sau</a:t>
            </a:r>
            <a:endParaRPr lang="en-US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7985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874521" y="946786"/>
            <a:ext cx="88468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smtClean="0">
                <a:latin typeface="Times New Roman" pitchFamily="18" charset="0"/>
              </a:rPr>
              <a:t>“</a:t>
            </a:r>
            <a:r>
              <a:rPr lang="en-US" sz="3000" i="1" dirty="0" err="1" smtClean="0">
                <a:latin typeface="Times New Roman" pitchFamily="18" charset="0"/>
              </a:rPr>
              <a:t>Thể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điệu</a:t>
            </a:r>
            <a:r>
              <a:rPr lang="en-US" sz="3000" i="1" dirty="0" smtClean="0">
                <a:latin typeface="Times New Roman" pitchFamily="18" charset="0"/>
              </a:rPr>
              <a:t> ca </a:t>
            </a:r>
            <a:r>
              <a:rPr lang="en-US" sz="3000" i="1" dirty="0" err="1" smtClean="0">
                <a:latin typeface="Times New Roman" pitchFamily="18" charset="0"/>
              </a:rPr>
              <a:t>Huế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có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sôi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nổi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tươi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vui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có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buồn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cảm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bâng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khuâng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có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tiếc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thương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ai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oán</a:t>
            </a:r>
            <a:r>
              <a:rPr lang="en-US" sz="3000" i="1" dirty="0" smtClean="0">
                <a:latin typeface="Times New Roman" pitchFamily="18" charset="0"/>
              </a:rPr>
              <a:t>...”</a:t>
            </a:r>
            <a:endParaRPr lang="en-US" sz="3000" b="1" dirty="0" smtClean="0">
              <a:latin typeface="Times New Roman" pitchFamily="18" charset="0"/>
            </a:endParaRPr>
          </a:p>
        </p:txBody>
      </p:sp>
      <p:pic>
        <p:nvPicPr>
          <p:cNvPr id="23" name="Picture 7" descr="images11956_cahue100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15440" y="3486150"/>
            <a:ext cx="3962399" cy="2558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8" descr="0706To02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2430" y="3451860"/>
            <a:ext cx="3976282" cy="2558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722371" y="2265046"/>
            <a:ext cx="4724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cặp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170714" y="1665244"/>
            <a:ext cx="58891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smtClean="0">
                <a:latin typeface="Times New Roman" pitchFamily="18" charset="0"/>
              </a:rPr>
              <a:t>Chao </a:t>
            </a:r>
            <a:r>
              <a:rPr lang="en-US" sz="3000" i="1" dirty="0" err="1" smtClean="0">
                <a:latin typeface="Times New Roman" pitchFamily="18" charset="0"/>
              </a:rPr>
              <a:t>ôi</a:t>
            </a:r>
            <a:r>
              <a:rPr lang="en-US" sz="3000" i="1" dirty="0" smtClean="0">
                <a:latin typeface="Times New Roman" pitchFamily="18" charset="0"/>
              </a:rPr>
              <a:t>! </a:t>
            </a:r>
            <a:r>
              <a:rPr lang="en-US" sz="3000" i="1" dirty="0" err="1" smtClean="0">
                <a:latin typeface="Times New Roman" pitchFamily="18" charset="0"/>
              </a:rPr>
              <a:t>Dì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Hảo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khóc</a:t>
            </a:r>
            <a:r>
              <a:rPr lang="en-US" sz="3000" i="1" dirty="0" smtClean="0">
                <a:latin typeface="Times New Roman" pitchFamily="18" charset="0"/>
              </a:rPr>
              <a:t>. </a:t>
            </a:r>
            <a:r>
              <a:rPr lang="en-US" sz="3000" i="1" dirty="0" err="1" smtClean="0">
                <a:latin typeface="Times New Roman" pitchFamily="18" charset="0"/>
              </a:rPr>
              <a:t>Dì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khóc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nức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nở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khóc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nấc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lên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khóc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như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người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ta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thổ</a:t>
            </a:r>
            <a:r>
              <a:rPr lang="en-US" sz="3000" i="1" dirty="0" smtClean="0">
                <a:latin typeface="Times New Roman" pitchFamily="18" charset="0"/>
              </a:rPr>
              <a:t>. </a:t>
            </a:r>
            <a:r>
              <a:rPr lang="en-US" sz="3000" i="1" dirty="0" err="1" smtClean="0">
                <a:latin typeface="Times New Roman" pitchFamily="18" charset="0"/>
              </a:rPr>
              <a:t>Dì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thổ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ra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nước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mắt</a:t>
            </a:r>
            <a:r>
              <a:rPr lang="en-US" sz="3000" i="1" dirty="0" smtClean="0">
                <a:latin typeface="Times New Roman" pitchFamily="18" charset="0"/>
              </a:rPr>
              <a:t>.</a:t>
            </a: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932171" y="3854359"/>
            <a:ext cx="47243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cặp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/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tăng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tiến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—Pngtree—little girl cry lovely sad_390616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8199"/>
            <a:ext cx="5551721" cy="55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08312" y="946786"/>
            <a:ext cx="977537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 smtClean="0">
                <a:latin typeface="Times New Roman" pitchFamily="18" charset="0"/>
              </a:rPr>
              <a:t>Những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cảnh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tuyệt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đẹp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của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đất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nước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hiện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ra</a:t>
            </a:r>
            <a:r>
              <a:rPr lang="en-US" sz="3000" i="1" dirty="0" smtClean="0">
                <a:latin typeface="Times New Roman" pitchFamily="18" charset="0"/>
              </a:rPr>
              <a:t>: </a:t>
            </a:r>
            <a:r>
              <a:rPr lang="en-US" sz="3000" i="1" dirty="0" err="1" smtClean="0">
                <a:latin typeface="Times New Roman" pitchFamily="18" charset="0"/>
              </a:rPr>
              <a:t>cánh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đồng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với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những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đàn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trâu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thung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thăng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gặm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cỏ</a:t>
            </a:r>
            <a:r>
              <a:rPr lang="en-US" sz="3000" i="1" dirty="0" smtClean="0">
                <a:latin typeface="Times New Roman" pitchFamily="18" charset="0"/>
              </a:rPr>
              <a:t>; </a:t>
            </a:r>
            <a:r>
              <a:rPr lang="en-US" sz="3000" i="1" dirty="0" err="1" smtClean="0">
                <a:latin typeface="Times New Roman" pitchFamily="18" charset="0"/>
              </a:rPr>
              <a:t>dòng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sông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với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những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đoàn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thuyền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ngược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xuôi</a:t>
            </a:r>
            <a:r>
              <a:rPr lang="en-US" sz="3000" i="1" dirty="0" smtClean="0">
                <a:latin typeface="Times New Roman" pitchFamily="18" charset="0"/>
              </a:rPr>
              <a:t>. </a:t>
            </a: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234690" y="2624274"/>
            <a:ext cx="623588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cặp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/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tăng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tiến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3794" name="Picture 2" descr="Kết quả hình ảnh cho trâu gặm cỏ trên đồng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348" y="3403650"/>
            <a:ext cx="4285797" cy="282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Kết quả hình ảnh cho thuyền đi trên sông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6638" y="3412506"/>
            <a:ext cx="4430485" cy="275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785257" y="903244"/>
            <a:ext cx="88609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 smtClean="0">
                <a:latin typeface="Times New Roman" pitchFamily="18" charset="0"/>
              </a:rPr>
              <a:t>Gia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đình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tôi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gồm</a:t>
            </a:r>
            <a:r>
              <a:rPr lang="en-US" sz="3000" i="1" dirty="0" smtClean="0">
                <a:latin typeface="Times New Roman" pitchFamily="18" charset="0"/>
              </a:rPr>
              <a:t> 3 </a:t>
            </a:r>
            <a:r>
              <a:rPr lang="en-US" sz="3000" i="1" dirty="0" err="1" smtClean="0">
                <a:latin typeface="Times New Roman" pitchFamily="18" charset="0"/>
              </a:rPr>
              <a:t>thế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hệ</a:t>
            </a:r>
            <a:r>
              <a:rPr lang="en-US" sz="3000" i="1" dirty="0" smtClean="0">
                <a:latin typeface="Times New Roman" pitchFamily="18" charset="0"/>
              </a:rPr>
              <a:t>: </a:t>
            </a:r>
            <a:r>
              <a:rPr lang="en-US" sz="3000" i="1" dirty="0" err="1" smtClean="0">
                <a:latin typeface="Times New Roman" pitchFamily="18" charset="0"/>
              </a:rPr>
              <a:t>ông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bà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bố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mẹ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và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chị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em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tôi</a:t>
            </a: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733257" y="1873159"/>
            <a:ext cx="4724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tăng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tiến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—Pngtree—cartoon hand-painted family party elements_3690341.png"/>
          <p:cNvPicPr>
            <a:picLocks noChangeAspect="1"/>
          </p:cNvPicPr>
          <p:nvPr/>
        </p:nvPicPr>
        <p:blipFill>
          <a:blip r:embed="rId3"/>
          <a:srcRect t="24127" b="16508"/>
          <a:stretch>
            <a:fillRect/>
          </a:stretch>
        </p:blipFill>
        <p:spPr>
          <a:xfrm>
            <a:off x="1654629" y="2764971"/>
            <a:ext cx="8686800" cy="364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892290" y="1657624"/>
            <a:ext cx="42682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 smtClean="0">
                <a:latin typeface="Times New Roman" pitchFamily="18" charset="0"/>
              </a:rPr>
              <a:t>Dòng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sông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đổ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như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thác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đỏ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lừ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xoáy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nước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sâu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hình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phễu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kêu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oằng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oặc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sùng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sục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đánh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vào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thân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đê</a:t>
            </a:r>
            <a:r>
              <a:rPr lang="en-US" sz="3000" i="1" dirty="0" smtClean="0">
                <a:latin typeface="Times New Roman" pitchFamily="18" charset="0"/>
              </a:rPr>
              <a:t>.</a:t>
            </a: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241118" y="4186374"/>
            <a:ext cx="37088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cặp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/ 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tăng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tiến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1746" name="Picture 2" descr="Kết quả hình ảnh cho sông hồng có xoáy nước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095" y="1615756"/>
            <a:ext cx="5730656" cy="381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=""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7">
            <a:extLst>
              <a:ext uri="{FF2B5EF4-FFF2-40B4-BE49-F238E27FC236}">
                <a16:creationId xmlns=""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21">
            <a:extLst>
              <a:ext uri="{FF2B5EF4-FFF2-40B4-BE49-F238E27FC236}">
                <a16:creationId xmlns=""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5">
            <a:extLst>
              <a:ext uri="{FF2B5EF4-FFF2-40B4-BE49-F238E27FC236}">
                <a16:creationId xmlns=""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29">
            <a:extLst>
              <a:ext uri="{FF2B5EF4-FFF2-40B4-BE49-F238E27FC236}">
                <a16:creationId xmlns=""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4" name="Rectangle 67">
            <a:extLst>
              <a:ext uri="{FF2B5EF4-FFF2-40B4-BE49-F238E27FC236}">
                <a16:creationId xmlns=""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69">
            <a:extLst>
              <a:ext uri="{FF2B5EF4-FFF2-40B4-BE49-F238E27FC236}">
                <a16:creationId xmlns=""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71">
            <a:extLst>
              <a:ext uri="{FF2B5EF4-FFF2-40B4-BE49-F238E27FC236}">
                <a16:creationId xmlns=""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73">
            <a:extLst>
              <a:ext uri="{FF2B5EF4-FFF2-40B4-BE49-F238E27FC236}">
                <a16:creationId xmlns=""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75">
            <a:extLst>
              <a:ext uri="{FF2B5EF4-FFF2-40B4-BE49-F238E27FC236}">
                <a16:creationId xmlns=""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77">
            <a:extLst>
              <a:ext uri="{FF2B5EF4-FFF2-40B4-BE49-F238E27FC236}">
                <a16:creationId xmlns=""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9">
            <a:extLst>
              <a:ext uri="{FF2B5EF4-FFF2-40B4-BE49-F238E27FC236}">
                <a16:creationId xmlns=""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1" name="Rectangle 77">
            <a:extLst>
              <a:ext uri="{FF2B5EF4-FFF2-40B4-BE49-F238E27FC236}">
                <a16:creationId xmlns=""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3" name="Rectangle 77">
            <a:extLst>
              <a:ext uri="{FF2B5EF4-FFF2-40B4-BE49-F238E27FC236}">
                <a16:creationId xmlns=""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9">
            <a:extLst>
              <a:ext uri="{FF2B5EF4-FFF2-40B4-BE49-F238E27FC236}">
                <a16:creationId xmlns=""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5" name="Rectangle 77">
            <a:extLst>
              <a:ext uri="{FF2B5EF4-FFF2-40B4-BE49-F238E27FC236}">
                <a16:creationId xmlns=""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9">
            <a:extLst>
              <a:ext uri="{FF2B5EF4-FFF2-40B4-BE49-F238E27FC236}">
                <a16:creationId xmlns=""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7" name="Rectangle 77">
            <a:extLst>
              <a:ext uri="{FF2B5EF4-FFF2-40B4-BE49-F238E27FC236}">
                <a16:creationId xmlns=""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9" y="121919"/>
            <a:ext cx="9133113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342457" y="1890177"/>
            <a:ext cx="47897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III. </a:t>
            </a:r>
          </a:p>
          <a:p>
            <a:pPr algn="ctr"/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Luyện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tập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272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E9FD871-702D-4B71-BA73-A8449DEDB5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750142">
            <a:off x="7012750" y="865471"/>
            <a:ext cx="4368885" cy="28749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23773C0-2BD0-4C63-A80E-3E57844126FC}"/>
              </a:ext>
            </a:extLst>
          </p:cNvPr>
          <p:cNvSpPr txBox="1"/>
          <p:nvPr/>
        </p:nvSpPr>
        <p:spPr>
          <a:xfrm rot="616930">
            <a:off x="7273205" y="1131257"/>
            <a:ext cx="3811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GV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đưa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ra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hỏi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 2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t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hảo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luận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nhóm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2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phút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Mỗi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cử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5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đại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diện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lên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bảng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chơi</a:t>
            </a:r>
            <a:endParaRPr lang="zh-CN" altLang="en-US" sz="2400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5644EA-F9F1-43FD-9B43-F05705B356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872729" flipH="1">
            <a:off x="975119" y="1442495"/>
            <a:ext cx="3878875" cy="255245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158CFEDE-768F-4590-95A1-35505B9EA5F6}"/>
              </a:ext>
            </a:extLst>
          </p:cNvPr>
          <p:cNvSpPr txBox="1"/>
          <p:nvPr/>
        </p:nvSpPr>
        <p:spPr>
          <a:xfrm rot="19739517">
            <a:off x="1105149" y="1607709"/>
            <a:ext cx="3347067" cy="15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Trò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chơi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Tiếp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sức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EDA7574-EFF3-47FE-906D-B12CFFCC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" y="3178145"/>
            <a:ext cx="5103690" cy="377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9C6151D-7332-4AB0-A255-9B12AA997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950" y="3407334"/>
            <a:ext cx="2355333" cy="294514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35" y="3713891"/>
            <a:ext cx="1309241" cy="16370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B281DFB-56AA-4187-81B0-5D538503F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175" y="4532437"/>
            <a:ext cx="1309406" cy="16372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DB8BF5C-D7AA-4861-AEA4-22D171645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109" y="4179176"/>
            <a:ext cx="702121" cy="8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6953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6A91B30-79FE-4C41-BC26-3DA8AD055C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85545">
            <a:off x="4653055" y="2708621"/>
            <a:ext cx="266426" cy="1316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1CD149F6-9FAD-49A2-B70C-C5B579380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980" y="2616888"/>
            <a:ext cx="1023188" cy="9471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8E619DC3-D847-45E9-AE7A-C9A6994EC8C5}"/>
              </a:ext>
            </a:extLst>
          </p:cNvPr>
          <p:cNvSpPr txBox="1"/>
          <p:nvPr/>
        </p:nvSpPr>
        <p:spPr>
          <a:xfrm>
            <a:off x="5630963" y="2689835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9E66B519-5E24-49B1-9AD5-4D32167E1138}"/>
              </a:ext>
            </a:extLst>
          </p:cNvPr>
          <p:cNvSpPr txBox="1"/>
          <p:nvPr/>
        </p:nvSpPr>
        <p:spPr>
          <a:xfrm>
            <a:off x="6996626" y="2557638"/>
            <a:ext cx="3747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Tinh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thần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yêu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nước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nhân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ta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598480C2-095E-439E-A64F-4A1F4C8FE2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124376">
            <a:off x="4694304" y="4193882"/>
            <a:ext cx="266426" cy="131655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5B4A878-A4A5-41BF-AF67-62A30E78F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842" y="4667411"/>
            <a:ext cx="860625" cy="81316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="" xmlns:a16="http://schemas.microsoft.com/office/drawing/2014/main" id="{D5AF5AAC-1D54-4E89-9F88-60ADFA501DDA}"/>
              </a:ext>
            </a:extLst>
          </p:cNvPr>
          <p:cNvSpPr txBox="1"/>
          <p:nvPr/>
        </p:nvSpPr>
        <p:spPr>
          <a:xfrm>
            <a:off x="5707054" y="4702206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="" xmlns:a16="http://schemas.microsoft.com/office/drawing/2014/main" id="{359C6EE8-2DC7-4EBF-B938-339BEAA58888}"/>
              </a:ext>
            </a:extLst>
          </p:cNvPr>
          <p:cNvSpPr txBox="1"/>
          <p:nvPr/>
        </p:nvSpPr>
        <p:spPr>
          <a:xfrm>
            <a:off x="7065432" y="4493143"/>
            <a:ext cx="3290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Ca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trên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sông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Hương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A95162A-8A67-4DAF-B66C-1741BF58D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8" y="2300214"/>
            <a:ext cx="2746909" cy="3715407"/>
          </a:xfrm>
          <a:prstGeom prst="rect">
            <a:avLst/>
          </a:prstGeom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029496" y="688794"/>
            <a:ext cx="5863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Tìm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phép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: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2264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2" grpId="0"/>
      <p:bldP spid="33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3810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6A91B30-79FE-4C41-BC26-3DA8AD055C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85545">
            <a:off x="4653055" y="2708621"/>
            <a:ext cx="266426" cy="1316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1CD149F6-9FAD-49A2-B70C-C5B579380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980" y="2616888"/>
            <a:ext cx="1023188" cy="9471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8E619DC3-D847-45E9-AE7A-C9A6994EC8C5}"/>
              </a:ext>
            </a:extLst>
          </p:cNvPr>
          <p:cNvSpPr txBox="1"/>
          <p:nvPr/>
        </p:nvSpPr>
        <p:spPr>
          <a:xfrm>
            <a:off x="5630963" y="2689835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9E66B519-5E24-49B1-9AD5-4D32167E1138}"/>
              </a:ext>
            </a:extLst>
          </p:cNvPr>
          <p:cNvSpPr txBox="1"/>
          <p:nvPr/>
        </p:nvSpPr>
        <p:spPr>
          <a:xfrm>
            <a:off x="6996626" y="2809098"/>
            <a:ext cx="374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2 (sgk-106)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598480C2-095E-439E-A64F-4A1F4C8FE2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124376">
            <a:off x="4694304" y="4193882"/>
            <a:ext cx="266426" cy="131655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5B4A878-A4A5-41BF-AF67-62A30E78F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842" y="4667411"/>
            <a:ext cx="860625" cy="81316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="" xmlns:a16="http://schemas.microsoft.com/office/drawing/2014/main" id="{D5AF5AAC-1D54-4E89-9F88-60ADFA501DDA}"/>
              </a:ext>
            </a:extLst>
          </p:cNvPr>
          <p:cNvSpPr txBox="1"/>
          <p:nvPr/>
        </p:nvSpPr>
        <p:spPr>
          <a:xfrm>
            <a:off x="5707054" y="4702206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="" xmlns:a16="http://schemas.microsoft.com/office/drawing/2014/main" id="{359C6EE8-2DC7-4EBF-B938-339BEAA58888}"/>
              </a:ext>
            </a:extLst>
          </p:cNvPr>
          <p:cNvSpPr txBox="1"/>
          <p:nvPr/>
        </p:nvSpPr>
        <p:spPr>
          <a:xfrm>
            <a:off x="7065432" y="4744603"/>
            <a:ext cx="329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2 (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sgk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– 106)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A95162A-8A67-4DAF-B66C-1741BF58D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8" y="2300214"/>
            <a:ext cx="2746909" cy="3715407"/>
          </a:xfrm>
          <a:prstGeom prst="rect">
            <a:avLst/>
          </a:prstGeom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029496" y="688794"/>
            <a:ext cx="5863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Tìm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phép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: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2264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2" grpId="0"/>
      <p:bldP spid="3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=""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7">
            <a:extLst>
              <a:ext uri="{FF2B5EF4-FFF2-40B4-BE49-F238E27FC236}">
                <a16:creationId xmlns=""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21">
            <a:extLst>
              <a:ext uri="{FF2B5EF4-FFF2-40B4-BE49-F238E27FC236}">
                <a16:creationId xmlns=""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5">
            <a:extLst>
              <a:ext uri="{FF2B5EF4-FFF2-40B4-BE49-F238E27FC236}">
                <a16:creationId xmlns=""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29">
            <a:extLst>
              <a:ext uri="{FF2B5EF4-FFF2-40B4-BE49-F238E27FC236}">
                <a16:creationId xmlns=""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4" name="Rectangle 67">
            <a:extLst>
              <a:ext uri="{FF2B5EF4-FFF2-40B4-BE49-F238E27FC236}">
                <a16:creationId xmlns=""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69">
            <a:extLst>
              <a:ext uri="{FF2B5EF4-FFF2-40B4-BE49-F238E27FC236}">
                <a16:creationId xmlns=""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71">
            <a:extLst>
              <a:ext uri="{FF2B5EF4-FFF2-40B4-BE49-F238E27FC236}">
                <a16:creationId xmlns=""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73">
            <a:extLst>
              <a:ext uri="{FF2B5EF4-FFF2-40B4-BE49-F238E27FC236}">
                <a16:creationId xmlns=""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75">
            <a:extLst>
              <a:ext uri="{FF2B5EF4-FFF2-40B4-BE49-F238E27FC236}">
                <a16:creationId xmlns=""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77">
            <a:extLst>
              <a:ext uri="{FF2B5EF4-FFF2-40B4-BE49-F238E27FC236}">
                <a16:creationId xmlns=""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9">
            <a:extLst>
              <a:ext uri="{FF2B5EF4-FFF2-40B4-BE49-F238E27FC236}">
                <a16:creationId xmlns=""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1" name="Rectangle 77">
            <a:extLst>
              <a:ext uri="{FF2B5EF4-FFF2-40B4-BE49-F238E27FC236}">
                <a16:creationId xmlns=""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3" name="Rectangle 77">
            <a:extLst>
              <a:ext uri="{FF2B5EF4-FFF2-40B4-BE49-F238E27FC236}">
                <a16:creationId xmlns=""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9">
            <a:extLst>
              <a:ext uri="{FF2B5EF4-FFF2-40B4-BE49-F238E27FC236}">
                <a16:creationId xmlns=""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5" name="Rectangle 77">
            <a:extLst>
              <a:ext uri="{FF2B5EF4-FFF2-40B4-BE49-F238E27FC236}">
                <a16:creationId xmlns=""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9">
            <a:extLst>
              <a:ext uri="{FF2B5EF4-FFF2-40B4-BE49-F238E27FC236}">
                <a16:creationId xmlns=""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7" name="Rectangle 77">
            <a:extLst>
              <a:ext uri="{FF2B5EF4-FFF2-40B4-BE49-F238E27FC236}">
                <a16:creationId xmlns=""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9" y="121919"/>
            <a:ext cx="9133113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331027" y="2015907"/>
            <a:ext cx="4789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I.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Thế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nào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?</a:t>
            </a:r>
            <a:endParaRPr lang="zh-CN" altLang="en-US" sz="6600" i="1" dirty="0" smtClean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  <a:p>
            <a:pPr algn="ctr"/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272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96A7AE9-76D3-430E-9AFC-13D9E806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901" y="1198329"/>
            <a:ext cx="2448694" cy="21392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B11C0B91-ABE9-4972-A090-CBC7E72A41C0}"/>
              </a:ext>
            </a:extLst>
          </p:cNvPr>
          <p:cNvSpPr txBox="1"/>
          <p:nvPr/>
        </p:nvSpPr>
        <p:spPr>
          <a:xfrm>
            <a:off x="5628399" y="1618959"/>
            <a:ext cx="198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Nhìn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tranh</a:t>
            </a:r>
            <a:endParaRPr lang="zh-CN" altLang="en-US" sz="3600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7884E97-AD29-4441-8B6C-5451531A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556" y="1179023"/>
            <a:ext cx="2448694" cy="213922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9145B9D2-DD68-4C9C-B03D-B0B067DA26B6}"/>
              </a:ext>
            </a:extLst>
          </p:cNvPr>
          <p:cNvSpPr txBox="1"/>
          <p:nvPr/>
        </p:nvSpPr>
        <p:spPr>
          <a:xfrm>
            <a:off x="8958484" y="1748243"/>
            <a:ext cx="198770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Đặt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câu</a:t>
            </a:r>
            <a:endParaRPr lang="zh-CN" altLang="en-US" sz="3600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B67A77D-05BD-4A19-ACF0-E4F88EBF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99" y="3653790"/>
            <a:ext cx="2696446" cy="235567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DE9DD764-4B00-4F97-9094-6956EE071F30}"/>
              </a:ext>
            </a:extLst>
          </p:cNvPr>
          <p:cNvSpPr txBox="1"/>
          <p:nvPr/>
        </p:nvSpPr>
        <p:spPr>
          <a:xfrm>
            <a:off x="7344527" y="4005110"/>
            <a:ext cx="1987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Có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biện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pháp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3600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3C0B821-0EF6-406C-BE33-9BD3CBCC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63" y="1817370"/>
            <a:ext cx="3462337" cy="40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41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SCN6621"/>
          <p:cNvPicPr>
            <a:picLocks noChangeAspect="1" noChangeArrowheads="1"/>
          </p:cNvPicPr>
          <p:nvPr/>
        </p:nvPicPr>
        <p:blipFill>
          <a:blip r:embed="rId3"/>
          <a:srcRect b="942"/>
          <a:stretch>
            <a:fillRect/>
          </a:stretch>
        </p:blipFill>
        <p:spPr bwMode="auto">
          <a:xfrm>
            <a:off x="561340" y="413069"/>
            <a:ext cx="11105359" cy="606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05741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a huế trên sông h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054" y="503237"/>
            <a:ext cx="11080115" cy="5828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0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0010491_ve-nghe-ca-hue-tren-song-huon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4" y="483870"/>
            <a:ext cx="11180446" cy="5882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13766E5-A041-43C5-B167-86AF3460C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b="13115"/>
          <a:stretch/>
        </p:blipFill>
        <p:spPr>
          <a:xfrm>
            <a:off x="550984" y="5030032"/>
            <a:ext cx="1235367" cy="126538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3FBA9097-5268-4A6B-8C8B-30A0D18417E8}"/>
              </a:ext>
            </a:extLst>
          </p:cNvPr>
          <p:cNvSpPr txBox="1"/>
          <p:nvPr/>
        </p:nvSpPr>
        <p:spPr>
          <a:xfrm>
            <a:off x="1061311" y="1279159"/>
            <a:ext cx="463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-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Vẽ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sơ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đồ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tư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duy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tổng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kết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học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endParaRPr lang="zh-CN" altLang="en-US" sz="24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5F33FAF0-5BFB-4B2F-A0C7-1A884304FD60}"/>
              </a:ext>
            </a:extLst>
          </p:cNvPr>
          <p:cNvSpPr txBox="1"/>
          <p:nvPr/>
        </p:nvSpPr>
        <p:spPr>
          <a:xfrm>
            <a:off x="1074641" y="1740824"/>
            <a:ext cx="1015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-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Viết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1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đoạn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văn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giới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thiệu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về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nét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văn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hóa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đặc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sắc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quê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hương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em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đó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có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sử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dụng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phép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24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781F6B39-7017-438B-BE90-1771AECD0F9A}"/>
              </a:ext>
            </a:extLst>
          </p:cNvPr>
          <p:cNvSpPr txBox="1"/>
          <p:nvPr/>
        </p:nvSpPr>
        <p:spPr>
          <a:xfrm>
            <a:off x="1080336" y="2624388"/>
            <a:ext cx="817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-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Tìm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đọc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thêm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thơ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về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biện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pháp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endParaRPr lang="zh-CN" altLang="en-US" sz="24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="" xmlns:a16="http://schemas.microsoft.com/office/drawing/2014/main" id="{70783174-2BF7-4E2F-8EFC-E8A4E0AE3D71}"/>
              </a:ext>
            </a:extLst>
          </p:cNvPr>
          <p:cNvSpPr txBox="1"/>
          <p:nvPr/>
        </p:nvSpPr>
        <p:spPr>
          <a:xfrm>
            <a:off x="1080336" y="3223138"/>
            <a:ext cx="8179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Soạn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: 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“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Dấu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chấm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lửng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dấu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chấm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phẩy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”/121</a:t>
            </a:r>
          </a:p>
          <a:p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+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Đọc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ví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dụ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1/121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để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trả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lời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hỏi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</a:t>
            </a:r>
          </a:p>
          <a:p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+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Đọc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ví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dụ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a,b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phần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II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để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trả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lời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2400" i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hoi3 1,2/122</a:t>
            </a:r>
            <a:endParaRPr lang="en-US" altLang="zh-CN" sz="2400" i="1" dirty="0" smtClean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  <a:p>
            <a:endParaRPr lang="zh-CN" altLang="en-US" sz="2400" i="1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35" name="文本框 10">
            <a:extLst>
              <a:ext uri="{FF2B5EF4-FFF2-40B4-BE49-F238E27FC236}">
                <a16:creationId xmlns=""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1993347" y="632828"/>
            <a:ext cx="461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Hướng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dẫn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tự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học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7645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  <p:bldP spid="32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="" xmlns:a16="http://schemas.microsoft.com/office/drawing/2014/main" id="{8B780515-69EE-4A35-8C3F-F6768F678A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Rectangle 39">
            <a:extLst>
              <a:ext uri="{FF2B5EF4-FFF2-40B4-BE49-F238E27FC236}">
                <a16:creationId xmlns="" xmlns:a16="http://schemas.microsoft.com/office/drawing/2014/main" id="{1BB6AE11-7C6F-4ADF-996F-9B910D59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3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781DEA6F-C064-450C-9540-71B841A1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9CD7D0C1-C9F0-47DF-8A14-95D003A7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C89924F5-DC21-4F7F-B69C-2E5C94A3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12">
            <a:extLst>
              <a:ext uri="{FF2B5EF4-FFF2-40B4-BE49-F238E27FC236}">
                <a16:creationId xmlns="" xmlns:a16="http://schemas.microsoft.com/office/drawing/2014/main" id="{669011F1-9DEB-45DE-93EC-D0B01019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13">
            <a:extLst>
              <a:ext uri="{FF2B5EF4-FFF2-40B4-BE49-F238E27FC236}">
                <a16:creationId xmlns="" xmlns:a16="http://schemas.microsoft.com/office/drawing/2014/main" id="{E4355B37-525D-4BCA-9056-6B266987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4">
            <a:extLst>
              <a:ext uri="{FF2B5EF4-FFF2-40B4-BE49-F238E27FC236}">
                <a16:creationId xmlns="" xmlns:a16="http://schemas.microsoft.com/office/drawing/2014/main" id="{EF370B17-F016-43FF-B02D-2F71288F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15">
            <a:extLst>
              <a:ext uri="{FF2B5EF4-FFF2-40B4-BE49-F238E27FC236}">
                <a16:creationId xmlns="" xmlns:a16="http://schemas.microsoft.com/office/drawing/2014/main" id="{E02F67A1-426B-46D9-BAC3-625506E1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16">
            <a:extLst>
              <a:ext uri="{FF2B5EF4-FFF2-40B4-BE49-F238E27FC236}">
                <a16:creationId xmlns="" xmlns:a16="http://schemas.microsoft.com/office/drawing/2014/main" id="{3E43C718-4077-4F04-8976-03862C3A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17">
            <a:extLst>
              <a:ext uri="{FF2B5EF4-FFF2-40B4-BE49-F238E27FC236}">
                <a16:creationId xmlns="" xmlns:a16="http://schemas.microsoft.com/office/drawing/2014/main" id="{B7AA6DAB-BEE5-4D6F-9247-F94F4C06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E76FC5F8-8782-42E4-975B-0FF14C71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9">
            <a:extLst>
              <a:ext uri="{FF2B5EF4-FFF2-40B4-BE49-F238E27FC236}">
                <a16:creationId xmlns="" xmlns:a16="http://schemas.microsoft.com/office/drawing/2014/main" id="{B2EB070C-7C92-4EF0-B25C-98E69ADF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20">
            <a:extLst>
              <a:ext uri="{FF2B5EF4-FFF2-40B4-BE49-F238E27FC236}">
                <a16:creationId xmlns="" xmlns:a16="http://schemas.microsoft.com/office/drawing/2014/main" id="{272793CB-E0F9-480B-9736-E1EB0003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21">
            <a:extLst>
              <a:ext uri="{FF2B5EF4-FFF2-40B4-BE49-F238E27FC236}">
                <a16:creationId xmlns="" xmlns:a16="http://schemas.microsoft.com/office/drawing/2014/main" id="{F5595E4A-BC59-4A06-BDA9-FCBC0367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22">
            <a:extLst>
              <a:ext uri="{FF2B5EF4-FFF2-40B4-BE49-F238E27FC236}">
                <a16:creationId xmlns="" xmlns:a16="http://schemas.microsoft.com/office/drawing/2014/main" id="{35711EFD-4851-4AA8-87A7-2195FFB7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23">
            <a:extLst>
              <a:ext uri="{FF2B5EF4-FFF2-40B4-BE49-F238E27FC236}">
                <a16:creationId xmlns="" xmlns:a16="http://schemas.microsoft.com/office/drawing/2014/main" id="{9F264500-2222-48A2-AA50-17A26BB99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4">
            <a:extLst>
              <a:ext uri="{FF2B5EF4-FFF2-40B4-BE49-F238E27FC236}">
                <a16:creationId xmlns="" xmlns:a16="http://schemas.microsoft.com/office/drawing/2014/main" id="{2E76B2AF-D95E-481E-9F8C-BCC84A0E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25">
            <a:extLst>
              <a:ext uri="{FF2B5EF4-FFF2-40B4-BE49-F238E27FC236}">
                <a16:creationId xmlns="" xmlns:a16="http://schemas.microsoft.com/office/drawing/2014/main" id="{DB90029C-E20F-4E7C-92A1-1AE1ECD5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6">
            <a:extLst>
              <a:ext uri="{FF2B5EF4-FFF2-40B4-BE49-F238E27FC236}">
                <a16:creationId xmlns="" xmlns:a16="http://schemas.microsoft.com/office/drawing/2014/main" id="{20EDE536-194F-42E6-9CA5-BC5F1203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7">
            <a:extLst>
              <a:ext uri="{FF2B5EF4-FFF2-40B4-BE49-F238E27FC236}">
                <a16:creationId xmlns="" xmlns:a16="http://schemas.microsoft.com/office/drawing/2014/main" id="{537F1857-2D84-4407-A862-9A91B2D9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8">
            <a:extLst>
              <a:ext uri="{FF2B5EF4-FFF2-40B4-BE49-F238E27FC236}">
                <a16:creationId xmlns="" xmlns:a16="http://schemas.microsoft.com/office/drawing/2014/main" id="{97F6B1B7-FFED-4E85-9C2D-D7A7B756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Rectangle 29">
            <a:extLst>
              <a:ext uri="{FF2B5EF4-FFF2-40B4-BE49-F238E27FC236}">
                <a16:creationId xmlns="" xmlns:a16="http://schemas.microsoft.com/office/drawing/2014/main" id="{CA7EEBDB-C539-4BA0-9997-6BF3292D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6" name="Rectangle 30">
            <a:extLst>
              <a:ext uri="{FF2B5EF4-FFF2-40B4-BE49-F238E27FC236}">
                <a16:creationId xmlns="" xmlns:a16="http://schemas.microsoft.com/office/drawing/2014/main" id="{20FADD1A-1E54-4C82-AE4F-8E7D4CF6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41">
            <a:extLst>
              <a:ext uri="{FF2B5EF4-FFF2-40B4-BE49-F238E27FC236}">
                <a16:creationId xmlns="" xmlns:a16="http://schemas.microsoft.com/office/drawing/2014/main" id="{29FF3BF2-4000-4224-911E-8ABF00E87015}"/>
              </a:ext>
            </a:extLst>
          </p:cNvPr>
          <p:cNvSpPr>
            <a:spLocks/>
          </p:cNvSpPr>
          <p:nvPr/>
        </p:nvSpPr>
        <p:spPr bwMode="auto">
          <a:xfrm>
            <a:off x="3943435" y="1218494"/>
            <a:ext cx="801266" cy="415224"/>
          </a:xfrm>
          <a:custGeom>
            <a:avLst/>
            <a:gdLst>
              <a:gd name="T0" fmla="*/ 11 w 208"/>
              <a:gd name="T1" fmla="*/ 73 h 109"/>
              <a:gd name="T2" fmla="*/ 170 w 208"/>
              <a:gd name="T3" fmla="*/ 93 h 109"/>
              <a:gd name="T4" fmla="*/ 208 w 208"/>
              <a:gd name="T5" fmla="*/ 43 h 109"/>
              <a:gd name="T6" fmla="*/ 176 w 208"/>
              <a:gd name="T7" fmla="*/ 0 h 109"/>
              <a:gd name="T8" fmla="*/ 105 w 208"/>
              <a:gd name="T9" fmla="*/ 6 h 109"/>
              <a:gd name="T10" fmla="*/ 11 w 208"/>
              <a:gd name="T11" fmla="*/ 7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109">
                <a:moveTo>
                  <a:pt x="11" y="73"/>
                </a:moveTo>
                <a:cubicBezTo>
                  <a:pt x="27" y="109"/>
                  <a:pt x="121" y="51"/>
                  <a:pt x="170" y="93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176" y="0"/>
                  <a:pt x="176" y="0"/>
                  <a:pt x="176" y="0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6"/>
                  <a:pt x="0" y="46"/>
                  <a:pt x="11" y="73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42">
            <a:extLst>
              <a:ext uri="{FF2B5EF4-FFF2-40B4-BE49-F238E27FC236}">
                <a16:creationId xmlns="" xmlns:a16="http://schemas.microsoft.com/office/drawing/2014/main" id="{0231EB7A-1279-4154-8233-66E4D3ECE08D}"/>
              </a:ext>
            </a:extLst>
          </p:cNvPr>
          <p:cNvSpPr>
            <a:spLocks/>
          </p:cNvSpPr>
          <p:nvPr/>
        </p:nvSpPr>
        <p:spPr bwMode="auto">
          <a:xfrm>
            <a:off x="3974377" y="769472"/>
            <a:ext cx="1153041" cy="727447"/>
          </a:xfrm>
          <a:custGeom>
            <a:avLst/>
            <a:gdLst>
              <a:gd name="T0" fmla="*/ 299 w 299"/>
              <a:gd name="T1" fmla="*/ 75 h 191"/>
              <a:gd name="T2" fmla="*/ 118 w 299"/>
              <a:gd name="T3" fmla="*/ 39 h 191"/>
              <a:gd name="T4" fmla="*/ 3 w 299"/>
              <a:gd name="T5" fmla="*/ 191 h 191"/>
              <a:gd name="T6" fmla="*/ 200 w 299"/>
              <a:gd name="T7" fmla="*/ 161 h 191"/>
              <a:gd name="T8" fmla="*/ 299 w 299"/>
              <a:gd name="T9" fmla="*/ 7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191">
                <a:moveTo>
                  <a:pt x="299" y="75"/>
                </a:moveTo>
                <a:cubicBezTo>
                  <a:pt x="299" y="75"/>
                  <a:pt x="200" y="0"/>
                  <a:pt x="118" y="39"/>
                </a:cubicBezTo>
                <a:cubicBezTo>
                  <a:pt x="0" y="94"/>
                  <a:pt x="3" y="191"/>
                  <a:pt x="3" y="191"/>
                </a:cubicBezTo>
                <a:cubicBezTo>
                  <a:pt x="3" y="191"/>
                  <a:pt x="86" y="128"/>
                  <a:pt x="200" y="161"/>
                </a:cubicBezTo>
                <a:lnTo>
                  <a:pt x="299" y="75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43">
            <a:extLst>
              <a:ext uri="{FF2B5EF4-FFF2-40B4-BE49-F238E27FC236}">
                <a16:creationId xmlns="" xmlns:a16="http://schemas.microsoft.com/office/drawing/2014/main" id="{AADA8D3B-E9B6-45E8-8965-13F86787FCC2}"/>
              </a:ext>
            </a:extLst>
          </p:cNvPr>
          <p:cNvSpPr>
            <a:spLocks/>
          </p:cNvSpPr>
          <p:nvPr/>
        </p:nvSpPr>
        <p:spPr bwMode="auto">
          <a:xfrm>
            <a:off x="6860237" y="1006054"/>
            <a:ext cx="793123" cy="368552"/>
          </a:xfrm>
          <a:custGeom>
            <a:avLst/>
            <a:gdLst>
              <a:gd name="T0" fmla="*/ 199 w 206"/>
              <a:gd name="T1" fmla="*/ 50 h 97"/>
              <a:gd name="T2" fmla="*/ 46 w 206"/>
              <a:gd name="T3" fmla="*/ 97 h 97"/>
              <a:gd name="T4" fmla="*/ 0 w 206"/>
              <a:gd name="T5" fmla="*/ 54 h 97"/>
              <a:gd name="T6" fmla="*/ 24 w 206"/>
              <a:gd name="T7" fmla="*/ 6 h 97"/>
              <a:gd name="T8" fmla="*/ 95 w 206"/>
              <a:gd name="T9" fmla="*/ 0 h 97"/>
              <a:gd name="T10" fmla="*/ 199 w 206"/>
              <a:gd name="T11" fmla="*/ 5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97">
                <a:moveTo>
                  <a:pt x="199" y="50"/>
                </a:moveTo>
                <a:cubicBezTo>
                  <a:pt x="189" y="88"/>
                  <a:pt x="87" y="47"/>
                  <a:pt x="46" y="97"/>
                </a:cubicBezTo>
                <a:cubicBezTo>
                  <a:pt x="0" y="54"/>
                  <a:pt x="0" y="54"/>
                  <a:pt x="0" y="54"/>
                </a:cubicBezTo>
                <a:cubicBezTo>
                  <a:pt x="24" y="6"/>
                  <a:pt x="24" y="6"/>
                  <a:pt x="24" y="6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206" y="22"/>
                  <a:pt x="199" y="50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44">
            <a:extLst>
              <a:ext uri="{FF2B5EF4-FFF2-40B4-BE49-F238E27FC236}">
                <a16:creationId xmlns="" xmlns:a16="http://schemas.microsoft.com/office/drawing/2014/main" id="{F831AF3A-4BBF-4A71-BA92-C830BF91FC48}"/>
              </a:ext>
            </a:extLst>
          </p:cNvPr>
          <p:cNvSpPr>
            <a:spLocks/>
          </p:cNvSpPr>
          <p:nvPr/>
        </p:nvSpPr>
        <p:spPr bwMode="auto">
          <a:xfrm>
            <a:off x="6425404" y="606923"/>
            <a:ext cx="1201899" cy="603524"/>
          </a:xfrm>
          <a:custGeom>
            <a:avLst/>
            <a:gdLst>
              <a:gd name="T0" fmla="*/ 0 w 312"/>
              <a:gd name="T1" fmla="*/ 91 h 159"/>
              <a:gd name="T2" fmla="*/ 173 w 312"/>
              <a:gd name="T3" fmla="*/ 25 h 159"/>
              <a:gd name="T4" fmla="*/ 312 w 312"/>
              <a:gd name="T5" fmla="*/ 155 h 159"/>
              <a:gd name="T6" fmla="*/ 113 w 312"/>
              <a:gd name="T7" fmla="*/ 159 h 159"/>
              <a:gd name="T8" fmla="*/ 0 w 312"/>
              <a:gd name="T9" fmla="*/ 9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" h="159">
                <a:moveTo>
                  <a:pt x="0" y="91"/>
                </a:moveTo>
                <a:cubicBezTo>
                  <a:pt x="0" y="91"/>
                  <a:pt x="85" y="0"/>
                  <a:pt x="173" y="25"/>
                </a:cubicBezTo>
                <a:cubicBezTo>
                  <a:pt x="299" y="59"/>
                  <a:pt x="312" y="155"/>
                  <a:pt x="312" y="155"/>
                </a:cubicBezTo>
                <a:cubicBezTo>
                  <a:pt x="312" y="155"/>
                  <a:pt x="220" y="107"/>
                  <a:pt x="113" y="159"/>
                </a:cubicBezTo>
                <a:lnTo>
                  <a:pt x="0" y="91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45">
            <a:extLst>
              <a:ext uri="{FF2B5EF4-FFF2-40B4-BE49-F238E27FC236}">
                <a16:creationId xmlns="" xmlns:a16="http://schemas.microsoft.com/office/drawing/2014/main" id="{2E7471F5-6200-4D78-AB54-F91F42C82E73}"/>
              </a:ext>
            </a:extLst>
          </p:cNvPr>
          <p:cNvSpPr>
            <a:spLocks/>
          </p:cNvSpPr>
          <p:nvPr/>
        </p:nvSpPr>
        <p:spPr bwMode="auto">
          <a:xfrm>
            <a:off x="4044407" y="587611"/>
            <a:ext cx="3631753" cy="2792303"/>
          </a:xfrm>
          <a:custGeom>
            <a:avLst/>
            <a:gdLst>
              <a:gd name="T0" fmla="*/ 787 w 943"/>
              <a:gd name="T1" fmla="*/ 166 h 734"/>
              <a:gd name="T2" fmla="*/ 441 w 943"/>
              <a:gd name="T3" fmla="*/ 19 h 734"/>
              <a:gd name="T4" fmla="*/ 125 w 943"/>
              <a:gd name="T5" fmla="*/ 222 h 734"/>
              <a:gd name="T6" fmla="*/ 130 w 943"/>
              <a:gd name="T7" fmla="*/ 644 h 734"/>
              <a:gd name="T8" fmla="*/ 502 w 943"/>
              <a:gd name="T9" fmla="*/ 717 h 734"/>
              <a:gd name="T10" fmla="*/ 855 w 943"/>
              <a:gd name="T11" fmla="*/ 582 h 734"/>
              <a:gd name="T12" fmla="*/ 787 w 943"/>
              <a:gd name="T13" fmla="*/ 166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3" h="734">
                <a:moveTo>
                  <a:pt x="787" y="166"/>
                </a:moveTo>
                <a:cubicBezTo>
                  <a:pt x="631" y="0"/>
                  <a:pt x="441" y="19"/>
                  <a:pt x="441" y="19"/>
                </a:cubicBezTo>
                <a:cubicBezTo>
                  <a:pt x="441" y="19"/>
                  <a:pt x="249" y="32"/>
                  <a:pt x="125" y="222"/>
                </a:cubicBezTo>
                <a:cubicBezTo>
                  <a:pt x="0" y="411"/>
                  <a:pt x="61" y="580"/>
                  <a:pt x="130" y="644"/>
                </a:cubicBezTo>
                <a:cubicBezTo>
                  <a:pt x="199" y="707"/>
                  <a:pt x="291" y="734"/>
                  <a:pt x="502" y="717"/>
                </a:cubicBezTo>
                <a:cubicBezTo>
                  <a:pt x="712" y="699"/>
                  <a:pt x="798" y="657"/>
                  <a:pt x="855" y="582"/>
                </a:cubicBezTo>
                <a:cubicBezTo>
                  <a:pt x="912" y="508"/>
                  <a:pt x="943" y="331"/>
                  <a:pt x="787" y="166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46">
            <a:extLst>
              <a:ext uri="{FF2B5EF4-FFF2-40B4-BE49-F238E27FC236}">
                <a16:creationId xmlns="" xmlns:a16="http://schemas.microsoft.com/office/drawing/2014/main" id="{6C347797-936E-4162-BA29-783EBF799EE6}"/>
              </a:ext>
            </a:extLst>
          </p:cNvPr>
          <p:cNvSpPr>
            <a:spLocks/>
          </p:cNvSpPr>
          <p:nvPr/>
        </p:nvSpPr>
        <p:spPr bwMode="auto">
          <a:xfrm>
            <a:off x="4541126" y="1025366"/>
            <a:ext cx="3135034" cy="2360985"/>
          </a:xfrm>
          <a:custGeom>
            <a:avLst/>
            <a:gdLst>
              <a:gd name="T0" fmla="*/ 658 w 814"/>
              <a:gd name="T1" fmla="*/ 52 h 621"/>
              <a:gd name="T2" fmla="*/ 601 w 814"/>
              <a:gd name="T3" fmla="*/ 0 h 621"/>
              <a:gd name="T4" fmla="*/ 634 w 814"/>
              <a:gd name="T5" fmla="*/ 32 h 621"/>
              <a:gd name="T6" fmla="*/ 702 w 814"/>
              <a:gd name="T7" fmla="*/ 449 h 621"/>
              <a:gd name="T8" fmla="*/ 349 w 814"/>
              <a:gd name="T9" fmla="*/ 583 h 621"/>
              <a:gd name="T10" fmla="*/ 0 w 814"/>
              <a:gd name="T11" fmla="*/ 530 h 621"/>
              <a:gd name="T12" fmla="*/ 1 w 814"/>
              <a:gd name="T13" fmla="*/ 530 h 621"/>
              <a:gd name="T14" fmla="*/ 373 w 814"/>
              <a:gd name="T15" fmla="*/ 603 h 621"/>
              <a:gd name="T16" fmla="*/ 726 w 814"/>
              <a:gd name="T17" fmla="*/ 469 h 621"/>
              <a:gd name="T18" fmla="*/ 658 w 814"/>
              <a:gd name="T19" fmla="*/ 5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4" h="621">
                <a:moveTo>
                  <a:pt x="658" y="52"/>
                </a:moveTo>
                <a:cubicBezTo>
                  <a:pt x="640" y="32"/>
                  <a:pt x="620" y="15"/>
                  <a:pt x="601" y="0"/>
                </a:cubicBezTo>
                <a:cubicBezTo>
                  <a:pt x="612" y="10"/>
                  <a:pt x="623" y="21"/>
                  <a:pt x="634" y="32"/>
                </a:cubicBezTo>
                <a:cubicBezTo>
                  <a:pt x="790" y="198"/>
                  <a:pt x="759" y="374"/>
                  <a:pt x="702" y="449"/>
                </a:cubicBezTo>
                <a:cubicBezTo>
                  <a:pt x="645" y="523"/>
                  <a:pt x="559" y="565"/>
                  <a:pt x="349" y="583"/>
                </a:cubicBezTo>
                <a:cubicBezTo>
                  <a:pt x="161" y="599"/>
                  <a:pt x="67" y="579"/>
                  <a:pt x="0" y="530"/>
                </a:cubicBezTo>
                <a:cubicBezTo>
                  <a:pt x="1" y="530"/>
                  <a:pt x="1" y="530"/>
                  <a:pt x="1" y="530"/>
                </a:cubicBezTo>
                <a:cubicBezTo>
                  <a:pt x="70" y="594"/>
                  <a:pt x="162" y="621"/>
                  <a:pt x="373" y="603"/>
                </a:cubicBezTo>
                <a:cubicBezTo>
                  <a:pt x="583" y="585"/>
                  <a:pt x="669" y="543"/>
                  <a:pt x="726" y="469"/>
                </a:cubicBezTo>
                <a:cubicBezTo>
                  <a:pt x="783" y="394"/>
                  <a:pt x="814" y="218"/>
                  <a:pt x="658" y="52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47">
            <a:extLst>
              <a:ext uri="{FF2B5EF4-FFF2-40B4-BE49-F238E27FC236}">
                <a16:creationId xmlns="" xmlns:a16="http://schemas.microsoft.com/office/drawing/2014/main" id="{7B1BF54E-8F6A-43E9-BF16-CDC15F99B112}"/>
              </a:ext>
            </a:extLst>
          </p:cNvPr>
          <p:cNvSpPr>
            <a:spLocks/>
          </p:cNvSpPr>
          <p:nvPr/>
        </p:nvSpPr>
        <p:spPr bwMode="auto">
          <a:xfrm>
            <a:off x="5215362" y="1628890"/>
            <a:ext cx="307804" cy="309004"/>
          </a:xfrm>
          <a:custGeom>
            <a:avLst/>
            <a:gdLst>
              <a:gd name="T0" fmla="*/ 2 w 80"/>
              <a:gd name="T1" fmla="*/ 44 h 81"/>
              <a:gd name="T2" fmla="*/ 43 w 80"/>
              <a:gd name="T3" fmla="*/ 79 h 81"/>
              <a:gd name="T4" fmla="*/ 78 w 80"/>
              <a:gd name="T5" fmla="*/ 37 h 81"/>
              <a:gd name="T6" fmla="*/ 37 w 80"/>
              <a:gd name="T7" fmla="*/ 2 h 81"/>
              <a:gd name="T8" fmla="*/ 2 w 80"/>
              <a:gd name="T9" fmla="*/ 4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1">
                <a:moveTo>
                  <a:pt x="2" y="44"/>
                </a:moveTo>
                <a:cubicBezTo>
                  <a:pt x="4" y="65"/>
                  <a:pt x="22" y="81"/>
                  <a:pt x="43" y="79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8" y="0"/>
                  <a:pt x="37" y="2"/>
                </a:cubicBezTo>
                <a:cubicBezTo>
                  <a:pt x="16" y="4"/>
                  <a:pt x="0" y="22"/>
                  <a:pt x="2" y="44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48">
            <a:extLst>
              <a:ext uri="{FF2B5EF4-FFF2-40B4-BE49-F238E27FC236}">
                <a16:creationId xmlns="" xmlns:a16="http://schemas.microsoft.com/office/drawing/2014/main" id="{C4BA03D4-A918-4160-AAB3-EBBC8065BCEE}"/>
              </a:ext>
            </a:extLst>
          </p:cNvPr>
          <p:cNvSpPr>
            <a:spLocks/>
          </p:cNvSpPr>
          <p:nvPr/>
        </p:nvSpPr>
        <p:spPr bwMode="auto">
          <a:xfrm>
            <a:off x="5314707" y="1694875"/>
            <a:ext cx="100973" cy="98174"/>
          </a:xfrm>
          <a:custGeom>
            <a:avLst/>
            <a:gdLst>
              <a:gd name="T0" fmla="*/ 1 w 26"/>
              <a:gd name="T1" fmla="*/ 14 h 26"/>
              <a:gd name="T2" fmla="*/ 12 w 26"/>
              <a:gd name="T3" fmla="*/ 1 h 26"/>
              <a:gd name="T4" fmla="*/ 25 w 26"/>
              <a:gd name="T5" fmla="*/ 12 h 26"/>
              <a:gd name="T6" fmla="*/ 14 w 26"/>
              <a:gd name="T7" fmla="*/ 25 h 26"/>
              <a:gd name="T8" fmla="*/ 1 w 26"/>
              <a:gd name="T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1" y="14"/>
                </a:moveTo>
                <a:cubicBezTo>
                  <a:pt x="0" y="7"/>
                  <a:pt x="5" y="1"/>
                  <a:pt x="12" y="1"/>
                </a:cubicBezTo>
                <a:cubicBezTo>
                  <a:pt x="19" y="0"/>
                  <a:pt x="24" y="5"/>
                  <a:pt x="25" y="12"/>
                </a:cubicBezTo>
                <a:cubicBezTo>
                  <a:pt x="26" y="19"/>
                  <a:pt x="21" y="24"/>
                  <a:pt x="14" y="25"/>
                </a:cubicBezTo>
                <a:cubicBezTo>
                  <a:pt x="7" y="26"/>
                  <a:pt x="2" y="21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49">
            <a:extLst>
              <a:ext uri="{FF2B5EF4-FFF2-40B4-BE49-F238E27FC236}">
                <a16:creationId xmlns="" xmlns:a16="http://schemas.microsoft.com/office/drawing/2014/main" id="{52E425A4-DFF5-46F7-95AF-5F4504A46C52}"/>
              </a:ext>
            </a:extLst>
          </p:cNvPr>
          <p:cNvSpPr>
            <a:spLocks/>
          </p:cNvSpPr>
          <p:nvPr/>
        </p:nvSpPr>
        <p:spPr bwMode="auto">
          <a:xfrm>
            <a:off x="5423822" y="178500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50">
            <a:extLst>
              <a:ext uri="{FF2B5EF4-FFF2-40B4-BE49-F238E27FC236}">
                <a16:creationId xmlns="" xmlns:a16="http://schemas.microsoft.com/office/drawing/2014/main" id="{16311F25-8842-4960-B6A3-E71042BD843E}"/>
              </a:ext>
            </a:extLst>
          </p:cNvPr>
          <p:cNvSpPr>
            <a:spLocks/>
          </p:cNvSpPr>
          <p:nvPr/>
        </p:nvSpPr>
        <p:spPr bwMode="auto">
          <a:xfrm>
            <a:off x="6186001" y="1550030"/>
            <a:ext cx="307804" cy="304176"/>
          </a:xfrm>
          <a:custGeom>
            <a:avLst/>
            <a:gdLst>
              <a:gd name="T0" fmla="*/ 1 w 80"/>
              <a:gd name="T1" fmla="*/ 43 h 80"/>
              <a:gd name="T2" fmla="*/ 43 w 80"/>
              <a:gd name="T3" fmla="*/ 78 h 80"/>
              <a:gd name="T4" fmla="*/ 78 w 80"/>
              <a:gd name="T5" fmla="*/ 37 h 80"/>
              <a:gd name="T6" fmla="*/ 36 w 80"/>
              <a:gd name="T7" fmla="*/ 2 h 80"/>
              <a:gd name="T8" fmla="*/ 1 w 80"/>
              <a:gd name="T9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0">
                <a:moveTo>
                  <a:pt x="1" y="43"/>
                </a:moveTo>
                <a:cubicBezTo>
                  <a:pt x="3" y="65"/>
                  <a:pt x="22" y="80"/>
                  <a:pt x="43" y="78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7" y="0"/>
                  <a:pt x="36" y="2"/>
                </a:cubicBezTo>
                <a:cubicBezTo>
                  <a:pt x="15" y="4"/>
                  <a:pt x="0" y="22"/>
                  <a:pt x="1" y="43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51">
            <a:extLst>
              <a:ext uri="{FF2B5EF4-FFF2-40B4-BE49-F238E27FC236}">
                <a16:creationId xmlns="" xmlns:a16="http://schemas.microsoft.com/office/drawing/2014/main" id="{CAA79C9D-C987-4560-9A8C-FDFCA091D447}"/>
              </a:ext>
            </a:extLst>
          </p:cNvPr>
          <p:cNvSpPr>
            <a:spLocks/>
          </p:cNvSpPr>
          <p:nvPr/>
        </p:nvSpPr>
        <p:spPr bwMode="auto">
          <a:xfrm>
            <a:off x="6286974" y="1614405"/>
            <a:ext cx="96087" cy="94955"/>
          </a:xfrm>
          <a:custGeom>
            <a:avLst/>
            <a:gdLst>
              <a:gd name="T0" fmla="*/ 1 w 25"/>
              <a:gd name="T1" fmla="*/ 14 h 25"/>
              <a:gd name="T2" fmla="*/ 12 w 25"/>
              <a:gd name="T3" fmla="*/ 0 h 25"/>
              <a:gd name="T4" fmla="*/ 25 w 25"/>
              <a:gd name="T5" fmla="*/ 12 h 25"/>
              <a:gd name="T6" fmla="*/ 14 w 25"/>
              <a:gd name="T7" fmla="*/ 25 h 25"/>
              <a:gd name="T8" fmla="*/ 1 w 25"/>
              <a:gd name="T9" fmla="*/ 1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1" y="14"/>
                </a:moveTo>
                <a:cubicBezTo>
                  <a:pt x="0" y="7"/>
                  <a:pt x="5" y="1"/>
                  <a:pt x="12" y="0"/>
                </a:cubicBezTo>
                <a:cubicBezTo>
                  <a:pt x="18" y="0"/>
                  <a:pt x="24" y="5"/>
                  <a:pt x="25" y="12"/>
                </a:cubicBezTo>
                <a:cubicBezTo>
                  <a:pt x="25" y="18"/>
                  <a:pt x="20" y="24"/>
                  <a:pt x="14" y="25"/>
                </a:cubicBezTo>
                <a:cubicBezTo>
                  <a:pt x="7" y="25"/>
                  <a:pt x="1" y="20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52">
            <a:extLst>
              <a:ext uri="{FF2B5EF4-FFF2-40B4-BE49-F238E27FC236}">
                <a16:creationId xmlns="" xmlns:a16="http://schemas.microsoft.com/office/drawing/2014/main" id="{C843D579-C19B-449C-8751-A82AFDC3CDDF}"/>
              </a:ext>
            </a:extLst>
          </p:cNvPr>
          <p:cNvSpPr>
            <a:spLocks/>
          </p:cNvSpPr>
          <p:nvPr/>
        </p:nvSpPr>
        <p:spPr bwMode="auto">
          <a:xfrm>
            <a:off x="6394461" y="170614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0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ubicBezTo>
                  <a:pt x="11" y="8"/>
                  <a:pt x="9" y="10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53">
            <a:extLst>
              <a:ext uri="{FF2B5EF4-FFF2-40B4-BE49-F238E27FC236}">
                <a16:creationId xmlns="" xmlns:a16="http://schemas.microsoft.com/office/drawing/2014/main" id="{757DD0EC-0888-4CDF-9BA0-D842FEF6E648}"/>
              </a:ext>
            </a:extLst>
          </p:cNvPr>
          <p:cNvSpPr>
            <a:spLocks/>
          </p:cNvSpPr>
          <p:nvPr/>
        </p:nvSpPr>
        <p:spPr bwMode="auto">
          <a:xfrm>
            <a:off x="5666482" y="2961470"/>
            <a:ext cx="547206" cy="156112"/>
          </a:xfrm>
          <a:custGeom>
            <a:avLst/>
            <a:gdLst>
              <a:gd name="T0" fmla="*/ 0 w 142"/>
              <a:gd name="T1" fmla="*/ 12 h 41"/>
              <a:gd name="T2" fmla="*/ 74 w 142"/>
              <a:gd name="T3" fmla="*/ 38 h 41"/>
              <a:gd name="T4" fmla="*/ 142 w 142"/>
              <a:gd name="T5" fmla="*/ 0 h 41"/>
              <a:gd name="T6" fmla="*/ 0 w 142"/>
              <a:gd name="T7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41">
                <a:moveTo>
                  <a:pt x="0" y="12"/>
                </a:moveTo>
                <a:cubicBezTo>
                  <a:pt x="0" y="12"/>
                  <a:pt x="33" y="41"/>
                  <a:pt x="74" y="38"/>
                </a:cubicBezTo>
                <a:cubicBezTo>
                  <a:pt x="114" y="34"/>
                  <a:pt x="142" y="0"/>
                  <a:pt x="142" y="0"/>
                </a:cubicBezTo>
                <a:lnTo>
                  <a:pt x="0" y="12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54">
            <a:extLst>
              <a:ext uri="{FF2B5EF4-FFF2-40B4-BE49-F238E27FC236}">
                <a16:creationId xmlns="" xmlns:a16="http://schemas.microsoft.com/office/drawing/2014/main" id="{9AF52390-1C32-4924-A917-A1D4CBEE8BB8}"/>
              </a:ext>
            </a:extLst>
          </p:cNvPr>
          <p:cNvSpPr>
            <a:spLocks/>
          </p:cNvSpPr>
          <p:nvPr/>
        </p:nvSpPr>
        <p:spPr bwMode="auto">
          <a:xfrm>
            <a:off x="5091589" y="1884784"/>
            <a:ext cx="1625332" cy="1216704"/>
          </a:xfrm>
          <a:custGeom>
            <a:avLst/>
            <a:gdLst>
              <a:gd name="T0" fmla="*/ 411 w 422"/>
              <a:gd name="T1" fmla="*/ 156 h 320"/>
              <a:gd name="T2" fmla="*/ 221 w 422"/>
              <a:gd name="T3" fmla="*/ 303 h 320"/>
              <a:gd name="T4" fmla="*/ 8 w 422"/>
              <a:gd name="T5" fmla="*/ 190 h 320"/>
              <a:gd name="T6" fmla="*/ 195 w 422"/>
              <a:gd name="T7" fmla="*/ 9 h 320"/>
              <a:gd name="T8" fmla="*/ 411 w 422"/>
              <a:gd name="T9" fmla="*/ 156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" h="320">
                <a:moveTo>
                  <a:pt x="411" y="156"/>
                </a:moveTo>
                <a:cubicBezTo>
                  <a:pt x="422" y="279"/>
                  <a:pt x="332" y="293"/>
                  <a:pt x="221" y="303"/>
                </a:cubicBezTo>
                <a:cubicBezTo>
                  <a:pt x="110" y="312"/>
                  <a:pt x="19" y="320"/>
                  <a:pt x="8" y="190"/>
                </a:cubicBezTo>
                <a:cubicBezTo>
                  <a:pt x="0" y="100"/>
                  <a:pt x="84" y="19"/>
                  <a:pt x="195" y="9"/>
                </a:cubicBezTo>
                <a:cubicBezTo>
                  <a:pt x="307" y="0"/>
                  <a:pt x="403" y="65"/>
                  <a:pt x="411" y="156"/>
                </a:cubicBezTo>
                <a:close/>
              </a:path>
            </a:pathLst>
          </a:custGeom>
          <a:solidFill>
            <a:srgbClr val="F3B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55">
            <a:extLst>
              <a:ext uri="{FF2B5EF4-FFF2-40B4-BE49-F238E27FC236}">
                <a16:creationId xmlns="" xmlns:a16="http://schemas.microsoft.com/office/drawing/2014/main" id="{62E33298-9310-444C-942D-1231C0071DB4}"/>
              </a:ext>
            </a:extLst>
          </p:cNvPr>
          <p:cNvSpPr>
            <a:spLocks/>
          </p:cNvSpPr>
          <p:nvPr/>
        </p:nvSpPr>
        <p:spPr bwMode="auto">
          <a:xfrm>
            <a:off x="5435222" y="2325759"/>
            <a:ext cx="381090" cy="479600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56">
            <a:extLst>
              <a:ext uri="{FF2B5EF4-FFF2-40B4-BE49-F238E27FC236}">
                <a16:creationId xmlns="" xmlns:a16="http://schemas.microsoft.com/office/drawing/2014/main" id="{0E8177D9-9638-4022-B502-B8FE68AD1FC1}"/>
              </a:ext>
            </a:extLst>
          </p:cNvPr>
          <p:cNvSpPr>
            <a:spLocks/>
          </p:cNvSpPr>
          <p:nvPr/>
        </p:nvSpPr>
        <p:spPr bwMode="auto">
          <a:xfrm>
            <a:off x="5982428" y="2280696"/>
            <a:ext cx="381090" cy="477991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57">
            <a:extLst>
              <a:ext uri="{FF2B5EF4-FFF2-40B4-BE49-F238E27FC236}">
                <a16:creationId xmlns="" xmlns:a16="http://schemas.microsoft.com/office/drawing/2014/main" id="{5EF69243-9257-4A48-8C6E-662C64BDB17F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623750" cy="852980"/>
          </a:xfrm>
          <a:custGeom>
            <a:avLst/>
            <a:gdLst>
              <a:gd name="T0" fmla="*/ 136 w 162"/>
              <a:gd name="T1" fmla="*/ 192 h 224"/>
              <a:gd name="T2" fmla="*/ 77 w 162"/>
              <a:gd name="T3" fmla="*/ 142 h 224"/>
              <a:gd name="T4" fmla="*/ 57 w 162"/>
              <a:gd name="T5" fmla="*/ 224 h 224"/>
              <a:gd name="T6" fmla="*/ 0 w 162"/>
              <a:gd name="T7" fmla="*/ 102 h 224"/>
              <a:gd name="T8" fmla="*/ 1 w 162"/>
              <a:gd name="T9" fmla="*/ 93 h 224"/>
              <a:gd name="T10" fmla="*/ 136 w 162"/>
              <a:gd name="T11" fmla="*/ 93 h 224"/>
              <a:gd name="T12" fmla="*/ 137 w 162"/>
              <a:gd name="T13" fmla="*/ 95 h 224"/>
              <a:gd name="T14" fmla="*/ 13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136" y="192"/>
                </a:moveTo>
                <a:cubicBezTo>
                  <a:pt x="111" y="190"/>
                  <a:pt x="80" y="146"/>
                  <a:pt x="77" y="142"/>
                </a:cubicBezTo>
                <a:cubicBezTo>
                  <a:pt x="79" y="145"/>
                  <a:pt x="92" y="175"/>
                  <a:pt x="57" y="224"/>
                </a:cubicBezTo>
                <a:cubicBezTo>
                  <a:pt x="6" y="178"/>
                  <a:pt x="0" y="123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ubicBezTo>
                  <a:pt x="153" y="133"/>
                  <a:pt x="162" y="195"/>
                  <a:pt x="13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58">
            <a:extLst>
              <a:ext uri="{FF2B5EF4-FFF2-40B4-BE49-F238E27FC236}">
                <a16:creationId xmlns="" xmlns:a16="http://schemas.microsoft.com/office/drawing/2014/main" id="{EEC95F16-A984-47F2-9E53-822575A89339}"/>
              </a:ext>
            </a:extLst>
          </p:cNvPr>
          <p:cNvSpPr>
            <a:spLocks/>
          </p:cNvSpPr>
          <p:nvPr/>
        </p:nvSpPr>
        <p:spPr bwMode="auto">
          <a:xfrm>
            <a:off x="3914120" y="3190004"/>
            <a:ext cx="133544" cy="334754"/>
          </a:xfrm>
          <a:custGeom>
            <a:avLst/>
            <a:gdLst>
              <a:gd name="T0" fmla="*/ 20 w 35"/>
              <a:gd name="T1" fmla="*/ 0 h 88"/>
              <a:gd name="T2" fmla="*/ 0 w 35"/>
              <a:gd name="T3" fmla="*/ 81 h 88"/>
              <a:gd name="T4" fmla="*/ 8 w 35"/>
              <a:gd name="T5" fmla="*/ 88 h 88"/>
              <a:gd name="T6" fmla="*/ 30 w 35"/>
              <a:gd name="T7" fmla="*/ 13 h 88"/>
              <a:gd name="T8" fmla="*/ 20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20" y="0"/>
                </a:moveTo>
                <a:cubicBezTo>
                  <a:pt x="22" y="3"/>
                  <a:pt x="35" y="32"/>
                  <a:pt x="0" y="81"/>
                </a:cubicBezTo>
                <a:cubicBezTo>
                  <a:pt x="3" y="84"/>
                  <a:pt x="5" y="86"/>
                  <a:pt x="8" y="88"/>
                </a:cubicBezTo>
                <a:cubicBezTo>
                  <a:pt x="34" y="51"/>
                  <a:pt x="33" y="25"/>
                  <a:pt x="30" y="13"/>
                </a:cubicBezTo>
                <a:cubicBezTo>
                  <a:pt x="25" y="7"/>
                  <a:pt x="21" y="1"/>
                  <a:pt x="20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59">
            <a:extLst>
              <a:ext uri="{FF2B5EF4-FFF2-40B4-BE49-F238E27FC236}">
                <a16:creationId xmlns="" xmlns:a16="http://schemas.microsoft.com/office/drawing/2014/main" id="{D1E63B28-A4DD-428F-94E0-0A570C8C3448}"/>
              </a:ext>
            </a:extLst>
          </p:cNvPr>
          <p:cNvSpPr>
            <a:spLocks/>
          </p:cNvSpPr>
          <p:nvPr/>
        </p:nvSpPr>
        <p:spPr bwMode="auto">
          <a:xfrm>
            <a:off x="4140493" y="2903531"/>
            <a:ext cx="208459" cy="510179"/>
          </a:xfrm>
          <a:custGeom>
            <a:avLst/>
            <a:gdLst>
              <a:gd name="T0" fmla="*/ 29 w 54"/>
              <a:gd name="T1" fmla="*/ 34 h 134"/>
              <a:gd name="T2" fmla="*/ 28 w 54"/>
              <a:gd name="T3" fmla="*/ 32 h 134"/>
              <a:gd name="T4" fmla="*/ 0 w 54"/>
              <a:gd name="T5" fmla="*/ 0 h 134"/>
              <a:gd name="T6" fmla="*/ 20 w 54"/>
              <a:gd name="T7" fmla="*/ 26 h 134"/>
              <a:gd name="T8" fmla="*/ 21 w 54"/>
              <a:gd name="T9" fmla="*/ 28 h 134"/>
              <a:gd name="T10" fmla="*/ 20 w 54"/>
              <a:gd name="T11" fmla="*/ 125 h 134"/>
              <a:gd name="T12" fmla="*/ 1 w 54"/>
              <a:gd name="T13" fmla="*/ 117 h 134"/>
              <a:gd name="T14" fmla="*/ 28 w 54"/>
              <a:gd name="T15" fmla="*/ 131 h 134"/>
              <a:gd name="T16" fmla="*/ 29 w 54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" h="134">
                <a:moveTo>
                  <a:pt x="29" y="34"/>
                </a:moveTo>
                <a:cubicBezTo>
                  <a:pt x="29" y="33"/>
                  <a:pt x="28" y="32"/>
                  <a:pt x="28" y="32"/>
                </a:cubicBezTo>
                <a:cubicBezTo>
                  <a:pt x="23" y="21"/>
                  <a:pt x="13" y="9"/>
                  <a:pt x="0" y="0"/>
                </a:cubicBezTo>
                <a:cubicBezTo>
                  <a:pt x="9" y="8"/>
                  <a:pt x="17" y="17"/>
                  <a:pt x="20" y="26"/>
                </a:cubicBezTo>
                <a:cubicBezTo>
                  <a:pt x="21" y="26"/>
                  <a:pt x="21" y="27"/>
                  <a:pt x="21" y="28"/>
                </a:cubicBezTo>
                <a:cubicBezTo>
                  <a:pt x="38" y="66"/>
                  <a:pt x="46" y="128"/>
                  <a:pt x="20" y="125"/>
                </a:cubicBezTo>
                <a:cubicBezTo>
                  <a:pt x="14" y="125"/>
                  <a:pt x="8" y="121"/>
                  <a:pt x="1" y="117"/>
                </a:cubicBezTo>
                <a:cubicBezTo>
                  <a:pt x="10" y="124"/>
                  <a:pt x="19" y="130"/>
                  <a:pt x="28" y="131"/>
                </a:cubicBezTo>
                <a:cubicBezTo>
                  <a:pt x="54" y="134"/>
                  <a:pt x="45" y="72"/>
                  <a:pt x="29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60">
            <a:extLst>
              <a:ext uri="{FF2B5EF4-FFF2-40B4-BE49-F238E27FC236}">
                <a16:creationId xmlns="" xmlns:a16="http://schemas.microsoft.com/office/drawing/2014/main" id="{B6419555-0A5E-4669-85A4-32EAD7839482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527663" cy="387865"/>
          </a:xfrm>
          <a:custGeom>
            <a:avLst/>
            <a:gdLst>
              <a:gd name="T0" fmla="*/ 137 w 137"/>
              <a:gd name="T1" fmla="*/ 95 h 102"/>
              <a:gd name="T2" fmla="*/ 122 w 137"/>
              <a:gd name="T3" fmla="*/ 89 h 102"/>
              <a:gd name="T4" fmla="*/ 111 w 137"/>
              <a:gd name="T5" fmla="*/ 89 h 102"/>
              <a:gd name="T6" fmla="*/ 71 w 137"/>
              <a:gd name="T7" fmla="*/ 101 h 102"/>
              <a:gd name="T8" fmla="*/ 39 w 137"/>
              <a:gd name="T9" fmla="*/ 101 h 102"/>
              <a:gd name="T10" fmla="*/ 0 w 137"/>
              <a:gd name="T11" fmla="*/ 102 h 102"/>
              <a:gd name="T12" fmla="*/ 1 w 137"/>
              <a:gd name="T13" fmla="*/ 93 h 102"/>
              <a:gd name="T14" fmla="*/ 136 w 137"/>
              <a:gd name="T15" fmla="*/ 93 h 102"/>
              <a:gd name="T16" fmla="*/ 137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137" y="95"/>
                </a:moveTo>
                <a:cubicBezTo>
                  <a:pt x="131" y="93"/>
                  <a:pt x="125" y="91"/>
                  <a:pt x="122" y="89"/>
                </a:cubicBezTo>
                <a:cubicBezTo>
                  <a:pt x="116" y="83"/>
                  <a:pt x="108" y="81"/>
                  <a:pt x="111" y="89"/>
                </a:cubicBezTo>
                <a:cubicBezTo>
                  <a:pt x="115" y="97"/>
                  <a:pt x="78" y="102"/>
                  <a:pt x="71" y="101"/>
                </a:cubicBezTo>
                <a:cubicBezTo>
                  <a:pt x="63" y="100"/>
                  <a:pt x="49" y="77"/>
                  <a:pt x="39" y="101"/>
                </a:cubicBezTo>
                <a:cubicBezTo>
                  <a:pt x="26" y="102"/>
                  <a:pt x="11" y="102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61">
            <a:extLst>
              <a:ext uri="{FF2B5EF4-FFF2-40B4-BE49-F238E27FC236}">
                <a16:creationId xmlns="" xmlns:a16="http://schemas.microsoft.com/office/drawing/2014/main" id="{8EDDAB4D-18CA-4413-96A0-5AEE406D0999}"/>
              </a:ext>
            </a:extLst>
          </p:cNvPr>
          <p:cNvSpPr>
            <a:spLocks/>
          </p:cNvSpPr>
          <p:nvPr/>
        </p:nvSpPr>
        <p:spPr bwMode="auto">
          <a:xfrm>
            <a:off x="7314614" y="2671778"/>
            <a:ext cx="623750" cy="852980"/>
          </a:xfrm>
          <a:custGeom>
            <a:avLst/>
            <a:gdLst>
              <a:gd name="T0" fmla="*/ 26 w 162"/>
              <a:gd name="T1" fmla="*/ 192 h 224"/>
              <a:gd name="T2" fmla="*/ 85 w 162"/>
              <a:gd name="T3" fmla="*/ 142 h 224"/>
              <a:gd name="T4" fmla="*/ 105 w 162"/>
              <a:gd name="T5" fmla="*/ 224 h 224"/>
              <a:gd name="T6" fmla="*/ 162 w 162"/>
              <a:gd name="T7" fmla="*/ 102 h 224"/>
              <a:gd name="T8" fmla="*/ 161 w 162"/>
              <a:gd name="T9" fmla="*/ 93 h 224"/>
              <a:gd name="T10" fmla="*/ 26 w 162"/>
              <a:gd name="T11" fmla="*/ 93 h 224"/>
              <a:gd name="T12" fmla="*/ 25 w 162"/>
              <a:gd name="T13" fmla="*/ 95 h 224"/>
              <a:gd name="T14" fmla="*/ 2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26" y="192"/>
                </a:moveTo>
                <a:cubicBezTo>
                  <a:pt x="51" y="190"/>
                  <a:pt x="82" y="146"/>
                  <a:pt x="85" y="142"/>
                </a:cubicBezTo>
                <a:cubicBezTo>
                  <a:pt x="83" y="145"/>
                  <a:pt x="70" y="175"/>
                  <a:pt x="105" y="224"/>
                </a:cubicBezTo>
                <a:cubicBezTo>
                  <a:pt x="156" y="178"/>
                  <a:pt x="162" y="123"/>
                  <a:pt x="162" y="102"/>
                </a:cubicBezTo>
                <a:cubicBezTo>
                  <a:pt x="162" y="96"/>
                  <a:pt x="161" y="93"/>
                  <a:pt x="161" y="93"/>
                </a:cubicBezTo>
                <a:cubicBezTo>
                  <a:pt x="133" y="0"/>
                  <a:pt x="42" y="54"/>
                  <a:pt x="26" y="93"/>
                </a:cubicBezTo>
                <a:cubicBezTo>
                  <a:pt x="25" y="93"/>
                  <a:pt x="25" y="94"/>
                  <a:pt x="25" y="95"/>
                </a:cubicBezTo>
                <a:cubicBezTo>
                  <a:pt x="9" y="133"/>
                  <a:pt x="0" y="195"/>
                  <a:pt x="2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62">
            <a:extLst>
              <a:ext uri="{FF2B5EF4-FFF2-40B4-BE49-F238E27FC236}">
                <a16:creationId xmlns="" xmlns:a16="http://schemas.microsoft.com/office/drawing/2014/main" id="{EE611CF3-727E-4E18-BF4F-FBFA31E3915B}"/>
              </a:ext>
            </a:extLst>
          </p:cNvPr>
          <p:cNvSpPr>
            <a:spLocks/>
          </p:cNvSpPr>
          <p:nvPr/>
        </p:nvSpPr>
        <p:spPr bwMode="auto">
          <a:xfrm>
            <a:off x="7615902" y="3190004"/>
            <a:ext cx="133544" cy="334754"/>
          </a:xfrm>
          <a:custGeom>
            <a:avLst/>
            <a:gdLst>
              <a:gd name="T0" fmla="*/ 15 w 35"/>
              <a:gd name="T1" fmla="*/ 0 h 88"/>
              <a:gd name="T2" fmla="*/ 35 w 35"/>
              <a:gd name="T3" fmla="*/ 81 h 88"/>
              <a:gd name="T4" fmla="*/ 27 w 35"/>
              <a:gd name="T5" fmla="*/ 88 h 88"/>
              <a:gd name="T6" fmla="*/ 5 w 35"/>
              <a:gd name="T7" fmla="*/ 13 h 88"/>
              <a:gd name="T8" fmla="*/ 15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15" y="0"/>
                </a:moveTo>
                <a:cubicBezTo>
                  <a:pt x="13" y="3"/>
                  <a:pt x="0" y="32"/>
                  <a:pt x="35" y="81"/>
                </a:cubicBezTo>
                <a:cubicBezTo>
                  <a:pt x="32" y="84"/>
                  <a:pt x="30" y="86"/>
                  <a:pt x="27" y="88"/>
                </a:cubicBezTo>
                <a:cubicBezTo>
                  <a:pt x="1" y="51"/>
                  <a:pt x="2" y="25"/>
                  <a:pt x="5" y="13"/>
                </a:cubicBezTo>
                <a:cubicBezTo>
                  <a:pt x="10" y="7"/>
                  <a:pt x="14" y="1"/>
                  <a:pt x="15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63">
            <a:extLst>
              <a:ext uri="{FF2B5EF4-FFF2-40B4-BE49-F238E27FC236}">
                <a16:creationId xmlns="" xmlns:a16="http://schemas.microsoft.com/office/drawing/2014/main" id="{3C1749E5-3FCB-465F-81B0-9E61556AFBAD}"/>
              </a:ext>
            </a:extLst>
          </p:cNvPr>
          <p:cNvSpPr>
            <a:spLocks/>
          </p:cNvSpPr>
          <p:nvPr/>
        </p:nvSpPr>
        <p:spPr bwMode="auto">
          <a:xfrm>
            <a:off x="7314614" y="2903531"/>
            <a:ext cx="211717" cy="510179"/>
          </a:xfrm>
          <a:custGeom>
            <a:avLst/>
            <a:gdLst>
              <a:gd name="T0" fmla="*/ 25 w 55"/>
              <a:gd name="T1" fmla="*/ 34 h 134"/>
              <a:gd name="T2" fmla="*/ 26 w 55"/>
              <a:gd name="T3" fmla="*/ 32 h 134"/>
              <a:gd name="T4" fmla="*/ 55 w 55"/>
              <a:gd name="T5" fmla="*/ 0 h 134"/>
              <a:gd name="T6" fmla="*/ 34 w 55"/>
              <a:gd name="T7" fmla="*/ 26 h 134"/>
              <a:gd name="T8" fmla="*/ 33 w 55"/>
              <a:gd name="T9" fmla="*/ 28 h 134"/>
              <a:gd name="T10" fmla="*/ 34 w 55"/>
              <a:gd name="T11" fmla="*/ 125 h 134"/>
              <a:gd name="T12" fmla="*/ 53 w 55"/>
              <a:gd name="T13" fmla="*/ 117 h 134"/>
              <a:gd name="T14" fmla="*/ 26 w 55"/>
              <a:gd name="T15" fmla="*/ 131 h 134"/>
              <a:gd name="T16" fmla="*/ 25 w 55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134">
                <a:moveTo>
                  <a:pt x="25" y="34"/>
                </a:moveTo>
                <a:cubicBezTo>
                  <a:pt x="25" y="33"/>
                  <a:pt x="26" y="32"/>
                  <a:pt x="26" y="32"/>
                </a:cubicBezTo>
                <a:cubicBezTo>
                  <a:pt x="31" y="21"/>
                  <a:pt x="41" y="9"/>
                  <a:pt x="55" y="0"/>
                </a:cubicBezTo>
                <a:cubicBezTo>
                  <a:pt x="45" y="8"/>
                  <a:pt x="37" y="17"/>
                  <a:pt x="34" y="26"/>
                </a:cubicBezTo>
                <a:cubicBezTo>
                  <a:pt x="33" y="26"/>
                  <a:pt x="33" y="27"/>
                  <a:pt x="33" y="28"/>
                </a:cubicBezTo>
                <a:cubicBezTo>
                  <a:pt x="17" y="66"/>
                  <a:pt x="8" y="128"/>
                  <a:pt x="34" y="125"/>
                </a:cubicBezTo>
                <a:cubicBezTo>
                  <a:pt x="40" y="125"/>
                  <a:pt x="46" y="121"/>
                  <a:pt x="53" y="117"/>
                </a:cubicBezTo>
                <a:cubicBezTo>
                  <a:pt x="44" y="124"/>
                  <a:pt x="35" y="130"/>
                  <a:pt x="26" y="131"/>
                </a:cubicBezTo>
                <a:cubicBezTo>
                  <a:pt x="0" y="134"/>
                  <a:pt x="9" y="72"/>
                  <a:pt x="25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64">
            <a:extLst>
              <a:ext uri="{FF2B5EF4-FFF2-40B4-BE49-F238E27FC236}">
                <a16:creationId xmlns="" xmlns:a16="http://schemas.microsoft.com/office/drawing/2014/main" id="{716F86FE-931A-4A65-A19F-DFC8D0368934}"/>
              </a:ext>
            </a:extLst>
          </p:cNvPr>
          <p:cNvSpPr>
            <a:spLocks/>
          </p:cNvSpPr>
          <p:nvPr/>
        </p:nvSpPr>
        <p:spPr bwMode="auto">
          <a:xfrm>
            <a:off x="7410700" y="2671778"/>
            <a:ext cx="527663" cy="387865"/>
          </a:xfrm>
          <a:custGeom>
            <a:avLst/>
            <a:gdLst>
              <a:gd name="T0" fmla="*/ 0 w 137"/>
              <a:gd name="T1" fmla="*/ 95 h 102"/>
              <a:gd name="T2" fmla="*/ 15 w 137"/>
              <a:gd name="T3" fmla="*/ 89 h 102"/>
              <a:gd name="T4" fmla="*/ 26 w 137"/>
              <a:gd name="T5" fmla="*/ 89 h 102"/>
              <a:gd name="T6" fmla="*/ 67 w 137"/>
              <a:gd name="T7" fmla="*/ 101 h 102"/>
              <a:gd name="T8" fmla="*/ 98 w 137"/>
              <a:gd name="T9" fmla="*/ 101 h 102"/>
              <a:gd name="T10" fmla="*/ 137 w 137"/>
              <a:gd name="T11" fmla="*/ 102 h 102"/>
              <a:gd name="T12" fmla="*/ 136 w 137"/>
              <a:gd name="T13" fmla="*/ 93 h 102"/>
              <a:gd name="T14" fmla="*/ 1 w 137"/>
              <a:gd name="T15" fmla="*/ 93 h 102"/>
              <a:gd name="T16" fmla="*/ 0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0" y="95"/>
                </a:moveTo>
                <a:cubicBezTo>
                  <a:pt x="6" y="93"/>
                  <a:pt x="12" y="91"/>
                  <a:pt x="15" y="89"/>
                </a:cubicBezTo>
                <a:cubicBezTo>
                  <a:pt x="21" y="83"/>
                  <a:pt x="29" y="81"/>
                  <a:pt x="26" y="89"/>
                </a:cubicBezTo>
                <a:cubicBezTo>
                  <a:pt x="22" y="97"/>
                  <a:pt x="59" y="102"/>
                  <a:pt x="67" y="101"/>
                </a:cubicBezTo>
                <a:cubicBezTo>
                  <a:pt x="74" y="100"/>
                  <a:pt x="88" y="77"/>
                  <a:pt x="98" y="101"/>
                </a:cubicBezTo>
                <a:cubicBezTo>
                  <a:pt x="111" y="102"/>
                  <a:pt x="126" y="102"/>
                  <a:pt x="137" y="102"/>
                </a:cubicBezTo>
                <a:cubicBezTo>
                  <a:pt x="137" y="96"/>
                  <a:pt x="136" y="93"/>
                  <a:pt x="136" y="93"/>
                </a:cubicBezTo>
                <a:cubicBezTo>
                  <a:pt x="108" y="0"/>
                  <a:pt x="17" y="54"/>
                  <a:pt x="1" y="93"/>
                </a:cubicBezTo>
                <a:cubicBezTo>
                  <a:pt x="0" y="93"/>
                  <a:pt x="0" y="94"/>
                  <a:pt x="0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Rectangle 67">
            <a:extLst>
              <a:ext uri="{FF2B5EF4-FFF2-40B4-BE49-F238E27FC236}">
                <a16:creationId xmlns="" xmlns:a16="http://schemas.microsoft.com/office/drawing/2014/main" id="{4EF36714-C8EB-44DE-882B-C70CB09CC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Rectangle 68">
            <a:extLst>
              <a:ext uri="{FF2B5EF4-FFF2-40B4-BE49-F238E27FC236}">
                <a16:creationId xmlns="" xmlns:a16="http://schemas.microsoft.com/office/drawing/2014/main" id="{A7022907-7184-446B-922A-9B71F0AF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Rectangle 69">
            <a:extLst>
              <a:ext uri="{FF2B5EF4-FFF2-40B4-BE49-F238E27FC236}">
                <a16:creationId xmlns="" xmlns:a16="http://schemas.microsoft.com/office/drawing/2014/main" id="{E2D32543-AD4C-46D0-81E5-4281BE57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Rectangle 70">
            <a:extLst>
              <a:ext uri="{FF2B5EF4-FFF2-40B4-BE49-F238E27FC236}">
                <a16:creationId xmlns="" xmlns:a16="http://schemas.microsoft.com/office/drawing/2014/main" id="{F74BDC36-3C9F-4619-A397-534F0CAA7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Rectangle 71">
            <a:extLst>
              <a:ext uri="{FF2B5EF4-FFF2-40B4-BE49-F238E27FC236}">
                <a16:creationId xmlns="" xmlns:a16="http://schemas.microsoft.com/office/drawing/2014/main" id="{95959734-4E9D-4C2D-A8DD-8575FD1E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Rectangle 72">
            <a:extLst>
              <a:ext uri="{FF2B5EF4-FFF2-40B4-BE49-F238E27FC236}">
                <a16:creationId xmlns="" xmlns:a16="http://schemas.microsoft.com/office/drawing/2014/main" id="{12BE1A23-61CA-4A09-A3AC-691D7C906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Rectangle 73">
            <a:extLst>
              <a:ext uri="{FF2B5EF4-FFF2-40B4-BE49-F238E27FC236}">
                <a16:creationId xmlns="" xmlns:a16="http://schemas.microsoft.com/office/drawing/2014/main" id="{48855B71-585F-4ACE-A672-03206074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Rectangle 74">
            <a:extLst>
              <a:ext uri="{FF2B5EF4-FFF2-40B4-BE49-F238E27FC236}">
                <a16:creationId xmlns="" xmlns:a16="http://schemas.microsoft.com/office/drawing/2014/main" id="{F8C03F35-A3E3-467C-AEA3-3FBECEA8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Rectangle 75">
            <a:extLst>
              <a:ext uri="{FF2B5EF4-FFF2-40B4-BE49-F238E27FC236}">
                <a16:creationId xmlns="" xmlns:a16="http://schemas.microsoft.com/office/drawing/2014/main" id="{5926E174-7263-4DF5-BC3F-DAF4AF3A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Rectangle 76">
            <a:extLst>
              <a:ext uri="{FF2B5EF4-FFF2-40B4-BE49-F238E27FC236}">
                <a16:creationId xmlns="" xmlns:a16="http://schemas.microsoft.com/office/drawing/2014/main" id="{0C132E59-2954-4A92-8821-7A0D604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Rectangle 77">
            <a:extLst>
              <a:ext uri="{FF2B5EF4-FFF2-40B4-BE49-F238E27FC236}">
                <a16:creationId xmlns="" xmlns:a16="http://schemas.microsoft.com/office/drawing/2014/main" id="{86DAEF12-9ED4-44D8-B1DC-386D849B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2" name="Rectangle 78">
            <a:extLst>
              <a:ext uri="{FF2B5EF4-FFF2-40B4-BE49-F238E27FC236}">
                <a16:creationId xmlns="" xmlns:a16="http://schemas.microsoft.com/office/drawing/2014/main" id="{E07AE841-BF56-4970-B1F9-E7D69923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79">
            <a:extLst>
              <a:ext uri="{FF2B5EF4-FFF2-40B4-BE49-F238E27FC236}">
                <a16:creationId xmlns="" xmlns:a16="http://schemas.microsoft.com/office/drawing/2014/main" id="{8AD3C759-6326-411F-ABE5-BAF759B2E919}"/>
              </a:ext>
            </a:extLst>
          </p:cNvPr>
          <p:cNvSpPr>
            <a:spLocks/>
          </p:cNvSpPr>
          <p:nvPr/>
        </p:nvSpPr>
        <p:spPr bwMode="auto">
          <a:xfrm>
            <a:off x="4568813" y="5232328"/>
            <a:ext cx="700293" cy="1054155"/>
          </a:xfrm>
          <a:custGeom>
            <a:avLst/>
            <a:gdLst>
              <a:gd name="T0" fmla="*/ 133 w 182"/>
              <a:gd name="T1" fmla="*/ 262 h 277"/>
              <a:gd name="T2" fmla="*/ 94 w 182"/>
              <a:gd name="T3" fmla="*/ 179 h 277"/>
              <a:gd name="T4" fmla="*/ 31 w 182"/>
              <a:gd name="T5" fmla="*/ 259 h 277"/>
              <a:gd name="T6" fmla="*/ 30 w 182"/>
              <a:gd name="T7" fmla="*/ 98 h 277"/>
              <a:gd name="T8" fmla="*/ 35 w 182"/>
              <a:gd name="T9" fmla="*/ 88 h 277"/>
              <a:gd name="T10" fmla="*/ 181 w 182"/>
              <a:gd name="T11" fmla="*/ 154 h 277"/>
              <a:gd name="T12" fmla="*/ 181 w 182"/>
              <a:gd name="T13" fmla="*/ 156 h 277"/>
              <a:gd name="T14" fmla="*/ 133 w 182"/>
              <a:gd name="T15" fmla="*/ 26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277">
                <a:moveTo>
                  <a:pt x="133" y="262"/>
                </a:moveTo>
                <a:cubicBezTo>
                  <a:pt x="107" y="248"/>
                  <a:pt x="95" y="185"/>
                  <a:pt x="94" y="179"/>
                </a:cubicBezTo>
                <a:cubicBezTo>
                  <a:pt x="94" y="183"/>
                  <a:pt x="94" y="222"/>
                  <a:pt x="31" y="259"/>
                </a:cubicBezTo>
                <a:cubicBezTo>
                  <a:pt x="0" y="183"/>
                  <a:pt x="20" y="121"/>
                  <a:pt x="30" y="98"/>
                </a:cubicBezTo>
                <a:cubicBezTo>
                  <a:pt x="33" y="92"/>
                  <a:pt x="35" y="88"/>
                  <a:pt x="35" y="88"/>
                </a:cubicBezTo>
                <a:cubicBezTo>
                  <a:pt x="111" y="0"/>
                  <a:pt x="182" y="103"/>
                  <a:pt x="181" y="154"/>
                </a:cubicBezTo>
                <a:cubicBezTo>
                  <a:pt x="181" y="154"/>
                  <a:pt x="182" y="155"/>
                  <a:pt x="181" y="156"/>
                </a:cubicBezTo>
                <a:cubicBezTo>
                  <a:pt x="180" y="206"/>
                  <a:pt x="159" y="277"/>
                  <a:pt x="133" y="26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80">
            <a:extLst>
              <a:ext uri="{FF2B5EF4-FFF2-40B4-BE49-F238E27FC236}">
                <a16:creationId xmlns="" xmlns:a16="http://schemas.microsoft.com/office/drawing/2014/main" id="{03BC8F02-AC9E-4A35-93C1-D174723F68DE}"/>
              </a:ext>
            </a:extLst>
          </p:cNvPr>
          <p:cNvSpPr>
            <a:spLocks/>
          </p:cNvSpPr>
          <p:nvPr/>
        </p:nvSpPr>
        <p:spPr bwMode="auto">
          <a:xfrm>
            <a:off x="4671413" y="5871258"/>
            <a:ext cx="255689" cy="346021"/>
          </a:xfrm>
          <a:custGeom>
            <a:avLst/>
            <a:gdLst>
              <a:gd name="T0" fmla="*/ 61 w 66"/>
              <a:gd name="T1" fmla="*/ 0 h 91"/>
              <a:gd name="T2" fmla="*/ 0 w 66"/>
              <a:gd name="T3" fmla="*/ 80 h 91"/>
              <a:gd name="T4" fmla="*/ 4 w 66"/>
              <a:gd name="T5" fmla="*/ 91 h 91"/>
              <a:gd name="T6" fmla="*/ 66 w 66"/>
              <a:gd name="T7" fmla="*/ 20 h 91"/>
              <a:gd name="T8" fmla="*/ 61 w 66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91">
                <a:moveTo>
                  <a:pt x="61" y="0"/>
                </a:moveTo>
                <a:cubicBezTo>
                  <a:pt x="61" y="5"/>
                  <a:pt x="61" y="43"/>
                  <a:pt x="0" y="80"/>
                </a:cubicBezTo>
                <a:cubicBezTo>
                  <a:pt x="1" y="84"/>
                  <a:pt x="3" y="87"/>
                  <a:pt x="4" y="91"/>
                </a:cubicBezTo>
                <a:cubicBezTo>
                  <a:pt x="52" y="63"/>
                  <a:pt x="63" y="34"/>
                  <a:pt x="66" y="20"/>
                </a:cubicBezTo>
                <a:cubicBezTo>
                  <a:pt x="63" y="10"/>
                  <a:pt x="62" y="2"/>
                  <a:pt x="61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81">
            <a:extLst>
              <a:ext uri="{FF2B5EF4-FFF2-40B4-BE49-F238E27FC236}">
                <a16:creationId xmlns="" xmlns:a16="http://schemas.microsoft.com/office/drawing/2014/main" id="{5D4D28B1-0B1A-474C-8A16-AA18A4CB6F92}"/>
              </a:ext>
            </a:extLst>
          </p:cNvPr>
          <p:cNvSpPr>
            <a:spLocks/>
          </p:cNvSpPr>
          <p:nvPr/>
        </p:nvSpPr>
        <p:spPr bwMode="auto">
          <a:xfrm>
            <a:off x="4995503" y="5628240"/>
            <a:ext cx="270346" cy="658244"/>
          </a:xfrm>
          <a:custGeom>
            <a:avLst/>
            <a:gdLst>
              <a:gd name="T0" fmla="*/ 70 w 70"/>
              <a:gd name="T1" fmla="*/ 52 h 173"/>
              <a:gd name="T2" fmla="*/ 70 w 70"/>
              <a:gd name="T3" fmla="*/ 49 h 173"/>
              <a:gd name="T4" fmla="*/ 55 w 70"/>
              <a:gd name="T5" fmla="*/ 0 h 173"/>
              <a:gd name="T6" fmla="*/ 65 w 70"/>
              <a:gd name="T7" fmla="*/ 39 h 173"/>
              <a:gd name="T8" fmla="*/ 65 w 70"/>
              <a:gd name="T9" fmla="*/ 41 h 173"/>
              <a:gd name="T10" fmla="*/ 16 w 70"/>
              <a:gd name="T11" fmla="*/ 148 h 173"/>
              <a:gd name="T12" fmla="*/ 0 w 70"/>
              <a:gd name="T13" fmla="*/ 130 h 173"/>
              <a:gd name="T14" fmla="*/ 22 w 70"/>
              <a:gd name="T15" fmla="*/ 158 h 173"/>
              <a:gd name="T16" fmla="*/ 70 w 70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173">
                <a:moveTo>
                  <a:pt x="70" y="52"/>
                </a:moveTo>
                <a:cubicBezTo>
                  <a:pt x="70" y="51"/>
                  <a:pt x="70" y="50"/>
                  <a:pt x="70" y="49"/>
                </a:cubicBezTo>
                <a:cubicBezTo>
                  <a:pt x="70" y="35"/>
                  <a:pt x="65" y="17"/>
                  <a:pt x="55" y="0"/>
                </a:cubicBezTo>
                <a:cubicBezTo>
                  <a:pt x="62" y="14"/>
                  <a:pt x="65" y="28"/>
                  <a:pt x="65" y="39"/>
                </a:cubicBezTo>
                <a:cubicBezTo>
                  <a:pt x="65" y="40"/>
                  <a:pt x="65" y="41"/>
                  <a:pt x="65" y="41"/>
                </a:cubicBezTo>
                <a:cubicBezTo>
                  <a:pt x="64" y="91"/>
                  <a:pt x="43" y="163"/>
                  <a:pt x="16" y="148"/>
                </a:cubicBezTo>
                <a:cubicBezTo>
                  <a:pt x="10" y="144"/>
                  <a:pt x="4" y="138"/>
                  <a:pt x="0" y="130"/>
                </a:cubicBezTo>
                <a:cubicBezTo>
                  <a:pt x="5" y="142"/>
                  <a:pt x="13" y="153"/>
                  <a:pt x="22" y="158"/>
                </a:cubicBezTo>
                <a:cubicBezTo>
                  <a:pt x="48" y="173"/>
                  <a:pt x="69" y="102"/>
                  <a:pt x="70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82">
            <a:extLst>
              <a:ext uri="{FF2B5EF4-FFF2-40B4-BE49-F238E27FC236}">
                <a16:creationId xmlns="" xmlns:a16="http://schemas.microsoft.com/office/drawing/2014/main" id="{BBB61499-BF09-4CED-8D63-A4151E3338BB}"/>
              </a:ext>
            </a:extLst>
          </p:cNvPr>
          <p:cNvSpPr>
            <a:spLocks/>
          </p:cNvSpPr>
          <p:nvPr/>
        </p:nvSpPr>
        <p:spPr bwMode="auto">
          <a:xfrm>
            <a:off x="4684442" y="4376129"/>
            <a:ext cx="723094" cy="1450067"/>
          </a:xfrm>
          <a:custGeom>
            <a:avLst/>
            <a:gdLst>
              <a:gd name="T0" fmla="*/ 151 w 188"/>
              <a:gd name="T1" fmla="*/ 381 h 381"/>
              <a:gd name="T2" fmla="*/ 138 w 188"/>
              <a:gd name="T3" fmla="*/ 367 h 381"/>
              <a:gd name="T4" fmla="*/ 126 w 188"/>
              <a:gd name="T5" fmla="*/ 362 h 381"/>
              <a:gd name="T6" fmla="*/ 77 w 188"/>
              <a:gd name="T7" fmla="*/ 356 h 381"/>
              <a:gd name="T8" fmla="*/ 43 w 188"/>
              <a:gd name="T9" fmla="*/ 341 h 381"/>
              <a:gd name="T10" fmla="*/ 0 w 188"/>
              <a:gd name="T11" fmla="*/ 323 h 381"/>
              <a:gd name="T12" fmla="*/ 5 w 188"/>
              <a:gd name="T13" fmla="*/ 313 h 381"/>
              <a:gd name="T14" fmla="*/ 151 w 188"/>
              <a:gd name="T15" fmla="*/ 379 h 381"/>
              <a:gd name="T16" fmla="*/ 151 w 188"/>
              <a:gd name="T17" fmla="*/ 38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381">
                <a:moveTo>
                  <a:pt x="151" y="381"/>
                </a:moveTo>
                <a:cubicBezTo>
                  <a:pt x="146" y="376"/>
                  <a:pt x="140" y="371"/>
                  <a:pt x="138" y="367"/>
                </a:cubicBezTo>
                <a:cubicBezTo>
                  <a:pt x="134" y="358"/>
                  <a:pt x="127" y="351"/>
                  <a:pt x="126" y="362"/>
                </a:cubicBezTo>
                <a:cubicBezTo>
                  <a:pt x="126" y="373"/>
                  <a:pt x="84" y="360"/>
                  <a:pt x="77" y="356"/>
                </a:cubicBezTo>
                <a:cubicBezTo>
                  <a:pt x="69" y="351"/>
                  <a:pt x="65" y="320"/>
                  <a:pt x="43" y="341"/>
                </a:cubicBezTo>
                <a:cubicBezTo>
                  <a:pt x="28" y="336"/>
                  <a:pt x="12" y="329"/>
                  <a:pt x="0" y="323"/>
                </a:cubicBezTo>
                <a:cubicBezTo>
                  <a:pt x="3" y="317"/>
                  <a:pt x="5" y="313"/>
                  <a:pt x="5" y="313"/>
                </a:cubicBezTo>
                <a:cubicBezTo>
                  <a:pt x="106" y="0"/>
                  <a:pt x="188" y="167"/>
                  <a:pt x="151" y="379"/>
                </a:cubicBezTo>
                <a:cubicBezTo>
                  <a:pt x="151" y="379"/>
                  <a:pt x="152" y="380"/>
                  <a:pt x="151" y="381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83">
            <a:extLst>
              <a:ext uri="{FF2B5EF4-FFF2-40B4-BE49-F238E27FC236}">
                <a16:creationId xmlns="" xmlns:a16="http://schemas.microsoft.com/office/drawing/2014/main" id="{14A3ECB1-85E4-4FBF-9595-203638F1B8F0}"/>
              </a:ext>
            </a:extLst>
          </p:cNvPr>
          <p:cNvSpPr>
            <a:spLocks/>
          </p:cNvSpPr>
          <p:nvPr/>
        </p:nvSpPr>
        <p:spPr bwMode="auto">
          <a:xfrm>
            <a:off x="6451462" y="5316017"/>
            <a:ext cx="708437" cy="1057374"/>
          </a:xfrm>
          <a:custGeom>
            <a:avLst/>
            <a:gdLst>
              <a:gd name="T0" fmla="*/ 52 w 184"/>
              <a:gd name="T1" fmla="*/ 263 h 278"/>
              <a:gd name="T2" fmla="*/ 90 w 184"/>
              <a:gd name="T3" fmla="*/ 178 h 278"/>
              <a:gd name="T4" fmla="*/ 154 w 184"/>
              <a:gd name="T5" fmla="*/ 258 h 278"/>
              <a:gd name="T6" fmla="*/ 152 w 184"/>
              <a:gd name="T7" fmla="*/ 97 h 278"/>
              <a:gd name="T8" fmla="*/ 147 w 184"/>
              <a:gd name="T9" fmla="*/ 87 h 278"/>
              <a:gd name="T10" fmla="*/ 2 w 184"/>
              <a:gd name="T11" fmla="*/ 155 h 278"/>
              <a:gd name="T12" fmla="*/ 2 w 184"/>
              <a:gd name="T13" fmla="*/ 157 h 278"/>
              <a:gd name="T14" fmla="*/ 52 w 184"/>
              <a:gd name="T15" fmla="*/ 26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278">
                <a:moveTo>
                  <a:pt x="52" y="263"/>
                </a:moveTo>
                <a:cubicBezTo>
                  <a:pt x="78" y="248"/>
                  <a:pt x="89" y="184"/>
                  <a:pt x="90" y="178"/>
                </a:cubicBezTo>
                <a:cubicBezTo>
                  <a:pt x="90" y="183"/>
                  <a:pt x="90" y="221"/>
                  <a:pt x="154" y="258"/>
                </a:cubicBezTo>
                <a:cubicBezTo>
                  <a:pt x="184" y="181"/>
                  <a:pt x="162" y="120"/>
                  <a:pt x="152" y="97"/>
                </a:cubicBezTo>
                <a:cubicBezTo>
                  <a:pt x="149" y="90"/>
                  <a:pt x="147" y="87"/>
                  <a:pt x="147" y="87"/>
                </a:cubicBezTo>
                <a:cubicBezTo>
                  <a:pt x="69" y="0"/>
                  <a:pt x="0" y="105"/>
                  <a:pt x="2" y="155"/>
                </a:cubicBezTo>
                <a:cubicBezTo>
                  <a:pt x="2" y="155"/>
                  <a:pt x="2" y="156"/>
                  <a:pt x="2" y="157"/>
                </a:cubicBezTo>
                <a:cubicBezTo>
                  <a:pt x="4" y="207"/>
                  <a:pt x="26" y="278"/>
                  <a:pt x="52" y="263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84">
            <a:extLst>
              <a:ext uri="{FF2B5EF4-FFF2-40B4-BE49-F238E27FC236}">
                <a16:creationId xmlns="" xmlns:a16="http://schemas.microsoft.com/office/drawing/2014/main" id="{36866656-4727-4590-8CB5-E4ABE27AA27F}"/>
              </a:ext>
            </a:extLst>
          </p:cNvPr>
          <p:cNvSpPr>
            <a:spLocks/>
          </p:cNvSpPr>
          <p:nvPr/>
        </p:nvSpPr>
        <p:spPr bwMode="auto">
          <a:xfrm>
            <a:off x="6801608" y="5954947"/>
            <a:ext cx="258946" cy="342802"/>
          </a:xfrm>
          <a:custGeom>
            <a:avLst/>
            <a:gdLst>
              <a:gd name="T0" fmla="*/ 4 w 67"/>
              <a:gd name="T1" fmla="*/ 0 h 90"/>
              <a:gd name="T2" fmla="*/ 67 w 67"/>
              <a:gd name="T3" fmla="*/ 78 h 90"/>
              <a:gd name="T4" fmla="*/ 63 w 67"/>
              <a:gd name="T5" fmla="*/ 90 h 90"/>
              <a:gd name="T6" fmla="*/ 0 w 67"/>
              <a:gd name="T7" fmla="*/ 19 h 90"/>
              <a:gd name="T8" fmla="*/ 4 w 67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90">
                <a:moveTo>
                  <a:pt x="4" y="0"/>
                </a:moveTo>
                <a:cubicBezTo>
                  <a:pt x="4" y="4"/>
                  <a:pt x="5" y="42"/>
                  <a:pt x="67" y="78"/>
                </a:cubicBezTo>
                <a:cubicBezTo>
                  <a:pt x="65" y="82"/>
                  <a:pt x="64" y="86"/>
                  <a:pt x="63" y="90"/>
                </a:cubicBezTo>
                <a:cubicBezTo>
                  <a:pt x="15" y="62"/>
                  <a:pt x="3" y="33"/>
                  <a:pt x="0" y="19"/>
                </a:cubicBezTo>
                <a:cubicBezTo>
                  <a:pt x="2" y="9"/>
                  <a:pt x="4" y="2"/>
                  <a:pt x="4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85">
            <a:extLst>
              <a:ext uri="{FF2B5EF4-FFF2-40B4-BE49-F238E27FC236}">
                <a16:creationId xmlns="" xmlns:a16="http://schemas.microsoft.com/office/drawing/2014/main" id="{E5DCCEE8-C5B5-4572-9112-74EC8EF59504}"/>
              </a:ext>
            </a:extLst>
          </p:cNvPr>
          <p:cNvSpPr>
            <a:spLocks/>
          </p:cNvSpPr>
          <p:nvPr/>
        </p:nvSpPr>
        <p:spPr bwMode="auto">
          <a:xfrm>
            <a:off x="6456347" y="5715147"/>
            <a:ext cx="280117" cy="658244"/>
          </a:xfrm>
          <a:custGeom>
            <a:avLst/>
            <a:gdLst>
              <a:gd name="T0" fmla="*/ 1 w 73"/>
              <a:gd name="T1" fmla="*/ 52 h 173"/>
              <a:gd name="T2" fmla="*/ 1 w 73"/>
              <a:gd name="T3" fmla="*/ 50 h 173"/>
              <a:gd name="T4" fmla="*/ 15 w 73"/>
              <a:gd name="T5" fmla="*/ 0 h 173"/>
              <a:gd name="T6" fmla="*/ 6 w 73"/>
              <a:gd name="T7" fmla="*/ 39 h 173"/>
              <a:gd name="T8" fmla="*/ 6 w 73"/>
              <a:gd name="T9" fmla="*/ 41 h 173"/>
              <a:gd name="T10" fmla="*/ 57 w 73"/>
              <a:gd name="T11" fmla="*/ 147 h 173"/>
              <a:gd name="T12" fmla="*/ 73 w 73"/>
              <a:gd name="T13" fmla="*/ 128 h 173"/>
              <a:gd name="T14" fmla="*/ 51 w 73"/>
              <a:gd name="T15" fmla="*/ 157 h 173"/>
              <a:gd name="T16" fmla="*/ 1 w 73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173">
                <a:moveTo>
                  <a:pt x="1" y="52"/>
                </a:moveTo>
                <a:cubicBezTo>
                  <a:pt x="1" y="51"/>
                  <a:pt x="1" y="50"/>
                  <a:pt x="1" y="50"/>
                </a:cubicBezTo>
                <a:cubicBezTo>
                  <a:pt x="0" y="36"/>
                  <a:pt x="6" y="17"/>
                  <a:pt x="15" y="0"/>
                </a:cubicBezTo>
                <a:cubicBezTo>
                  <a:pt x="9" y="14"/>
                  <a:pt x="6" y="28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8" y="91"/>
                  <a:pt x="30" y="162"/>
                  <a:pt x="57" y="147"/>
                </a:cubicBezTo>
                <a:cubicBezTo>
                  <a:pt x="63" y="143"/>
                  <a:pt x="68" y="136"/>
                  <a:pt x="73" y="128"/>
                </a:cubicBezTo>
                <a:cubicBezTo>
                  <a:pt x="67" y="141"/>
                  <a:pt x="60" y="152"/>
                  <a:pt x="51" y="157"/>
                </a:cubicBezTo>
                <a:cubicBezTo>
                  <a:pt x="25" y="173"/>
                  <a:pt x="3" y="102"/>
                  <a:pt x="1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86">
            <a:extLst>
              <a:ext uri="{FF2B5EF4-FFF2-40B4-BE49-F238E27FC236}">
                <a16:creationId xmlns="" xmlns:a16="http://schemas.microsoft.com/office/drawing/2014/main" id="{B350505A-79F5-44D4-81F8-95A0B422F6A2}"/>
              </a:ext>
            </a:extLst>
          </p:cNvPr>
          <p:cNvSpPr>
            <a:spLocks/>
          </p:cNvSpPr>
          <p:nvPr/>
        </p:nvSpPr>
        <p:spPr bwMode="auto">
          <a:xfrm>
            <a:off x="6301631" y="4459818"/>
            <a:ext cx="736122" cy="1453285"/>
          </a:xfrm>
          <a:custGeom>
            <a:avLst/>
            <a:gdLst>
              <a:gd name="T0" fmla="*/ 41 w 191"/>
              <a:gd name="T1" fmla="*/ 382 h 382"/>
              <a:gd name="T2" fmla="*/ 54 w 191"/>
              <a:gd name="T3" fmla="*/ 368 h 382"/>
              <a:gd name="T4" fmla="*/ 65 w 191"/>
              <a:gd name="T5" fmla="*/ 363 h 382"/>
              <a:gd name="T6" fmla="*/ 115 w 191"/>
              <a:gd name="T7" fmla="*/ 356 h 382"/>
              <a:gd name="T8" fmla="*/ 149 w 191"/>
              <a:gd name="T9" fmla="*/ 340 h 382"/>
              <a:gd name="T10" fmla="*/ 191 w 191"/>
              <a:gd name="T11" fmla="*/ 322 h 382"/>
              <a:gd name="T12" fmla="*/ 186 w 191"/>
              <a:gd name="T13" fmla="*/ 312 h 382"/>
              <a:gd name="T14" fmla="*/ 41 w 191"/>
              <a:gd name="T15" fmla="*/ 380 h 382"/>
              <a:gd name="T16" fmla="*/ 41 w 191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382">
                <a:moveTo>
                  <a:pt x="41" y="382"/>
                </a:moveTo>
                <a:cubicBezTo>
                  <a:pt x="46" y="377"/>
                  <a:pt x="52" y="372"/>
                  <a:pt x="54" y="368"/>
                </a:cubicBezTo>
                <a:cubicBezTo>
                  <a:pt x="58" y="359"/>
                  <a:pt x="65" y="352"/>
                  <a:pt x="65" y="363"/>
                </a:cubicBezTo>
                <a:cubicBezTo>
                  <a:pt x="66" y="373"/>
                  <a:pt x="108" y="360"/>
                  <a:pt x="115" y="356"/>
                </a:cubicBezTo>
                <a:cubicBezTo>
                  <a:pt x="122" y="351"/>
                  <a:pt x="126" y="319"/>
                  <a:pt x="149" y="340"/>
                </a:cubicBezTo>
                <a:cubicBezTo>
                  <a:pt x="163" y="335"/>
                  <a:pt x="179" y="327"/>
                  <a:pt x="191" y="322"/>
                </a:cubicBezTo>
                <a:cubicBezTo>
                  <a:pt x="188" y="315"/>
                  <a:pt x="186" y="312"/>
                  <a:pt x="186" y="312"/>
                </a:cubicBezTo>
                <a:cubicBezTo>
                  <a:pt x="80" y="0"/>
                  <a:pt x="0" y="168"/>
                  <a:pt x="41" y="380"/>
                </a:cubicBezTo>
                <a:cubicBezTo>
                  <a:pt x="41" y="380"/>
                  <a:pt x="41" y="381"/>
                  <a:pt x="41" y="382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2" name="Rectangle 27">
            <a:extLst>
              <a:ext uri="{FF2B5EF4-FFF2-40B4-BE49-F238E27FC236}">
                <a16:creationId xmlns="" xmlns:a16="http://schemas.microsoft.com/office/drawing/2014/main" id="{EDD8DD34-3BC8-40BA-9EA5-FA9E095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Rectangle 28">
            <a:extLst>
              <a:ext uri="{FF2B5EF4-FFF2-40B4-BE49-F238E27FC236}">
                <a16:creationId xmlns="" xmlns:a16="http://schemas.microsoft.com/office/drawing/2014/main" id="{300FD852-F3D2-4F26-B7CE-FFB0115E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" name="Rectangle 29">
            <a:extLst>
              <a:ext uri="{FF2B5EF4-FFF2-40B4-BE49-F238E27FC236}">
                <a16:creationId xmlns="" xmlns:a16="http://schemas.microsoft.com/office/drawing/2014/main" id="{F08009D6-AA63-472E-8C1A-620FD14AE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5" name="Rectangle 30">
            <a:extLst>
              <a:ext uri="{FF2B5EF4-FFF2-40B4-BE49-F238E27FC236}">
                <a16:creationId xmlns="" xmlns:a16="http://schemas.microsoft.com/office/drawing/2014/main" id="{A24402CD-8D48-470F-9A24-568ABECE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24256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" name="Rectangle 77">
            <a:extLst>
              <a:ext uri="{FF2B5EF4-FFF2-40B4-BE49-F238E27FC236}">
                <a16:creationId xmlns="" xmlns:a16="http://schemas.microsoft.com/office/drawing/2014/main" id="{17E9B8F4-E872-4435-9F99-309BED15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7" name="Rectangle 78">
            <a:extLst>
              <a:ext uri="{FF2B5EF4-FFF2-40B4-BE49-F238E27FC236}">
                <a16:creationId xmlns="" xmlns:a16="http://schemas.microsoft.com/office/drawing/2014/main" id="{CBAD7C66-348A-4BD0-BCF6-B829344F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Rectangle 27">
            <a:extLst>
              <a:ext uri="{FF2B5EF4-FFF2-40B4-BE49-F238E27FC236}">
                <a16:creationId xmlns="" xmlns:a16="http://schemas.microsoft.com/office/drawing/2014/main" id="{ABBB23C9-B458-44D1-811F-180576A8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Rectangle 28">
            <a:extLst>
              <a:ext uri="{FF2B5EF4-FFF2-40B4-BE49-F238E27FC236}">
                <a16:creationId xmlns="" xmlns:a16="http://schemas.microsoft.com/office/drawing/2014/main" id="{F29CE17A-4EC5-459A-8FA3-D1691C46B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Rectangle 29">
            <a:extLst>
              <a:ext uri="{FF2B5EF4-FFF2-40B4-BE49-F238E27FC236}">
                <a16:creationId xmlns="" xmlns:a16="http://schemas.microsoft.com/office/drawing/2014/main" id="{14F74329-C4B9-4E91-847F-E53E6164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81" name="Rectangle 30">
            <a:extLst>
              <a:ext uri="{FF2B5EF4-FFF2-40B4-BE49-F238E27FC236}">
                <a16:creationId xmlns="" xmlns:a16="http://schemas.microsoft.com/office/drawing/2014/main" id="{537366B0-4909-498C-AEF8-44C75DCE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Rectangle 77">
            <a:extLst>
              <a:ext uri="{FF2B5EF4-FFF2-40B4-BE49-F238E27FC236}">
                <a16:creationId xmlns="" xmlns:a16="http://schemas.microsoft.com/office/drawing/2014/main" id="{CB441A49-2CB7-4F10-9C8E-74DA14EB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" name="Rectangle 78">
            <a:extLst>
              <a:ext uri="{FF2B5EF4-FFF2-40B4-BE49-F238E27FC236}">
                <a16:creationId xmlns="" xmlns:a16="http://schemas.microsoft.com/office/drawing/2014/main" id="{BA171DFF-3921-4E27-804D-0761132A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Rectangle 29">
            <a:extLst>
              <a:ext uri="{FF2B5EF4-FFF2-40B4-BE49-F238E27FC236}">
                <a16:creationId xmlns="" xmlns:a16="http://schemas.microsoft.com/office/drawing/2014/main" id="{9FDDADB0-7CE7-42D0-AE98-C7F8781B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42450"/>
            <a:ext cx="707026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3" name="Rectangle 30">
            <a:extLst>
              <a:ext uri="{FF2B5EF4-FFF2-40B4-BE49-F238E27FC236}">
                <a16:creationId xmlns="" xmlns:a16="http://schemas.microsoft.com/office/drawing/2014/main" id="{4A3D0C22-3E89-4672-9E68-2F5A0F26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42450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Rectangle 77">
            <a:extLst>
              <a:ext uri="{FF2B5EF4-FFF2-40B4-BE49-F238E27FC236}">
                <a16:creationId xmlns="" xmlns:a16="http://schemas.microsoft.com/office/drawing/2014/main" id="{120544B3-9B6B-4E7B-A008-6781753B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885994"/>
            <a:ext cx="661425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5" name="Rectangle 78">
            <a:extLst>
              <a:ext uri="{FF2B5EF4-FFF2-40B4-BE49-F238E27FC236}">
                <a16:creationId xmlns="" xmlns:a16="http://schemas.microsoft.com/office/drawing/2014/main" id="{1134FF54-51A5-4F74-A00C-28D3356B1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13" y="4885994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8" name="Rectangle 29">
            <a:extLst>
              <a:ext uri="{FF2B5EF4-FFF2-40B4-BE49-F238E27FC236}">
                <a16:creationId xmlns="" xmlns:a16="http://schemas.microsoft.com/office/drawing/2014/main" id="{AE84FB2B-6BF7-4192-BFF9-C1477D9F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9" name="Rectangle 30">
            <a:extLst>
              <a:ext uri="{FF2B5EF4-FFF2-40B4-BE49-F238E27FC236}">
                <a16:creationId xmlns="" xmlns:a16="http://schemas.microsoft.com/office/drawing/2014/main" id="{50C50406-2005-421D-92D4-ED54223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Rectangle 77">
            <a:extLst>
              <a:ext uri="{FF2B5EF4-FFF2-40B4-BE49-F238E27FC236}">
                <a16:creationId xmlns="" xmlns:a16="http://schemas.microsoft.com/office/drawing/2014/main" id="{F07FBB32-1F32-4761-90BA-B2AF9D982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Rectangle 78">
            <a:extLst>
              <a:ext uri="{FF2B5EF4-FFF2-40B4-BE49-F238E27FC236}">
                <a16:creationId xmlns="" xmlns:a16="http://schemas.microsoft.com/office/drawing/2014/main" id="{9FD3705B-8994-45B7-9835-BDACC77B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=""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480060" y="3389710"/>
            <a:ext cx="1106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Tạm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biệt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!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Cảm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ơn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em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!!!</a:t>
            </a:r>
            <a:endParaRPr lang="zh-CN" altLang="en-US" sz="7200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9759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5" y="-114205"/>
            <a:ext cx="8010490" cy="60046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B9EF516-2717-4AD5-86D9-C2DEFFED7EAC}"/>
              </a:ext>
            </a:extLst>
          </p:cNvPr>
          <p:cNvSpPr txBox="1"/>
          <p:nvPr/>
        </p:nvSpPr>
        <p:spPr>
          <a:xfrm>
            <a:off x="1789426" y="3057986"/>
            <a:ext cx="538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Tìm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những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đồ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vật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quan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lớn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đoạn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văn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sau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 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69" y="822467"/>
            <a:ext cx="2776317" cy="14137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44B15CC-7DB9-485F-B7B4-1F7E1FA2E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592" y="2322758"/>
            <a:ext cx="2764841" cy="38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14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66057" y="713242"/>
            <a:ext cx="11059886" cy="54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sz="3600" b="1" i="1" dirty="0" smtClean="0">
                <a:latin typeface="Times New Roman" pitchFamily="18" charset="0"/>
              </a:rPr>
              <a:t>	 </a:t>
            </a:r>
            <a:r>
              <a:rPr lang="en-US" sz="3600" b="1" i="1" dirty="0" err="1" smtClean="0">
                <a:latin typeface="Times New Roman" pitchFamily="18" charset="0"/>
              </a:rPr>
              <a:t>Bên</a:t>
            </a:r>
            <a:r>
              <a:rPr lang="en-US" sz="3600" b="1" i="1" dirty="0" smtClean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cạnh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ngài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mé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tay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trái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bát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yến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hấp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đường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phèn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để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trong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khay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khảm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khói</a:t>
            </a:r>
            <a:r>
              <a:rPr lang="en-US" sz="3600" b="1" i="1" dirty="0">
                <a:latin typeface="Times New Roman" pitchFamily="18" charset="0"/>
              </a:rPr>
              <a:t> bay </a:t>
            </a:r>
            <a:r>
              <a:rPr lang="en-US" sz="3600" b="1" i="1" dirty="0" err="1">
                <a:latin typeface="Times New Roman" pitchFamily="18" charset="0"/>
              </a:rPr>
              <a:t>nghi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ngút</a:t>
            </a:r>
            <a:r>
              <a:rPr lang="en-US" sz="3600" b="1" i="1" dirty="0">
                <a:latin typeface="Times New Roman" pitchFamily="18" charset="0"/>
              </a:rPr>
              <a:t>; </a:t>
            </a:r>
            <a:r>
              <a:rPr lang="en-US" sz="3600" b="1" i="1" dirty="0" err="1">
                <a:latin typeface="Times New Roman" pitchFamily="18" charset="0"/>
              </a:rPr>
              <a:t>tráp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đồi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mồi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chữ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nhật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để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mở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trong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ngăn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bạc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đầy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những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trầu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vàng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cau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đậu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rễ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tía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hai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bên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nào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ống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thuốc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bạc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nào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đồng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hồ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vàng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nào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dao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chuôi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ngà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nào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ống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vôi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chạm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ngoáy</a:t>
            </a:r>
            <a:r>
              <a:rPr lang="en-US" sz="3600" b="1" i="1" dirty="0">
                <a:latin typeface="Times New Roman" pitchFamily="18" charset="0"/>
              </a:rPr>
              <a:t> tai, </a:t>
            </a:r>
            <a:r>
              <a:rPr lang="en-US" sz="3600" b="1" i="1" dirty="0" err="1">
                <a:latin typeface="Times New Roman" pitchFamily="18" charset="0"/>
              </a:rPr>
              <a:t>ví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thuốc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quản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bút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tăm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bông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trông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mà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thích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</a:rPr>
              <a:t>.[...] </a:t>
            </a:r>
            <a:r>
              <a:rPr lang="en-US" sz="3600" dirty="0" err="1">
                <a:latin typeface="Times New Roman" pitchFamily="18" charset="0"/>
              </a:rPr>
              <a:t>Ngoài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kia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tuy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mưa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ầm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ầm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phu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rối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rít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nhưng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này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chừng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tĩnh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mịch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nghiêm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lắm</a:t>
            </a:r>
            <a:r>
              <a:rPr lang="en-US" sz="3600" dirty="0">
                <a:latin typeface="Times New Roman" pitchFamily="18" charset="0"/>
              </a:rPr>
              <a:t> [... ].                                                    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95210" y="1280160"/>
            <a:ext cx="406908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098280" y="1977390"/>
            <a:ext cx="2472690" cy="168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490710" y="2621280"/>
            <a:ext cx="1996440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47700" y="3268980"/>
            <a:ext cx="1569720" cy="76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00300" y="3268980"/>
            <a:ext cx="107442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60770" y="3255328"/>
            <a:ext cx="2716530" cy="250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55530" y="3268980"/>
            <a:ext cx="16002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55320" y="3931920"/>
            <a:ext cx="944880" cy="15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667000" y="3922078"/>
            <a:ext cx="2716530" cy="250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435090" y="3914458"/>
            <a:ext cx="2644140" cy="6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216390" y="3912870"/>
            <a:ext cx="1824990" cy="76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1224260" y="3931920"/>
            <a:ext cx="377190" cy="114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32460" y="4594860"/>
            <a:ext cx="1116330" cy="38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54530" y="4594860"/>
            <a:ext cx="174879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935730" y="4587240"/>
            <a:ext cx="174879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98666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5" y="-114205"/>
            <a:ext cx="8010490" cy="60046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B9EF516-2717-4AD5-86D9-C2DEFFED7EAC}"/>
              </a:ext>
            </a:extLst>
          </p:cNvPr>
          <p:cNvSpPr txBox="1"/>
          <p:nvPr/>
        </p:nvSpPr>
        <p:spPr>
          <a:xfrm>
            <a:off x="1938017" y="2875106"/>
            <a:ext cx="4965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Nhận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xét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về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cấu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tạo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cụm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in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đậm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nêu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tác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dụng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69" y="822467"/>
            <a:ext cx="2776317" cy="14137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44B15CC-7DB9-485F-B7B4-1F7E1FA2E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592" y="2322758"/>
            <a:ext cx="2764841" cy="38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14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24C666-5D61-47B2-AC72-86CF9CA4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3769" r="6301" b="25261"/>
          <a:stretch/>
        </p:blipFill>
        <p:spPr>
          <a:xfrm>
            <a:off x="4707541" y="3177540"/>
            <a:ext cx="1624679" cy="8323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249951B-46C9-4E42-B276-0E3623C078A3}"/>
              </a:ext>
            </a:extLst>
          </p:cNvPr>
          <p:cNvSpPr txBox="1"/>
          <p:nvPr/>
        </p:nvSpPr>
        <p:spPr>
          <a:xfrm>
            <a:off x="1657350" y="1734342"/>
            <a:ext cx="170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Cấu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tạo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1A8009BB-55C0-498C-903D-623C781CE666}"/>
              </a:ext>
            </a:extLst>
          </p:cNvPr>
          <p:cNvSpPr txBox="1"/>
          <p:nvPr/>
        </p:nvSpPr>
        <p:spPr>
          <a:xfrm>
            <a:off x="1104396" y="2658537"/>
            <a:ext cx="3193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vi-VN" sz="3200" dirty="0" smtClean="0">
                <a:latin typeface="Times New Roman" pitchFamily="18" charset="0"/>
              </a:rPr>
              <a:t>C</a:t>
            </a:r>
            <a:r>
              <a:rPr lang="en-US" sz="3200" dirty="0" err="1" smtClean="0">
                <a:latin typeface="Times New Roman" pitchFamily="18" charset="0"/>
              </a:rPr>
              <a:t>ác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</a:rPr>
              <a:t>cụm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</a:rPr>
              <a:t>(</a:t>
            </a:r>
            <a:r>
              <a:rPr lang="en-US" sz="3200" i="1" dirty="0" err="1" smtClean="0">
                <a:latin typeface="Times New Roman" pitchFamily="18" charset="0"/>
              </a:rPr>
              <a:t>các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từ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và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cụm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từ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cùng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loại</a:t>
            </a:r>
            <a:r>
              <a:rPr lang="en-US" sz="3200" i="1" dirty="0" smtClean="0">
                <a:latin typeface="Times New Roman" pitchFamily="18" charset="0"/>
              </a:rPr>
              <a:t>)</a:t>
            </a:r>
            <a:r>
              <a:rPr lang="vi-VN" sz="3200" i="1" dirty="0" smtClean="0">
                <a:latin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</a:rPr>
              <a:t>được sắp xếp nối tiếp nhau.</a:t>
            </a:r>
            <a:endParaRPr lang="en-US" sz="3200" i="1" dirty="0">
              <a:latin typeface="Times New Roman" pitchFamily="18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EBF6A8B6-FE59-44BC-BB38-5CD26551C0B9}"/>
              </a:ext>
            </a:extLst>
          </p:cNvPr>
          <p:cNvSpPr/>
          <p:nvPr/>
        </p:nvSpPr>
        <p:spPr>
          <a:xfrm>
            <a:off x="846881" y="1223010"/>
            <a:ext cx="3656539" cy="4434840"/>
          </a:xfrm>
          <a:custGeom>
            <a:avLst/>
            <a:gdLst>
              <a:gd name="connsiteX0" fmla="*/ 1794076 w 3229337"/>
              <a:gd name="connsiteY0" fmla="*/ 119768 h 1971718"/>
              <a:gd name="connsiteX1" fmla="*/ 1794076 w 3229337"/>
              <a:gd name="connsiteY1" fmla="*/ 119768 h 1971718"/>
              <a:gd name="connsiteX2" fmla="*/ 1134319 w 3229337"/>
              <a:gd name="connsiteY2" fmla="*/ 119768 h 1971718"/>
              <a:gd name="connsiteX3" fmla="*/ 821803 w 3229337"/>
              <a:gd name="connsiteY3" fmla="*/ 177642 h 1971718"/>
              <a:gd name="connsiteX4" fmla="*/ 601884 w 3229337"/>
              <a:gd name="connsiteY4" fmla="*/ 189216 h 1971718"/>
              <a:gd name="connsiteX5" fmla="*/ 486137 w 3229337"/>
              <a:gd name="connsiteY5" fmla="*/ 223940 h 1971718"/>
              <a:gd name="connsiteX6" fmla="*/ 381965 w 3229337"/>
              <a:gd name="connsiteY6" fmla="*/ 247090 h 1971718"/>
              <a:gd name="connsiteX7" fmla="*/ 324091 w 3229337"/>
              <a:gd name="connsiteY7" fmla="*/ 270239 h 1971718"/>
              <a:gd name="connsiteX8" fmla="*/ 208344 w 3229337"/>
              <a:gd name="connsiteY8" fmla="*/ 304963 h 1971718"/>
              <a:gd name="connsiteX9" fmla="*/ 104172 w 3229337"/>
              <a:gd name="connsiteY9" fmla="*/ 397561 h 1971718"/>
              <a:gd name="connsiteX10" fmla="*/ 81023 w 3229337"/>
              <a:gd name="connsiteY10" fmla="*/ 443859 h 1971718"/>
              <a:gd name="connsiteX11" fmla="*/ 57873 w 3229337"/>
              <a:gd name="connsiteY11" fmla="*/ 559606 h 1971718"/>
              <a:gd name="connsiteX12" fmla="*/ 11575 w 3229337"/>
              <a:gd name="connsiteY12" fmla="*/ 710077 h 1971718"/>
              <a:gd name="connsiteX13" fmla="*/ 0 w 3229337"/>
              <a:gd name="connsiteY13" fmla="*/ 791100 h 1971718"/>
              <a:gd name="connsiteX14" fmla="*/ 11575 w 3229337"/>
              <a:gd name="connsiteY14" fmla="*/ 987870 h 1971718"/>
              <a:gd name="connsiteX15" fmla="*/ 57873 w 3229337"/>
              <a:gd name="connsiteY15" fmla="*/ 1080467 h 1971718"/>
              <a:gd name="connsiteX16" fmla="*/ 104172 w 3229337"/>
              <a:gd name="connsiteY16" fmla="*/ 1184639 h 1971718"/>
              <a:gd name="connsiteX17" fmla="*/ 162046 w 3229337"/>
              <a:gd name="connsiteY17" fmla="*/ 1254087 h 1971718"/>
              <a:gd name="connsiteX18" fmla="*/ 208344 w 3229337"/>
              <a:gd name="connsiteY18" fmla="*/ 1323535 h 1971718"/>
              <a:gd name="connsiteX19" fmla="*/ 312516 w 3229337"/>
              <a:gd name="connsiteY19" fmla="*/ 1450857 h 1971718"/>
              <a:gd name="connsiteX20" fmla="*/ 381965 w 3229337"/>
              <a:gd name="connsiteY20" fmla="*/ 1520305 h 1971718"/>
              <a:gd name="connsiteX21" fmla="*/ 474562 w 3229337"/>
              <a:gd name="connsiteY21" fmla="*/ 1578178 h 1971718"/>
              <a:gd name="connsiteX22" fmla="*/ 520861 w 3229337"/>
              <a:gd name="connsiteY22" fmla="*/ 1624477 h 1971718"/>
              <a:gd name="connsiteX23" fmla="*/ 891251 w 3229337"/>
              <a:gd name="connsiteY23" fmla="*/ 1798097 h 1971718"/>
              <a:gd name="connsiteX24" fmla="*/ 1250066 w 3229337"/>
              <a:gd name="connsiteY24" fmla="*/ 1902270 h 1971718"/>
              <a:gd name="connsiteX25" fmla="*/ 1620456 w 3229337"/>
              <a:gd name="connsiteY25" fmla="*/ 1948568 h 1971718"/>
              <a:gd name="connsiteX26" fmla="*/ 1898248 w 3229337"/>
              <a:gd name="connsiteY26" fmla="*/ 1971718 h 1971718"/>
              <a:gd name="connsiteX27" fmla="*/ 2488557 w 3229337"/>
              <a:gd name="connsiteY27" fmla="*/ 1960143 h 1971718"/>
              <a:gd name="connsiteX28" fmla="*/ 2558005 w 3229337"/>
              <a:gd name="connsiteY28" fmla="*/ 1936994 h 1971718"/>
              <a:gd name="connsiteX29" fmla="*/ 2639028 w 3229337"/>
              <a:gd name="connsiteY29" fmla="*/ 1902270 h 1971718"/>
              <a:gd name="connsiteX30" fmla="*/ 2685327 w 3229337"/>
              <a:gd name="connsiteY30" fmla="*/ 1879120 h 1971718"/>
              <a:gd name="connsiteX31" fmla="*/ 2754775 w 3229337"/>
              <a:gd name="connsiteY31" fmla="*/ 1855971 h 1971718"/>
              <a:gd name="connsiteX32" fmla="*/ 2939970 w 3229337"/>
              <a:gd name="connsiteY32" fmla="*/ 1705500 h 1971718"/>
              <a:gd name="connsiteX33" fmla="*/ 3020992 w 3229337"/>
              <a:gd name="connsiteY33" fmla="*/ 1589753 h 1971718"/>
              <a:gd name="connsiteX34" fmla="*/ 3044142 w 3229337"/>
              <a:gd name="connsiteY34" fmla="*/ 1543454 h 1971718"/>
              <a:gd name="connsiteX35" fmla="*/ 3078866 w 3229337"/>
              <a:gd name="connsiteY35" fmla="*/ 1462432 h 1971718"/>
              <a:gd name="connsiteX36" fmla="*/ 3113590 w 3229337"/>
              <a:gd name="connsiteY36" fmla="*/ 1416133 h 1971718"/>
              <a:gd name="connsiteX37" fmla="*/ 3194613 w 3229337"/>
              <a:gd name="connsiteY37" fmla="*/ 1230938 h 1971718"/>
              <a:gd name="connsiteX38" fmla="*/ 3217762 w 3229337"/>
              <a:gd name="connsiteY38" fmla="*/ 1161490 h 1971718"/>
              <a:gd name="connsiteX39" fmla="*/ 3229337 w 3229337"/>
              <a:gd name="connsiteY39" fmla="*/ 1126766 h 1971718"/>
              <a:gd name="connsiteX40" fmla="*/ 3206187 w 3229337"/>
              <a:gd name="connsiteY40" fmla="*/ 825824 h 1971718"/>
              <a:gd name="connsiteX41" fmla="*/ 3171463 w 3229337"/>
              <a:gd name="connsiteY41" fmla="*/ 756376 h 1971718"/>
              <a:gd name="connsiteX42" fmla="*/ 3020992 w 3229337"/>
              <a:gd name="connsiteY42" fmla="*/ 548032 h 1971718"/>
              <a:gd name="connsiteX43" fmla="*/ 2916820 w 3229337"/>
              <a:gd name="connsiteY43" fmla="*/ 455434 h 1971718"/>
              <a:gd name="connsiteX44" fmla="*/ 2847372 w 3229337"/>
              <a:gd name="connsiteY44" fmla="*/ 409135 h 1971718"/>
              <a:gd name="connsiteX45" fmla="*/ 2708476 w 3229337"/>
              <a:gd name="connsiteY45" fmla="*/ 304963 h 1971718"/>
              <a:gd name="connsiteX46" fmla="*/ 2627453 w 3229337"/>
              <a:gd name="connsiteY46" fmla="*/ 270239 h 1971718"/>
              <a:gd name="connsiteX47" fmla="*/ 2465408 w 3229337"/>
              <a:gd name="connsiteY47" fmla="*/ 177642 h 1971718"/>
              <a:gd name="connsiteX48" fmla="*/ 2106592 w 3229337"/>
              <a:gd name="connsiteY48" fmla="*/ 108194 h 1971718"/>
              <a:gd name="connsiteX49" fmla="*/ 1898248 w 3229337"/>
              <a:gd name="connsiteY49" fmla="*/ 61895 h 1971718"/>
              <a:gd name="connsiteX50" fmla="*/ 1643605 w 3229337"/>
              <a:gd name="connsiteY50" fmla="*/ 38746 h 1971718"/>
              <a:gd name="connsiteX51" fmla="*/ 868101 w 3229337"/>
              <a:gd name="connsiteY51" fmla="*/ 27171 h 1971718"/>
              <a:gd name="connsiteX52" fmla="*/ 810228 w 3229337"/>
              <a:gd name="connsiteY52" fmla="*/ 50320 h 1971718"/>
              <a:gd name="connsiteX53" fmla="*/ 763929 w 3229337"/>
              <a:gd name="connsiteY53" fmla="*/ 73470 h 19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29337" h="1971718">
                <a:moveTo>
                  <a:pt x="1794076" y="119768"/>
                </a:moveTo>
                <a:lnTo>
                  <a:pt x="1794076" y="119768"/>
                </a:lnTo>
                <a:cubicBezTo>
                  <a:pt x="1493290" y="73494"/>
                  <a:pt x="1635208" y="85224"/>
                  <a:pt x="1134319" y="119768"/>
                </a:cubicBezTo>
                <a:cubicBezTo>
                  <a:pt x="794752" y="143187"/>
                  <a:pt x="1144838" y="137263"/>
                  <a:pt x="821803" y="177642"/>
                </a:cubicBezTo>
                <a:cubicBezTo>
                  <a:pt x="748962" y="186747"/>
                  <a:pt x="675190" y="185358"/>
                  <a:pt x="601884" y="189216"/>
                </a:cubicBezTo>
                <a:cubicBezTo>
                  <a:pt x="563302" y="200791"/>
                  <a:pt x="525092" y="213689"/>
                  <a:pt x="486137" y="223940"/>
                </a:cubicBezTo>
                <a:cubicBezTo>
                  <a:pt x="451737" y="232993"/>
                  <a:pt x="416167" y="237318"/>
                  <a:pt x="381965" y="247090"/>
                </a:cubicBezTo>
                <a:cubicBezTo>
                  <a:pt x="361987" y="252798"/>
                  <a:pt x="343617" y="263138"/>
                  <a:pt x="324091" y="270239"/>
                </a:cubicBezTo>
                <a:cubicBezTo>
                  <a:pt x="262085" y="292787"/>
                  <a:pt x="263626" y="291143"/>
                  <a:pt x="208344" y="304963"/>
                </a:cubicBezTo>
                <a:cubicBezTo>
                  <a:pt x="144031" y="347838"/>
                  <a:pt x="140899" y="338798"/>
                  <a:pt x="104172" y="397561"/>
                </a:cubicBezTo>
                <a:cubicBezTo>
                  <a:pt x="95027" y="412193"/>
                  <a:pt x="88739" y="428426"/>
                  <a:pt x="81023" y="443859"/>
                </a:cubicBezTo>
                <a:cubicBezTo>
                  <a:pt x="73779" y="487320"/>
                  <a:pt x="70432" y="518790"/>
                  <a:pt x="57873" y="559606"/>
                </a:cubicBezTo>
                <a:cubicBezTo>
                  <a:pt x="45067" y="601225"/>
                  <a:pt x="20314" y="662014"/>
                  <a:pt x="11575" y="710077"/>
                </a:cubicBezTo>
                <a:cubicBezTo>
                  <a:pt x="6695" y="736919"/>
                  <a:pt x="3858" y="764092"/>
                  <a:pt x="0" y="791100"/>
                </a:cubicBezTo>
                <a:cubicBezTo>
                  <a:pt x="3858" y="856690"/>
                  <a:pt x="-1310" y="923443"/>
                  <a:pt x="11575" y="987870"/>
                </a:cubicBezTo>
                <a:cubicBezTo>
                  <a:pt x="18343" y="1021709"/>
                  <a:pt x="43593" y="1049051"/>
                  <a:pt x="57873" y="1080467"/>
                </a:cubicBezTo>
                <a:cubicBezTo>
                  <a:pt x="86683" y="1143848"/>
                  <a:pt x="44794" y="1095572"/>
                  <a:pt x="104172" y="1184639"/>
                </a:cubicBezTo>
                <a:cubicBezTo>
                  <a:pt x="120887" y="1209712"/>
                  <a:pt x="143966" y="1229980"/>
                  <a:pt x="162046" y="1254087"/>
                </a:cubicBezTo>
                <a:cubicBezTo>
                  <a:pt x="178739" y="1276345"/>
                  <a:pt x="192389" y="1300742"/>
                  <a:pt x="208344" y="1323535"/>
                </a:cubicBezTo>
                <a:cubicBezTo>
                  <a:pt x="238209" y="1366199"/>
                  <a:pt x="278828" y="1414361"/>
                  <a:pt x="312516" y="1450857"/>
                </a:cubicBezTo>
                <a:cubicBezTo>
                  <a:pt x="334722" y="1474913"/>
                  <a:pt x="356222" y="1500079"/>
                  <a:pt x="381965" y="1520305"/>
                </a:cubicBezTo>
                <a:cubicBezTo>
                  <a:pt x="410586" y="1542793"/>
                  <a:pt x="445443" y="1556339"/>
                  <a:pt x="474562" y="1578178"/>
                </a:cubicBezTo>
                <a:cubicBezTo>
                  <a:pt x="492022" y="1591273"/>
                  <a:pt x="502353" y="1612909"/>
                  <a:pt x="520861" y="1624477"/>
                </a:cubicBezTo>
                <a:cubicBezTo>
                  <a:pt x="769848" y="1780095"/>
                  <a:pt x="682810" y="1721304"/>
                  <a:pt x="891251" y="1798097"/>
                </a:cubicBezTo>
                <a:cubicBezTo>
                  <a:pt x="1071371" y="1864456"/>
                  <a:pt x="906840" y="1845067"/>
                  <a:pt x="1250066" y="1902270"/>
                </a:cubicBezTo>
                <a:cubicBezTo>
                  <a:pt x="1445255" y="1934801"/>
                  <a:pt x="1375634" y="1926311"/>
                  <a:pt x="1620456" y="1948568"/>
                </a:cubicBezTo>
                <a:lnTo>
                  <a:pt x="1898248" y="1971718"/>
                </a:lnTo>
                <a:cubicBezTo>
                  <a:pt x="2095018" y="1967860"/>
                  <a:pt x="2292022" y="1970487"/>
                  <a:pt x="2488557" y="1960143"/>
                </a:cubicBezTo>
                <a:cubicBezTo>
                  <a:pt x="2512925" y="1958860"/>
                  <a:pt x="2535230" y="1945754"/>
                  <a:pt x="2558005" y="1936994"/>
                </a:cubicBezTo>
                <a:cubicBezTo>
                  <a:pt x="2585430" y="1926446"/>
                  <a:pt x="2612278" y="1914429"/>
                  <a:pt x="2639028" y="1902270"/>
                </a:cubicBezTo>
                <a:cubicBezTo>
                  <a:pt x="2654736" y="1895130"/>
                  <a:pt x="2669306" y="1885528"/>
                  <a:pt x="2685327" y="1879120"/>
                </a:cubicBezTo>
                <a:cubicBezTo>
                  <a:pt x="2707983" y="1870057"/>
                  <a:pt x="2731626" y="1863687"/>
                  <a:pt x="2754775" y="1855971"/>
                </a:cubicBezTo>
                <a:cubicBezTo>
                  <a:pt x="2807112" y="1816718"/>
                  <a:pt x="2918014" y="1734775"/>
                  <a:pt x="2939970" y="1705500"/>
                </a:cubicBezTo>
                <a:cubicBezTo>
                  <a:pt x="2961747" y="1676464"/>
                  <a:pt x="3006740" y="1618256"/>
                  <a:pt x="3020992" y="1589753"/>
                </a:cubicBezTo>
                <a:cubicBezTo>
                  <a:pt x="3028709" y="1574320"/>
                  <a:pt x="3037345" y="1559314"/>
                  <a:pt x="3044142" y="1543454"/>
                </a:cubicBezTo>
                <a:cubicBezTo>
                  <a:pt x="3065626" y="1493325"/>
                  <a:pt x="3043961" y="1518279"/>
                  <a:pt x="3078866" y="1462432"/>
                </a:cubicBezTo>
                <a:cubicBezTo>
                  <a:pt x="3089090" y="1446073"/>
                  <a:pt x="3103665" y="1432675"/>
                  <a:pt x="3113590" y="1416133"/>
                </a:cubicBezTo>
                <a:cubicBezTo>
                  <a:pt x="3140511" y="1371264"/>
                  <a:pt x="3181066" y="1271579"/>
                  <a:pt x="3194613" y="1230938"/>
                </a:cubicBezTo>
                <a:lnTo>
                  <a:pt x="3217762" y="1161490"/>
                </a:lnTo>
                <a:lnTo>
                  <a:pt x="3229337" y="1126766"/>
                </a:lnTo>
                <a:cubicBezTo>
                  <a:pt x="3221620" y="1026452"/>
                  <a:pt x="3221719" y="925228"/>
                  <a:pt x="3206187" y="825824"/>
                </a:cubicBezTo>
                <a:cubicBezTo>
                  <a:pt x="3202191" y="800253"/>
                  <a:pt x="3183733" y="779164"/>
                  <a:pt x="3171463" y="756376"/>
                </a:cubicBezTo>
                <a:cubicBezTo>
                  <a:pt x="3125361" y="670758"/>
                  <a:pt x="3096556" y="623596"/>
                  <a:pt x="3020992" y="548032"/>
                </a:cubicBezTo>
                <a:cubicBezTo>
                  <a:pt x="2979813" y="506853"/>
                  <a:pt x="2971500" y="496445"/>
                  <a:pt x="2916820" y="455434"/>
                </a:cubicBezTo>
                <a:cubicBezTo>
                  <a:pt x="2894562" y="438741"/>
                  <a:pt x="2869630" y="425828"/>
                  <a:pt x="2847372" y="409135"/>
                </a:cubicBezTo>
                <a:cubicBezTo>
                  <a:pt x="2782821" y="360722"/>
                  <a:pt x="2778741" y="342798"/>
                  <a:pt x="2708476" y="304963"/>
                </a:cubicBezTo>
                <a:cubicBezTo>
                  <a:pt x="2682605" y="291032"/>
                  <a:pt x="2653380" y="284066"/>
                  <a:pt x="2627453" y="270239"/>
                </a:cubicBezTo>
                <a:cubicBezTo>
                  <a:pt x="2584726" y="247451"/>
                  <a:pt x="2516344" y="193942"/>
                  <a:pt x="2465408" y="177642"/>
                </a:cubicBezTo>
                <a:cubicBezTo>
                  <a:pt x="2264167" y="113245"/>
                  <a:pt x="2282044" y="122814"/>
                  <a:pt x="2106592" y="108194"/>
                </a:cubicBezTo>
                <a:cubicBezTo>
                  <a:pt x="1982512" y="70970"/>
                  <a:pt x="2014243" y="73494"/>
                  <a:pt x="1898248" y="61895"/>
                </a:cubicBezTo>
                <a:lnTo>
                  <a:pt x="1643605" y="38746"/>
                </a:lnTo>
                <a:cubicBezTo>
                  <a:pt x="1322386" y="-19659"/>
                  <a:pt x="1465676" y="-2218"/>
                  <a:pt x="868101" y="27171"/>
                </a:cubicBezTo>
                <a:cubicBezTo>
                  <a:pt x="847349" y="28192"/>
                  <a:pt x="829214" y="41882"/>
                  <a:pt x="810228" y="50320"/>
                </a:cubicBezTo>
                <a:cubicBezTo>
                  <a:pt x="794460" y="57328"/>
                  <a:pt x="763929" y="73470"/>
                  <a:pt x="763929" y="73470"/>
                </a:cubicBezTo>
              </a:path>
            </a:pathLst>
          </a:custGeom>
          <a:noFill/>
          <a:ln w="57150">
            <a:solidFill>
              <a:srgbClr val="9FD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6">
            <a:extLst>
              <a:ext uri="{FF2B5EF4-FFF2-40B4-BE49-F238E27FC236}">
                <a16:creationId xmlns="" xmlns:a16="http://schemas.microsoft.com/office/drawing/2014/main" id="{A249951B-46C9-4E42-B276-0E3623C078A3}"/>
              </a:ext>
            </a:extLst>
          </p:cNvPr>
          <p:cNvSpPr txBox="1"/>
          <p:nvPr/>
        </p:nvSpPr>
        <p:spPr>
          <a:xfrm>
            <a:off x="8267700" y="1715292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Tác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dụng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="" xmlns:a16="http://schemas.microsoft.com/office/drawing/2014/main" id="{1A8009BB-55C0-498C-903D-623C781CE666}"/>
              </a:ext>
            </a:extLst>
          </p:cNvPr>
          <p:cNvSpPr txBox="1"/>
          <p:nvPr/>
        </p:nvSpPr>
        <p:spPr>
          <a:xfrm>
            <a:off x="6697980" y="2468037"/>
            <a:ext cx="4175760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tỉ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mỉ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</a:rPr>
              <a:t>Nhấn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mạnh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</a:rPr>
              <a:t>x</a:t>
            </a:r>
            <a:r>
              <a:rPr lang="en-US" sz="3200" dirty="0" smtClean="0">
                <a:latin typeface="Times New Roman" pitchFamily="18" charset="0"/>
              </a:rPr>
              <a:t>a </a:t>
            </a:r>
            <a:r>
              <a:rPr lang="en-US" sz="3200" dirty="0" err="1" smtClean="0">
                <a:latin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</a:rPr>
              <a:t>, an </a:t>
            </a:r>
            <a:r>
              <a:rPr lang="en-US" sz="3200" dirty="0" err="1" smtClean="0">
                <a:latin typeface="Times New Roman" pitchFamily="18" charset="0"/>
              </a:rPr>
              <a:t>nhàn</a:t>
            </a:r>
            <a:r>
              <a:rPr lang="en-US" sz="3200" dirty="0" smtClean="0">
                <a:latin typeface="Times New Roman" pitchFamily="18" charset="0"/>
              </a:rPr>
              <a:t>, sung 	</a:t>
            </a:r>
            <a:r>
              <a:rPr lang="en-US" sz="3200" dirty="0" err="1" smtClean="0">
                <a:latin typeface="Times New Roman" pitchFamily="18" charset="0"/>
              </a:rPr>
              <a:t>sướng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en-US" sz="3200" dirty="0" err="1" smtClean="0">
                <a:latin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hộ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đê</a:t>
            </a:r>
            <a:r>
              <a:rPr lang="en-US" sz="3200" dirty="0" smtClean="0">
                <a:latin typeface="Times New Roman" pitchFamily="18" charset="0"/>
              </a:rPr>
              <a:t>. </a:t>
            </a:r>
            <a:endParaRPr lang="en-US" sz="3200" i="1" dirty="0">
              <a:latin typeface="Times New Roman" pitchFamily="18" charset="0"/>
            </a:endParaRPr>
          </a:p>
        </p:txBody>
      </p:sp>
      <p:sp>
        <p:nvSpPr>
          <p:cNvPr id="17" name="任意多边形: 形状 12">
            <a:extLst>
              <a:ext uri="{FF2B5EF4-FFF2-40B4-BE49-F238E27FC236}">
                <a16:creationId xmlns="" xmlns:a16="http://schemas.microsoft.com/office/drawing/2014/main" id="{EBF6A8B6-FE59-44BC-BB38-5CD26551C0B9}"/>
              </a:ext>
            </a:extLst>
          </p:cNvPr>
          <p:cNvSpPr/>
          <p:nvPr/>
        </p:nvSpPr>
        <p:spPr>
          <a:xfrm>
            <a:off x="6457951" y="1203960"/>
            <a:ext cx="4621530" cy="4533900"/>
          </a:xfrm>
          <a:custGeom>
            <a:avLst/>
            <a:gdLst>
              <a:gd name="connsiteX0" fmla="*/ 1794076 w 3229337"/>
              <a:gd name="connsiteY0" fmla="*/ 119768 h 1971718"/>
              <a:gd name="connsiteX1" fmla="*/ 1794076 w 3229337"/>
              <a:gd name="connsiteY1" fmla="*/ 119768 h 1971718"/>
              <a:gd name="connsiteX2" fmla="*/ 1134319 w 3229337"/>
              <a:gd name="connsiteY2" fmla="*/ 119768 h 1971718"/>
              <a:gd name="connsiteX3" fmla="*/ 821803 w 3229337"/>
              <a:gd name="connsiteY3" fmla="*/ 177642 h 1971718"/>
              <a:gd name="connsiteX4" fmla="*/ 601884 w 3229337"/>
              <a:gd name="connsiteY4" fmla="*/ 189216 h 1971718"/>
              <a:gd name="connsiteX5" fmla="*/ 486137 w 3229337"/>
              <a:gd name="connsiteY5" fmla="*/ 223940 h 1971718"/>
              <a:gd name="connsiteX6" fmla="*/ 381965 w 3229337"/>
              <a:gd name="connsiteY6" fmla="*/ 247090 h 1971718"/>
              <a:gd name="connsiteX7" fmla="*/ 324091 w 3229337"/>
              <a:gd name="connsiteY7" fmla="*/ 270239 h 1971718"/>
              <a:gd name="connsiteX8" fmla="*/ 208344 w 3229337"/>
              <a:gd name="connsiteY8" fmla="*/ 304963 h 1971718"/>
              <a:gd name="connsiteX9" fmla="*/ 104172 w 3229337"/>
              <a:gd name="connsiteY9" fmla="*/ 397561 h 1971718"/>
              <a:gd name="connsiteX10" fmla="*/ 81023 w 3229337"/>
              <a:gd name="connsiteY10" fmla="*/ 443859 h 1971718"/>
              <a:gd name="connsiteX11" fmla="*/ 57873 w 3229337"/>
              <a:gd name="connsiteY11" fmla="*/ 559606 h 1971718"/>
              <a:gd name="connsiteX12" fmla="*/ 11575 w 3229337"/>
              <a:gd name="connsiteY12" fmla="*/ 710077 h 1971718"/>
              <a:gd name="connsiteX13" fmla="*/ 0 w 3229337"/>
              <a:gd name="connsiteY13" fmla="*/ 791100 h 1971718"/>
              <a:gd name="connsiteX14" fmla="*/ 11575 w 3229337"/>
              <a:gd name="connsiteY14" fmla="*/ 987870 h 1971718"/>
              <a:gd name="connsiteX15" fmla="*/ 57873 w 3229337"/>
              <a:gd name="connsiteY15" fmla="*/ 1080467 h 1971718"/>
              <a:gd name="connsiteX16" fmla="*/ 104172 w 3229337"/>
              <a:gd name="connsiteY16" fmla="*/ 1184639 h 1971718"/>
              <a:gd name="connsiteX17" fmla="*/ 162046 w 3229337"/>
              <a:gd name="connsiteY17" fmla="*/ 1254087 h 1971718"/>
              <a:gd name="connsiteX18" fmla="*/ 208344 w 3229337"/>
              <a:gd name="connsiteY18" fmla="*/ 1323535 h 1971718"/>
              <a:gd name="connsiteX19" fmla="*/ 312516 w 3229337"/>
              <a:gd name="connsiteY19" fmla="*/ 1450857 h 1971718"/>
              <a:gd name="connsiteX20" fmla="*/ 381965 w 3229337"/>
              <a:gd name="connsiteY20" fmla="*/ 1520305 h 1971718"/>
              <a:gd name="connsiteX21" fmla="*/ 474562 w 3229337"/>
              <a:gd name="connsiteY21" fmla="*/ 1578178 h 1971718"/>
              <a:gd name="connsiteX22" fmla="*/ 520861 w 3229337"/>
              <a:gd name="connsiteY22" fmla="*/ 1624477 h 1971718"/>
              <a:gd name="connsiteX23" fmla="*/ 891251 w 3229337"/>
              <a:gd name="connsiteY23" fmla="*/ 1798097 h 1971718"/>
              <a:gd name="connsiteX24" fmla="*/ 1250066 w 3229337"/>
              <a:gd name="connsiteY24" fmla="*/ 1902270 h 1971718"/>
              <a:gd name="connsiteX25" fmla="*/ 1620456 w 3229337"/>
              <a:gd name="connsiteY25" fmla="*/ 1948568 h 1971718"/>
              <a:gd name="connsiteX26" fmla="*/ 1898248 w 3229337"/>
              <a:gd name="connsiteY26" fmla="*/ 1971718 h 1971718"/>
              <a:gd name="connsiteX27" fmla="*/ 2488557 w 3229337"/>
              <a:gd name="connsiteY27" fmla="*/ 1960143 h 1971718"/>
              <a:gd name="connsiteX28" fmla="*/ 2558005 w 3229337"/>
              <a:gd name="connsiteY28" fmla="*/ 1936994 h 1971718"/>
              <a:gd name="connsiteX29" fmla="*/ 2639028 w 3229337"/>
              <a:gd name="connsiteY29" fmla="*/ 1902270 h 1971718"/>
              <a:gd name="connsiteX30" fmla="*/ 2685327 w 3229337"/>
              <a:gd name="connsiteY30" fmla="*/ 1879120 h 1971718"/>
              <a:gd name="connsiteX31" fmla="*/ 2754775 w 3229337"/>
              <a:gd name="connsiteY31" fmla="*/ 1855971 h 1971718"/>
              <a:gd name="connsiteX32" fmla="*/ 2939970 w 3229337"/>
              <a:gd name="connsiteY32" fmla="*/ 1705500 h 1971718"/>
              <a:gd name="connsiteX33" fmla="*/ 3020992 w 3229337"/>
              <a:gd name="connsiteY33" fmla="*/ 1589753 h 1971718"/>
              <a:gd name="connsiteX34" fmla="*/ 3044142 w 3229337"/>
              <a:gd name="connsiteY34" fmla="*/ 1543454 h 1971718"/>
              <a:gd name="connsiteX35" fmla="*/ 3078866 w 3229337"/>
              <a:gd name="connsiteY35" fmla="*/ 1462432 h 1971718"/>
              <a:gd name="connsiteX36" fmla="*/ 3113590 w 3229337"/>
              <a:gd name="connsiteY36" fmla="*/ 1416133 h 1971718"/>
              <a:gd name="connsiteX37" fmla="*/ 3194613 w 3229337"/>
              <a:gd name="connsiteY37" fmla="*/ 1230938 h 1971718"/>
              <a:gd name="connsiteX38" fmla="*/ 3217762 w 3229337"/>
              <a:gd name="connsiteY38" fmla="*/ 1161490 h 1971718"/>
              <a:gd name="connsiteX39" fmla="*/ 3229337 w 3229337"/>
              <a:gd name="connsiteY39" fmla="*/ 1126766 h 1971718"/>
              <a:gd name="connsiteX40" fmla="*/ 3206187 w 3229337"/>
              <a:gd name="connsiteY40" fmla="*/ 825824 h 1971718"/>
              <a:gd name="connsiteX41" fmla="*/ 3171463 w 3229337"/>
              <a:gd name="connsiteY41" fmla="*/ 756376 h 1971718"/>
              <a:gd name="connsiteX42" fmla="*/ 3020992 w 3229337"/>
              <a:gd name="connsiteY42" fmla="*/ 548032 h 1971718"/>
              <a:gd name="connsiteX43" fmla="*/ 2916820 w 3229337"/>
              <a:gd name="connsiteY43" fmla="*/ 455434 h 1971718"/>
              <a:gd name="connsiteX44" fmla="*/ 2847372 w 3229337"/>
              <a:gd name="connsiteY44" fmla="*/ 409135 h 1971718"/>
              <a:gd name="connsiteX45" fmla="*/ 2708476 w 3229337"/>
              <a:gd name="connsiteY45" fmla="*/ 304963 h 1971718"/>
              <a:gd name="connsiteX46" fmla="*/ 2627453 w 3229337"/>
              <a:gd name="connsiteY46" fmla="*/ 270239 h 1971718"/>
              <a:gd name="connsiteX47" fmla="*/ 2465408 w 3229337"/>
              <a:gd name="connsiteY47" fmla="*/ 177642 h 1971718"/>
              <a:gd name="connsiteX48" fmla="*/ 2106592 w 3229337"/>
              <a:gd name="connsiteY48" fmla="*/ 108194 h 1971718"/>
              <a:gd name="connsiteX49" fmla="*/ 1898248 w 3229337"/>
              <a:gd name="connsiteY49" fmla="*/ 61895 h 1971718"/>
              <a:gd name="connsiteX50" fmla="*/ 1643605 w 3229337"/>
              <a:gd name="connsiteY50" fmla="*/ 38746 h 1971718"/>
              <a:gd name="connsiteX51" fmla="*/ 868101 w 3229337"/>
              <a:gd name="connsiteY51" fmla="*/ 27171 h 1971718"/>
              <a:gd name="connsiteX52" fmla="*/ 810228 w 3229337"/>
              <a:gd name="connsiteY52" fmla="*/ 50320 h 1971718"/>
              <a:gd name="connsiteX53" fmla="*/ 763929 w 3229337"/>
              <a:gd name="connsiteY53" fmla="*/ 73470 h 19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29337" h="1971718">
                <a:moveTo>
                  <a:pt x="1794076" y="119768"/>
                </a:moveTo>
                <a:lnTo>
                  <a:pt x="1794076" y="119768"/>
                </a:lnTo>
                <a:cubicBezTo>
                  <a:pt x="1493290" y="73494"/>
                  <a:pt x="1635208" y="85224"/>
                  <a:pt x="1134319" y="119768"/>
                </a:cubicBezTo>
                <a:cubicBezTo>
                  <a:pt x="794752" y="143187"/>
                  <a:pt x="1144838" y="137263"/>
                  <a:pt x="821803" y="177642"/>
                </a:cubicBezTo>
                <a:cubicBezTo>
                  <a:pt x="748962" y="186747"/>
                  <a:pt x="675190" y="185358"/>
                  <a:pt x="601884" y="189216"/>
                </a:cubicBezTo>
                <a:cubicBezTo>
                  <a:pt x="563302" y="200791"/>
                  <a:pt x="525092" y="213689"/>
                  <a:pt x="486137" y="223940"/>
                </a:cubicBezTo>
                <a:cubicBezTo>
                  <a:pt x="451737" y="232993"/>
                  <a:pt x="416167" y="237318"/>
                  <a:pt x="381965" y="247090"/>
                </a:cubicBezTo>
                <a:cubicBezTo>
                  <a:pt x="361987" y="252798"/>
                  <a:pt x="343617" y="263138"/>
                  <a:pt x="324091" y="270239"/>
                </a:cubicBezTo>
                <a:cubicBezTo>
                  <a:pt x="262085" y="292787"/>
                  <a:pt x="263626" y="291143"/>
                  <a:pt x="208344" y="304963"/>
                </a:cubicBezTo>
                <a:cubicBezTo>
                  <a:pt x="144031" y="347838"/>
                  <a:pt x="140899" y="338798"/>
                  <a:pt x="104172" y="397561"/>
                </a:cubicBezTo>
                <a:cubicBezTo>
                  <a:pt x="95027" y="412193"/>
                  <a:pt x="88739" y="428426"/>
                  <a:pt x="81023" y="443859"/>
                </a:cubicBezTo>
                <a:cubicBezTo>
                  <a:pt x="73779" y="487320"/>
                  <a:pt x="70432" y="518790"/>
                  <a:pt x="57873" y="559606"/>
                </a:cubicBezTo>
                <a:cubicBezTo>
                  <a:pt x="45067" y="601225"/>
                  <a:pt x="20314" y="662014"/>
                  <a:pt x="11575" y="710077"/>
                </a:cubicBezTo>
                <a:cubicBezTo>
                  <a:pt x="6695" y="736919"/>
                  <a:pt x="3858" y="764092"/>
                  <a:pt x="0" y="791100"/>
                </a:cubicBezTo>
                <a:cubicBezTo>
                  <a:pt x="3858" y="856690"/>
                  <a:pt x="-1310" y="923443"/>
                  <a:pt x="11575" y="987870"/>
                </a:cubicBezTo>
                <a:cubicBezTo>
                  <a:pt x="18343" y="1021709"/>
                  <a:pt x="43593" y="1049051"/>
                  <a:pt x="57873" y="1080467"/>
                </a:cubicBezTo>
                <a:cubicBezTo>
                  <a:pt x="86683" y="1143848"/>
                  <a:pt x="44794" y="1095572"/>
                  <a:pt x="104172" y="1184639"/>
                </a:cubicBezTo>
                <a:cubicBezTo>
                  <a:pt x="120887" y="1209712"/>
                  <a:pt x="143966" y="1229980"/>
                  <a:pt x="162046" y="1254087"/>
                </a:cubicBezTo>
                <a:cubicBezTo>
                  <a:pt x="178739" y="1276345"/>
                  <a:pt x="192389" y="1300742"/>
                  <a:pt x="208344" y="1323535"/>
                </a:cubicBezTo>
                <a:cubicBezTo>
                  <a:pt x="238209" y="1366199"/>
                  <a:pt x="278828" y="1414361"/>
                  <a:pt x="312516" y="1450857"/>
                </a:cubicBezTo>
                <a:cubicBezTo>
                  <a:pt x="334722" y="1474913"/>
                  <a:pt x="356222" y="1500079"/>
                  <a:pt x="381965" y="1520305"/>
                </a:cubicBezTo>
                <a:cubicBezTo>
                  <a:pt x="410586" y="1542793"/>
                  <a:pt x="445443" y="1556339"/>
                  <a:pt x="474562" y="1578178"/>
                </a:cubicBezTo>
                <a:cubicBezTo>
                  <a:pt x="492022" y="1591273"/>
                  <a:pt x="502353" y="1612909"/>
                  <a:pt x="520861" y="1624477"/>
                </a:cubicBezTo>
                <a:cubicBezTo>
                  <a:pt x="769848" y="1780095"/>
                  <a:pt x="682810" y="1721304"/>
                  <a:pt x="891251" y="1798097"/>
                </a:cubicBezTo>
                <a:cubicBezTo>
                  <a:pt x="1071371" y="1864456"/>
                  <a:pt x="906840" y="1845067"/>
                  <a:pt x="1250066" y="1902270"/>
                </a:cubicBezTo>
                <a:cubicBezTo>
                  <a:pt x="1445255" y="1934801"/>
                  <a:pt x="1375634" y="1926311"/>
                  <a:pt x="1620456" y="1948568"/>
                </a:cubicBezTo>
                <a:lnTo>
                  <a:pt x="1898248" y="1971718"/>
                </a:lnTo>
                <a:cubicBezTo>
                  <a:pt x="2095018" y="1967860"/>
                  <a:pt x="2292022" y="1970487"/>
                  <a:pt x="2488557" y="1960143"/>
                </a:cubicBezTo>
                <a:cubicBezTo>
                  <a:pt x="2512925" y="1958860"/>
                  <a:pt x="2535230" y="1945754"/>
                  <a:pt x="2558005" y="1936994"/>
                </a:cubicBezTo>
                <a:cubicBezTo>
                  <a:pt x="2585430" y="1926446"/>
                  <a:pt x="2612278" y="1914429"/>
                  <a:pt x="2639028" y="1902270"/>
                </a:cubicBezTo>
                <a:cubicBezTo>
                  <a:pt x="2654736" y="1895130"/>
                  <a:pt x="2669306" y="1885528"/>
                  <a:pt x="2685327" y="1879120"/>
                </a:cubicBezTo>
                <a:cubicBezTo>
                  <a:pt x="2707983" y="1870057"/>
                  <a:pt x="2731626" y="1863687"/>
                  <a:pt x="2754775" y="1855971"/>
                </a:cubicBezTo>
                <a:cubicBezTo>
                  <a:pt x="2807112" y="1816718"/>
                  <a:pt x="2918014" y="1734775"/>
                  <a:pt x="2939970" y="1705500"/>
                </a:cubicBezTo>
                <a:cubicBezTo>
                  <a:pt x="2961747" y="1676464"/>
                  <a:pt x="3006740" y="1618256"/>
                  <a:pt x="3020992" y="1589753"/>
                </a:cubicBezTo>
                <a:cubicBezTo>
                  <a:pt x="3028709" y="1574320"/>
                  <a:pt x="3037345" y="1559314"/>
                  <a:pt x="3044142" y="1543454"/>
                </a:cubicBezTo>
                <a:cubicBezTo>
                  <a:pt x="3065626" y="1493325"/>
                  <a:pt x="3043961" y="1518279"/>
                  <a:pt x="3078866" y="1462432"/>
                </a:cubicBezTo>
                <a:cubicBezTo>
                  <a:pt x="3089090" y="1446073"/>
                  <a:pt x="3103665" y="1432675"/>
                  <a:pt x="3113590" y="1416133"/>
                </a:cubicBezTo>
                <a:cubicBezTo>
                  <a:pt x="3140511" y="1371264"/>
                  <a:pt x="3181066" y="1271579"/>
                  <a:pt x="3194613" y="1230938"/>
                </a:cubicBezTo>
                <a:lnTo>
                  <a:pt x="3217762" y="1161490"/>
                </a:lnTo>
                <a:lnTo>
                  <a:pt x="3229337" y="1126766"/>
                </a:lnTo>
                <a:cubicBezTo>
                  <a:pt x="3221620" y="1026452"/>
                  <a:pt x="3221719" y="925228"/>
                  <a:pt x="3206187" y="825824"/>
                </a:cubicBezTo>
                <a:cubicBezTo>
                  <a:pt x="3202191" y="800253"/>
                  <a:pt x="3183733" y="779164"/>
                  <a:pt x="3171463" y="756376"/>
                </a:cubicBezTo>
                <a:cubicBezTo>
                  <a:pt x="3125361" y="670758"/>
                  <a:pt x="3096556" y="623596"/>
                  <a:pt x="3020992" y="548032"/>
                </a:cubicBezTo>
                <a:cubicBezTo>
                  <a:pt x="2979813" y="506853"/>
                  <a:pt x="2971500" y="496445"/>
                  <a:pt x="2916820" y="455434"/>
                </a:cubicBezTo>
                <a:cubicBezTo>
                  <a:pt x="2894562" y="438741"/>
                  <a:pt x="2869630" y="425828"/>
                  <a:pt x="2847372" y="409135"/>
                </a:cubicBezTo>
                <a:cubicBezTo>
                  <a:pt x="2782821" y="360722"/>
                  <a:pt x="2778741" y="342798"/>
                  <a:pt x="2708476" y="304963"/>
                </a:cubicBezTo>
                <a:cubicBezTo>
                  <a:pt x="2682605" y="291032"/>
                  <a:pt x="2653380" y="284066"/>
                  <a:pt x="2627453" y="270239"/>
                </a:cubicBezTo>
                <a:cubicBezTo>
                  <a:pt x="2584726" y="247451"/>
                  <a:pt x="2516344" y="193942"/>
                  <a:pt x="2465408" y="177642"/>
                </a:cubicBezTo>
                <a:cubicBezTo>
                  <a:pt x="2264167" y="113245"/>
                  <a:pt x="2282044" y="122814"/>
                  <a:pt x="2106592" y="108194"/>
                </a:cubicBezTo>
                <a:cubicBezTo>
                  <a:pt x="1982512" y="70970"/>
                  <a:pt x="2014243" y="73494"/>
                  <a:pt x="1898248" y="61895"/>
                </a:cubicBezTo>
                <a:lnTo>
                  <a:pt x="1643605" y="38746"/>
                </a:lnTo>
                <a:cubicBezTo>
                  <a:pt x="1322386" y="-19659"/>
                  <a:pt x="1465676" y="-2218"/>
                  <a:pt x="868101" y="27171"/>
                </a:cubicBezTo>
                <a:cubicBezTo>
                  <a:pt x="847349" y="28192"/>
                  <a:pt x="829214" y="41882"/>
                  <a:pt x="810228" y="50320"/>
                </a:cubicBezTo>
                <a:cubicBezTo>
                  <a:pt x="794460" y="57328"/>
                  <a:pt x="763929" y="73470"/>
                  <a:pt x="763929" y="73470"/>
                </a:cubicBezTo>
              </a:path>
            </a:pathLst>
          </a:custGeom>
          <a:noFill/>
          <a:ln w="57150">
            <a:solidFill>
              <a:srgbClr val="9FD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27386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5" grpId="0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05" y="1990508"/>
            <a:ext cx="3709761" cy="255450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273446" y="4341614"/>
            <a:ext cx="2480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00100" y="1387612"/>
            <a:ext cx="276606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3600" b="1" i="1" dirty="0" err="1" smtClean="0">
                <a:latin typeface="Times New Roman" pitchFamily="18" charset="0"/>
              </a:rPr>
              <a:t>Khái</a:t>
            </a:r>
            <a:r>
              <a:rPr lang="en-US" sz="3600" b="1" i="1" dirty="0" smtClean="0">
                <a:latin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</a:rPr>
              <a:t>niệm</a:t>
            </a:r>
            <a:r>
              <a:rPr lang="en-US" sz="3600" b="1" i="1" dirty="0" smtClean="0">
                <a:latin typeface="Times New Roman" pitchFamily="18" charset="0"/>
              </a:rPr>
              <a:t>: </a:t>
            </a:r>
            <a:r>
              <a:rPr lang="en-US" sz="3600" i="1" dirty="0" err="1" smtClean="0">
                <a:latin typeface="Times New Roman" pitchFamily="18" charset="0"/>
              </a:rPr>
              <a:t>Liệt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kê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là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sắp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xếp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nối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tiếp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hàng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loạt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từ</a:t>
            </a:r>
            <a:r>
              <a:rPr lang="en-US" sz="3600" i="1" dirty="0" smtClean="0">
                <a:latin typeface="Times New Roman" pitchFamily="18" charset="0"/>
              </a:rPr>
              <a:t> hay </a:t>
            </a:r>
            <a:r>
              <a:rPr lang="en-US" sz="3600" i="1" dirty="0" err="1" smtClean="0">
                <a:latin typeface="Times New Roman" pitchFamily="18" charset="0"/>
              </a:rPr>
              <a:t>cụm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từ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cùng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loại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715251" y="1094242"/>
            <a:ext cx="3684270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3600" b="1" i="1" dirty="0" err="1" smtClean="0">
                <a:latin typeface="Times New Roman" pitchFamily="18" charset="0"/>
              </a:rPr>
              <a:t>Tác</a:t>
            </a:r>
            <a:r>
              <a:rPr lang="en-US" sz="3600" b="1" i="1" dirty="0" smtClean="0">
                <a:latin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</a:rPr>
              <a:t>dụng</a:t>
            </a:r>
            <a:r>
              <a:rPr lang="en-US" sz="3600" b="1" i="1" dirty="0" smtClean="0">
                <a:latin typeface="Times New Roman" pitchFamily="18" charset="0"/>
              </a:rPr>
              <a:t>: </a:t>
            </a:r>
            <a:r>
              <a:rPr lang="en-US" sz="3600" i="1" dirty="0" err="1" smtClean="0">
                <a:latin typeface="Times New Roman" pitchFamily="18" charset="0"/>
              </a:rPr>
              <a:t>Để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diễn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tả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được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đầy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đủ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hơn</a:t>
            </a:r>
            <a:r>
              <a:rPr lang="en-US" sz="3600" i="1" dirty="0" smtClean="0">
                <a:latin typeface="Times New Roman" pitchFamily="18" charset="0"/>
              </a:rPr>
              <a:t>, </a:t>
            </a:r>
            <a:r>
              <a:rPr lang="en-US" sz="3600" i="1" dirty="0" err="1" smtClean="0">
                <a:latin typeface="Times New Roman" pitchFamily="18" charset="0"/>
              </a:rPr>
              <a:t>sâu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sắc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hơn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những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khía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cạnh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khác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nhau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của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thực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tế</a:t>
            </a:r>
            <a:r>
              <a:rPr lang="en-US" sz="3600" i="1" dirty="0" smtClean="0">
                <a:latin typeface="Times New Roman" pitchFamily="18" charset="0"/>
              </a:rPr>
              <a:t> hay </a:t>
            </a:r>
            <a:r>
              <a:rPr lang="en-US" sz="3600" i="1" dirty="0" err="1" smtClean="0">
                <a:latin typeface="Times New Roman" pitchFamily="18" charset="0"/>
              </a:rPr>
              <a:t>tư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tưởng</a:t>
            </a:r>
            <a:r>
              <a:rPr lang="en-US" sz="3600" i="1" dirty="0" smtClean="0">
                <a:latin typeface="Times New Roman" pitchFamily="18" charset="0"/>
              </a:rPr>
              <a:t>, </a:t>
            </a:r>
            <a:r>
              <a:rPr lang="en-US" sz="3600" i="1" dirty="0" err="1" smtClean="0">
                <a:latin typeface="Times New Roman" pitchFamily="18" charset="0"/>
              </a:rPr>
              <a:t>tình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cảm</a:t>
            </a:r>
            <a:endParaRPr lang="en-US" sz="3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0975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=""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4FF6A4A-FD9E-41BA-9715-FFBA4BC49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01" y="970393"/>
            <a:ext cx="6727284" cy="49172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02" y="1371600"/>
            <a:ext cx="4593058" cy="10354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2771068" y="1556381"/>
            <a:ext cx="34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tập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nhanh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3AADAC0-9239-450B-A5C9-0E060BED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301" y="933326"/>
            <a:ext cx="3920310" cy="51219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25980" y="2785795"/>
            <a:ext cx="48920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</a:rPr>
              <a:t>C</a:t>
            </a:r>
            <a:r>
              <a:rPr lang="vi-VN" sz="3200" b="1" dirty="0" smtClean="0">
                <a:latin typeface="Times New Roman" pitchFamily="18" charset="0"/>
              </a:rPr>
              <a:t>hỉ ra phép liệt kê có trong </a:t>
            </a:r>
            <a:r>
              <a:rPr lang="en-US" sz="3200" b="1" dirty="0" smtClean="0">
                <a:latin typeface="Times New Roman" pitchFamily="18" charset="0"/>
              </a:rPr>
              <a:t>2 </a:t>
            </a:r>
            <a:r>
              <a:rPr lang="vi-VN" sz="3200" b="1" dirty="0" smtClean="0">
                <a:latin typeface="Times New Roman" pitchFamily="18" charset="0"/>
              </a:rPr>
              <a:t>bài thơ sau và nêu tác dụng của biện pháp nghệ thuật đó</a:t>
            </a:r>
            <a:endParaRPr lang="en-US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7985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>
            <a:latin typeface="小单纯体" panose="02010601030101010101" pitchFamily="2" charset="-122"/>
            <a:ea typeface="小单纯体" panose="02010601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1098</Words>
  <Application>Microsoft Office PowerPoint</Application>
  <PresentationFormat>Widescreen</PresentationFormat>
  <Paragraphs>133</Paragraphs>
  <Slides>35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851tegakizatsu</vt:lpstr>
      <vt:lpstr>Arial</vt:lpstr>
      <vt:lpstr>Calibri</vt:lpstr>
      <vt:lpstr>Times New Roman</vt:lpstr>
      <vt:lpstr>Wingdings</vt:lpstr>
      <vt:lpstr>小单纯体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sony</cp:lastModifiedBy>
  <cp:revision>575</cp:revision>
  <dcterms:created xsi:type="dcterms:W3CDTF">2018-11-13T14:57:07Z</dcterms:created>
  <dcterms:modified xsi:type="dcterms:W3CDTF">2022-03-19T10:02:01Z</dcterms:modified>
</cp:coreProperties>
</file>