
<file path=[Content_Types].xml><?xml version="1.0" encoding="utf-8"?>
<Types xmlns="http://schemas.openxmlformats.org/package/2006/content-types">
  <Default Extension="mp3" ContentType="audio/unknown"/>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08" r:id="rId1"/>
  </p:sldMasterIdLst>
  <p:notesMasterIdLst>
    <p:notesMasterId r:id="rId16"/>
  </p:notesMasterIdLst>
  <p:sldIdLst>
    <p:sldId id="341" r:id="rId2"/>
    <p:sldId id="262" r:id="rId3"/>
    <p:sldId id="263" r:id="rId4"/>
    <p:sldId id="264" r:id="rId5"/>
    <p:sldId id="340" r:id="rId6"/>
    <p:sldId id="344" r:id="rId7"/>
    <p:sldId id="265" r:id="rId8"/>
    <p:sldId id="337" r:id="rId9"/>
    <p:sldId id="338" r:id="rId10"/>
    <p:sldId id="339" r:id="rId11"/>
    <p:sldId id="315" r:id="rId12"/>
    <p:sldId id="326" r:id="rId13"/>
    <p:sldId id="303" r:id="rId14"/>
    <p:sldId id="327" r:id="rId15"/>
  </p:sldIdLst>
  <p:sldSz cx="12192000" cy="6858000"/>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B5F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74" d="100"/>
          <a:sy n="74" d="100"/>
        </p:scale>
        <p:origin x="-540"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pPr/>
              <a:t>9/29/2021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pPr/>
              <a:t>‹#›</a:t>
            </a:fld>
            <a:endParaRPr lang="en-US"/>
          </a:p>
        </p:txBody>
      </p:sp>
    </p:spTree>
    <p:extLst>
      <p:ext uri="{BB962C8B-B14F-4D97-AF65-F5344CB8AC3E}">
        <p14:creationId xmlns:p14="http://schemas.microsoft.com/office/powerpoint/2010/main" val="2765629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63A1C593-65D0-4073-BCC9-577B9352EA97}" type="datetimeFigureOut">
              <a:rPr lang="en-US" smtClean="0"/>
              <a:pPr/>
              <a:t>9/29/2021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3A1C593-65D0-4073-BCC9-577B9352EA97}" type="datetimeFigureOut">
              <a:rPr lang="en-US" smtClean="0"/>
              <a:pPr/>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2134776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3A1C593-65D0-4073-BCC9-577B9352EA97}" type="datetimeFigureOut">
              <a:rPr lang="en-US" smtClean="0"/>
              <a:pPr/>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9624283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3A1C593-65D0-4073-BCC9-577B9352EA97}" type="datetimeFigureOut">
              <a:rPr lang="en-US" smtClean="0"/>
              <a:pPr/>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5744668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3A1C593-65D0-4073-BCC9-577B9352EA97}" type="datetimeFigureOut">
              <a:rPr lang="en-US" smtClean="0"/>
              <a:pPr/>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851602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pPr/>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3A1C593-65D0-4073-BCC9-577B9352EA97}" type="datetimeFigureOut">
              <a:rPr lang="en-US" smtClean="0"/>
              <a:pPr/>
              <a:t>9/29/2021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3A1C593-65D0-4073-BCC9-577B9352EA97}" type="datetimeFigureOut">
              <a:rPr lang="en-US" smtClean="0"/>
              <a:pPr/>
              <a:t>9/29/2021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9291299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3A1C593-65D0-4073-BCC9-577B9352EA97}" type="datetimeFigureOut">
              <a:rPr lang="en-US" smtClean="0"/>
              <a:pPr/>
              <a:t>9/29/2021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pPr/>
              <a:t>9/29/2021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pPr/>
              <a:t>9/29/2021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3A1C593-65D0-4073-BCC9-577B9352EA97}" type="datetimeFigureOut">
              <a:rPr lang="en-US" smtClean="0"/>
              <a:pPr/>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pPr/>
              <a:t>9/29/2021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23055345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pPr/>
              <a:t>9/29/2021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42209370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3A1C593-65D0-4073-BCC9-577B9352EA97}" type="datetimeFigureOut">
              <a:rPr lang="en-US" smtClean="0"/>
              <a:pPr/>
              <a:t>9/29/2021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pPr/>
              <a:t>9/29/2021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69600" y="6356351"/>
            <a:ext cx="812800" cy="365125"/>
          </a:xfrm>
        </p:spPr>
        <p:txBody>
          <a:bodyPr/>
          <a:lstStyle/>
          <a:p>
            <a:fld id="{9B618960-8005-486C-9A75-10CB2AAC16F9}" type="slidenum">
              <a:rPr lang="en-US" smtClean="0"/>
              <a:pPr/>
              <a:t>‹#›</a:t>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3A1C593-65D0-4073-BCC9-577B9352EA97}" type="datetimeFigureOut">
              <a:rPr lang="en-US" smtClean="0"/>
              <a:pPr/>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3A1C593-65D0-4073-BCC9-577B9352EA97}" type="datetimeFigureOut">
              <a:rPr lang="en-US" smtClean="0"/>
              <a:pPr/>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3A1C593-65D0-4073-BCC9-577B9352EA97}" type="datetimeFigureOut">
              <a:rPr lang="en-US" smtClean="0"/>
              <a:pPr/>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3578569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0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3A1C593-65D0-4073-BCC9-577B9352EA97}" type="datetimeFigureOut">
              <a:rPr lang="en-US" smtClean="0"/>
              <a:pPr/>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3554472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9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3A1C593-65D0-4073-BCC9-577B9352EA97}" type="datetimeFigureOut">
              <a:rPr lang="en-US" smtClean="0"/>
              <a:pPr/>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2193036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3A1C593-65D0-4073-BCC9-577B9352EA97}" type="datetimeFigureOut">
              <a:rPr lang="en-US" smtClean="0"/>
              <a:pPr/>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2124810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3A1C593-65D0-4073-BCC9-577B9352EA97}" type="datetimeFigureOut">
              <a:rPr lang="en-US" smtClean="0"/>
              <a:pPr/>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531089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3A1C593-65D0-4073-BCC9-577B9352EA97}" type="datetimeFigureOut">
              <a:rPr lang="en-US" smtClean="0"/>
              <a:pPr/>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1863549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3A1C593-65D0-4073-BCC9-577B9352EA97}" type="datetimeFigureOut">
              <a:rPr lang="en-US" smtClean="0"/>
              <a:pPr/>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extLst>
      <p:ext uri="{BB962C8B-B14F-4D97-AF65-F5344CB8AC3E}">
        <p14:creationId xmlns:p14="http://schemas.microsoft.com/office/powerpoint/2010/main" val="1329553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3A1C593-65D0-4073-BCC9-577B9352EA97}" type="datetimeFigureOut">
              <a:rPr lang="en-US" smtClean="0"/>
              <a:pPr/>
              <a:t>9/29/2021</a:t>
            </a:fld>
            <a:endParaRPr 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B618960-8005-486C-9A75-10CB2AAC16F9}" type="slidenum">
              <a:rPr lang="en-US" smtClean="0"/>
              <a:pPr/>
              <a:t>‹#›</a:t>
            </a:fld>
            <a:endParaRPr lang="en-U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33" r:id="rId3"/>
    <p:sldLayoutId id="2147483732" r:id="rId4"/>
    <p:sldLayoutId id="2147483731" r:id="rId5"/>
    <p:sldLayoutId id="2147483730" r:id="rId6"/>
    <p:sldLayoutId id="2147483729" r:id="rId7"/>
    <p:sldLayoutId id="2147483728" r:id="rId8"/>
    <p:sldLayoutId id="2147483726" r:id="rId9"/>
    <p:sldLayoutId id="2147483725" r:id="rId10"/>
    <p:sldLayoutId id="2147483723" r:id="rId11"/>
    <p:sldLayoutId id="2147483722" r:id="rId12"/>
    <p:sldLayoutId id="2147483721" r:id="rId13"/>
    <p:sldLayoutId id="2147483711" r:id="rId14"/>
    <p:sldLayoutId id="2147483712" r:id="rId15"/>
    <p:sldLayoutId id="2147483727" r:id="rId16"/>
    <p:sldLayoutId id="2147483713" r:id="rId17"/>
    <p:sldLayoutId id="2147483714" r:id="rId18"/>
    <p:sldLayoutId id="2147483715" r:id="rId19"/>
    <p:sldLayoutId id="2147483724" r:id="rId20"/>
    <p:sldLayoutId id="2147483720" r:id="rId21"/>
    <p:sldLayoutId id="2147483716" r:id="rId22"/>
    <p:sldLayoutId id="2147483717" r:id="rId23"/>
    <p:sldLayoutId id="2147483718" r:id="rId24"/>
    <p:sldLayoutId id="2147483719" r:id="rId25"/>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audio" Target="../media/media4.mp3"/><Relationship Id="rId13" Type="http://schemas.microsoft.com/office/2007/relationships/media" Target="../media/media7.mp3"/><Relationship Id="rId18" Type="http://schemas.openxmlformats.org/officeDocument/2006/relationships/audio" Target="../media/media9.mp3"/><Relationship Id="rId3" Type="http://schemas.microsoft.com/office/2007/relationships/media" Target="../media/media2.mp3"/><Relationship Id="rId7" Type="http://schemas.microsoft.com/office/2007/relationships/media" Target="../media/media4.mp3"/><Relationship Id="rId12" Type="http://schemas.openxmlformats.org/officeDocument/2006/relationships/audio" Target="../media/media6.mp3"/><Relationship Id="rId17" Type="http://schemas.microsoft.com/office/2007/relationships/media" Target="../media/media9.mp3"/><Relationship Id="rId2" Type="http://schemas.openxmlformats.org/officeDocument/2006/relationships/audio" Target="../media/media1.mp3"/><Relationship Id="rId16" Type="http://schemas.openxmlformats.org/officeDocument/2006/relationships/audio" Target="../media/media8.mp3"/><Relationship Id="rId20" Type="http://schemas.openxmlformats.org/officeDocument/2006/relationships/image" Target="../media/image4.png"/><Relationship Id="rId1" Type="http://schemas.microsoft.com/office/2007/relationships/media" Target="../media/media1.mp3"/><Relationship Id="rId6" Type="http://schemas.openxmlformats.org/officeDocument/2006/relationships/audio" Target="../media/media3.mp3"/><Relationship Id="rId11" Type="http://schemas.microsoft.com/office/2007/relationships/media" Target="../media/media6.mp3"/><Relationship Id="rId5" Type="http://schemas.microsoft.com/office/2007/relationships/media" Target="../media/media3.mp3"/><Relationship Id="rId15" Type="http://schemas.microsoft.com/office/2007/relationships/media" Target="../media/media8.mp3"/><Relationship Id="rId10" Type="http://schemas.openxmlformats.org/officeDocument/2006/relationships/audio" Target="../media/media5.mp3"/><Relationship Id="rId19" Type="http://schemas.openxmlformats.org/officeDocument/2006/relationships/slideLayout" Target="../slideLayouts/slideLayout2.xml"/><Relationship Id="rId4" Type="http://schemas.openxmlformats.org/officeDocument/2006/relationships/audio" Target="../media/media2.mp3"/><Relationship Id="rId9" Type="http://schemas.microsoft.com/office/2007/relationships/media" Target="../media/media5.mp3"/><Relationship Id="rId14" Type="http://schemas.openxmlformats.org/officeDocument/2006/relationships/audio" Target="../media/media7.mp3"/></Relationships>
</file>

<file path=ppt/slides/_rels/slide3.xml.rels><?xml version="1.0" encoding="UTF-8" standalone="yes"?>
<Relationships xmlns="http://schemas.openxmlformats.org/package/2006/relationships"><Relationship Id="rId8" Type="http://schemas.openxmlformats.org/officeDocument/2006/relationships/audio" Target="../media/media13.mp3"/><Relationship Id="rId3" Type="http://schemas.microsoft.com/office/2007/relationships/media" Target="../media/media11.mp3"/><Relationship Id="rId7" Type="http://schemas.microsoft.com/office/2007/relationships/media" Target="../media/media13.mp3"/><Relationship Id="rId2" Type="http://schemas.openxmlformats.org/officeDocument/2006/relationships/audio" Target="../media/media10.mp3"/><Relationship Id="rId1" Type="http://schemas.microsoft.com/office/2007/relationships/media" Target="../media/media10.mp3"/><Relationship Id="rId6" Type="http://schemas.openxmlformats.org/officeDocument/2006/relationships/audio" Target="../media/media12.mp3"/><Relationship Id="rId11" Type="http://schemas.openxmlformats.org/officeDocument/2006/relationships/image" Target="../media/image4.png"/><Relationship Id="rId5" Type="http://schemas.microsoft.com/office/2007/relationships/media" Target="../media/media12.mp3"/><Relationship Id="rId10" Type="http://schemas.openxmlformats.org/officeDocument/2006/relationships/image" Target="../media/image3.gif"/><Relationship Id="rId4" Type="http://schemas.openxmlformats.org/officeDocument/2006/relationships/audio" Target="../media/media11.mp3"/><Relationship Id="rId9"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4"/>
          <p:cNvSpPr>
            <a:spLocks noChangeArrowheads="1"/>
          </p:cNvSpPr>
          <p:nvPr/>
        </p:nvSpPr>
        <p:spPr bwMode="auto">
          <a:xfrm>
            <a:off x="0" y="-762000"/>
            <a:ext cx="12192000" cy="7620000"/>
          </a:xfrm>
          <a:prstGeom prst="rect">
            <a:avLst/>
          </a:prstGeom>
          <a:noFill/>
          <a:ln w="9525">
            <a:noFill/>
            <a:miter lim="800000"/>
            <a:headEnd/>
            <a:tailEnd/>
          </a:ln>
        </p:spPr>
        <p:txBody>
          <a:bodyPr anchor="ctr"/>
          <a:lstStyle/>
          <a:p>
            <a:pPr algn="ctr"/>
            <a:endParaRPr lang="en-US" sz="5400" b="1" i="1" dirty="0">
              <a:solidFill>
                <a:srgbClr val="FF0000"/>
              </a:solidFill>
              <a:latin typeface="VNI-Souvir" pitchFamily="2" charset="0"/>
            </a:endParaRPr>
          </a:p>
          <a:p>
            <a:pPr algn="ctr"/>
            <a:endParaRPr lang="en-US" sz="4800" b="1" i="1" dirty="0">
              <a:solidFill>
                <a:srgbClr val="FF0000"/>
              </a:solidFill>
              <a:latin typeface="VNI-Souvir" pitchFamily="2" charset="0"/>
            </a:endParaRPr>
          </a:p>
          <a:p>
            <a:pPr algn="ctr"/>
            <a:endParaRPr lang="en-US" sz="5700" b="1" dirty="0">
              <a:solidFill>
                <a:srgbClr val="FF0066"/>
              </a:solidFill>
              <a:latin typeface="VNI-Souvir" pitchFamily="2" charset="0"/>
            </a:endParaRPr>
          </a:p>
        </p:txBody>
      </p:sp>
      <p:pic>
        <p:nvPicPr>
          <p:cNvPr id="2052" name="Picture 7" descr="Flower1_div_md_wht"/>
          <p:cNvPicPr>
            <a:picLocks noChangeAspect="1" noChangeArrowheads="1" noCrop="1"/>
          </p:cNvPicPr>
          <p:nvPr/>
        </p:nvPicPr>
        <p:blipFill>
          <a:blip r:embed="rId2"/>
          <a:srcRect/>
          <a:stretch>
            <a:fillRect/>
          </a:stretch>
        </p:blipFill>
        <p:spPr bwMode="auto">
          <a:xfrm>
            <a:off x="0" y="0"/>
            <a:ext cx="12192000" cy="1143000"/>
          </a:xfrm>
          <a:prstGeom prst="rect">
            <a:avLst/>
          </a:prstGeom>
          <a:noFill/>
          <a:ln w="9525">
            <a:noFill/>
            <a:miter lim="800000"/>
            <a:headEnd/>
            <a:tailEnd/>
          </a:ln>
        </p:spPr>
      </p:pic>
      <p:pic>
        <p:nvPicPr>
          <p:cNvPr id="2053" name="Picture 3" descr="4952676"/>
          <p:cNvPicPr>
            <a:picLocks noChangeAspect="1" noChangeArrowheads="1" noCrop="1"/>
          </p:cNvPicPr>
          <p:nvPr/>
        </p:nvPicPr>
        <p:blipFill>
          <a:blip r:embed="rId3"/>
          <a:srcRect/>
          <a:stretch>
            <a:fillRect/>
          </a:stretch>
        </p:blipFill>
        <p:spPr bwMode="auto">
          <a:xfrm>
            <a:off x="0" y="5029200"/>
            <a:ext cx="3860800" cy="1828800"/>
          </a:xfrm>
          <a:prstGeom prst="rect">
            <a:avLst/>
          </a:prstGeom>
          <a:noFill/>
          <a:ln w="9525">
            <a:noFill/>
            <a:miter lim="800000"/>
            <a:headEnd/>
            <a:tailEnd/>
          </a:ln>
        </p:spPr>
      </p:pic>
      <p:pic>
        <p:nvPicPr>
          <p:cNvPr id="2054" name="Picture 3" descr="4952676"/>
          <p:cNvPicPr>
            <a:picLocks noChangeAspect="1" noChangeArrowheads="1" noCrop="1"/>
          </p:cNvPicPr>
          <p:nvPr/>
        </p:nvPicPr>
        <p:blipFill>
          <a:blip r:embed="rId3"/>
          <a:srcRect/>
          <a:stretch>
            <a:fillRect/>
          </a:stretch>
        </p:blipFill>
        <p:spPr bwMode="auto">
          <a:xfrm>
            <a:off x="3860800" y="5029200"/>
            <a:ext cx="3759200" cy="1828800"/>
          </a:xfrm>
          <a:prstGeom prst="rect">
            <a:avLst/>
          </a:prstGeom>
          <a:noFill/>
          <a:ln w="9525">
            <a:noFill/>
            <a:miter lim="800000"/>
            <a:headEnd/>
            <a:tailEnd/>
          </a:ln>
        </p:spPr>
      </p:pic>
      <p:pic>
        <p:nvPicPr>
          <p:cNvPr id="2055" name="Picture 3" descr="4952676"/>
          <p:cNvPicPr>
            <a:picLocks noChangeAspect="1" noChangeArrowheads="1" noCrop="1"/>
          </p:cNvPicPr>
          <p:nvPr/>
        </p:nvPicPr>
        <p:blipFill>
          <a:blip r:embed="rId3"/>
          <a:srcRect/>
          <a:stretch>
            <a:fillRect/>
          </a:stretch>
        </p:blipFill>
        <p:spPr bwMode="auto">
          <a:xfrm>
            <a:off x="7721600" y="5105400"/>
            <a:ext cx="4470400" cy="1752600"/>
          </a:xfrm>
          <a:prstGeom prst="rect">
            <a:avLst/>
          </a:prstGeom>
          <a:noFill/>
          <a:ln w="9525">
            <a:noFill/>
            <a:miter lim="800000"/>
            <a:headEnd/>
            <a:tailEnd/>
          </a:ln>
        </p:spPr>
      </p:pic>
      <p:sp>
        <p:nvSpPr>
          <p:cNvPr id="8" name="Title 1"/>
          <p:cNvSpPr txBox="1">
            <a:spLocks/>
          </p:cNvSpPr>
          <p:nvPr/>
        </p:nvSpPr>
        <p:spPr>
          <a:xfrm>
            <a:off x="1512125" y="1775506"/>
            <a:ext cx="9144000" cy="1561460"/>
          </a:xfrm>
          <a:prstGeom prst="rect">
            <a:avLst/>
          </a:prstGeom>
        </p:spPr>
        <p:txBody>
          <a:bodyPr>
            <a:normAutofit fontScale="90000" lnSpcReduction="10000"/>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FF0000"/>
                </a:solidFill>
                <a:effectLst/>
                <a:uLnTx/>
                <a:uFillTx/>
                <a:latin typeface="Times New Roman" panose="02020603050405020304" charset="0"/>
                <a:ea typeface="+mj-ea"/>
                <a:cs typeface="Times New Roman" panose="02020603050405020304" charset="0"/>
                <a:sym typeface="+mn-ea"/>
              </a:rPr>
              <a:t>UNIT </a:t>
            </a:r>
            <a:r>
              <a:rPr kumimoji="0" lang="vi-VN" altLang="en-US" sz="4400" b="1" i="0" u="none" strike="noStrike" kern="1200" cap="none" spc="0" normalizeH="0" baseline="0" noProof="0" dirty="0">
                <a:ln>
                  <a:noFill/>
                </a:ln>
                <a:solidFill>
                  <a:srgbClr val="FF0000"/>
                </a:solidFill>
                <a:effectLst/>
                <a:uLnTx/>
                <a:uFillTx/>
                <a:latin typeface="Times New Roman" panose="02020603050405020304" charset="0"/>
                <a:ea typeface="+mj-ea"/>
                <a:cs typeface="Times New Roman" panose="02020603050405020304" charset="0"/>
                <a:sym typeface="+mn-ea"/>
              </a:rPr>
              <a:t>3</a:t>
            </a:r>
            <a:r>
              <a:rPr kumimoji="0" lang="en-US" sz="4400" b="1" i="0" u="none" strike="noStrike" kern="1200" cap="none" spc="0" normalizeH="0" baseline="0" noProof="0" dirty="0">
                <a:ln>
                  <a:noFill/>
                </a:ln>
                <a:solidFill>
                  <a:srgbClr val="FF0000"/>
                </a:solidFill>
                <a:effectLst/>
                <a:uLnTx/>
                <a:uFillTx/>
                <a:latin typeface="Times New Roman" panose="02020603050405020304" charset="0"/>
                <a:ea typeface="+mj-ea"/>
                <a:cs typeface="Times New Roman" panose="02020603050405020304" charset="0"/>
                <a:sym typeface="+mn-ea"/>
              </a:rPr>
              <a:t>: AT HOME </a:t>
            </a:r>
            <a:br>
              <a:rPr kumimoji="0" lang="en-US" sz="4400" b="1" i="0" u="none" strike="noStrike" kern="1200" cap="none" spc="0" normalizeH="0" baseline="0" noProof="0" dirty="0">
                <a:ln>
                  <a:noFill/>
                </a:ln>
                <a:solidFill>
                  <a:srgbClr val="FF0000"/>
                </a:solidFill>
                <a:effectLst/>
                <a:uLnTx/>
                <a:uFillTx/>
                <a:latin typeface="Times New Roman" panose="02020603050405020304" charset="0"/>
                <a:ea typeface="+mj-ea"/>
                <a:cs typeface="Times New Roman" panose="02020603050405020304" charset="0"/>
                <a:sym typeface="+mn-ea"/>
              </a:rPr>
            </a:br>
            <a:r>
              <a:rPr lang="en-US" sz="4400" b="1" dirty="0">
                <a:solidFill>
                  <a:srgbClr val="0B5FD1"/>
                </a:solidFill>
                <a:latin typeface="Times New Roman" panose="02020603050405020304" charset="0"/>
                <a:ea typeface="+mj-ea"/>
                <a:cs typeface="Times New Roman" panose="02020603050405020304" charset="0"/>
                <a:sym typeface="+mn-ea"/>
              </a:rPr>
              <a:t>           </a:t>
            </a:r>
            <a:r>
              <a:rPr kumimoji="0" lang="en-US" sz="4400" b="1" i="0" u="none" strike="noStrike" kern="1200" cap="none" spc="0" normalizeH="0" baseline="0" noProof="0" dirty="0">
                <a:ln>
                  <a:noFill/>
                </a:ln>
                <a:solidFill>
                  <a:srgbClr val="0B5FD1"/>
                </a:solidFill>
                <a:effectLst/>
                <a:uLnTx/>
                <a:uFillTx/>
                <a:latin typeface="Times New Roman" panose="02020603050405020304" charset="0"/>
                <a:ea typeface="+mj-ea"/>
                <a:cs typeface="Times New Roman" panose="02020603050405020304" charset="0"/>
                <a:sym typeface="+mn-ea"/>
              </a:rPr>
              <a:t>Write</a:t>
            </a:r>
            <a:r>
              <a:rPr kumimoji="0" lang="en-US" sz="4400" b="1" i="0" u="none" strike="noStrike" kern="1200" cap="none" spc="0" normalizeH="0" baseline="0" noProof="0" dirty="0">
                <a:ln>
                  <a:noFill/>
                </a:ln>
                <a:solidFill>
                  <a:srgbClr val="1D41D5"/>
                </a:solidFill>
                <a:effectLst/>
                <a:uLnTx/>
                <a:uFillTx/>
                <a:latin typeface="Times New Roman" panose="02020603050405020304" charset="0"/>
                <a:ea typeface="+mj-ea"/>
                <a:cs typeface="Times New Roman" panose="02020603050405020304" charset="0"/>
              </a:rPr>
              <a:t/>
            </a:r>
            <a:br>
              <a:rPr kumimoji="0" lang="en-US" sz="4400" b="1" i="0" u="none" strike="noStrike" kern="1200" cap="none" spc="0" normalizeH="0" baseline="0" noProof="0" dirty="0">
                <a:ln>
                  <a:noFill/>
                </a:ln>
                <a:solidFill>
                  <a:srgbClr val="1D41D5"/>
                </a:solidFill>
                <a:effectLst/>
                <a:uLnTx/>
                <a:uFillTx/>
                <a:latin typeface="Times New Roman" panose="02020603050405020304" charset="0"/>
                <a:ea typeface="+mj-ea"/>
                <a:cs typeface="Times New Roman" panose="02020603050405020304" charset="0"/>
              </a:rPr>
            </a:b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0060" y="748145"/>
            <a:ext cx="11702142" cy="712519"/>
          </a:xfrm>
        </p:spPr>
        <p:txBody>
          <a:bodyPr>
            <a:noAutofit/>
          </a:bodyPr>
          <a:lstStyle/>
          <a:p>
            <a:pPr>
              <a:buNone/>
            </a:pPr>
            <a:r>
              <a:rPr lang="en-US" sz="3600" b="1" dirty="0">
                <a:latin typeface="Times New Roman" panose="02020603050405020304" charset="0"/>
                <a:cs typeface="Times New Roman" panose="02020603050405020304" charset="0"/>
              </a:rPr>
              <a:t>On the other side / oven / sink / next to / sink / towel rack.</a:t>
            </a:r>
            <a:endParaRPr lang="en-US" sz="3600" dirty="0"/>
          </a:p>
        </p:txBody>
      </p:sp>
      <p:pic>
        <p:nvPicPr>
          <p:cNvPr id="4" name="Content Placeholder 2"/>
          <p:cNvPicPr>
            <a:picLocks noChangeAspect="1"/>
          </p:cNvPicPr>
          <p:nvPr/>
        </p:nvPicPr>
        <p:blipFill>
          <a:blip r:embed="rId2"/>
          <a:stretch>
            <a:fillRect/>
          </a:stretch>
        </p:blipFill>
        <p:spPr>
          <a:xfrm>
            <a:off x="7327075" y="2365978"/>
            <a:ext cx="4864925" cy="4492022"/>
          </a:xfrm>
          <a:prstGeom prst="rect">
            <a:avLst/>
          </a:prstGeom>
        </p:spPr>
      </p:pic>
      <p:sp>
        <p:nvSpPr>
          <p:cNvPr id="5" name="Rectangle 4"/>
          <p:cNvSpPr/>
          <p:nvPr/>
        </p:nvSpPr>
        <p:spPr>
          <a:xfrm>
            <a:off x="0" y="1443289"/>
            <a:ext cx="9337964" cy="1200329"/>
          </a:xfrm>
          <a:prstGeom prst="rect">
            <a:avLst/>
          </a:prstGeom>
        </p:spPr>
        <p:txBody>
          <a:bodyPr wrap="square">
            <a:spAutoFit/>
          </a:bodyPr>
          <a:lstStyle/>
          <a:p>
            <a:r>
              <a:rPr lang="en-US" sz="3600" b="1" dirty="0">
                <a:solidFill>
                  <a:srgbClr val="FF0000"/>
                </a:solidFill>
                <a:latin typeface="Times New Roman" panose="02020603050405020304" charset="0"/>
                <a:cs typeface="Times New Roman" panose="02020603050405020304" charset="0"/>
                <a:sym typeface="Wingdings" pitchFamily="2" charset="2"/>
              </a:rPr>
              <a:t></a:t>
            </a:r>
            <a:r>
              <a:rPr lang="en-US" sz="3600" b="1" dirty="0">
                <a:solidFill>
                  <a:srgbClr val="FF0000"/>
                </a:solidFill>
                <a:latin typeface="Times New Roman" panose="02020603050405020304" charset="0"/>
                <a:cs typeface="Times New Roman" panose="02020603050405020304" charset="0"/>
                <a:sym typeface="+mn-ea"/>
              </a:rPr>
              <a:t>On the other side of the oven there is a sink   </a:t>
            </a:r>
          </a:p>
          <a:p>
            <a:r>
              <a:rPr lang="en-US" sz="3600" b="1" dirty="0">
                <a:solidFill>
                  <a:srgbClr val="FF0000"/>
                </a:solidFill>
                <a:latin typeface="Times New Roman" panose="02020603050405020304" charset="0"/>
                <a:cs typeface="Times New Roman" panose="02020603050405020304" charset="0"/>
                <a:sym typeface="+mn-ea"/>
              </a:rPr>
              <a:t>   and next to the sink is a towel rack. </a:t>
            </a:r>
            <a:endParaRPr lang="en-US" sz="3600" b="1" dirty="0">
              <a:solidFill>
                <a:srgbClr val="FF0000"/>
              </a:solidFill>
              <a:latin typeface="Times New Roman" panose="02020603050405020304" charset="0"/>
              <a:cs typeface="Times New Roman" panose="02020603050405020304" charset="0"/>
            </a:endParaRPr>
          </a:p>
        </p:txBody>
      </p:sp>
      <p:sp>
        <p:nvSpPr>
          <p:cNvPr id="6" name="Line 24"/>
          <p:cNvSpPr>
            <a:spLocks noChangeShapeType="1"/>
          </p:cNvSpPr>
          <p:nvPr/>
        </p:nvSpPr>
        <p:spPr bwMode="auto">
          <a:xfrm flipH="1">
            <a:off x="9037118" y="3526971"/>
            <a:ext cx="799406" cy="0"/>
          </a:xfrm>
          <a:prstGeom prst="line">
            <a:avLst/>
          </a:prstGeom>
          <a:noFill/>
          <a:ln w="57150">
            <a:solidFill>
              <a:srgbClr val="E21A1A"/>
            </a:solidFill>
            <a:round/>
            <a:headEnd/>
            <a:tailEnd type="triangle" w="med" len="med"/>
          </a:ln>
          <a:effectLst/>
        </p:spPr>
        <p:txBody>
          <a:bodyPr wrap="none" anchor="ctr"/>
          <a:lstStyle/>
          <a:p>
            <a:endParaRPr lang="en-US"/>
          </a:p>
        </p:txBody>
      </p:sp>
      <p:pic>
        <p:nvPicPr>
          <p:cNvPr id="7" name="Picture 6" descr="Flower1_div_md_wht"/>
          <p:cNvPicPr>
            <a:picLocks noChangeAspect="1" noChangeArrowheads="1" noCrop="1"/>
          </p:cNvPicPr>
          <p:nvPr/>
        </p:nvPicPr>
        <p:blipFill>
          <a:blip r:embed="rId3"/>
          <a:srcRect/>
          <a:stretch>
            <a:fillRect/>
          </a:stretch>
        </p:blipFill>
        <p:spPr bwMode="auto">
          <a:xfrm>
            <a:off x="0" y="5807034"/>
            <a:ext cx="7315200" cy="1050966"/>
          </a:xfrm>
          <a:prstGeom prst="rect">
            <a:avLst/>
          </a:prstGeom>
          <a:noFill/>
          <a:ln w="9525">
            <a:noFill/>
            <a:miter lim="800000"/>
            <a:headEnd/>
            <a:tailEnd/>
          </a:ln>
        </p:spPr>
      </p:pic>
      <p:sp>
        <p:nvSpPr>
          <p:cNvPr id="8" name="Line 24">
            <a:extLst>
              <a:ext uri="{FF2B5EF4-FFF2-40B4-BE49-F238E27FC236}">
                <a16:creationId xmlns:a16="http://schemas.microsoft.com/office/drawing/2014/main" xmlns="" id="{EFA8D12F-BAB8-4589-9414-AB13393BD7F1}"/>
              </a:ext>
            </a:extLst>
          </p:cNvPr>
          <p:cNvSpPr>
            <a:spLocks noChangeShapeType="1"/>
          </p:cNvSpPr>
          <p:nvPr/>
        </p:nvSpPr>
        <p:spPr bwMode="auto">
          <a:xfrm flipH="1">
            <a:off x="9337963" y="3548931"/>
            <a:ext cx="498559" cy="424671"/>
          </a:xfrm>
          <a:prstGeom prst="line">
            <a:avLst/>
          </a:prstGeom>
          <a:noFill/>
          <a:ln w="57150">
            <a:solidFill>
              <a:srgbClr val="E21A1A"/>
            </a:solidFill>
            <a:round/>
            <a:headEnd/>
            <a:tailEnd type="triangle" w="med" len="med"/>
          </a:ln>
          <a:effec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1" y="914400"/>
            <a:ext cx="12192001" cy="5632311"/>
          </a:xfrm>
          <a:prstGeom prst="rect">
            <a:avLst/>
          </a:prstGeom>
          <a:noFill/>
        </p:spPr>
        <p:txBody>
          <a:bodyPr wrap="square" rtlCol="0" anchor="t">
            <a:spAutoFit/>
          </a:bodyPr>
          <a:lstStyle/>
          <a:p>
            <a:r>
              <a:rPr lang="en-US" sz="3600" b="1" dirty="0">
                <a:latin typeface="Times New Roman" panose="02020603050405020304" charset="0"/>
                <a:cs typeface="Times New Roman" panose="02020603050405020304" charset="0"/>
                <a:sym typeface="+mn-ea"/>
              </a:rPr>
              <a:t>Dish rack / counter / to the right / window / beneath / shelves.</a:t>
            </a:r>
            <a:endParaRPr lang="en-US" sz="3600" b="1" dirty="0">
              <a:solidFill>
                <a:srgbClr val="0B5FD1"/>
              </a:solidFill>
              <a:latin typeface="Times New Roman" panose="02020603050405020304" charset="0"/>
              <a:cs typeface="Times New Roman" panose="02020603050405020304" charset="0"/>
              <a:sym typeface="+mn-ea"/>
            </a:endParaRPr>
          </a:p>
          <a:p>
            <a:r>
              <a:rPr lang="en-US" sz="3600" b="1" dirty="0">
                <a:solidFill>
                  <a:srgbClr val="FF0000"/>
                </a:solidFill>
                <a:latin typeface="Times New Roman" panose="02020603050405020304" charset="0"/>
                <a:cs typeface="Times New Roman" panose="02020603050405020304" charset="0"/>
                <a:sym typeface="Wingdings" pitchFamily="2" charset="2"/>
              </a:rPr>
              <a:t></a:t>
            </a:r>
            <a:r>
              <a:rPr lang="en-US" sz="3600" b="1" dirty="0">
                <a:solidFill>
                  <a:srgbClr val="FF0000"/>
                </a:solidFill>
                <a:latin typeface="Times New Roman" panose="02020603050405020304" charset="0"/>
                <a:cs typeface="Times New Roman" panose="02020603050405020304" charset="0"/>
                <a:sym typeface="+mn-ea"/>
              </a:rPr>
              <a:t>The dish rack is on the counter to the right of the window and beneath the shelves. </a:t>
            </a:r>
            <a:endParaRPr lang="en-US" sz="3600" b="1" dirty="0">
              <a:solidFill>
                <a:srgbClr val="FF0000"/>
              </a:solidFill>
              <a:latin typeface="Times New Roman" panose="02020603050405020304" charset="0"/>
              <a:cs typeface="Times New Roman" panose="02020603050405020304" charset="0"/>
            </a:endParaRPr>
          </a:p>
          <a:p>
            <a:r>
              <a:rPr lang="en-US" sz="3600" b="1" dirty="0">
                <a:latin typeface="Times New Roman" panose="02020603050405020304" charset="0"/>
                <a:cs typeface="Times New Roman" panose="02020603050405020304" charset="0"/>
                <a:sym typeface="+mn-ea"/>
              </a:rPr>
              <a:t>On / counter / beneath / window / jars / sugar / flour / tea.</a:t>
            </a:r>
            <a:endParaRPr lang="en-US" sz="3600" b="1" dirty="0">
              <a:solidFill>
                <a:srgbClr val="0B5FD1"/>
              </a:solidFill>
              <a:latin typeface="Times New Roman" panose="02020603050405020304" charset="0"/>
              <a:cs typeface="Times New Roman" panose="02020603050405020304" charset="0"/>
              <a:sym typeface="+mn-ea"/>
            </a:endParaRPr>
          </a:p>
          <a:p>
            <a:r>
              <a:rPr lang="en-US" sz="3600" b="1" dirty="0">
                <a:solidFill>
                  <a:srgbClr val="FF0000"/>
                </a:solidFill>
                <a:latin typeface="Times New Roman" panose="02020603050405020304" charset="0"/>
                <a:cs typeface="Times New Roman" panose="02020603050405020304" charset="0"/>
                <a:sym typeface="+mn-ea"/>
              </a:rPr>
              <a:t>On the counter beneath the window there are jars of sugar, flour and tea. </a:t>
            </a:r>
            <a:endParaRPr lang="en-US" sz="3600" b="1" dirty="0">
              <a:solidFill>
                <a:srgbClr val="FF0000"/>
              </a:solidFill>
              <a:latin typeface="Times New Roman" panose="02020603050405020304" charset="0"/>
              <a:cs typeface="Times New Roman" panose="02020603050405020304" charset="0"/>
            </a:endParaRPr>
          </a:p>
          <a:p>
            <a:r>
              <a:rPr lang="en-US" sz="3600" b="1" dirty="0">
                <a:latin typeface="Times New Roman" panose="02020603050405020304" charset="0"/>
                <a:cs typeface="Times New Roman" panose="02020603050405020304" charset="0"/>
                <a:sym typeface="+mn-ea"/>
              </a:rPr>
              <a:t>In the middle / kitchen / table / four chairs.</a:t>
            </a:r>
          </a:p>
          <a:p>
            <a:endParaRPr lang="en-US" sz="3600" b="1" dirty="0">
              <a:solidFill>
                <a:srgbClr val="0B5FD1"/>
              </a:solidFill>
              <a:latin typeface="Times New Roman" panose="02020603050405020304" charset="0"/>
              <a:cs typeface="Times New Roman" panose="02020603050405020304" charset="0"/>
              <a:sym typeface="+mn-ea"/>
            </a:endParaRPr>
          </a:p>
          <a:p>
            <a:r>
              <a:rPr lang="en-US" sz="3600" b="1" dirty="0">
                <a:solidFill>
                  <a:srgbClr val="FF0000"/>
                </a:solidFill>
                <a:latin typeface="Times New Roman" panose="02020603050405020304" charset="0"/>
                <a:cs typeface="Times New Roman" panose="02020603050405020304" charset="0"/>
                <a:sym typeface="+mn-ea"/>
              </a:rPr>
              <a:t>In the middle of the kitchen there is a table and four chairs. </a:t>
            </a:r>
            <a:endParaRPr lang="en-US" sz="3600" b="1" dirty="0">
              <a:solidFill>
                <a:srgbClr val="FF0000"/>
              </a:solidFill>
              <a:latin typeface="Times New Roman" panose="02020603050405020304" charset="0"/>
              <a:cs typeface="Times New Roman" panose="02020603050405020304" charset="0"/>
            </a:endParaRPr>
          </a:p>
          <a:p>
            <a:endParaRPr lang="en-US" sz="3600" dirty="0">
              <a:solidFill>
                <a:srgbClr val="0B5FD1"/>
              </a:solidFill>
              <a:latin typeface="Times New Roman" panose="02020603050405020304" charset="0"/>
              <a:cs typeface="Times New Roman" panose="02020603050405020304" charset="0"/>
            </a:endParaRPr>
          </a:p>
        </p:txBody>
      </p:sp>
      <p:pic>
        <p:nvPicPr>
          <p:cNvPr id="3" name="Picture 2" descr="Flower1_div_md_wht"/>
          <p:cNvPicPr>
            <a:picLocks noChangeAspect="1" noChangeArrowheads="1" noCrop="1"/>
          </p:cNvPicPr>
          <p:nvPr/>
        </p:nvPicPr>
        <p:blipFill>
          <a:blip r:embed="rId2"/>
          <a:srcRect/>
          <a:stretch>
            <a:fillRect/>
          </a:stretch>
        </p:blipFill>
        <p:spPr bwMode="auto">
          <a:xfrm>
            <a:off x="0" y="6187044"/>
            <a:ext cx="12192000" cy="670956"/>
          </a:xfrm>
          <a:prstGeom prst="rect">
            <a:avLst/>
          </a:prstGeom>
          <a:noFill/>
          <a:ln w="9525">
            <a:noFill/>
            <a:miter lim="800000"/>
            <a:headEnd/>
            <a:tailEnd/>
          </a:ln>
        </p:spPr>
      </p:pic>
      <p:pic>
        <p:nvPicPr>
          <p:cNvPr id="5" name="Picture 4" descr="Flower1_div_md_wht"/>
          <p:cNvPicPr>
            <a:picLocks noChangeAspect="1" noChangeArrowheads="1" noCrop="1"/>
          </p:cNvPicPr>
          <p:nvPr/>
        </p:nvPicPr>
        <p:blipFill>
          <a:blip r:embed="rId2"/>
          <a:srcRect/>
          <a:stretch>
            <a:fillRect/>
          </a:stretch>
        </p:blipFill>
        <p:spPr bwMode="auto">
          <a:xfrm>
            <a:off x="0" y="0"/>
            <a:ext cx="12192000" cy="78970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86995" y="1318162"/>
            <a:ext cx="12105005" cy="2861310"/>
          </a:xfrm>
          <a:prstGeom prst="rect">
            <a:avLst/>
          </a:prstGeom>
          <a:noFill/>
        </p:spPr>
        <p:txBody>
          <a:bodyPr wrap="square" rtlCol="0" anchor="t">
            <a:spAutoFit/>
          </a:bodyPr>
          <a:lstStyle/>
          <a:p>
            <a:r>
              <a:rPr lang="en-US" sz="3600" b="1" dirty="0">
                <a:latin typeface="Times New Roman" panose="02020603050405020304" charset="0"/>
                <a:cs typeface="Times New Roman" panose="02020603050405020304" charset="0"/>
                <a:sym typeface="+mn-ea"/>
              </a:rPr>
              <a:t>Lighting fixture / above / table / beneath / lighting fixture / vase with flowers.</a:t>
            </a:r>
          </a:p>
          <a:p>
            <a:r>
              <a:rPr lang="en-US" sz="3600" b="1" dirty="0">
                <a:solidFill>
                  <a:srgbClr val="FF0000"/>
                </a:solidFill>
                <a:latin typeface="Times New Roman" panose="02020603050405020304" charset="0"/>
                <a:cs typeface="Times New Roman" panose="02020603050405020304" charset="0"/>
                <a:sym typeface="+mn-ea"/>
              </a:rPr>
              <a:t>The lighting fixture is above the table and beneath the lighting fixture is a vase with flowers</a:t>
            </a:r>
            <a:r>
              <a:rPr lang="en-US" sz="3600" dirty="0">
                <a:solidFill>
                  <a:srgbClr val="0B5FD1"/>
                </a:solidFill>
                <a:latin typeface="Times New Roman" panose="02020603050405020304" charset="0"/>
                <a:cs typeface="Times New Roman" panose="02020603050405020304" charset="0"/>
                <a:sym typeface="+mn-ea"/>
              </a:rPr>
              <a:t>.</a:t>
            </a:r>
            <a:endParaRPr lang="en-US" sz="3600" dirty="0">
              <a:solidFill>
                <a:srgbClr val="0B5FD1"/>
              </a:solidFill>
              <a:latin typeface="Times New Roman" panose="02020603050405020304" charset="0"/>
              <a:cs typeface="Times New Roman" panose="02020603050405020304" charset="0"/>
            </a:endParaRPr>
          </a:p>
          <a:p>
            <a:endParaRPr lang="en-US" sz="3600" dirty="0"/>
          </a:p>
        </p:txBody>
      </p:sp>
      <p:pic>
        <p:nvPicPr>
          <p:cNvPr id="6" name="Content Placeholder 5"/>
          <p:cNvPicPr>
            <a:picLocks noGrp="1" noChangeAspect="1"/>
          </p:cNvPicPr>
          <p:nvPr>
            <p:ph idx="1"/>
          </p:nvPr>
        </p:nvPicPr>
        <p:blipFill>
          <a:blip r:embed="rId2"/>
          <a:stretch>
            <a:fillRect/>
          </a:stretch>
        </p:blipFill>
        <p:spPr>
          <a:xfrm>
            <a:off x="8243242" y="3841105"/>
            <a:ext cx="3948758" cy="3016895"/>
          </a:xfrm>
          <a:prstGeom prst="rect">
            <a:avLst/>
          </a:prstGeom>
        </p:spPr>
      </p:pic>
      <p:pic>
        <p:nvPicPr>
          <p:cNvPr id="5" name="Picture 4" descr="Flower1_div_md_wht"/>
          <p:cNvPicPr>
            <a:picLocks noChangeAspect="1" noChangeArrowheads="1" noCrop="1"/>
          </p:cNvPicPr>
          <p:nvPr/>
        </p:nvPicPr>
        <p:blipFill>
          <a:blip r:embed="rId3"/>
          <a:srcRect/>
          <a:stretch>
            <a:fillRect/>
          </a:stretch>
        </p:blipFill>
        <p:spPr bwMode="auto">
          <a:xfrm>
            <a:off x="0" y="249383"/>
            <a:ext cx="12192000" cy="843148"/>
          </a:xfrm>
          <a:prstGeom prst="rect">
            <a:avLst/>
          </a:prstGeom>
          <a:noFill/>
          <a:ln w="9525">
            <a:noFill/>
            <a:miter lim="800000"/>
            <a:headEnd/>
            <a:tailEnd/>
          </a:ln>
        </p:spPr>
      </p:pic>
      <p:pic>
        <p:nvPicPr>
          <p:cNvPr id="7" name="Picture 6" descr="Flower1_div_md_wht"/>
          <p:cNvPicPr>
            <a:picLocks noChangeAspect="1" noChangeArrowheads="1" noCrop="1"/>
          </p:cNvPicPr>
          <p:nvPr/>
        </p:nvPicPr>
        <p:blipFill>
          <a:blip r:embed="rId3"/>
          <a:srcRect/>
          <a:stretch>
            <a:fillRect/>
          </a:stretch>
        </p:blipFill>
        <p:spPr bwMode="auto">
          <a:xfrm>
            <a:off x="0" y="6068290"/>
            <a:ext cx="8193974" cy="789709"/>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110490" y="0"/>
            <a:ext cx="11936730" cy="7570470"/>
          </a:xfrm>
          <a:prstGeom prst="rect">
            <a:avLst/>
          </a:prstGeom>
          <a:noFill/>
        </p:spPr>
        <p:txBody>
          <a:bodyPr wrap="square" rtlCol="0" anchor="t">
            <a:spAutoFit/>
          </a:bodyPr>
          <a:lstStyle/>
          <a:p>
            <a:r>
              <a:rPr lang="en-US" sz="3600" b="1" dirty="0" smtClean="0">
                <a:solidFill>
                  <a:srgbClr val="FF0000"/>
                </a:solidFill>
                <a:latin typeface="Times New Roman" panose="02020603050405020304" charset="0"/>
                <a:cs typeface="Times New Roman" panose="02020603050405020304" charset="0"/>
              </a:rPr>
              <a:t>3</a:t>
            </a:r>
            <a:r>
              <a:rPr lang="en-US" sz="3600" dirty="0" smtClean="0">
                <a:solidFill>
                  <a:srgbClr val="FF0000"/>
                </a:solidFill>
                <a:latin typeface="Times New Roman" panose="02020603050405020304" charset="0"/>
                <a:cs typeface="Times New Roman" panose="02020603050405020304" charset="0"/>
              </a:rPr>
              <a:t>. </a:t>
            </a:r>
            <a:r>
              <a:rPr lang="en-US" sz="3600" b="1" dirty="0">
                <a:solidFill>
                  <a:srgbClr val="FF0000"/>
                </a:solidFill>
                <a:latin typeface="Times New Roman" panose="02020603050405020304" charset="0"/>
                <a:cs typeface="Times New Roman" panose="02020603050405020304" charset="0"/>
              </a:rPr>
              <a:t>Write a description of a room in your house</a:t>
            </a:r>
            <a:r>
              <a:rPr lang="en-US" sz="3600" b="1" dirty="0" smtClean="0">
                <a:solidFill>
                  <a:srgbClr val="FF0000"/>
                </a:solidFill>
                <a:latin typeface="Times New Roman" panose="02020603050405020304" charset="0"/>
                <a:cs typeface="Times New Roman" panose="02020603050405020304" charset="0"/>
              </a:rPr>
              <a:t>. Refer </a:t>
            </a:r>
            <a:r>
              <a:rPr lang="en-US" sz="3600" b="1" dirty="0">
                <a:solidFill>
                  <a:srgbClr val="FF0000"/>
                </a:solidFill>
                <a:latin typeface="Times New Roman" panose="02020603050405020304" charset="0"/>
                <a:cs typeface="Times New Roman" panose="02020603050405020304" charset="0"/>
              </a:rPr>
              <a:t>to the above paragraphs</a:t>
            </a:r>
            <a:r>
              <a:rPr lang="en-US" sz="3600" dirty="0">
                <a:solidFill>
                  <a:srgbClr val="FF0000"/>
                </a:solidFill>
                <a:latin typeface="Times New Roman" panose="02020603050405020304" charset="0"/>
                <a:cs typeface="Times New Roman" panose="02020603050405020304" charset="0"/>
              </a:rPr>
              <a:t>.</a:t>
            </a:r>
          </a:p>
          <a:p>
            <a:endParaRPr lang="en-US" dirty="0"/>
          </a:p>
          <a:p>
            <a:pPr algn="ctr"/>
            <a:r>
              <a:rPr lang="en-US" sz="3600" b="1" dirty="0">
                <a:solidFill>
                  <a:srgbClr val="FF0000"/>
                </a:solidFill>
                <a:latin typeface="Times New Roman" panose="02020603050405020304" charset="0"/>
                <a:cs typeface="Times New Roman" panose="02020603050405020304" charset="0"/>
              </a:rPr>
              <a:t>MY ROOM</a:t>
            </a:r>
          </a:p>
          <a:p>
            <a:pPr algn="just"/>
            <a:r>
              <a:rPr lang="en-US" sz="3600" b="1" dirty="0">
                <a:latin typeface="Times New Roman" panose="02020603050405020304" charset="0"/>
                <a:cs typeface="Times New Roman" panose="02020603050405020304" charset="0"/>
              </a:rPr>
              <a:t>My room is on the second floor. It’s quite a big room. It’s very light because there are two windows overlooking the garden. My desk is between the two windows and my bed is against the wall opposite the desk. There’s an armchair near the desk and behind the armchair there’s a wardrobe. Opposite them, there’s a chest of drawers with bookshelves next to it. I’m very pleased with my room.</a:t>
            </a:r>
          </a:p>
          <a:p>
            <a:pPr algn="just"/>
            <a:endParaRPr lang="en-US" sz="3600" dirty="0">
              <a:latin typeface="Times New Roman" panose="02020603050405020304" charset="0"/>
              <a:cs typeface="Times New Roman" panose="02020603050405020304" charset="0"/>
            </a:endParaRPr>
          </a:p>
          <a:p>
            <a:pPr algn="just"/>
            <a:endParaRPr lang="en-US" sz="3600" dirty="0">
              <a:latin typeface="Times New Roman" panose="02020603050405020304" charset="0"/>
              <a:cs typeface="Times New Roman" panose="02020603050405020304" charset="0"/>
            </a:endParaRPr>
          </a:p>
          <a:p>
            <a:endParaRPr lang="en-US" dirty="0"/>
          </a:p>
          <a:p>
            <a:endParaRPr lang="en-US" dirty="0"/>
          </a:p>
        </p:txBody>
      </p:sp>
      <p:pic>
        <p:nvPicPr>
          <p:cNvPr id="3" name="Picture 2" descr="Flower1_div_md_wht"/>
          <p:cNvPicPr>
            <a:picLocks noChangeAspect="1" noChangeArrowheads="1" noCrop="1"/>
          </p:cNvPicPr>
          <p:nvPr/>
        </p:nvPicPr>
        <p:blipFill>
          <a:blip r:embed="rId2"/>
          <a:srcRect/>
          <a:stretch>
            <a:fillRect/>
          </a:stretch>
        </p:blipFill>
        <p:spPr bwMode="auto">
          <a:xfrm>
            <a:off x="0" y="6068290"/>
            <a:ext cx="12192000" cy="789709"/>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FF0000"/>
                </a:solidFill>
                <a:latin typeface="Times New Roman" pitchFamily="18" charset="0"/>
                <a:cs typeface="Times New Roman" pitchFamily="18" charset="0"/>
              </a:rPr>
              <a:t>HOMEWORK</a:t>
            </a:r>
          </a:p>
        </p:txBody>
      </p:sp>
      <p:sp>
        <p:nvSpPr>
          <p:cNvPr id="3" name="Content Placeholder 2"/>
          <p:cNvSpPr>
            <a:spLocks noGrp="1"/>
          </p:cNvSpPr>
          <p:nvPr>
            <p:ph idx="1"/>
          </p:nvPr>
        </p:nvSpPr>
        <p:spPr>
          <a:xfrm>
            <a:off x="273131" y="2181884"/>
            <a:ext cx="11590317" cy="1036328"/>
          </a:xfrm>
        </p:spPr>
        <p:txBody>
          <a:bodyPr>
            <a:noAutofit/>
          </a:bodyPr>
          <a:lstStyle/>
          <a:p>
            <a:r>
              <a:rPr lang="en-US" sz="4000" b="1" dirty="0">
                <a:latin typeface="Times New Roman" pitchFamily="18" charset="0"/>
                <a:cs typeface="Times New Roman" pitchFamily="18" charset="0"/>
              </a:rPr>
              <a:t>Write a description of your bedroom/ living room.</a:t>
            </a:r>
          </a:p>
          <a:p>
            <a:r>
              <a:rPr lang="en-US" sz="4000" b="1" dirty="0">
                <a:latin typeface="Times New Roman" pitchFamily="18" charset="0"/>
                <a:cs typeface="Times New Roman" pitchFamily="18" charset="0"/>
              </a:rPr>
              <a:t>Learn </a:t>
            </a:r>
            <a:r>
              <a:rPr lang="en-US" sz="4000" b="1" dirty="0" smtClean="0">
                <a:latin typeface="Times New Roman" pitchFamily="18" charset="0"/>
                <a:cs typeface="Times New Roman" pitchFamily="18" charset="0"/>
              </a:rPr>
              <a:t>new words by </a:t>
            </a:r>
            <a:r>
              <a:rPr lang="en-US" sz="4000" b="1" dirty="0">
                <a:latin typeface="Times New Roman" pitchFamily="18" charset="0"/>
                <a:cs typeface="Times New Roman" pitchFamily="18" charset="0"/>
              </a:rPr>
              <a:t>heart</a:t>
            </a:r>
            <a:r>
              <a:rPr lang="en-US" sz="4000" b="1">
                <a:latin typeface="Times New Roman" pitchFamily="18" charset="0"/>
                <a:cs typeface="Times New Roman" pitchFamily="18" charset="0"/>
              </a:rPr>
              <a:t>. </a:t>
            </a:r>
            <a:endParaRPr lang="en-US" sz="4000" b="1" smtClean="0">
              <a:latin typeface="Times New Roman" pitchFamily="18" charset="0"/>
              <a:cs typeface="Times New Roman" pitchFamily="18" charset="0"/>
            </a:endParaRPr>
          </a:p>
          <a:p>
            <a:r>
              <a:rPr lang="en-US" sz="4000" b="1" smtClean="0">
                <a:latin typeface="Times New Roman" pitchFamily="18" charset="0"/>
                <a:cs typeface="Times New Roman" pitchFamily="18" charset="0"/>
              </a:rPr>
              <a:t>Prepare </a:t>
            </a:r>
            <a:r>
              <a:rPr lang="en-US" sz="4000" b="1" dirty="0">
                <a:latin typeface="Times New Roman" pitchFamily="18" charset="0"/>
                <a:cs typeface="Times New Roman" pitchFamily="18" charset="0"/>
              </a:rPr>
              <a:t>“ Language focus/ Page 34 SGK.</a:t>
            </a:r>
          </a:p>
        </p:txBody>
      </p:sp>
      <p:pic>
        <p:nvPicPr>
          <p:cNvPr id="4" name="Picture 3" descr="Flower1_div_md_wht"/>
          <p:cNvPicPr>
            <a:picLocks noChangeAspect="1" noChangeArrowheads="1" noCrop="1"/>
          </p:cNvPicPr>
          <p:nvPr/>
        </p:nvPicPr>
        <p:blipFill>
          <a:blip r:embed="rId2"/>
          <a:srcRect/>
          <a:stretch>
            <a:fillRect/>
          </a:stretch>
        </p:blipFill>
        <p:spPr bwMode="auto">
          <a:xfrm>
            <a:off x="0" y="6068290"/>
            <a:ext cx="12192000" cy="789709"/>
          </a:xfrm>
          <a:prstGeom prst="rect">
            <a:avLst/>
          </a:prstGeom>
          <a:noFill/>
          <a:ln w="9525">
            <a:noFill/>
            <a:miter lim="800000"/>
            <a:headEnd/>
            <a:tailEnd/>
          </a:ln>
        </p:spPr>
      </p:pic>
      <p:pic>
        <p:nvPicPr>
          <p:cNvPr id="5" name="Picture 4" descr="Flower1_div_md_wht"/>
          <p:cNvPicPr>
            <a:picLocks noChangeAspect="1" noChangeArrowheads="1" noCrop="1"/>
          </p:cNvPicPr>
          <p:nvPr/>
        </p:nvPicPr>
        <p:blipFill>
          <a:blip r:embed="rId2"/>
          <a:srcRect/>
          <a:stretch>
            <a:fillRect/>
          </a:stretch>
        </p:blipFill>
        <p:spPr bwMode="auto">
          <a:xfrm>
            <a:off x="0" y="437407"/>
            <a:ext cx="12192000" cy="789709"/>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143510" y="81280"/>
            <a:ext cx="12048490" cy="6740307"/>
          </a:xfrm>
          <a:prstGeom prst="rect">
            <a:avLst/>
          </a:prstGeom>
          <a:noFill/>
        </p:spPr>
        <p:txBody>
          <a:bodyPr wrap="square" rtlCol="0" anchor="t">
            <a:spAutoFit/>
          </a:bodyPr>
          <a:lstStyle/>
          <a:p>
            <a:pPr algn="ctr"/>
            <a:r>
              <a:rPr lang="en-US" sz="3600" b="1" dirty="0">
                <a:solidFill>
                  <a:srgbClr val="FF0000"/>
                </a:solidFill>
                <a:latin typeface="Times New Roman" panose="02020603050405020304" charset="0"/>
                <a:cs typeface="Times New Roman" panose="02020603050405020304" charset="0"/>
                <a:sym typeface="+mn-ea"/>
              </a:rPr>
              <a:t>UNIT </a:t>
            </a:r>
            <a:r>
              <a:rPr lang="vi-VN" altLang="en-US" sz="3600" b="1" dirty="0">
                <a:solidFill>
                  <a:srgbClr val="FF0000"/>
                </a:solidFill>
                <a:latin typeface="Times New Roman" panose="02020603050405020304" charset="0"/>
                <a:cs typeface="Times New Roman" panose="02020603050405020304" charset="0"/>
                <a:sym typeface="+mn-ea"/>
              </a:rPr>
              <a:t>3</a:t>
            </a:r>
            <a:r>
              <a:rPr lang="en-US" sz="3600" b="1" dirty="0">
                <a:solidFill>
                  <a:srgbClr val="FF0000"/>
                </a:solidFill>
                <a:latin typeface="Times New Roman" panose="02020603050405020304" charset="0"/>
                <a:cs typeface="Times New Roman" panose="02020603050405020304" charset="0"/>
                <a:sym typeface="+mn-ea"/>
              </a:rPr>
              <a:t>: AT HOME - </a:t>
            </a:r>
            <a:r>
              <a:rPr lang="en-US" sz="3600" b="1" dirty="0">
                <a:solidFill>
                  <a:srgbClr val="1D41D5"/>
                </a:solidFill>
                <a:latin typeface="Times New Roman" panose="02020603050405020304" charset="0"/>
                <a:cs typeface="Times New Roman" panose="02020603050405020304" charset="0"/>
                <a:sym typeface="+mn-ea"/>
              </a:rPr>
              <a:t>Write</a:t>
            </a:r>
            <a:endParaRPr lang="en-US" sz="3600" b="1" dirty="0">
              <a:solidFill>
                <a:srgbClr val="1D41D5"/>
              </a:solidFill>
              <a:latin typeface="Times New Roman" panose="02020603050405020304" charset="0"/>
              <a:cs typeface="Times New Roman" panose="02020603050405020304" charset="0"/>
            </a:endParaRPr>
          </a:p>
          <a:p>
            <a:r>
              <a:rPr lang="en-US" sz="3600" b="1" dirty="0">
                <a:solidFill>
                  <a:srgbClr val="FF0000"/>
                </a:solidFill>
                <a:latin typeface="Times New Roman" panose="02020603050405020304" charset="0"/>
                <a:cs typeface="Times New Roman" panose="02020603050405020304" charset="0"/>
                <a:sym typeface="+mn-ea"/>
              </a:rPr>
              <a:t>I. NEW WORDS:</a:t>
            </a:r>
          </a:p>
          <a:p>
            <a:r>
              <a:rPr lang="vi-VN" altLang="en-US" sz="3600" b="1" dirty="0">
                <a:latin typeface="Times New Roman" panose="02020603050405020304" charset="0"/>
                <a:cs typeface="Times New Roman" panose="02020603050405020304" charset="0"/>
                <a:sym typeface="+mn-ea"/>
              </a:rPr>
              <a:t>1. folder </a:t>
            </a:r>
            <a:r>
              <a:rPr lang="vi-VN" altLang="en-US" sz="3600" b="1" dirty="0">
                <a:solidFill>
                  <a:srgbClr val="0B5FD1"/>
                </a:solidFill>
                <a:latin typeface="Times New Roman" panose="02020603050405020304" charset="0"/>
                <a:cs typeface="Times New Roman" panose="02020603050405020304" charset="0"/>
                <a:sym typeface="+mn-ea"/>
              </a:rPr>
              <a:t>/ˈfəʊldə(r)/</a:t>
            </a:r>
            <a:r>
              <a:rPr lang="vi-VN" altLang="en-US" sz="3600" b="1" dirty="0">
                <a:latin typeface="Times New Roman" panose="02020603050405020304" charset="0"/>
                <a:cs typeface="Times New Roman" panose="02020603050405020304" charset="0"/>
                <a:sym typeface="+mn-ea"/>
              </a:rPr>
              <a:t>(n): </a:t>
            </a:r>
            <a:r>
              <a:rPr lang="en-US" altLang="en-US" sz="3600" b="1" dirty="0">
                <a:latin typeface="Times New Roman" panose="02020603050405020304" charset="0"/>
                <a:cs typeface="Times New Roman" panose="02020603050405020304" charset="0"/>
                <a:sym typeface="+mn-ea"/>
              </a:rPr>
              <a:t>             </a:t>
            </a:r>
            <a:r>
              <a:rPr lang="en-US" altLang="vi-VN" sz="3600" b="1" dirty="0" err="1">
                <a:latin typeface="Times New Roman" panose="02020603050405020304" charset="0"/>
                <a:cs typeface="Times New Roman" panose="02020603050405020304" charset="0"/>
                <a:sym typeface="+mn-ea"/>
              </a:rPr>
              <a:t>bìa</a:t>
            </a:r>
            <a:r>
              <a:rPr lang="en-US" altLang="vi-VN" sz="3600" b="1" dirty="0">
                <a:latin typeface="Times New Roman" panose="02020603050405020304" charset="0"/>
                <a:cs typeface="Times New Roman" panose="02020603050405020304" charset="0"/>
                <a:sym typeface="+mn-ea"/>
              </a:rPr>
              <a:t> </a:t>
            </a:r>
            <a:r>
              <a:rPr lang="en-US" altLang="vi-VN" sz="3600" b="1" dirty="0" err="1">
                <a:latin typeface="Times New Roman" panose="02020603050405020304" charset="0"/>
                <a:cs typeface="Times New Roman" panose="02020603050405020304" charset="0"/>
                <a:sym typeface="+mn-ea"/>
              </a:rPr>
              <a:t>kẹp</a:t>
            </a:r>
            <a:r>
              <a:rPr lang="en-US" altLang="vi-VN" sz="3600" b="1" dirty="0">
                <a:latin typeface="Times New Roman" panose="02020603050405020304" charset="0"/>
                <a:cs typeface="Times New Roman" panose="02020603050405020304" charset="0"/>
                <a:sym typeface="+mn-ea"/>
              </a:rPr>
              <a:t> </a:t>
            </a:r>
            <a:r>
              <a:rPr lang="en-US" altLang="vi-VN" sz="3600" b="1" dirty="0" err="1">
                <a:latin typeface="Times New Roman" panose="02020603050405020304" charset="0"/>
                <a:cs typeface="Times New Roman" panose="02020603050405020304" charset="0"/>
                <a:sym typeface="+mn-ea"/>
              </a:rPr>
              <a:t>hồ</a:t>
            </a:r>
            <a:r>
              <a:rPr lang="en-US" altLang="vi-VN" sz="3600" b="1" dirty="0">
                <a:latin typeface="Times New Roman" panose="02020603050405020304" charset="0"/>
                <a:cs typeface="Times New Roman" panose="02020603050405020304" charset="0"/>
                <a:sym typeface="+mn-ea"/>
              </a:rPr>
              <a:t> </a:t>
            </a:r>
            <a:r>
              <a:rPr lang="en-US" altLang="vi-VN" sz="3600" b="1" dirty="0" err="1">
                <a:latin typeface="Times New Roman" panose="02020603050405020304" charset="0"/>
                <a:cs typeface="Times New Roman" panose="02020603050405020304" charset="0"/>
                <a:sym typeface="+mn-ea"/>
              </a:rPr>
              <a:t>sơ</a:t>
            </a:r>
            <a:r>
              <a:rPr lang="en-US" altLang="vi-VN" sz="3600" b="1" dirty="0">
                <a:latin typeface="Times New Roman" panose="02020603050405020304" charset="0"/>
                <a:cs typeface="Times New Roman" panose="02020603050405020304" charset="0"/>
                <a:sym typeface="+mn-ea"/>
              </a:rPr>
              <a:t>, </a:t>
            </a:r>
            <a:r>
              <a:rPr lang="en-US" altLang="vi-VN" sz="3600" b="1" dirty="0" err="1">
                <a:latin typeface="Times New Roman" panose="02020603050405020304" charset="0"/>
                <a:cs typeface="Times New Roman" panose="02020603050405020304" charset="0"/>
                <a:sym typeface="+mn-ea"/>
              </a:rPr>
              <a:t>tài</a:t>
            </a:r>
            <a:r>
              <a:rPr lang="en-US" altLang="vi-VN" sz="3600" b="1" dirty="0">
                <a:latin typeface="Times New Roman" panose="02020603050405020304" charset="0"/>
                <a:cs typeface="Times New Roman" panose="02020603050405020304" charset="0"/>
                <a:sym typeface="+mn-ea"/>
              </a:rPr>
              <a:t> </a:t>
            </a:r>
            <a:r>
              <a:rPr lang="en-US" altLang="vi-VN" sz="3600" b="1" dirty="0" err="1">
                <a:latin typeface="Times New Roman" panose="02020603050405020304" charset="0"/>
                <a:cs typeface="Times New Roman" panose="02020603050405020304" charset="0"/>
                <a:sym typeface="+mn-ea"/>
              </a:rPr>
              <a:t>liệu</a:t>
            </a:r>
            <a:endParaRPr lang="vi-VN" altLang="en-US" sz="3600" b="1" dirty="0">
              <a:latin typeface="Times New Roman" panose="02020603050405020304" charset="0"/>
              <a:cs typeface="Times New Roman" panose="02020603050405020304" charset="0"/>
              <a:sym typeface="+mn-ea"/>
            </a:endParaRPr>
          </a:p>
          <a:p>
            <a:r>
              <a:rPr lang="vi-VN" altLang="en-US" sz="3600" b="1" dirty="0">
                <a:latin typeface="Times New Roman" panose="02020603050405020304" charset="0"/>
                <a:cs typeface="Times New Roman" panose="02020603050405020304" charset="0"/>
                <a:sym typeface="+mn-ea"/>
              </a:rPr>
              <a:t>2.wardrobe </a:t>
            </a:r>
            <a:r>
              <a:rPr lang="vi-VN" altLang="en-US" sz="3600" b="1" dirty="0">
                <a:solidFill>
                  <a:srgbClr val="0B5FD1"/>
                </a:solidFill>
                <a:latin typeface="Times New Roman" panose="02020603050405020304" charset="0"/>
                <a:cs typeface="Times New Roman" panose="02020603050405020304" charset="0"/>
                <a:sym typeface="+mn-ea"/>
              </a:rPr>
              <a:t>/ˈwɔːrdrəʊb/</a:t>
            </a:r>
            <a:r>
              <a:rPr lang="vi-VN" altLang="en-US" sz="3600" b="1" dirty="0">
                <a:latin typeface="Times New Roman" panose="02020603050405020304" charset="0"/>
                <a:cs typeface="Times New Roman" panose="02020603050405020304" charset="0"/>
                <a:sym typeface="+mn-ea"/>
              </a:rPr>
              <a:t> (n): </a:t>
            </a:r>
            <a:r>
              <a:rPr lang="en-US" altLang="en-US" sz="3600" b="1" dirty="0">
                <a:latin typeface="Times New Roman" panose="02020603050405020304" charset="0"/>
                <a:cs typeface="Times New Roman" panose="02020603050405020304" charset="0"/>
                <a:sym typeface="+mn-ea"/>
              </a:rPr>
              <a:t>   </a:t>
            </a:r>
            <a:r>
              <a:rPr lang="vi-VN" altLang="en-US" sz="3600" b="1" dirty="0">
                <a:latin typeface="Times New Roman" panose="02020603050405020304" charset="0"/>
                <a:cs typeface="Times New Roman" panose="02020603050405020304" charset="0"/>
                <a:sym typeface="+mn-ea"/>
              </a:rPr>
              <a:t>tủ đựng quần áo</a:t>
            </a:r>
          </a:p>
          <a:p>
            <a:r>
              <a:rPr lang="vi-VN" altLang="en-US" sz="3600" b="1" dirty="0" smtClean="0">
                <a:latin typeface="Times New Roman" panose="02020603050405020304" charset="0"/>
                <a:cs typeface="Times New Roman" panose="02020603050405020304" charset="0"/>
                <a:sym typeface="+mn-ea"/>
              </a:rPr>
              <a:t>3. towel </a:t>
            </a:r>
            <a:r>
              <a:rPr lang="vi-VN" altLang="en-US" sz="3600" b="1" dirty="0" smtClean="0">
                <a:solidFill>
                  <a:srgbClr val="0B5FD1"/>
                </a:solidFill>
                <a:latin typeface="Times New Roman" panose="02020603050405020304" charset="0"/>
                <a:cs typeface="Times New Roman" panose="02020603050405020304" charset="0"/>
                <a:sym typeface="+mn-ea"/>
              </a:rPr>
              <a:t>/'taʊəl/</a:t>
            </a:r>
            <a:r>
              <a:rPr lang="vi-VN" altLang="en-US" sz="3600" b="1" dirty="0" smtClean="0">
                <a:latin typeface="Times New Roman" panose="02020603050405020304" charset="0"/>
                <a:cs typeface="Times New Roman" panose="02020603050405020304" charset="0"/>
                <a:sym typeface="+mn-ea"/>
              </a:rPr>
              <a:t>(n)</a:t>
            </a:r>
            <a:r>
              <a:rPr lang="en-US" altLang="en-US" sz="3600" b="1" dirty="0" smtClean="0">
                <a:latin typeface="Times New Roman" panose="02020603050405020304" charset="0"/>
                <a:cs typeface="Times New Roman" panose="02020603050405020304" charset="0"/>
                <a:sym typeface="+mn-ea"/>
              </a:rPr>
              <a:t>:</a:t>
            </a:r>
            <a:r>
              <a:rPr lang="vi-VN" altLang="en-US" sz="3600" b="1" dirty="0" smtClean="0">
                <a:latin typeface="Times New Roman" panose="02020603050405020304" charset="0"/>
                <a:cs typeface="Times New Roman" panose="02020603050405020304" charset="0"/>
                <a:sym typeface="+mn-ea"/>
              </a:rPr>
              <a:t> </a:t>
            </a:r>
            <a:r>
              <a:rPr lang="en-US" altLang="en-US" sz="3600" b="1" dirty="0" smtClean="0">
                <a:latin typeface="Times New Roman" panose="02020603050405020304" charset="0"/>
                <a:cs typeface="Times New Roman" panose="02020603050405020304" charset="0"/>
                <a:sym typeface="+mn-ea"/>
              </a:rPr>
              <a:t>                      </a:t>
            </a:r>
            <a:r>
              <a:rPr lang="vi-VN" altLang="en-US" sz="3600" b="1" dirty="0" smtClean="0">
                <a:latin typeface="Times New Roman" panose="02020603050405020304" charset="0"/>
                <a:cs typeface="Times New Roman" panose="02020603050405020304" charset="0"/>
                <a:sym typeface="+mn-ea"/>
              </a:rPr>
              <a:t>khăn lau, khăn tắm </a:t>
            </a:r>
          </a:p>
          <a:p>
            <a:r>
              <a:rPr lang="vi-VN" altLang="en-US" sz="3600" b="1" dirty="0" smtClean="0">
                <a:latin typeface="Times New Roman" panose="02020603050405020304" charset="0"/>
                <a:cs typeface="Times New Roman" panose="02020603050405020304" charset="0"/>
                <a:sym typeface="+mn-ea"/>
              </a:rPr>
              <a:t>4. rack</a:t>
            </a:r>
            <a:r>
              <a:rPr lang="vi-VN" altLang="en-US" sz="3600" b="1" dirty="0" smtClean="0">
                <a:solidFill>
                  <a:srgbClr val="0B5FD1"/>
                </a:solidFill>
                <a:latin typeface="Times New Roman" panose="02020603050405020304" charset="0"/>
                <a:cs typeface="Times New Roman" panose="02020603050405020304" charset="0"/>
                <a:sym typeface="+mn-ea"/>
              </a:rPr>
              <a:t>/ræk/</a:t>
            </a:r>
            <a:r>
              <a:rPr lang="vi-VN" altLang="en-US" sz="3600" b="1" dirty="0" smtClean="0">
                <a:solidFill>
                  <a:schemeClr val="tx1"/>
                </a:solidFill>
                <a:latin typeface="Times New Roman" panose="02020603050405020304" charset="0"/>
                <a:cs typeface="Times New Roman" panose="02020603050405020304" charset="0"/>
                <a:sym typeface="+mn-ea"/>
              </a:rPr>
              <a:t>(n) </a:t>
            </a:r>
            <a:r>
              <a:rPr lang="en-US" altLang="en-US" sz="3600" b="1" dirty="0" smtClean="0">
                <a:solidFill>
                  <a:schemeClr val="tx1"/>
                </a:solidFill>
                <a:latin typeface="Times New Roman" panose="02020603050405020304" charset="0"/>
                <a:cs typeface="Times New Roman" panose="02020603050405020304" charset="0"/>
                <a:sym typeface="+mn-ea"/>
              </a:rPr>
              <a:t>:                           </a:t>
            </a:r>
            <a:r>
              <a:rPr lang="vi-VN" altLang="en-US" sz="3600" b="1" dirty="0" smtClean="0">
                <a:solidFill>
                  <a:schemeClr val="tx1"/>
                </a:solidFill>
                <a:latin typeface="Times New Roman" panose="02020603050405020304" charset="0"/>
                <a:cs typeface="Times New Roman" panose="02020603050405020304" charset="0"/>
                <a:sym typeface="+mn-ea"/>
              </a:rPr>
              <a:t>giá (để đồ đạc)</a:t>
            </a:r>
          </a:p>
          <a:p>
            <a:r>
              <a:rPr lang="vi-VN" altLang="en-US" sz="3600" b="1" dirty="0" smtClean="0">
                <a:latin typeface="Times New Roman" panose="02020603050405020304" charset="0"/>
                <a:cs typeface="Times New Roman" panose="02020603050405020304" charset="0"/>
                <a:sym typeface="+mn-ea"/>
              </a:rPr>
              <a:t> </a:t>
            </a:r>
            <a:r>
              <a:rPr lang="vi-VN" altLang="en-US" sz="3600" b="1" dirty="0" smtClean="0">
                <a:latin typeface="Arial" panose="020B0604020202020204" pitchFamily="34" charset="0"/>
                <a:cs typeface="Arial" panose="020B0604020202020204" pitchFamily="34" charset="0"/>
                <a:sym typeface="+mn-ea"/>
              </a:rPr>
              <a:t>→</a:t>
            </a:r>
            <a:r>
              <a:rPr lang="vi-VN" altLang="en-US" sz="3600" b="1" dirty="0" smtClean="0">
                <a:latin typeface="Times New Roman" panose="02020603050405020304" charset="0"/>
                <a:cs typeface="Times New Roman" panose="02020603050405020304" charset="0"/>
                <a:sym typeface="+mn-ea"/>
              </a:rPr>
              <a:t>towel rack (n)</a:t>
            </a:r>
            <a:r>
              <a:rPr lang="en-US" altLang="en-US" sz="3600" b="1" dirty="0" smtClean="0">
                <a:latin typeface="Times New Roman" panose="02020603050405020304" charset="0"/>
                <a:cs typeface="Times New Roman" panose="02020603050405020304" charset="0"/>
                <a:sym typeface="+mn-ea"/>
              </a:rPr>
              <a:t>:</a:t>
            </a:r>
            <a:r>
              <a:rPr lang="vi-VN" altLang="en-US" sz="3600" b="1" dirty="0" smtClean="0">
                <a:latin typeface="Times New Roman" panose="02020603050405020304" charset="0"/>
                <a:cs typeface="Times New Roman" panose="02020603050405020304" charset="0"/>
                <a:sym typeface="+mn-ea"/>
              </a:rPr>
              <a:t> </a:t>
            </a:r>
            <a:r>
              <a:rPr lang="en-US" altLang="en-US" sz="3600" b="1" dirty="0" smtClean="0">
                <a:latin typeface="Times New Roman" panose="02020603050405020304" charset="0"/>
                <a:cs typeface="Times New Roman" panose="02020603050405020304" charset="0"/>
                <a:sym typeface="+mn-ea"/>
              </a:rPr>
              <a:t>                        </a:t>
            </a:r>
            <a:r>
              <a:rPr lang="vi-VN" altLang="en-US" sz="3600" b="1" dirty="0" smtClean="0">
                <a:latin typeface="Times New Roman" panose="02020603050405020304" charset="0"/>
                <a:cs typeface="Times New Roman" panose="02020603050405020304" charset="0"/>
                <a:sym typeface="+mn-ea"/>
              </a:rPr>
              <a:t>giá treo khăn</a:t>
            </a:r>
          </a:p>
          <a:p>
            <a:r>
              <a:rPr lang="vi-VN" altLang="en-US" sz="3600" b="1" dirty="0" smtClean="0">
                <a:latin typeface="Times New Roman" panose="02020603050405020304" charset="0"/>
                <a:cs typeface="Times New Roman" panose="02020603050405020304" charset="0"/>
                <a:sym typeface="+mn-ea"/>
              </a:rPr>
              <a:t> </a:t>
            </a:r>
            <a:r>
              <a:rPr lang="vi-VN" altLang="en-US" sz="3600" b="1" dirty="0">
                <a:latin typeface="Arial" panose="020B0604020202020204" pitchFamily="34" charset="0"/>
                <a:cs typeface="Arial" panose="020B0604020202020204" pitchFamily="34" charset="0"/>
                <a:sym typeface="+mn-ea"/>
              </a:rPr>
              <a:t>→</a:t>
            </a:r>
            <a:r>
              <a:rPr lang="vi-VN" altLang="en-US" sz="3600" b="1" dirty="0">
                <a:latin typeface="Times New Roman" panose="02020603050405020304" charset="0"/>
                <a:cs typeface="Times New Roman" panose="02020603050405020304" charset="0"/>
                <a:sym typeface="+mn-ea"/>
              </a:rPr>
              <a:t>dish rack (n) </a:t>
            </a:r>
            <a:r>
              <a:rPr lang="en-US" altLang="en-US" sz="3600" b="1" dirty="0">
                <a:latin typeface="Times New Roman" panose="02020603050405020304" charset="0"/>
                <a:cs typeface="Times New Roman" panose="02020603050405020304" charset="0"/>
                <a:sym typeface="+mn-ea"/>
              </a:rPr>
              <a:t>:                          </a:t>
            </a:r>
            <a:r>
              <a:rPr lang="vi-VN" altLang="en-US" sz="3600" b="1" dirty="0">
                <a:latin typeface="Times New Roman" panose="02020603050405020304" charset="0"/>
                <a:cs typeface="Times New Roman" panose="02020603050405020304" charset="0"/>
                <a:sym typeface="+mn-ea"/>
              </a:rPr>
              <a:t>giá để bát đĩa</a:t>
            </a:r>
          </a:p>
          <a:p>
            <a:r>
              <a:rPr lang="vi-VN" altLang="en-US" sz="3600" b="1" dirty="0">
                <a:latin typeface="Times New Roman" panose="02020603050405020304" charset="0"/>
                <a:cs typeface="Times New Roman" panose="02020603050405020304" charset="0"/>
                <a:sym typeface="+mn-ea"/>
              </a:rPr>
              <a:t>5. beneath </a:t>
            </a:r>
            <a:r>
              <a:rPr lang="vi-VN" altLang="en-US" sz="3600" b="1" dirty="0">
                <a:solidFill>
                  <a:srgbClr val="0B5FD1"/>
                </a:solidFill>
                <a:latin typeface="Times New Roman" panose="02020603050405020304" charset="0"/>
                <a:cs typeface="Times New Roman" panose="02020603050405020304" charset="0"/>
                <a:sym typeface="+mn-ea"/>
              </a:rPr>
              <a:t>/bi'ni:ːθ/</a:t>
            </a:r>
            <a:r>
              <a:rPr lang="vi-VN" altLang="en-US" sz="3600" b="1" dirty="0">
                <a:latin typeface="Times New Roman" panose="02020603050405020304" charset="0"/>
                <a:cs typeface="Times New Roman" panose="02020603050405020304" charset="0"/>
                <a:sym typeface="+mn-ea"/>
              </a:rPr>
              <a:t>(pre</a:t>
            </a:r>
            <a:r>
              <a:rPr lang="en-US" altLang="en-US" sz="3600" b="1" dirty="0">
                <a:latin typeface="Times New Roman" panose="02020603050405020304" charset="0"/>
                <a:cs typeface="Times New Roman" panose="02020603050405020304" charset="0"/>
                <a:sym typeface="+mn-ea"/>
              </a:rPr>
              <a:t>p</a:t>
            </a:r>
            <a:r>
              <a:rPr lang="vi-VN" altLang="en-US" sz="3600" b="1" dirty="0">
                <a:latin typeface="Times New Roman" panose="02020603050405020304" charset="0"/>
                <a:cs typeface="Times New Roman" panose="02020603050405020304" charset="0"/>
                <a:sym typeface="+mn-ea"/>
              </a:rPr>
              <a:t>)</a:t>
            </a:r>
            <a:r>
              <a:rPr lang="en-US" altLang="en-US" sz="3600" b="1" dirty="0">
                <a:latin typeface="Times New Roman" panose="02020603050405020304" charset="0"/>
                <a:cs typeface="Times New Roman" panose="02020603050405020304" charset="0"/>
                <a:sym typeface="+mn-ea"/>
              </a:rPr>
              <a:t>:          </a:t>
            </a:r>
            <a:r>
              <a:rPr lang="vi-VN" altLang="en-US" sz="3600" b="1" dirty="0">
                <a:latin typeface="Times New Roman" panose="02020603050405020304" charset="0"/>
                <a:cs typeface="Times New Roman" panose="02020603050405020304" charset="0"/>
                <a:sym typeface="+mn-ea"/>
              </a:rPr>
              <a:t> ở dưới, xuống dưới</a:t>
            </a:r>
          </a:p>
          <a:p>
            <a:r>
              <a:rPr lang="vi-VN" altLang="en-US" sz="3600" b="1" dirty="0">
                <a:latin typeface="Times New Roman" panose="02020603050405020304" charset="0"/>
                <a:cs typeface="Times New Roman" panose="02020603050405020304" charset="0"/>
                <a:sym typeface="+mn-ea"/>
              </a:rPr>
              <a:t>6. fixture </a:t>
            </a:r>
            <a:r>
              <a:rPr lang="vi-VN" altLang="en-US" sz="3600" b="1" dirty="0">
                <a:solidFill>
                  <a:srgbClr val="0B5FD1"/>
                </a:solidFill>
                <a:latin typeface="Times New Roman" panose="02020603050405020304" charset="0"/>
                <a:cs typeface="Times New Roman" panose="02020603050405020304" charset="0"/>
                <a:sym typeface="+mn-ea"/>
              </a:rPr>
              <a:t>/'fikstʃə/</a:t>
            </a:r>
            <a:r>
              <a:rPr lang="vi-VN" altLang="en-US" sz="3600" b="1" dirty="0">
                <a:latin typeface="Times New Roman" panose="02020603050405020304" charset="0"/>
                <a:cs typeface="Times New Roman" panose="02020603050405020304" charset="0"/>
                <a:sym typeface="+mn-ea"/>
              </a:rPr>
              <a:t>(n) </a:t>
            </a:r>
            <a:r>
              <a:rPr lang="en-US" altLang="en-US" sz="3600" b="1" dirty="0">
                <a:latin typeface="Times New Roman" panose="02020603050405020304" charset="0"/>
                <a:cs typeface="Times New Roman" panose="02020603050405020304" charset="0"/>
                <a:sym typeface="+mn-ea"/>
              </a:rPr>
              <a:t>:                  </a:t>
            </a:r>
            <a:r>
              <a:rPr lang="vi-VN" altLang="en-US" sz="3600" b="1" dirty="0">
                <a:latin typeface="Times New Roman" panose="02020603050405020304" charset="0"/>
                <a:cs typeface="Times New Roman" panose="02020603050405020304" charset="0"/>
                <a:sym typeface="+mn-ea"/>
              </a:rPr>
              <a:t>vật/ đồ đạc cố định</a:t>
            </a:r>
          </a:p>
          <a:p>
            <a:r>
              <a:rPr lang="vi-VN" altLang="en-US" sz="3600" b="1" dirty="0">
                <a:latin typeface="Arial" panose="020B0604020202020204" pitchFamily="34" charset="0"/>
                <a:cs typeface="Arial" panose="020B0604020202020204" pitchFamily="34" charset="0"/>
                <a:sym typeface="+mn-ea"/>
              </a:rPr>
              <a:t>→ </a:t>
            </a:r>
            <a:r>
              <a:rPr lang="vi-VN" altLang="en-US" sz="3600" b="1" dirty="0">
                <a:latin typeface="Times New Roman" panose="02020603050405020304" charset="0"/>
                <a:cs typeface="Times New Roman" panose="02020603050405020304" charset="0"/>
                <a:sym typeface="+mn-ea"/>
              </a:rPr>
              <a:t>lighting fixture (n)</a:t>
            </a:r>
            <a:r>
              <a:rPr lang="en-US" altLang="en-US" sz="3600" b="1" dirty="0">
                <a:latin typeface="Times New Roman" panose="02020603050405020304" charset="0"/>
                <a:cs typeface="Times New Roman" panose="02020603050405020304" charset="0"/>
                <a:sym typeface="+mn-ea"/>
              </a:rPr>
              <a:t>:</a:t>
            </a:r>
            <a:r>
              <a:rPr lang="vi-VN" altLang="en-US" sz="3600" b="1" dirty="0">
                <a:latin typeface="Times New Roman" panose="02020603050405020304" charset="0"/>
                <a:cs typeface="Times New Roman" panose="02020603050405020304" charset="0"/>
                <a:sym typeface="+mn-ea"/>
              </a:rPr>
              <a:t> </a:t>
            </a:r>
            <a:r>
              <a:rPr lang="en-US" altLang="en-US" sz="3600" b="1" dirty="0">
                <a:latin typeface="Times New Roman" panose="02020603050405020304" charset="0"/>
                <a:cs typeface="Times New Roman" panose="02020603050405020304" charset="0"/>
                <a:sym typeface="+mn-ea"/>
              </a:rPr>
              <a:t>                </a:t>
            </a:r>
            <a:r>
              <a:rPr lang="vi-VN" altLang="en-US" sz="3600" b="1" dirty="0">
                <a:latin typeface="Times New Roman" panose="02020603050405020304" charset="0"/>
                <a:cs typeface="Times New Roman" panose="02020603050405020304" charset="0"/>
                <a:sym typeface="+mn-ea"/>
              </a:rPr>
              <a:t>đèn cố định, đèn chùm</a:t>
            </a:r>
          </a:p>
          <a:p>
            <a:endParaRPr lang="en-US" sz="3600" dirty="0"/>
          </a:p>
        </p:txBody>
      </p:sp>
      <p:pic>
        <p:nvPicPr>
          <p:cNvPr id="3" name="folder__us_1.mp3">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20"/>
          <a:stretch>
            <a:fillRect/>
          </a:stretch>
        </p:blipFill>
        <p:spPr>
          <a:xfrm>
            <a:off x="11702603" y="1311498"/>
            <a:ext cx="609600" cy="609600"/>
          </a:xfrm>
          <a:prstGeom prst="rect">
            <a:avLst/>
          </a:prstGeom>
        </p:spPr>
      </p:pic>
      <p:pic>
        <p:nvPicPr>
          <p:cNvPr id="4" name="wardrobe.mp3">
            <a:hlinkClick r:id="" action="ppaction://media"/>
          </p:cNvPr>
          <p:cNvPicPr>
            <a:picLocks noChangeAspect="1"/>
          </p:cNvPicPr>
          <p:nvPr>
            <a:audioFile r:link="rId4"/>
            <p:extLst>
              <p:ext uri="{DAA4B4D4-6D71-4841-9C94-3DE7FCFB9230}">
                <p14:media xmlns:p14="http://schemas.microsoft.com/office/powerpoint/2010/main" r:embed="rId3"/>
              </p:ext>
            </p:extLst>
          </p:nvPr>
        </p:nvPicPr>
        <p:blipFill>
          <a:blip r:embed="rId20"/>
          <a:stretch>
            <a:fillRect/>
          </a:stretch>
        </p:blipFill>
        <p:spPr>
          <a:xfrm>
            <a:off x="11702603" y="1835847"/>
            <a:ext cx="609600" cy="609600"/>
          </a:xfrm>
          <a:prstGeom prst="rect">
            <a:avLst/>
          </a:prstGeom>
        </p:spPr>
      </p:pic>
      <p:pic>
        <p:nvPicPr>
          <p:cNvPr id="5" name="tower rack.mp3">
            <a:hlinkClick r:id="" action="ppaction://media"/>
          </p:cNvPr>
          <p:cNvPicPr>
            <a:picLocks noChangeAspect="1"/>
          </p:cNvPicPr>
          <p:nvPr>
            <a:audioFile r:link="rId6"/>
            <p:extLst>
              <p:ext uri="{DAA4B4D4-6D71-4841-9C94-3DE7FCFB9230}">
                <p14:media xmlns:p14="http://schemas.microsoft.com/office/powerpoint/2010/main" r:embed="rId5"/>
              </p:ext>
            </p:extLst>
          </p:nvPr>
        </p:nvPicPr>
        <p:blipFill>
          <a:blip r:embed="rId20"/>
          <a:stretch>
            <a:fillRect/>
          </a:stretch>
        </p:blipFill>
        <p:spPr>
          <a:xfrm>
            <a:off x="11689351" y="3527633"/>
            <a:ext cx="609600" cy="609600"/>
          </a:xfrm>
          <a:prstGeom prst="rect">
            <a:avLst/>
          </a:prstGeom>
        </p:spPr>
      </p:pic>
      <p:pic>
        <p:nvPicPr>
          <p:cNvPr id="6" name="beneath__us_1.mp3">
            <a:hlinkClick r:id="" action="ppaction://media"/>
          </p:cNvPr>
          <p:cNvPicPr>
            <a:picLocks noChangeAspect="1"/>
          </p:cNvPicPr>
          <p:nvPr>
            <a:audioFile r:link="rId8"/>
            <p:extLst>
              <p:ext uri="{DAA4B4D4-6D71-4841-9C94-3DE7FCFB9230}">
                <p14:media xmlns:p14="http://schemas.microsoft.com/office/powerpoint/2010/main" r:embed="rId7"/>
              </p:ext>
            </p:extLst>
          </p:nvPr>
        </p:nvPicPr>
        <p:blipFill>
          <a:blip r:embed="rId20"/>
          <a:stretch>
            <a:fillRect/>
          </a:stretch>
        </p:blipFill>
        <p:spPr>
          <a:xfrm>
            <a:off x="11662847" y="4568688"/>
            <a:ext cx="609600" cy="609600"/>
          </a:xfrm>
          <a:prstGeom prst="rect">
            <a:avLst/>
          </a:prstGeom>
        </p:spPr>
      </p:pic>
      <p:pic>
        <p:nvPicPr>
          <p:cNvPr id="7" name="lighting fixture.mp3">
            <a:hlinkClick r:id="" action="ppaction://media"/>
          </p:cNvPr>
          <p:cNvPicPr>
            <a:picLocks noChangeAspect="1"/>
          </p:cNvPicPr>
          <p:nvPr>
            <a:audioFile r:link="rId10"/>
            <p:extLst>
              <p:ext uri="{DAA4B4D4-6D71-4841-9C94-3DE7FCFB9230}">
                <p14:media xmlns:p14="http://schemas.microsoft.com/office/powerpoint/2010/main" r:embed="rId9"/>
              </p:ext>
            </p:extLst>
          </p:nvPr>
        </p:nvPicPr>
        <p:blipFill>
          <a:blip r:embed="rId20"/>
          <a:stretch>
            <a:fillRect/>
          </a:stretch>
        </p:blipFill>
        <p:spPr>
          <a:xfrm>
            <a:off x="11702603" y="5678557"/>
            <a:ext cx="609600" cy="609600"/>
          </a:xfrm>
          <a:prstGeom prst="rect">
            <a:avLst/>
          </a:prstGeom>
        </p:spPr>
      </p:pic>
      <p:pic>
        <p:nvPicPr>
          <p:cNvPr id="8" name="towel.mp3">
            <a:hlinkClick r:id="" action="ppaction://media"/>
          </p:cNvPr>
          <p:cNvPicPr>
            <a:picLocks noChangeAspect="1"/>
          </p:cNvPicPr>
          <p:nvPr>
            <a:audioFile r:link="rId12"/>
            <p:extLst>
              <p:ext uri="{DAA4B4D4-6D71-4841-9C94-3DE7FCFB9230}">
                <p14:media xmlns:p14="http://schemas.microsoft.com/office/powerpoint/2010/main" r:embed="rId11"/>
              </p:ext>
            </p:extLst>
          </p:nvPr>
        </p:nvPicPr>
        <p:blipFill>
          <a:blip r:embed="rId20"/>
          <a:stretch>
            <a:fillRect/>
          </a:stretch>
        </p:blipFill>
        <p:spPr>
          <a:xfrm>
            <a:off x="11702603" y="2393819"/>
            <a:ext cx="609600" cy="609600"/>
          </a:xfrm>
          <a:prstGeom prst="rect">
            <a:avLst/>
          </a:prstGeom>
        </p:spPr>
      </p:pic>
      <p:pic>
        <p:nvPicPr>
          <p:cNvPr id="9" name="rack.mp3">
            <a:hlinkClick r:id="" action="ppaction://media"/>
          </p:cNvPr>
          <p:cNvPicPr>
            <a:picLocks noChangeAspect="1"/>
          </p:cNvPicPr>
          <p:nvPr>
            <a:audioFile r:link="rId14"/>
            <p:extLst>
              <p:ext uri="{DAA4B4D4-6D71-4841-9C94-3DE7FCFB9230}">
                <p14:media xmlns:p14="http://schemas.microsoft.com/office/powerpoint/2010/main" r:embed="rId13"/>
              </p:ext>
            </p:extLst>
          </p:nvPr>
        </p:nvPicPr>
        <p:blipFill>
          <a:blip r:embed="rId20"/>
          <a:stretch>
            <a:fillRect/>
          </a:stretch>
        </p:blipFill>
        <p:spPr>
          <a:xfrm>
            <a:off x="11702603" y="2990161"/>
            <a:ext cx="609600" cy="609600"/>
          </a:xfrm>
          <a:prstGeom prst="rect">
            <a:avLst/>
          </a:prstGeom>
        </p:spPr>
      </p:pic>
      <p:pic>
        <p:nvPicPr>
          <p:cNvPr id="10" name="dish rack .mp3">
            <a:hlinkClick r:id="" action="ppaction://media"/>
          </p:cNvPr>
          <p:cNvPicPr>
            <a:picLocks noChangeAspect="1"/>
          </p:cNvPicPr>
          <p:nvPr>
            <a:audioFile r:link="rId16"/>
            <p:extLst>
              <p:ext uri="{DAA4B4D4-6D71-4841-9C94-3DE7FCFB9230}">
                <p14:media xmlns:p14="http://schemas.microsoft.com/office/powerpoint/2010/main" r:embed="rId15"/>
              </p:ext>
            </p:extLst>
          </p:nvPr>
        </p:nvPicPr>
        <p:blipFill>
          <a:blip r:embed="rId20"/>
          <a:stretch>
            <a:fillRect/>
          </a:stretch>
        </p:blipFill>
        <p:spPr>
          <a:xfrm>
            <a:off x="11702603" y="4013134"/>
            <a:ext cx="609600" cy="609600"/>
          </a:xfrm>
          <a:prstGeom prst="rect">
            <a:avLst/>
          </a:prstGeom>
        </p:spPr>
      </p:pic>
      <p:pic>
        <p:nvPicPr>
          <p:cNvPr id="11" name="fixture.mp3">
            <a:hlinkClick r:id="" action="ppaction://media"/>
          </p:cNvPr>
          <p:cNvPicPr>
            <a:picLocks noChangeAspect="1"/>
          </p:cNvPicPr>
          <p:nvPr>
            <a:audioFile r:link="rId18"/>
            <p:extLst>
              <p:ext uri="{DAA4B4D4-6D71-4841-9C94-3DE7FCFB9230}">
                <p14:media xmlns:p14="http://schemas.microsoft.com/office/powerpoint/2010/main" r:embed="rId17"/>
              </p:ext>
            </p:extLst>
          </p:nvPr>
        </p:nvPicPr>
        <p:blipFill>
          <a:blip r:embed="rId20"/>
          <a:stretch>
            <a:fillRect/>
          </a:stretch>
        </p:blipFill>
        <p:spPr>
          <a:xfrm>
            <a:off x="11662847" y="5068957"/>
            <a:ext cx="609600" cy="609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3" restart="whenNotActive" fill="hold" evtFilter="cancelBubble" nodeType="interactiveSeq">
                <p:stCondLst>
                  <p:cond evt="onClick" delay="0">
                    <p:tgtEl>
                      <p:spTgt spid="3"/>
                    </p:tgtEl>
                  </p:cond>
                </p:stCondLst>
                <p:endSync evt="end" delay="0">
                  <p:rtn val="all"/>
                </p:endSync>
                <p:childTnLst>
                  <p:par>
                    <p:cTn id="34" fill="hold">
                      <p:stCondLst>
                        <p:cond delay="0"/>
                      </p:stCondLst>
                      <p:childTnLst>
                        <p:par>
                          <p:cTn id="35" fill="hold">
                            <p:stCondLst>
                              <p:cond delay="0"/>
                            </p:stCondLst>
                            <p:childTnLst>
                              <p:par>
                                <p:cTn id="36" presetID="1" presetClass="mediacall" presetSubtype="0" fill="hold" nodeType="clickEffect">
                                  <p:stCondLst>
                                    <p:cond delay="0"/>
                                  </p:stCondLst>
                                  <p:childTnLst>
                                    <p:cmd type="call" cmd="playFrom(0.0)">
                                      <p:cBhvr>
                                        <p:cTn id="37" dur="992" fill="hold"/>
                                        <p:tgtEl>
                                          <p:spTgt spid="3"/>
                                        </p:tgtEl>
                                      </p:cBhvr>
                                    </p:cmd>
                                  </p:childTnLst>
                                </p:cTn>
                              </p:par>
                            </p:childTnLst>
                          </p:cTn>
                        </p:par>
                      </p:childTnLst>
                    </p:cTn>
                  </p:par>
                </p:childTnLst>
              </p:cTn>
              <p:nextCondLst>
                <p:cond evt="onClick" delay="0">
                  <p:tgtEl>
                    <p:spTgt spid="3"/>
                  </p:tgtEl>
                </p:cond>
              </p:nextCondLst>
            </p:seq>
            <p:audio>
              <p:cMediaNode vol="80000">
                <p:cTn id="38" fill="hold" display="0">
                  <p:stCondLst>
                    <p:cond delay="indefinite"/>
                  </p:stCondLst>
                  <p:endCondLst>
                    <p:cond evt="onStopAudio" delay="0">
                      <p:tgtEl>
                        <p:sldTgt/>
                      </p:tgtEl>
                    </p:cond>
                  </p:endCondLst>
                </p:cTn>
                <p:tgtEl>
                  <p:spTgt spid="3"/>
                </p:tgtEl>
              </p:cMediaNode>
            </p:audio>
            <p:seq concurrent="1" nextAc="seek">
              <p:cTn id="39" restart="whenNotActive" fill="hold" evtFilter="cancelBubble" nodeType="interactiveSeq">
                <p:stCondLst>
                  <p:cond evt="onClick" delay="0">
                    <p:tgtEl>
                      <p:spTgt spid="4"/>
                    </p:tgtEl>
                  </p:cond>
                </p:stCondLst>
                <p:endSync evt="end" delay="0">
                  <p:rtn val="all"/>
                </p:endSync>
                <p:childTnLst>
                  <p:par>
                    <p:cTn id="40" fill="hold">
                      <p:stCondLst>
                        <p:cond delay="0"/>
                      </p:stCondLst>
                      <p:childTnLst>
                        <p:par>
                          <p:cTn id="41" fill="hold">
                            <p:stCondLst>
                              <p:cond delay="0"/>
                            </p:stCondLst>
                            <p:childTnLst>
                              <p:par>
                                <p:cTn id="42" presetID="1" presetClass="mediacall" presetSubtype="0" fill="hold" nodeType="clickEffect">
                                  <p:stCondLst>
                                    <p:cond delay="0"/>
                                  </p:stCondLst>
                                  <p:childTnLst>
                                    <p:cmd type="call" cmd="playFrom(0.0)">
                                      <p:cBhvr>
                                        <p:cTn id="43" dur="1008" fill="hold"/>
                                        <p:tgtEl>
                                          <p:spTgt spid="4"/>
                                        </p:tgtEl>
                                      </p:cBhvr>
                                    </p:cmd>
                                  </p:childTnLst>
                                </p:cTn>
                              </p:par>
                            </p:childTnLst>
                          </p:cTn>
                        </p:par>
                      </p:childTnLst>
                    </p:cTn>
                  </p:par>
                </p:childTnLst>
              </p:cTn>
              <p:nextCondLst>
                <p:cond evt="onClick" delay="0">
                  <p:tgtEl>
                    <p:spTgt spid="4"/>
                  </p:tgtEl>
                </p:cond>
              </p:nextCondLst>
            </p:seq>
            <p:audio>
              <p:cMediaNode vol="80000">
                <p:cTn id="44" fill="hold" display="0">
                  <p:stCondLst>
                    <p:cond delay="indefinite"/>
                  </p:stCondLst>
                  <p:endCondLst>
                    <p:cond evt="onStopAudio" delay="0">
                      <p:tgtEl>
                        <p:sldTgt/>
                      </p:tgtEl>
                    </p:cond>
                  </p:endCondLst>
                </p:cTn>
                <p:tgtEl>
                  <p:spTgt spid="4"/>
                </p:tgtEl>
              </p:cMediaNode>
            </p:audio>
            <p:seq concurrent="1" nextAc="seek">
              <p:cTn id="45" restart="whenNotActive" fill="hold" evtFilter="cancelBubble" nodeType="interactiveSeq">
                <p:stCondLst>
                  <p:cond evt="onClick" delay="0">
                    <p:tgtEl>
                      <p:spTgt spid="5"/>
                    </p:tgtEl>
                  </p:cond>
                </p:stCondLst>
                <p:endSync evt="end" delay="0">
                  <p:rtn val="all"/>
                </p:endSync>
                <p:childTnLst>
                  <p:par>
                    <p:cTn id="46" fill="hold">
                      <p:stCondLst>
                        <p:cond delay="0"/>
                      </p:stCondLst>
                      <p:childTnLst>
                        <p:par>
                          <p:cTn id="47" fill="hold">
                            <p:stCondLst>
                              <p:cond delay="0"/>
                            </p:stCondLst>
                            <p:childTnLst>
                              <p:par>
                                <p:cTn id="48" presetID="1" presetClass="mediacall" presetSubtype="0" fill="hold" nodeType="clickEffect">
                                  <p:stCondLst>
                                    <p:cond delay="0"/>
                                  </p:stCondLst>
                                  <p:childTnLst>
                                    <p:cmd type="call" cmd="playFrom(0.0)">
                                      <p:cBhvr>
                                        <p:cTn id="49" dur="1224" fill="hold"/>
                                        <p:tgtEl>
                                          <p:spTgt spid="5"/>
                                        </p:tgtEl>
                                      </p:cBhvr>
                                    </p:cmd>
                                  </p:childTnLst>
                                </p:cTn>
                              </p:par>
                            </p:childTnLst>
                          </p:cTn>
                        </p:par>
                      </p:childTnLst>
                    </p:cTn>
                  </p:par>
                </p:childTnLst>
              </p:cTn>
              <p:nextCondLst>
                <p:cond evt="onClick" delay="0">
                  <p:tgtEl>
                    <p:spTgt spid="5"/>
                  </p:tgtEl>
                </p:cond>
              </p:nextCondLst>
            </p:seq>
            <p:audio>
              <p:cMediaNode vol="80000">
                <p:cTn id="50" fill="hold" display="0">
                  <p:stCondLst>
                    <p:cond delay="indefinite"/>
                  </p:stCondLst>
                  <p:endCondLst>
                    <p:cond evt="onStopAudio" delay="0">
                      <p:tgtEl>
                        <p:sldTgt/>
                      </p:tgtEl>
                    </p:cond>
                  </p:endCondLst>
                </p:cTn>
                <p:tgtEl>
                  <p:spTgt spid="5"/>
                </p:tgtEl>
              </p:cMediaNode>
            </p:audio>
            <p:seq concurrent="1" nextAc="seek">
              <p:cTn id="51" restart="whenNotActive" fill="hold" evtFilter="cancelBubble" nodeType="interactiveSeq">
                <p:stCondLst>
                  <p:cond evt="onClick" delay="0">
                    <p:tgtEl>
                      <p:spTgt spid="6"/>
                    </p:tgtEl>
                  </p:cond>
                </p:stCondLst>
                <p:endSync evt="end" delay="0">
                  <p:rtn val="all"/>
                </p:endSync>
                <p:childTnLst>
                  <p:par>
                    <p:cTn id="52" fill="hold">
                      <p:stCondLst>
                        <p:cond delay="0"/>
                      </p:stCondLst>
                      <p:childTnLst>
                        <p:par>
                          <p:cTn id="53" fill="hold">
                            <p:stCondLst>
                              <p:cond delay="0"/>
                            </p:stCondLst>
                            <p:childTnLst>
                              <p:par>
                                <p:cTn id="54" presetID="1" presetClass="mediacall" presetSubtype="0" fill="hold" nodeType="clickEffect">
                                  <p:stCondLst>
                                    <p:cond delay="0"/>
                                  </p:stCondLst>
                                  <p:childTnLst>
                                    <p:cmd type="call" cmd="playFrom(0.0)">
                                      <p:cBhvr>
                                        <p:cTn id="55" dur="966" fill="hold"/>
                                        <p:tgtEl>
                                          <p:spTgt spid="6"/>
                                        </p:tgtEl>
                                      </p:cBhvr>
                                    </p:cmd>
                                  </p:childTnLst>
                                </p:cTn>
                              </p:par>
                            </p:childTnLst>
                          </p:cTn>
                        </p:par>
                      </p:childTnLst>
                    </p:cTn>
                  </p:par>
                </p:childTnLst>
              </p:cTn>
              <p:nextCondLst>
                <p:cond evt="onClick" delay="0">
                  <p:tgtEl>
                    <p:spTgt spid="6"/>
                  </p:tgtEl>
                </p:cond>
              </p:nextCondLst>
            </p:seq>
            <p:audio>
              <p:cMediaNode vol="80000">
                <p:cTn id="56" fill="hold" display="0">
                  <p:stCondLst>
                    <p:cond delay="indefinite"/>
                  </p:stCondLst>
                  <p:endCondLst>
                    <p:cond evt="onStopAudio" delay="0">
                      <p:tgtEl>
                        <p:sldTgt/>
                      </p:tgtEl>
                    </p:cond>
                  </p:endCondLst>
                </p:cTn>
                <p:tgtEl>
                  <p:spTgt spid="6"/>
                </p:tgtEl>
              </p:cMediaNode>
            </p:audio>
            <p:seq concurrent="1" nextAc="seek">
              <p:cTn id="57" restart="whenNotActive" fill="hold" evtFilter="cancelBubble" nodeType="interactiveSeq">
                <p:stCondLst>
                  <p:cond evt="onClick" delay="0">
                    <p:tgtEl>
                      <p:spTgt spid="7"/>
                    </p:tgtEl>
                  </p:cond>
                </p:stCondLst>
                <p:endSync evt="end" delay="0">
                  <p:rtn val="all"/>
                </p:endSync>
                <p:childTnLst>
                  <p:par>
                    <p:cTn id="58" fill="hold">
                      <p:stCondLst>
                        <p:cond delay="0"/>
                      </p:stCondLst>
                      <p:childTnLst>
                        <p:par>
                          <p:cTn id="59" fill="hold">
                            <p:stCondLst>
                              <p:cond delay="0"/>
                            </p:stCondLst>
                            <p:childTnLst>
                              <p:par>
                                <p:cTn id="60" presetID="1" presetClass="mediacall" presetSubtype="0" fill="hold" nodeType="clickEffect">
                                  <p:stCondLst>
                                    <p:cond delay="0"/>
                                  </p:stCondLst>
                                  <p:childTnLst>
                                    <p:cmd type="call" cmd="playFrom(0.0)">
                                      <p:cBhvr>
                                        <p:cTn id="61" dur="1392" fill="hold"/>
                                        <p:tgtEl>
                                          <p:spTgt spid="7"/>
                                        </p:tgtEl>
                                      </p:cBhvr>
                                    </p:cmd>
                                  </p:childTnLst>
                                </p:cTn>
                              </p:par>
                            </p:childTnLst>
                          </p:cTn>
                        </p:par>
                      </p:childTnLst>
                    </p:cTn>
                  </p:par>
                </p:childTnLst>
              </p:cTn>
              <p:nextCondLst>
                <p:cond evt="onClick" delay="0">
                  <p:tgtEl>
                    <p:spTgt spid="7"/>
                  </p:tgtEl>
                </p:cond>
              </p:nextCondLst>
            </p:seq>
            <p:audio>
              <p:cMediaNode vol="80000">
                <p:cTn id="62" fill="hold" display="0">
                  <p:stCondLst>
                    <p:cond delay="indefinite"/>
                  </p:stCondLst>
                  <p:endCondLst>
                    <p:cond evt="onStopAudio" delay="0">
                      <p:tgtEl>
                        <p:sldTgt/>
                      </p:tgtEl>
                    </p:cond>
                  </p:endCondLst>
                </p:cTn>
                <p:tgtEl>
                  <p:spTgt spid="7"/>
                </p:tgtEl>
              </p:cMediaNode>
            </p:audio>
            <p:seq concurrent="1" nextAc="seek">
              <p:cTn id="63" restart="whenNotActive" fill="hold" evtFilter="cancelBubble" nodeType="interactiveSeq">
                <p:stCondLst>
                  <p:cond evt="onClick" delay="0">
                    <p:tgtEl>
                      <p:spTgt spid="8"/>
                    </p:tgtEl>
                  </p:cond>
                </p:stCondLst>
                <p:endSync evt="end" delay="0">
                  <p:rtn val="all"/>
                </p:endSync>
                <p:childTnLst>
                  <p:par>
                    <p:cTn id="64" fill="hold">
                      <p:stCondLst>
                        <p:cond delay="0"/>
                      </p:stCondLst>
                      <p:childTnLst>
                        <p:par>
                          <p:cTn id="65" fill="hold">
                            <p:stCondLst>
                              <p:cond delay="0"/>
                            </p:stCondLst>
                            <p:childTnLst>
                              <p:par>
                                <p:cTn id="66" presetID="1" presetClass="mediacall" presetSubtype="0" fill="hold" nodeType="clickEffect">
                                  <p:stCondLst>
                                    <p:cond delay="0"/>
                                  </p:stCondLst>
                                  <p:childTnLst>
                                    <p:cmd type="call" cmd="playFrom(0.0)">
                                      <p:cBhvr>
                                        <p:cTn id="67" dur="720" fill="hold"/>
                                        <p:tgtEl>
                                          <p:spTgt spid="8"/>
                                        </p:tgtEl>
                                      </p:cBhvr>
                                    </p:cmd>
                                  </p:childTnLst>
                                </p:cTn>
                              </p:par>
                            </p:childTnLst>
                          </p:cTn>
                        </p:par>
                      </p:childTnLst>
                    </p:cTn>
                  </p:par>
                </p:childTnLst>
              </p:cTn>
              <p:nextCondLst>
                <p:cond evt="onClick" delay="0">
                  <p:tgtEl>
                    <p:spTgt spid="8"/>
                  </p:tgtEl>
                </p:cond>
              </p:nextCondLst>
            </p:seq>
            <p:audio>
              <p:cMediaNode vol="80000">
                <p:cTn id="68" fill="hold" display="0">
                  <p:stCondLst>
                    <p:cond delay="indefinite"/>
                  </p:stCondLst>
                  <p:endCondLst>
                    <p:cond evt="onStopAudio" delay="0">
                      <p:tgtEl>
                        <p:sldTgt/>
                      </p:tgtEl>
                    </p:cond>
                  </p:endCondLst>
                </p:cTn>
                <p:tgtEl>
                  <p:spTgt spid="8"/>
                </p:tgtEl>
              </p:cMediaNode>
            </p:audio>
            <p:seq concurrent="1" nextAc="seek">
              <p:cTn id="69" restart="whenNotActive" fill="hold" evtFilter="cancelBubble" nodeType="interactiveSeq">
                <p:stCondLst>
                  <p:cond evt="onClick" delay="0">
                    <p:tgtEl>
                      <p:spTgt spid="9"/>
                    </p:tgtEl>
                  </p:cond>
                </p:stCondLst>
                <p:endSync evt="end" delay="0">
                  <p:rtn val="all"/>
                </p:endSync>
                <p:childTnLst>
                  <p:par>
                    <p:cTn id="70" fill="hold">
                      <p:stCondLst>
                        <p:cond delay="0"/>
                      </p:stCondLst>
                      <p:childTnLst>
                        <p:par>
                          <p:cTn id="71" fill="hold">
                            <p:stCondLst>
                              <p:cond delay="0"/>
                            </p:stCondLst>
                            <p:childTnLst>
                              <p:par>
                                <p:cTn id="72" presetID="1" presetClass="mediacall" presetSubtype="0" fill="hold" nodeType="clickEffect">
                                  <p:stCondLst>
                                    <p:cond delay="0"/>
                                  </p:stCondLst>
                                  <p:childTnLst>
                                    <p:cmd type="call" cmd="playFrom(0.0)">
                                      <p:cBhvr>
                                        <p:cTn id="73" dur="600" fill="hold"/>
                                        <p:tgtEl>
                                          <p:spTgt spid="9"/>
                                        </p:tgtEl>
                                      </p:cBhvr>
                                    </p:cmd>
                                  </p:childTnLst>
                                </p:cTn>
                              </p:par>
                            </p:childTnLst>
                          </p:cTn>
                        </p:par>
                      </p:childTnLst>
                    </p:cTn>
                  </p:par>
                </p:childTnLst>
              </p:cTn>
              <p:nextCondLst>
                <p:cond evt="onClick" delay="0">
                  <p:tgtEl>
                    <p:spTgt spid="9"/>
                  </p:tgtEl>
                </p:cond>
              </p:nextCondLst>
            </p:seq>
            <p:audio>
              <p:cMediaNode vol="80000">
                <p:cTn id="74" fill="hold" display="0">
                  <p:stCondLst>
                    <p:cond delay="indefinite"/>
                  </p:stCondLst>
                  <p:endCondLst>
                    <p:cond evt="onStopAudio" delay="0">
                      <p:tgtEl>
                        <p:sldTgt/>
                      </p:tgtEl>
                    </p:cond>
                  </p:endCondLst>
                </p:cTn>
                <p:tgtEl>
                  <p:spTgt spid="9"/>
                </p:tgtEl>
              </p:cMediaNode>
            </p:audio>
            <p:seq concurrent="1" nextAc="seek">
              <p:cTn id="75" restart="whenNotActive" fill="hold" evtFilter="cancelBubble" nodeType="interactiveSeq">
                <p:stCondLst>
                  <p:cond evt="onClick" delay="0">
                    <p:tgtEl>
                      <p:spTgt spid="10"/>
                    </p:tgtEl>
                  </p:cond>
                </p:stCondLst>
                <p:endSync evt="end" delay="0">
                  <p:rtn val="all"/>
                </p:endSync>
                <p:childTnLst>
                  <p:par>
                    <p:cTn id="76" fill="hold">
                      <p:stCondLst>
                        <p:cond delay="0"/>
                      </p:stCondLst>
                      <p:childTnLst>
                        <p:par>
                          <p:cTn id="77" fill="hold">
                            <p:stCondLst>
                              <p:cond delay="0"/>
                            </p:stCondLst>
                            <p:childTnLst>
                              <p:par>
                                <p:cTn id="78" presetID="1" presetClass="mediacall" presetSubtype="0" fill="hold" nodeType="clickEffect">
                                  <p:stCondLst>
                                    <p:cond delay="0"/>
                                  </p:stCondLst>
                                  <p:childTnLst>
                                    <p:cmd type="call" cmd="playFrom(0.0)">
                                      <p:cBhvr>
                                        <p:cTn id="79" dur="1104" fill="hold"/>
                                        <p:tgtEl>
                                          <p:spTgt spid="10"/>
                                        </p:tgtEl>
                                      </p:cBhvr>
                                    </p:cmd>
                                  </p:childTnLst>
                                </p:cTn>
                              </p:par>
                            </p:childTnLst>
                          </p:cTn>
                        </p:par>
                      </p:childTnLst>
                    </p:cTn>
                  </p:par>
                </p:childTnLst>
              </p:cTn>
              <p:nextCondLst>
                <p:cond evt="onClick" delay="0">
                  <p:tgtEl>
                    <p:spTgt spid="10"/>
                  </p:tgtEl>
                </p:cond>
              </p:nextCondLst>
            </p:seq>
            <p:audio>
              <p:cMediaNode vol="80000">
                <p:cTn id="80" fill="hold" display="0">
                  <p:stCondLst>
                    <p:cond delay="indefinite"/>
                  </p:stCondLst>
                  <p:endCondLst>
                    <p:cond evt="onStopAudio" delay="0">
                      <p:tgtEl>
                        <p:sldTgt/>
                      </p:tgtEl>
                    </p:cond>
                  </p:endCondLst>
                </p:cTn>
                <p:tgtEl>
                  <p:spTgt spid="10"/>
                </p:tgtEl>
              </p:cMediaNode>
            </p:audio>
            <p:seq concurrent="1" nextAc="seek">
              <p:cTn id="81" restart="whenNotActive" fill="hold" evtFilter="cancelBubble" nodeType="interactiveSeq">
                <p:stCondLst>
                  <p:cond evt="onClick" delay="0">
                    <p:tgtEl>
                      <p:spTgt spid="11"/>
                    </p:tgtEl>
                  </p:cond>
                </p:stCondLst>
                <p:endSync evt="end" delay="0">
                  <p:rtn val="all"/>
                </p:endSync>
                <p:childTnLst>
                  <p:par>
                    <p:cTn id="82" fill="hold">
                      <p:stCondLst>
                        <p:cond delay="0"/>
                      </p:stCondLst>
                      <p:childTnLst>
                        <p:par>
                          <p:cTn id="83" fill="hold">
                            <p:stCondLst>
                              <p:cond delay="0"/>
                            </p:stCondLst>
                            <p:childTnLst>
                              <p:par>
                                <p:cTn id="84" presetID="1" presetClass="mediacall" presetSubtype="0" fill="hold" nodeType="clickEffect">
                                  <p:stCondLst>
                                    <p:cond delay="0"/>
                                  </p:stCondLst>
                                  <p:childTnLst>
                                    <p:cmd type="call" cmd="playFrom(0.0)">
                                      <p:cBhvr>
                                        <p:cTn id="85" dur="984" fill="hold"/>
                                        <p:tgtEl>
                                          <p:spTgt spid="11"/>
                                        </p:tgtEl>
                                      </p:cBhvr>
                                    </p:cmd>
                                  </p:childTnLst>
                                </p:cTn>
                              </p:par>
                            </p:childTnLst>
                          </p:cTn>
                        </p:par>
                      </p:childTnLst>
                    </p:cTn>
                  </p:par>
                </p:childTnLst>
              </p:cTn>
              <p:nextCondLst>
                <p:cond evt="onClick" delay="0">
                  <p:tgtEl>
                    <p:spTgt spid="11"/>
                  </p:tgtEl>
                </p:cond>
              </p:nextCondLst>
            </p:seq>
            <p:audio>
              <p:cMediaNode vol="80000">
                <p:cTn id="86" fill="hold" display="0">
                  <p:stCondLst>
                    <p:cond delay="indefinite"/>
                  </p:stCondLst>
                  <p:endCondLst>
                    <p:cond evt="onStopAudio" delay="0">
                      <p:tgtEl>
                        <p:sldTgt/>
                      </p:tgtEl>
                    </p:cond>
                  </p:endCondLst>
                </p:cTn>
                <p:tgtEl>
                  <p:spTgt spid="11"/>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137795" y="132080"/>
            <a:ext cx="11868785" cy="7355860"/>
          </a:xfrm>
          <a:prstGeom prst="rect">
            <a:avLst/>
          </a:prstGeom>
          <a:noFill/>
        </p:spPr>
        <p:txBody>
          <a:bodyPr wrap="square" rtlCol="0">
            <a:spAutoFit/>
          </a:bodyPr>
          <a:lstStyle/>
          <a:p>
            <a:endParaRPr lang="en-US" altLang="en-US" sz="4400" b="1" dirty="0">
              <a:latin typeface="Times New Roman" panose="02020603050405020304" charset="0"/>
              <a:cs typeface="Times New Roman" panose="02020603050405020304" charset="0"/>
              <a:sym typeface="+mn-ea"/>
            </a:endParaRPr>
          </a:p>
          <a:p>
            <a:r>
              <a:rPr lang="vi-VN" altLang="en-US" sz="4000" b="1" dirty="0">
                <a:latin typeface="Times New Roman" panose="02020603050405020304" charset="0"/>
                <a:cs typeface="Times New Roman" panose="02020603050405020304" charset="0"/>
                <a:sym typeface="+mn-ea"/>
              </a:rPr>
              <a:t>7. </a:t>
            </a:r>
            <a:r>
              <a:rPr lang="vi-VN" altLang="en-US" sz="4000" b="1" dirty="0" smtClean="0">
                <a:latin typeface="Times New Roman" panose="02020603050405020304" charset="0"/>
                <a:cs typeface="Times New Roman" panose="02020603050405020304" charset="0"/>
                <a:sym typeface="+mn-ea"/>
              </a:rPr>
              <a:t> </a:t>
            </a:r>
            <a:r>
              <a:rPr lang="vi-VN" altLang="en-US" sz="4000" b="1" dirty="0">
                <a:latin typeface="Times New Roman" panose="02020603050405020304" charset="0"/>
                <a:cs typeface="Times New Roman" panose="02020603050405020304" charset="0"/>
                <a:sym typeface="+mn-ea"/>
              </a:rPr>
              <a:t>empty </a:t>
            </a:r>
            <a:r>
              <a:rPr lang="vi-VN" altLang="en-US" sz="4000" b="1" dirty="0">
                <a:solidFill>
                  <a:srgbClr val="0B5FD1"/>
                </a:solidFill>
                <a:latin typeface="Times New Roman" panose="02020603050405020304" charset="0"/>
                <a:cs typeface="Times New Roman" panose="02020603050405020304" charset="0"/>
                <a:sym typeface="+mn-ea"/>
              </a:rPr>
              <a:t>/'empti/</a:t>
            </a:r>
            <a:r>
              <a:rPr lang="vi-VN" altLang="en-US" sz="4000" b="1" dirty="0">
                <a:latin typeface="Times New Roman" panose="02020603050405020304" charset="0"/>
                <a:cs typeface="Times New Roman" panose="02020603050405020304" charset="0"/>
                <a:sym typeface="+mn-ea"/>
              </a:rPr>
              <a:t>(v)</a:t>
            </a:r>
            <a:r>
              <a:rPr lang="en-US" altLang="en-US" sz="4000" b="1" dirty="0">
                <a:latin typeface="Times New Roman" panose="02020603050405020304" charset="0"/>
                <a:cs typeface="Times New Roman" panose="02020603050405020304" charset="0"/>
                <a:sym typeface="+mn-ea"/>
              </a:rPr>
              <a:t>:</a:t>
            </a:r>
            <a:r>
              <a:rPr lang="vi-VN" altLang="en-US" sz="4000" b="1" dirty="0">
                <a:latin typeface="Times New Roman" panose="02020603050405020304" charset="0"/>
                <a:cs typeface="Times New Roman" panose="02020603050405020304" charset="0"/>
                <a:sym typeface="+mn-ea"/>
              </a:rPr>
              <a:t> làm cho rỗng, đổ, trút ra</a:t>
            </a:r>
          </a:p>
          <a:p>
            <a:r>
              <a:rPr lang="vi-VN" altLang="en-US" sz="4000" b="1" dirty="0">
                <a:latin typeface="Arial" panose="020B0604020202020204" pitchFamily="34" charset="0"/>
                <a:cs typeface="Arial" panose="020B0604020202020204" pitchFamily="34" charset="0"/>
                <a:sym typeface="+mn-ea"/>
              </a:rPr>
              <a:t>→ </a:t>
            </a:r>
            <a:r>
              <a:rPr lang="vi-VN" altLang="en-US" sz="4000" b="1" dirty="0">
                <a:latin typeface="Times New Roman" panose="02020603050405020304" charset="0"/>
                <a:cs typeface="Times New Roman" panose="02020603050405020304" charset="0"/>
                <a:sym typeface="+mn-ea"/>
              </a:rPr>
              <a:t>empty (adj)</a:t>
            </a:r>
            <a:r>
              <a:rPr lang="en-US" altLang="en-US" sz="4000" b="1" dirty="0">
                <a:latin typeface="Times New Roman" panose="02020603050405020304" charset="0"/>
                <a:cs typeface="Times New Roman" panose="02020603050405020304" charset="0"/>
                <a:sym typeface="+mn-ea"/>
              </a:rPr>
              <a:t>:             </a:t>
            </a:r>
            <a:r>
              <a:rPr lang="vi-VN" altLang="en-US" sz="4000" b="1" dirty="0">
                <a:latin typeface="Times New Roman" panose="02020603050405020304" charset="0"/>
                <a:cs typeface="Times New Roman" panose="02020603050405020304" charset="0"/>
                <a:sym typeface="+mn-ea"/>
              </a:rPr>
              <a:t>rỗng trống rỗng</a:t>
            </a:r>
          </a:p>
          <a:p>
            <a:r>
              <a:rPr lang="vi-VN" altLang="en-US" sz="4000" b="1" dirty="0">
                <a:latin typeface="Times New Roman" panose="02020603050405020304" charset="0"/>
                <a:cs typeface="Times New Roman" panose="02020603050405020304" charset="0"/>
              </a:rPr>
              <a:t>8. tidy </a:t>
            </a:r>
            <a:r>
              <a:rPr lang="vi-VN" altLang="en-US" sz="4000" b="1" dirty="0">
                <a:solidFill>
                  <a:srgbClr val="0B5FD1"/>
                </a:solidFill>
                <a:latin typeface="Times New Roman" panose="02020603050405020304" charset="0"/>
                <a:cs typeface="Times New Roman" panose="02020603050405020304" charset="0"/>
              </a:rPr>
              <a:t>/ˈtaɪdi/</a:t>
            </a:r>
            <a:r>
              <a:rPr lang="vi-VN" altLang="en-US" sz="4000" b="1" dirty="0">
                <a:latin typeface="Times New Roman" panose="02020603050405020304" charset="0"/>
                <a:cs typeface="Times New Roman" panose="02020603050405020304" charset="0"/>
              </a:rPr>
              <a:t>(adj): </a:t>
            </a:r>
            <a:r>
              <a:rPr lang="en-US" altLang="en-US" sz="4000" b="1" dirty="0">
                <a:latin typeface="Times New Roman" panose="02020603050405020304" charset="0"/>
                <a:cs typeface="Times New Roman" panose="02020603050405020304" charset="0"/>
              </a:rPr>
              <a:t>      </a:t>
            </a:r>
            <a:r>
              <a:rPr lang="vi-VN" altLang="en-US" sz="4000" b="1" dirty="0">
                <a:latin typeface="Times New Roman" panose="02020603050405020304" charset="0"/>
                <a:cs typeface="Times New Roman" panose="02020603050405020304" charset="0"/>
              </a:rPr>
              <a:t>gọn gàng</a:t>
            </a:r>
          </a:p>
          <a:p>
            <a:r>
              <a:rPr lang="vi-VN" altLang="en-US" sz="4000" b="1" dirty="0" smtClean="0">
                <a:latin typeface="Arial" panose="020B0604020202020204" pitchFamily="34" charset="0"/>
                <a:cs typeface="Arial" panose="020B0604020202020204" pitchFamily="34" charset="0"/>
              </a:rPr>
              <a:t>→</a:t>
            </a:r>
            <a:r>
              <a:rPr lang="vi-VN" altLang="en-US" sz="4000" b="1" dirty="0" smtClean="0">
                <a:latin typeface="Times New Roman" panose="02020603050405020304" charset="0"/>
                <a:cs typeface="Times New Roman" panose="02020603050405020304" charset="0"/>
              </a:rPr>
              <a:t> </a:t>
            </a:r>
            <a:r>
              <a:rPr lang="vi-VN" altLang="en-US" sz="4000" b="1" dirty="0">
                <a:latin typeface="Times New Roman" panose="02020603050405020304" charset="0"/>
                <a:cs typeface="Times New Roman" panose="02020603050405020304" charset="0"/>
              </a:rPr>
              <a:t>tidy (v) </a:t>
            </a:r>
            <a:r>
              <a:rPr lang="en-US" altLang="en-US" sz="4000" b="1" dirty="0">
                <a:latin typeface="Times New Roman" panose="02020603050405020304" charset="0"/>
                <a:cs typeface="Times New Roman" panose="02020603050405020304" charset="0"/>
              </a:rPr>
              <a:t>:                 </a:t>
            </a:r>
            <a:r>
              <a:rPr lang="vi-VN" altLang="en-US" sz="4000" b="1" dirty="0">
                <a:latin typeface="Times New Roman" panose="02020603050405020304" charset="0"/>
                <a:cs typeface="Times New Roman" panose="02020603050405020304" charset="0"/>
              </a:rPr>
              <a:t>làm cho sạch sẽ, gọn </a:t>
            </a:r>
            <a:r>
              <a:rPr lang="en-US" altLang="en-US" sz="4000" b="1" dirty="0">
                <a:latin typeface="Times New Roman" panose="02020603050405020304" charset="0"/>
                <a:cs typeface="Times New Roman" panose="02020603050405020304" charset="0"/>
              </a:rPr>
              <a:t> </a:t>
            </a:r>
          </a:p>
          <a:p>
            <a:r>
              <a:rPr lang="en-US" altLang="en-US" sz="4000" b="1" dirty="0">
                <a:latin typeface="Times New Roman" panose="02020603050405020304" charset="0"/>
                <a:cs typeface="Times New Roman" panose="02020603050405020304" charset="0"/>
              </a:rPr>
              <a:t>                                        </a:t>
            </a:r>
            <a:r>
              <a:rPr lang="vi-VN" altLang="en-US" sz="4000" b="1" dirty="0">
                <a:latin typeface="Times New Roman" panose="02020603050405020304" charset="0"/>
                <a:cs typeface="Times New Roman" panose="02020603050405020304" charset="0"/>
              </a:rPr>
              <a:t>gàng, dọn dẹp</a:t>
            </a:r>
            <a:r>
              <a:rPr lang="en-US" altLang="en-US" sz="4000" b="1" dirty="0">
                <a:latin typeface="Times New Roman" panose="02020603050405020304" charset="0"/>
                <a:cs typeface="Times New Roman" panose="02020603050405020304" charset="0"/>
              </a:rPr>
              <a:t>.</a:t>
            </a:r>
            <a:endParaRPr lang="vi-VN" altLang="en-US" sz="4000" b="1" dirty="0">
              <a:latin typeface="Times New Roman" panose="02020603050405020304" charset="0"/>
              <a:cs typeface="Times New Roman" panose="02020603050405020304" charset="0"/>
            </a:endParaRPr>
          </a:p>
          <a:p>
            <a:r>
              <a:rPr lang="vi-VN" altLang="en-US" sz="4000" b="1" dirty="0">
                <a:latin typeface="Times New Roman" panose="02020603050405020304" charset="0"/>
                <a:cs typeface="Times New Roman" panose="02020603050405020304" charset="0"/>
              </a:rPr>
              <a:t>9. </a:t>
            </a:r>
            <a:r>
              <a:rPr lang="vi-VN" altLang="en-US" sz="4000" b="1" dirty="0" smtClean="0">
                <a:latin typeface="Times New Roman" panose="02020603050405020304" charset="0"/>
                <a:cs typeface="Times New Roman" panose="02020603050405020304" charset="0"/>
              </a:rPr>
              <a:t>dust</a:t>
            </a:r>
            <a:r>
              <a:rPr lang="vi-VN" altLang="en-US" sz="4000" b="1" dirty="0" smtClean="0">
                <a:solidFill>
                  <a:srgbClr val="0B5FD1"/>
                </a:solidFill>
                <a:latin typeface="Times New Roman" panose="02020603050405020304" charset="0"/>
                <a:cs typeface="Times New Roman" panose="02020603050405020304" charset="0"/>
              </a:rPr>
              <a:t>/dʌst</a:t>
            </a:r>
            <a:r>
              <a:rPr lang="vi-VN" altLang="en-US" sz="4000" b="1" dirty="0">
                <a:solidFill>
                  <a:srgbClr val="0B5FD1"/>
                </a:solidFill>
                <a:latin typeface="Times New Roman" panose="02020603050405020304" charset="0"/>
                <a:cs typeface="Times New Roman" panose="02020603050405020304" charset="0"/>
              </a:rPr>
              <a:t>/</a:t>
            </a:r>
            <a:r>
              <a:rPr lang="vi-VN" altLang="en-US" sz="4000" b="1" dirty="0">
                <a:latin typeface="Times New Roman" panose="02020603050405020304" charset="0"/>
                <a:cs typeface="Times New Roman" panose="02020603050405020304" charset="0"/>
              </a:rPr>
              <a:t>(v)</a:t>
            </a:r>
            <a:r>
              <a:rPr lang="en-US" altLang="en-US" sz="4000" b="1" dirty="0">
                <a:latin typeface="Times New Roman" panose="02020603050405020304" charset="0"/>
                <a:cs typeface="Times New Roman" panose="02020603050405020304" charset="0"/>
              </a:rPr>
              <a:t>:</a:t>
            </a:r>
            <a:r>
              <a:rPr lang="vi-VN" altLang="en-US" sz="4000" b="1" dirty="0">
                <a:latin typeface="Times New Roman" panose="02020603050405020304" charset="0"/>
                <a:cs typeface="Times New Roman" panose="02020603050405020304" charset="0"/>
              </a:rPr>
              <a:t>  </a:t>
            </a:r>
            <a:r>
              <a:rPr lang="en-US" altLang="en-US" sz="4000" b="1" dirty="0">
                <a:latin typeface="Times New Roman" panose="02020603050405020304" charset="0"/>
                <a:cs typeface="Times New Roman" panose="02020603050405020304" charset="0"/>
              </a:rPr>
              <a:t>        </a:t>
            </a:r>
            <a:r>
              <a:rPr lang="vi-VN" altLang="en-US" sz="4000" b="1" dirty="0">
                <a:latin typeface="Times New Roman" panose="02020603050405020304" charset="0"/>
                <a:cs typeface="Times New Roman" panose="02020603050405020304" charset="0"/>
              </a:rPr>
              <a:t>phủi bụi </a:t>
            </a:r>
            <a:endParaRPr lang="en-US" altLang="en-US" sz="4000" b="1" dirty="0">
              <a:latin typeface="Times New Roman" panose="02020603050405020304" charset="0"/>
              <a:cs typeface="Times New Roman" panose="02020603050405020304" charset="0"/>
            </a:endParaRPr>
          </a:p>
          <a:p>
            <a:r>
              <a:rPr lang="vi-VN" altLang="en-US" sz="4000" b="1" dirty="0">
                <a:latin typeface="Arial" panose="020B0604020202020204" pitchFamily="34" charset="0"/>
                <a:cs typeface="Arial" panose="020B0604020202020204" pitchFamily="34" charset="0"/>
              </a:rPr>
              <a:t>→ </a:t>
            </a:r>
            <a:r>
              <a:rPr lang="vi-VN" altLang="en-US" sz="4000" b="1" dirty="0">
                <a:latin typeface="Times New Roman" panose="02020603050405020304" charset="0"/>
                <a:cs typeface="Times New Roman" panose="02020603050405020304" charset="0"/>
              </a:rPr>
              <a:t>dust (n)</a:t>
            </a:r>
            <a:r>
              <a:rPr lang="en-US" altLang="en-US" sz="4000" b="1" dirty="0">
                <a:latin typeface="Times New Roman" panose="02020603050405020304" charset="0"/>
                <a:cs typeface="Times New Roman" panose="02020603050405020304" charset="0"/>
              </a:rPr>
              <a:t>:</a:t>
            </a:r>
            <a:r>
              <a:rPr lang="vi-VN" altLang="en-US" sz="4000" b="1" dirty="0">
                <a:latin typeface="Times New Roman" panose="02020603050405020304" charset="0"/>
                <a:cs typeface="Times New Roman" panose="02020603050405020304" charset="0"/>
              </a:rPr>
              <a:t> </a:t>
            </a:r>
            <a:r>
              <a:rPr lang="en-US" altLang="en-US" sz="4000" b="1" dirty="0">
                <a:latin typeface="Times New Roman" panose="02020603050405020304" charset="0"/>
                <a:cs typeface="Times New Roman" panose="02020603050405020304" charset="0"/>
              </a:rPr>
              <a:t>                    </a:t>
            </a:r>
            <a:r>
              <a:rPr lang="vi-VN" altLang="en-US" sz="4000" b="1" dirty="0">
                <a:latin typeface="Times New Roman" panose="02020603050405020304" charset="0"/>
                <a:cs typeface="Times New Roman" panose="02020603050405020304" charset="0"/>
              </a:rPr>
              <a:t>bụi</a:t>
            </a:r>
            <a:endParaRPr lang="en-US" altLang="en-US" sz="4000" b="1" dirty="0">
              <a:latin typeface="Times New Roman" panose="02020603050405020304" charset="0"/>
              <a:cs typeface="Times New Roman" panose="02020603050405020304" charset="0"/>
            </a:endParaRPr>
          </a:p>
          <a:p>
            <a:r>
              <a:rPr lang="en-US" altLang="en-US" sz="4000" b="1" dirty="0">
                <a:latin typeface="Times New Roman" panose="02020603050405020304" charset="0"/>
                <a:cs typeface="Times New Roman" panose="02020603050405020304" charset="0"/>
              </a:rPr>
              <a:t>10. jar (n):                       </a:t>
            </a:r>
            <a:r>
              <a:rPr lang="en-US" altLang="en-US" sz="4000" b="1" dirty="0" err="1">
                <a:latin typeface="Times New Roman" panose="02020603050405020304" charset="0"/>
                <a:cs typeface="Times New Roman" panose="02020603050405020304" charset="0"/>
              </a:rPr>
              <a:t>lọ,bình</a:t>
            </a:r>
            <a:endParaRPr lang="vi-VN" altLang="en-US" sz="4000" b="1" dirty="0">
              <a:latin typeface="Times New Roman" panose="02020603050405020304" charset="0"/>
              <a:cs typeface="Times New Roman" panose="02020603050405020304" charset="0"/>
            </a:endParaRPr>
          </a:p>
          <a:p>
            <a:endParaRPr lang="vi-VN" altLang="en-US" sz="3600" dirty="0">
              <a:latin typeface="Times New Roman" panose="02020603050405020304" charset="0"/>
              <a:cs typeface="Times New Roman" panose="02020603050405020304" charset="0"/>
            </a:endParaRPr>
          </a:p>
          <a:p>
            <a:endParaRPr lang="vi-VN" altLang="en-US" sz="3600" dirty="0">
              <a:latin typeface="Times New Roman" panose="02020603050405020304" charset="0"/>
              <a:cs typeface="Times New Roman" panose="02020603050405020304" charset="0"/>
            </a:endParaRPr>
          </a:p>
          <a:p>
            <a:endParaRPr lang="vi-VN" altLang="en-US" sz="3600" dirty="0">
              <a:latin typeface="Times New Roman" panose="02020603050405020304" charset="0"/>
              <a:cs typeface="Times New Roman" panose="02020603050405020304" charset="0"/>
            </a:endParaRPr>
          </a:p>
        </p:txBody>
      </p:sp>
      <p:pic>
        <p:nvPicPr>
          <p:cNvPr id="3" name="Picture 3" descr="4952676"/>
          <p:cNvPicPr>
            <a:picLocks noChangeAspect="1" noChangeArrowheads="1" noCrop="1"/>
          </p:cNvPicPr>
          <p:nvPr/>
        </p:nvPicPr>
        <p:blipFill>
          <a:blip r:embed="rId10"/>
          <a:srcRect/>
          <a:stretch>
            <a:fillRect/>
          </a:stretch>
        </p:blipFill>
        <p:spPr bwMode="auto">
          <a:xfrm>
            <a:off x="9880270" y="5747656"/>
            <a:ext cx="2311730" cy="1110343"/>
          </a:xfrm>
          <a:prstGeom prst="rect">
            <a:avLst/>
          </a:prstGeom>
          <a:noFill/>
          <a:ln w="9525">
            <a:noFill/>
            <a:miter lim="800000"/>
            <a:headEnd/>
            <a:tailEnd/>
          </a:ln>
        </p:spPr>
      </p:pic>
      <p:pic>
        <p:nvPicPr>
          <p:cNvPr id="4" name="Picture 3" descr="4952676"/>
          <p:cNvPicPr>
            <a:picLocks noChangeAspect="1" noChangeArrowheads="1" noCrop="1"/>
          </p:cNvPicPr>
          <p:nvPr/>
        </p:nvPicPr>
        <p:blipFill>
          <a:blip r:embed="rId10"/>
          <a:srcRect/>
          <a:stretch>
            <a:fillRect/>
          </a:stretch>
        </p:blipFill>
        <p:spPr bwMode="auto">
          <a:xfrm>
            <a:off x="7837713" y="5818909"/>
            <a:ext cx="2040577" cy="1039091"/>
          </a:xfrm>
          <a:prstGeom prst="rect">
            <a:avLst/>
          </a:prstGeom>
          <a:noFill/>
          <a:ln w="9525">
            <a:noFill/>
            <a:miter lim="800000"/>
            <a:headEnd/>
            <a:tailEnd/>
          </a:ln>
        </p:spPr>
      </p:pic>
      <p:pic>
        <p:nvPicPr>
          <p:cNvPr id="6" name="tidy.mp3">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11"/>
          <a:stretch>
            <a:fillRect/>
          </a:stretch>
        </p:blipFill>
        <p:spPr>
          <a:xfrm>
            <a:off x="11876495" y="2170090"/>
            <a:ext cx="609600" cy="609600"/>
          </a:xfrm>
          <a:prstGeom prst="rect">
            <a:avLst/>
          </a:prstGeom>
        </p:spPr>
      </p:pic>
      <p:pic>
        <p:nvPicPr>
          <p:cNvPr id="7" name="dust.mp3">
            <a:hlinkClick r:id="" action="ppaction://media"/>
          </p:cNvPr>
          <p:cNvPicPr>
            <a:picLocks noChangeAspect="1"/>
          </p:cNvPicPr>
          <p:nvPr>
            <a:audioFile r:link="rId4"/>
            <p:extLst>
              <p:ext uri="{DAA4B4D4-6D71-4841-9C94-3DE7FCFB9230}">
                <p14:media xmlns:p14="http://schemas.microsoft.com/office/powerpoint/2010/main" r:embed="rId3"/>
              </p:ext>
            </p:extLst>
          </p:nvPr>
        </p:nvPicPr>
        <p:blipFill>
          <a:blip r:embed="rId11"/>
          <a:stretch>
            <a:fillRect/>
          </a:stretch>
        </p:blipFill>
        <p:spPr>
          <a:xfrm>
            <a:off x="11876495" y="4076193"/>
            <a:ext cx="609600" cy="609600"/>
          </a:xfrm>
          <a:prstGeom prst="rect">
            <a:avLst/>
          </a:prstGeom>
        </p:spPr>
      </p:pic>
      <p:pic>
        <p:nvPicPr>
          <p:cNvPr id="9" name="jar__us_1.mp3">
            <a:hlinkClick r:id="" action="ppaction://media"/>
          </p:cNvPr>
          <p:cNvPicPr>
            <a:picLocks noChangeAspect="1"/>
          </p:cNvPicPr>
          <p:nvPr>
            <a:audioFile r:link="rId6"/>
            <p:extLst>
              <p:ext uri="{DAA4B4D4-6D71-4841-9C94-3DE7FCFB9230}">
                <p14:media xmlns:p14="http://schemas.microsoft.com/office/powerpoint/2010/main" r:embed="rId5"/>
              </p:ext>
            </p:extLst>
          </p:nvPr>
        </p:nvPicPr>
        <p:blipFill>
          <a:blip r:embed="rId11"/>
          <a:stretch>
            <a:fillRect/>
          </a:stretch>
        </p:blipFill>
        <p:spPr>
          <a:xfrm>
            <a:off x="11876495" y="5093010"/>
            <a:ext cx="609600" cy="609600"/>
          </a:xfrm>
          <a:prstGeom prst="rect">
            <a:avLst/>
          </a:prstGeom>
        </p:spPr>
      </p:pic>
      <p:pic>
        <p:nvPicPr>
          <p:cNvPr id="10" name="empty__gb_2.mp3">
            <a:hlinkClick r:id="" action="ppaction://media"/>
          </p:cNvPr>
          <p:cNvPicPr>
            <a:picLocks noChangeAspect="1"/>
          </p:cNvPicPr>
          <p:nvPr>
            <a:audioFile r:link="rId8"/>
            <p:extLst>
              <p:ext uri="{DAA4B4D4-6D71-4841-9C94-3DE7FCFB9230}">
                <p14:media xmlns:p14="http://schemas.microsoft.com/office/powerpoint/2010/main" r:embed="rId7"/>
              </p:ext>
            </p:extLst>
          </p:nvPr>
        </p:nvPicPr>
        <p:blipFill>
          <a:blip r:embed="rId11"/>
          <a:stretch>
            <a:fillRect/>
          </a:stretch>
        </p:blipFill>
        <p:spPr>
          <a:xfrm>
            <a:off x="11876495" y="903667"/>
            <a:ext cx="609600" cy="609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9" restart="whenNotActive" fill="hold" evtFilter="cancelBubble" nodeType="interactiveSeq">
                <p:stCondLst>
                  <p:cond evt="onClick" delay="0">
                    <p:tgtEl>
                      <p:spTgt spid="6"/>
                    </p:tgtEl>
                  </p:cond>
                </p:stCondLst>
                <p:endSync evt="end" delay="0">
                  <p:rtn val="all"/>
                </p:endSync>
                <p:childTnLst>
                  <p:par>
                    <p:cTn id="30" fill="hold">
                      <p:stCondLst>
                        <p:cond delay="0"/>
                      </p:stCondLst>
                      <p:childTnLst>
                        <p:par>
                          <p:cTn id="31" fill="hold">
                            <p:stCondLst>
                              <p:cond delay="0"/>
                            </p:stCondLst>
                            <p:childTnLst>
                              <p:par>
                                <p:cTn id="32" presetID="1" presetClass="mediacall" presetSubtype="0" fill="hold" nodeType="clickEffect">
                                  <p:stCondLst>
                                    <p:cond delay="0"/>
                                  </p:stCondLst>
                                  <p:childTnLst>
                                    <p:cmd type="call" cmd="playFrom(0.0)">
                                      <p:cBhvr>
                                        <p:cTn id="33" dur="744" fill="hold"/>
                                        <p:tgtEl>
                                          <p:spTgt spid="6"/>
                                        </p:tgtEl>
                                      </p:cBhvr>
                                    </p:cmd>
                                  </p:childTnLst>
                                </p:cTn>
                              </p:par>
                            </p:childTnLst>
                          </p:cTn>
                        </p:par>
                      </p:childTnLst>
                    </p:cTn>
                  </p:par>
                </p:childTnLst>
              </p:cTn>
              <p:nextCondLst>
                <p:cond evt="onClick" delay="0">
                  <p:tgtEl>
                    <p:spTgt spid="6"/>
                  </p:tgtEl>
                </p:cond>
              </p:nextCondLst>
            </p:seq>
            <p:audio>
              <p:cMediaNode vol="80000">
                <p:cTn id="34" fill="hold" display="0">
                  <p:stCondLst>
                    <p:cond delay="indefinite"/>
                  </p:stCondLst>
                  <p:endCondLst>
                    <p:cond evt="onStopAudio" delay="0">
                      <p:tgtEl>
                        <p:sldTgt/>
                      </p:tgtEl>
                    </p:cond>
                  </p:endCondLst>
                </p:cTn>
                <p:tgtEl>
                  <p:spTgt spid="6"/>
                </p:tgtEl>
              </p:cMediaNode>
            </p:audio>
            <p:seq concurrent="1" nextAc="seek">
              <p:cTn id="35" restart="whenNotActive" fill="hold" evtFilter="cancelBubble" nodeType="interactiveSeq">
                <p:stCondLst>
                  <p:cond evt="onClick" delay="0">
                    <p:tgtEl>
                      <p:spTgt spid="7"/>
                    </p:tgtEl>
                  </p:cond>
                </p:stCondLst>
                <p:endSync evt="end" delay="0">
                  <p:rtn val="all"/>
                </p:endSync>
                <p:childTnLst>
                  <p:par>
                    <p:cTn id="36" fill="hold">
                      <p:stCondLst>
                        <p:cond delay="0"/>
                      </p:stCondLst>
                      <p:childTnLst>
                        <p:par>
                          <p:cTn id="37" fill="hold">
                            <p:stCondLst>
                              <p:cond delay="0"/>
                            </p:stCondLst>
                            <p:childTnLst>
                              <p:par>
                                <p:cTn id="38" presetID="1" presetClass="mediacall" presetSubtype="0" fill="hold" nodeType="clickEffect">
                                  <p:stCondLst>
                                    <p:cond delay="0"/>
                                  </p:stCondLst>
                                  <p:childTnLst>
                                    <p:cmd type="call" cmd="playFrom(0.0)">
                                      <p:cBhvr>
                                        <p:cTn id="39" dur="768" fill="hold"/>
                                        <p:tgtEl>
                                          <p:spTgt spid="7"/>
                                        </p:tgtEl>
                                      </p:cBhvr>
                                    </p:cmd>
                                  </p:childTnLst>
                                </p:cTn>
                              </p:par>
                            </p:childTnLst>
                          </p:cTn>
                        </p:par>
                      </p:childTnLst>
                    </p:cTn>
                  </p:par>
                </p:childTnLst>
              </p:cTn>
              <p:nextCondLst>
                <p:cond evt="onClick" delay="0">
                  <p:tgtEl>
                    <p:spTgt spid="7"/>
                  </p:tgtEl>
                </p:cond>
              </p:nextCondLst>
            </p:seq>
            <p:audio>
              <p:cMediaNode vol="80000">
                <p:cTn id="40" fill="hold" display="0">
                  <p:stCondLst>
                    <p:cond delay="indefinite"/>
                  </p:stCondLst>
                  <p:endCondLst>
                    <p:cond evt="onStopAudio" delay="0">
                      <p:tgtEl>
                        <p:sldTgt/>
                      </p:tgtEl>
                    </p:cond>
                  </p:endCondLst>
                </p:cTn>
                <p:tgtEl>
                  <p:spTgt spid="7"/>
                </p:tgtEl>
              </p:cMediaNode>
            </p:audio>
            <p:seq concurrent="1" nextAc="seek">
              <p:cTn id="41" restart="whenNotActive" fill="hold" evtFilter="cancelBubble" nodeType="interactiveSeq">
                <p:stCondLst>
                  <p:cond evt="onClick" delay="0">
                    <p:tgtEl>
                      <p:spTgt spid="9"/>
                    </p:tgtEl>
                  </p:cond>
                </p:stCondLst>
                <p:endSync evt="end" delay="0">
                  <p:rtn val="all"/>
                </p:endSync>
                <p:childTnLst>
                  <p:par>
                    <p:cTn id="42" fill="hold">
                      <p:stCondLst>
                        <p:cond delay="0"/>
                      </p:stCondLst>
                      <p:childTnLst>
                        <p:par>
                          <p:cTn id="43" fill="hold">
                            <p:stCondLst>
                              <p:cond delay="0"/>
                            </p:stCondLst>
                            <p:childTnLst>
                              <p:par>
                                <p:cTn id="44" presetID="1" presetClass="mediacall" presetSubtype="0" fill="hold" nodeType="clickEffect">
                                  <p:stCondLst>
                                    <p:cond delay="0"/>
                                  </p:stCondLst>
                                  <p:childTnLst>
                                    <p:cmd type="call" cmd="playFrom(0.0)">
                                      <p:cBhvr>
                                        <p:cTn id="45" dur="862" fill="hold"/>
                                        <p:tgtEl>
                                          <p:spTgt spid="9"/>
                                        </p:tgtEl>
                                      </p:cBhvr>
                                    </p:cmd>
                                  </p:childTnLst>
                                </p:cTn>
                              </p:par>
                            </p:childTnLst>
                          </p:cTn>
                        </p:par>
                      </p:childTnLst>
                    </p:cTn>
                  </p:par>
                </p:childTnLst>
              </p:cTn>
              <p:nextCondLst>
                <p:cond evt="onClick" delay="0">
                  <p:tgtEl>
                    <p:spTgt spid="9"/>
                  </p:tgtEl>
                </p:cond>
              </p:nextCondLst>
            </p:seq>
            <p:audio>
              <p:cMediaNode vol="80000">
                <p:cTn id="46" fill="hold" display="0">
                  <p:stCondLst>
                    <p:cond delay="indefinite"/>
                  </p:stCondLst>
                  <p:endCondLst>
                    <p:cond evt="onStopAudio" delay="0">
                      <p:tgtEl>
                        <p:sldTgt/>
                      </p:tgtEl>
                    </p:cond>
                  </p:endCondLst>
                </p:cTn>
                <p:tgtEl>
                  <p:spTgt spid="9"/>
                </p:tgtEl>
              </p:cMediaNode>
            </p:audio>
            <p:seq concurrent="1" nextAc="seek">
              <p:cTn id="47" restart="whenNotActive" fill="hold" evtFilter="cancelBubble" nodeType="interactiveSeq">
                <p:stCondLst>
                  <p:cond evt="onClick" delay="0">
                    <p:tgtEl>
                      <p:spTgt spid="10"/>
                    </p:tgtEl>
                  </p:cond>
                </p:stCondLst>
                <p:endSync evt="end" delay="0">
                  <p:rtn val="all"/>
                </p:endSync>
                <p:childTnLst>
                  <p:par>
                    <p:cTn id="48" fill="hold">
                      <p:stCondLst>
                        <p:cond delay="0"/>
                      </p:stCondLst>
                      <p:childTnLst>
                        <p:par>
                          <p:cTn id="49" fill="hold">
                            <p:stCondLst>
                              <p:cond delay="0"/>
                            </p:stCondLst>
                            <p:childTnLst>
                              <p:par>
                                <p:cTn id="50" presetID="1" presetClass="mediacall" presetSubtype="0" fill="hold" nodeType="clickEffect">
                                  <p:stCondLst>
                                    <p:cond delay="0"/>
                                  </p:stCondLst>
                                  <p:childTnLst>
                                    <p:cmd type="call" cmd="playFrom(0.0)">
                                      <p:cBhvr>
                                        <p:cTn id="51" dur="1018" fill="hold"/>
                                        <p:tgtEl>
                                          <p:spTgt spid="10"/>
                                        </p:tgtEl>
                                      </p:cBhvr>
                                    </p:cmd>
                                  </p:childTnLst>
                                </p:cTn>
                              </p:par>
                            </p:childTnLst>
                          </p:cTn>
                        </p:par>
                      </p:childTnLst>
                    </p:cTn>
                  </p:par>
                </p:childTnLst>
              </p:cTn>
              <p:nextCondLst>
                <p:cond evt="onClick" delay="0">
                  <p:tgtEl>
                    <p:spTgt spid="10"/>
                  </p:tgtEl>
                </p:cond>
              </p:nextCondLst>
            </p:seq>
            <p:audio>
              <p:cMediaNode vol="80000">
                <p:cTn id="52" fill="hold" display="0">
                  <p:stCondLst>
                    <p:cond delay="indefinite"/>
                  </p:stCondLst>
                  <p:endCondLst>
                    <p:cond evt="onStopAudio" delay="0">
                      <p:tgtEl>
                        <p:sldTgt/>
                      </p:tgtEl>
                    </p:cond>
                  </p:endCondLst>
                </p:cTn>
                <p:tgtEl>
                  <p:spTgt spid="10"/>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205303" y="213756"/>
            <a:ext cx="11833225" cy="6924973"/>
          </a:xfrm>
          <a:prstGeom prst="rect">
            <a:avLst/>
          </a:prstGeom>
          <a:noFill/>
        </p:spPr>
        <p:txBody>
          <a:bodyPr wrap="square" rtlCol="0" anchor="t">
            <a:spAutoFit/>
          </a:bodyPr>
          <a:lstStyle/>
          <a:p>
            <a:pPr algn="l"/>
            <a:endParaRPr lang="en-US" sz="3600" b="1" dirty="0" smtClean="0">
              <a:solidFill>
                <a:srgbClr val="FF0000"/>
              </a:solidFill>
              <a:latin typeface="Times New Roman" panose="02020603050405020304" charset="0"/>
              <a:cs typeface="Times New Roman" panose="02020603050405020304" charset="0"/>
            </a:endParaRPr>
          </a:p>
          <a:p>
            <a:pPr algn="l"/>
            <a:r>
              <a:rPr lang="en-US" sz="3600" b="1" dirty="0" smtClean="0">
                <a:solidFill>
                  <a:srgbClr val="FF0000"/>
                </a:solidFill>
                <a:latin typeface="Times New Roman" panose="02020603050405020304" charset="0"/>
                <a:cs typeface="Times New Roman" panose="02020603050405020304" charset="0"/>
              </a:rPr>
              <a:t>1. </a:t>
            </a:r>
            <a:r>
              <a:rPr lang="en-US" sz="3600" b="1" dirty="0">
                <a:solidFill>
                  <a:srgbClr val="FF0000"/>
                </a:solidFill>
                <a:latin typeface="Times New Roman" panose="02020603050405020304" charset="0"/>
                <a:cs typeface="Times New Roman" panose="02020603050405020304" charset="0"/>
              </a:rPr>
              <a:t>Read the description of </a:t>
            </a:r>
            <a:r>
              <a:rPr lang="en-US" sz="3600" b="1" dirty="0" err="1">
                <a:solidFill>
                  <a:srgbClr val="FF0000"/>
                </a:solidFill>
                <a:latin typeface="Times New Roman" panose="02020603050405020304" charset="0"/>
                <a:cs typeface="Times New Roman" panose="02020603050405020304" charset="0"/>
              </a:rPr>
              <a:t>Hoa’s</a:t>
            </a:r>
            <a:r>
              <a:rPr lang="en-US" sz="3600" b="1" dirty="0">
                <a:solidFill>
                  <a:srgbClr val="FF0000"/>
                </a:solidFill>
                <a:latin typeface="Times New Roman" panose="02020603050405020304" charset="0"/>
                <a:cs typeface="Times New Roman" panose="02020603050405020304" charset="0"/>
              </a:rPr>
              <a:t> room.</a:t>
            </a:r>
          </a:p>
          <a:p>
            <a:endParaRPr lang="en-US" sz="3600" b="1" dirty="0">
              <a:latin typeface="Times New Roman" panose="02020603050405020304" charset="0"/>
              <a:cs typeface="Times New Roman" panose="02020603050405020304" charset="0"/>
            </a:endParaRPr>
          </a:p>
          <a:p>
            <a:r>
              <a:rPr lang="en-US" sz="3600" b="1" dirty="0">
                <a:latin typeface="Times New Roman" panose="02020603050405020304" charset="0"/>
                <a:cs typeface="Times New Roman" panose="02020603050405020304" charset="0"/>
              </a:rPr>
              <a:t>This is </a:t>
            </a:r>
            <a:r>
              <a:rPr lang="en-US" sz="3600" b="1" dirty="0" err="1">
                <a:latin typeface="Times New Roman" panose="02020603050405020304" charset="0"/>
                <a:cs typeface="Times New Roman" panose="02020603050405020304" charset="0"/>
              </a:rPr>
              <a:t>Hoa’s</a:t>
            </a:r>
            <a:r>
              <a:rPr lang="en-US" sz="3600" b="1" dirty="0">
                <a:latin typeface="Times New Roman" panose="02020603050405020304" charset="0"/>
                <a:cs typeface="Times New Roman" panose="02020603050405020304" charset="0"/>
              </a:rPr>
              <a:t> bedroom. There is a desk on the left of the room. On the desk there are many folders, and above the desk there is a bookshelf. There is a bed near the desk. On the right side of the room, there is a window. There is a wardrobe beside the window. The wardrobe is opposite the desk</a:t>
            </a:r>
            <a:r>
              <a:rPr lang="en-US" sz="3600" dirty="0">
                <a:latin typeface="Times New Roman" panose="02020603050405020304" charset="0"/>
                <a:cs typeface="Times New Roman" panose="02020603050405020304" charset="0"/>
              </a:rPr>
              <a:t>.</a:t>
            </a:r>
          </a:p>
          <a:p>
            <a:endParaRPr lang="en-US" sz="4000" dirty="0">
              <a:latin typeface="Times New Roman" panose="02020603050405020304" charset="0"/>
              <a:cs typeface="Times New Roman" panose="02020603050405020304" charset="0"/>
            </a:endParaRPr>
          </a:p>
          <a:p>
            <a:endParaRPr lang="en-US" sz="4000" dirty="0"/>
          </a:p>
          <a:p>
            <a:endParaRPr lang="en-US" sz="4000" dirty="0"/>
          </a:p>
        </p:txBody>
      </p:sp>
      <p:pic>
        <p:nvPicPr>
          <p:cNvPr id="3" name="Content Placeholder 2"/>
          <p:cNvPicPr>
            <a:picLocks noGrp="1" noChangeAspect="1"/>
          </p:cNvPicPr>
          <p:nvPr>
            <p:ph idx="1"/>
          </p:nvPr>
        </p:nvPicPr>
        <p:blipFill>
          <a:blip r:embed="rId2"/>
          <a:stretch>
            <a:fillRect/>
          </a:stretch>
        </p:blipFill>
        <p:spPr>
          <a:xfrm>
            <a:off x="6845065" y="4631377"/>
            <a:ext cx="3917020" cy="1864426"/>
          </a:xfrm>
          <a:prstGeom prst="rect">
            <a:avLst/>
          </a:prstGeom>
        </p:spPr>
      </p:pic>
      <p:pic>
        <p:nvPicPr>
          <p:cNvPr id="4" name="Picture 3" descr="Flower1_div_md_wht"/>
          <p:cNvPicPr>
            <a:picLocks noChangeAspect="1" noChangeArrowheads="1" noCrop="1"/>
          </p:cNvPicPr>
          <p:nvPr/>
        </p:nvPicPr>
        <p:blipFill>
          <a:blip r:embed="rId3"/>
          <a:srcRect/>
          <a:stretch>
            <a:fillRect/>
          </a:stretch>
        </p:blipFill>
        <p:spPr bwMode="auto">
          <a:xfrm>
            <a:off x="0" y="6507678"/>
            <a:ext cx="12029703" cy="350322"/>
          </a:xfrm>
          <a:prstGeom prst="rect">
            <a:avLst/>
          </a:prstGeom>
          <a:noFill/>
          <a:ln w="9525">
            <a:noFill/>
            <a:miter lim="800000"/>
            <a:headEnd/>
            <a:tailEnd/>
          </a:ln>
        </p:spPr>
      </p:pic>
      <p:pic>
        <p:nvPicPr>
          <p:cNvPr id="5" name="Picture 3" descr="4952676"/>
          <p:cNvPicPr>
            <a:picLocks noChangeAspect="1" noChangeArrowheads="1" noCrop="1"/>
          </p:cNvPicPr>
          <p:nvPr/>
        </p:nvPicPr>
        <p:blipFill>
          <a:blip r:embed="rId4"/>
          <a:srcRect/>
          <a:stretch>
            <a:fillRect/>
          </a:stretch>
        </p:blipFill>
        <p:spPr bwMode="auto">
          <a:xfrm>
            <a:off x="1" y="5617029"/>
            <a:ext cx="1401288" cy="1240971"/>
          </a:xfrm>
          <a:prstGeom prst="rect">
            <a:avLst/>
          </a:prstGeom>
          <a:noFill/>
          <a:ln w="9525">
            <a:noFill/>
            <a:miter lim="800000"/>
            <a:headEnd/>
            <a:tailEnd/>
          </a:ln>
        </p:spPr>
      </p:pic>
      <p:pic>
        <p:nvPicPr>
          <p:cNvPr id="6" name="Picture 3" descr="4952676"/>
          <p:cNvPicPr>
            <a:picLocks noChangeAspect="1" noChangeArrowheads="1" noCrop="1"/>
          </p:cNvPicPr>
          <p:nvPr/>
        </p:nvPicPr>
        <p:blipFill>
          <a:blip r:embed="rId4"/>
          <a:srcRect/>
          <a:stretch>
            <a:fillRect/>
          </a:stretch>
        </p:blipFill>
        <p:spPr bwMode="auto">
          <a:xfrm>
            <a:off x="10818421" y="4595751"/>
            <a:ext cx="1219200" cy="196536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110490" y="135255"/>
            <a:ext cx="11971020" cy="7848302"/>
          </a:xfrm>
          <a:prstGeom prst="rect">
            <a:avLst/>
          </a:prstGeom>
          <a:noFill/>
        </p:spPr>
        <p:txBody>
          <a:bodyPr wrap="square" rtlCol="0" anchor="t">
            <a:spAutoFit/>
          </a:bodyPr>
          <a:lstStyle/>
          <a:p>
            <a:r>
              <a:rPr lang="en-US" sz="3600" b="1" dirty="0" smtClean="0">
                <a:solidFill>
                  <a:srgbClr val="FF0000"/>
                </a:solidFill>
                <a:latin typeface="Times New Roman" panose="02020603050405020304" charset="0"/>
                <a:cs typeface="Times New Roman" panose="02020603050405020304" charset="0"/>
              </a:rPr>
              <a:t> </a:t>
            </a:r>
            <a:r>
              <a:rPr lang="en-US" sz="3600" b="1" dirty="0">
                <a:solidFill>
                  <a:srgbClr val="FF0000"/>
                </a:solidFill>
                <a:latin typeface="Times New Roman" panose="02020603050405020304" charset="0"/>
                <a:cs typeface="Times New Roman" panose="02020603050405020304" charset="0"/>
              </a:rPr>
              <a:t>2. Now write a description of this kitchen.</a:t>
            </a:r>
          </a:p>
          <a:p>
            <a:endParaRPr lang="en-US" dirty="0"/>
          </a:p>
          <a:p>
            <a:r>
              <a:rPr lang="en-US" sz="3600" b="1" dirty="0">
                <a:latin typeface="Times New Roman" panose="02020603050405020304" charset="0"/>
                <a:cs typeface="Times New Roman" panose="02020603050405020304" charset="0"/>
              </a:rPr>
              <a:t>This / </a:t>
            </a:r>
            <a:r>
              <a:rPr lang="en-US" sz="3600" b="1" dirty="0" err="1">
                <a:latin typeface="Times New Roman" panose="02020603050405020304" charset="0"/>
                <a:cs typeface="Times New Roman" panose="02020603050405020304" charset="0"/>
              </a:rPr>
              <a:t>Hoa’s</a:t>
            </a:r>
            <a:r>
              <a:rPr lang="en-US" sz="3600" b="1" dirty="0">
                <a:latin typeface="Times New Roman" panose="02020603050405020304" charset="0"/>
                <a:cs typeface="Times New Roman" panose="02020603050405020304" charset="0"/>
              </a:rPr>
              <a:t> kitchen.</a:t>
            </a:r>
          </a:p>
          <a:p>
            <a:r>
              <a:rPr lang="en-US" sz="3600" b="1" dirty="0">
                <a:latin typeface="Times New Roman" panose="02020603050405020304" charset="0"/>
                <a:cs typeface="Times New Roman" panose="02020603050405020304" charset="0"/>
              </a:rPr>
              <a:t>There / refrigerator / right corner / room.</a:t>
            </a:r>
          </a:p>
          <a:p>
            <a:r>
              <a:rPr lang="en-US" sz="3600" b="1" dirty="0">
                <a:latin typeface="Times New Roman" panose="02020603050405020304" charset="0"/>
                <a:cs typeface="Times New Roman" panose="02020603050405020304" charset="0"/>
              </a:rPr>
              <a:t>Next to / refrigerator / stove and oven.</a:t>
            </a:r>
          </a:p>
          <a:p>
            <a:r>
              <a:rPr lang="en-US" sz="3600" b="1" dirty="0">
                <a:latin typeface="Times New Roman" panose="02020603050405020304" charset="0"/>
                <a:cs typeface="Times New Roman" panose="02020603050405020304" charset="0"/>
              </a:rPr>
              <a:t>On the other side / oven / sink / next to / sink / towel rack.</a:t>
            </a:r>
          </a:p>
          <a:p>
            <a:r>
              <a:rPr lang="en-US" sz="3600" b="1" dirty="0">
                <a:latin typeface="Times New Roman" panose="02020603050405020304" charset="0"/>
                <a:cs typeface="Times New Roman" panose="02020603050405020304" charset="0"/>
              </a:rPr>
              <a:t>Dish rack / counter / to the right / window / beneath / shelves.</a:t>
            </a:r>
          </a:p>
          <a:p>
            <a:r>
              <a:rPr lang="en-US" sz="3600" b="1" dirty="0">
                <a:latin typeface="Times New Roman" panose="02020603050405020304" charset="0"/>
                <a:cs typeface="Times New Roman" panose="02020603050405020304" charset="0"/>
              </a:rPr>
              <a:t>On / counter / beneath / window / jars / sugar / flour / tea.</a:t>
            </a:r>
          </a:p>
          <a:p>
            <a:r>
              <a:rPr lang="en-US" sz="3600" b="1" dirty="0">
                <a:latin typeface="Times New Roman" panose="02020603050405020304" charset="0"/>
                <a:cs typeface="Times New Roman" panose="02020603050405020304" charset="0"/>
              </a:rPr>
              <a:t>In the middle / kitchen / table / four chairs.</a:t>
            </a:r>
          </a:p>
          <a:p>
            <a:r>
              <a:rPr lang="en-US" sz="3600" b="1" dirty="0">
                <a:latin typeface="Times New Roman" panose="02020603050405020304" charset="0"/>
                <a:cs typeface="Times New Roman" panose="02020603050405020304" charset="0"/>
              </a:rPr>
              <a:t>Lighting fixture / above / table / beneath / lighting fixture / vase with flowers.</a:t>
            </a:r>
          </a:p>
          <a:p>
            <a:endParaRPr lang="en-US" sz="3600" dirty="0">
              <a:latin typeface="Times New Roman" panose="02020603050405020304" charset="0"/>
              <a:cs typeface="Times New Roman" panose="02020603050405020304" charset="0"/>
            </a:endParaRPr>
          </a:p>
          <a:p>
            <a:endParaRPr lang="en-US" dirty="0"/>
          </a:p>
          <a:p>
            <a:endParaRPr lang="en-US" dirty="0"/>
          </a:p>
          <a:p>
            <a:endParaRPr lang="en-US" dirty="0"/>
          </a:p>
        </p:txBody>
      </p:sp>
      <p:pic>
        <p:nvPicPr>
          <p:cNvPr id="3" name="Picture 2" descr="Flower1_div_md_wht"/>
          <p:cNvPicPr>
            <a:picLocks noChangeAspect="1" noChangeArrowheads="1" noCrop="1"/>
          </p:cNvPicPr>
          <p:nvPr/>
        </p:nvPicPr>
        <p:blipFill>
          <a:blip r:embed="rId2"/>
          <a:srcRect/>
          <a:stretch>
            <a:fillRect/>
          </a:stretch>
        </p:blipFill>
        <p:spPr bwMode="auto">
          <a:xfrm rot="5400000">
            <a:off x="8506197" y="3084120"/>
            <a:ext cx="6769923" cy="60168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
          <p:cNvSpPr>
            <a:spLocks noChangeArrowheads="1"/>
          </p:cNvSpPr>
          <p:nvPr/>
        </p:nvSpPr>
        <p:spPr bwMode="auto">
          <a:xfrm>
            <a:off x="3048000" y="2286000"/>
            <a:ext cx="5283200" cy="1295400"/>
          </a:xfrm>
          <a:prstGeom prst="roundRect">
            <a:avLst>
              <a:gd name="adj" fmla="val 16667"/>
            </a:avLst>
          </a:prstGeom>
          <a:solidFill>
            <a:srgbClr val="FFFF99"/>
          </a:solidFill>
          <a:ln w="38100">
            <a:solidFill>
              <a:srgbClr val="003D51"/>
            </a:solidFill>
            <a:round/>
            <a:headEnd/>
            <a:tailEnd/>
          </a:ln>
          <a:effectLst>
            <a:outerShdw dist="53882" dir="2700000" algn="ctr" rotWithShape="0">
              <a:schemeClr val="bg2">
                <a:alpha val="50000"/>
              </a:schemeClr>
            </a:outerShdw>
          </a:effectLst>
        </p:spPr>
        <p:txBody>
          <a:bodyPr wrap="none" lIns="0" tIns="0" rIns="0" bIns="0" anchor="ctr"/>
          <a:lstStyle/>
          <a:p>
            <a:pPr algn="ctr">
              <a:defRPr/>
            </a:pPr>
            <a:r>
              <a:rPr lang="en-US" sz="3600" b="1" dirty="0">
                <a:solidFill>
                  <a:srgbClr val="FF0000"/>
                </a:solidFill>
                <a:latin typeface="Times New Roman" pitchFamily="18" charset="0"/>
              </a:rPr>
              <a:t>PREPOSITIONS</a:t>
            </a:r>
          </a:p>
          <a:p>
            <a:pPr algn="ctr">
              <a:defRPr/>
            </a:pPr>
            <a:r>
              <a:rPr lang="en-US" sz="3600" b="1" dirty="0">
                <a:solidFill>
                  <a:srgbClr val="FF0000"/>
                </a:solidFill>
                <a:latin typeface="Times New Roman" pitchFamily="18" charset="0"/>
              </a:rPr>
              <a:t>OF PLACE</a:t>
            </a:r>
          </a:p>
        </p:txBody>
      </p:sp>
      <p:sp>
        <p:nvSpPr>
          <p:cNvPr id="20483" name="Rectangle 3"/>
          <p:cNvSpPr>
            <a:spLocks noChangeArrowheads="1"/>
          </p:cNvSpPr>
          <p:nvPr/>
        </p:nvSpPr>
        <p:spPr bwMode="auto">
          <a:xfrm>
            <a:off x="8858992" y="643247"/>
            <a:ext cx="3016333" cy="64633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r>
              <a:rPr lang="en-US" sz="3600" b="1" dirty="0">
                <a:latin typeface="Times New Roman" pitchFamily="18" charset="0"/>
                <a:cs typeface="Times New Roman" pitchFamily="18" charset="0"/>
              </a:rPr>
              <a:t>on the right of</a:t>
            </a:r>
          </a:p>
        </p:txBody>
      </p:sp>
      <p:sp>
        <p:nvSpPr>
          <p:cNvPr id="20484" name="Line 4"/>
          <p:cNvSpPr>
            <a:spLocks noChangeShapeType="1"/>
          </p:cNvSpPr>
          <p:nvPr/>
        </p:nvSpPr>
        <p:spPr bwMode="auto">
          <a:xfrm flipV="1">
            <a:off x="8229600" y="1295400"/>
            <a:ext cx="1828800" cy="990600"/>
          </a:xfrm>
          <a:prstGeom prst="line">
            <a:avLst/>
          </a:prstGeom>
          <a:noFill/>
          <a:ln w="28575">
            <a:solidFill>
              <a:schemeClr val="accent1"/>
            </a:solidFill>
            <a:round/>
            <a:headEnd/>
            <a:tailEnd/>
          </a:ln>
        </p:spPr>
        <p:txBody>
          <a:bodyPr wrap="none"/>
          <a:lstStyle/>
          <a:p>
            <a:endParaRPr lang="en-US"/>
          </a:p>
        </p:txBody>
      </p:sp>
      <p:sp>
        <p:nvSpPr>
          <p:cNvPr id="20485" name="Line 5"/>
          <p:cNvSpPr>
            <a:spLocks noChangeShapeType="1"/>
          </p:cNvSpPr>
          <p:nvPr/>
        </p:nvSpPr>
        <p:spPr bwMode="auto">
          <a:xfrm flipH="1" flipV="1">
            <a:off x="8229600" y="3352800"/>
            <a:ext cx="1117600" cy="990600"/>
          </a:xfrm>
          <a:prstGeom prst="line">
            <a:avLst/>
          </a:prstGeom>
          <a:noFill/>
          <a:ln w="28575">
            <a:solidFill>
              <a:schemeClr val="accent1"/>
            </a:solidFill>
            <a:round/>
            <a:headEnd/>
            <a:tailEnd/>
          </a:ln>
        </p:spPr>
        <p:txBody>
          <a:bodyPr wrap="none"/>
          <a:lstStyle/>
          <a:p>
            <a:endParaRPr lang="en-US"/>
          </a:p>
        </p:txBody>
      </p:sp>
      <p:sp>
        <p:nvSpPr>
          <p:cNvPr id="20486" name="Line 6"/>
          <p:cNvSpPr>
            <a:spLocks noChangeShapeType="1"/>
          </p:cNvSpPr>
          <p:nvPr/>
        </p:nvSpPr>
        <p:spPr bwMode="auto">
          <a:xfrm flipH="1" flipV="1">
            <a:off x="2438400" y="1371600"/>
            <a:ext cx="812800" cy="914400"/>
          </a:xfrm>
          <a:prstGeom prst="line">
            <a:avLst/>
          </a:prstGeom>
          <a:noFill/>
          <a:ln w="28575">
            <a:solidFill>
              <a:schemeClr val="accent1"/>
            </a:solidFill>
            <a:round/>
            <a:headEnd/>
            <a:tailEnd/>
          </a:ln>
        </p:spPr>
        <p:txBody>
          <a:bodyPr wrap="none"/>
          <a:lstStyle/>
          <a:p>
            <a:endParaRPr lang="en-US"/>
          </a:p>
        </p:txBody>
      </p:sp>
      <p:sp>
        <p:nvSpPr>
          <p:cNvPr id="20487" name="Line 7"/>
          <p:cNvSpPr>
            <a:spLocks noChangeShapeType="1"/>
          </p:cNvSpPr>
          <p:nvPr/>
        </p:nvSpPr>
        <p:spPr bwMode="auto">
          <a:xfrm flipV="1">
            <a:off x="1727200" y="2895600"/>
            <a:ext cx="1320800" cy="0"/>
          </a:xfrm>
          <a:prstGeom prst="line">
            <a:avLst/>
          </a:prstGeom>
          <a:noFill/>
          <a:ln w="28575">
            <a:solidFill>
              <a:schemeClr val="accent1"/>
            </a:solidFill>
            <a:round/>
            <a:headEnd/>
            <a:tailEnd/>
          </a:ln>
        </p:spPr>
        <p:txBody>
          <a:bodyPr wrap="none"/>
          <a:lstStyle/>
          <a:p>
            <a:endParaRPr lang="en-US"/>
          </a:p>
        </p:txBody>
      </p:sp>
      <p:sp>
        <p:nvSpPr>
          <p:cNvPr id="20488" name="Line 8"/>
          <p:cNvSpPr>
            <a:spLocks noChangeShapeType="1"/>
          </p:cNvSpPr>
          <p:nvPr/>
        </p:nvSpPr>
        <p:spPr bwMode="auto">
          <a:xfrm>
            <a:off x="8331200" y="2895600"/>
            <a:ext cx="1016000" cy="0"/>
          </a:xfrm>
          <a:prstGeom prst="line">
            <a:avLst/>
          </a:prstGeom>
          <a:noFill/>
          <a:ln w="28575">
            <a:solidFill>
              <a:schemeClr val="accent1"/>
            </a:solidFill>
            <a:round/>
            <a:headEnd/>
            <a:tailEnd/>
          </a:ln>
        </p:spPr>
        <p:txBody>
          <a:bodyPr wrap="none"/>
          <a:lstStyle/>
          <a:p>
            <a:endParaRPr lang="en-US"/>
          </a:p>
        </p:txBody>
      </p:sp>
      <p:sp>
        <p:nvSpPr>
          <p:cNvPr id="20489" name="Rectangle 9"/>
          <p:cNvSpPr>
            <a:spLocks noChangeArrowheads="1"/>
          </p:cNvSpPr>
          <p:nvPr/>
        </p:nvSpPr>
        <p:spPr bwMode="auto">
          <a:xfrm>
            <a:off x="799605" y="902526"/>
            <a:ext cx="2857995" cy="64633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r>
              <a:rPr lang="en-US" sz="3600" b="1" dirty="0">
                <a:latin typeface="Times New Roman" pitchFamily="18" charset="0"/>
              </a:rPr>
              <a:t>on the left of</a:t>
            </a:r>
          </a:p>
        </p:txBody>
      </p:sp>
      <p:sp>
        <p:nvSpPr>
          <p:cNvPr id="20490" name="Line 10"/>
          <p:cNvSpPr>
            <a:spLocks noChangeShapeType="1"/>
          </p:cNvSpPr>
          <p:nvPr/>
        </p:nvSpPr>
        <p:spPr bwMode="auto">
          <a:xfrm flipV="1">
            <a:off x="2743200" y="3505200"/>
            <a:ext cx="1117600" cy="1219200"/>
          </a:xfrm>
          <a:prstGeom prst="line">
            <a:avLst/>
          </a:prstGeom>
          <a:noFill/>
          <a:ln w="28575">
            <a:solidFill>
              <a:schemeClr val="accent1"/>
            </a:solidFill>
            <a:round/>
            <a:headEnd/>
            <a:tailEnd/>
          </a:ln>
        </p:spPr>
        <p:txBody>
          <a:bodyPr wrap="none"/>
          <a:lstStyle/>
          <a:p>
            <a:endParaRPr lang="en-US"/>
          </a:p>
        </p:txBody>
      </p:sp>
      <p:sp>
        <p:nvSpPr>
          <p:cNvPr id="20491" name="Line 11"/>
          <p:cNvSpPr>
            <a:spLocks noChangeShapeType="1"/>
          </p:cNvSpPr>
          <p:nvPr/>
        </p:nvSpPr>
        <p:spPr bwMode="auto">
          <a:xfrm flipV="1">
            <a:off x="1625600" y="3429000"/>
            <a:ext cx="1422400" cy="457200"/>
          </a:xfrm>
          <a:prstGeom prst="line">
            <a:avLst/>
          </a:prstGeom>
          <a:noFill/>
          <a:ln w="28575">
            <a:solidFill>
              <a:schemeClr val="accent1"/>
            </a:solidFill>
            <a:round/>
            <a:headEnd/>
            <a:tailEnd/>
          </a:ln>
        </p:spPr>
        <p:txBody>
          <a:bodyPr wrap="none"/>
          <a:lstStyle/>
          <a:p>
            <a:endParaRPr lang="en-US"/>
          </a:p>
        </p:txBody>
      </p:sp>
      <p:sp>
        <p:nvSpPr>
          <p:cNvPr id="20492" name="Line 12"/>
          <p:cNvSpPr>
            <a:spLocks noChangeShapeType="1"/>
          </p:cNvSpPr>
          <p:nvPr/>
        </p:nvSpPr>
        <p:spPr bwMode="auto">
          <a:xfrm flipH="1" flipV="1">
            <a:off x="5689600" y="1371600"/>
            <a:ext cx="0" cy="914400"/>
          </a:xfrm>
          <a:prstGeom prst="line">
            <a:avLst/>
          </a:prstGeom>
          <a:noFill/>
          <a:ln w="28575">
            <a:solidFill>
              <a:schemeClr val="bg2"/>
            </a:solidFill>
            <a:round/>
            <a:headEnd/>
            <a:tailEnd/>
          </a:ln>
        </p:spPr>
        <p:txBody>
          <a:bodyPr wrap="none"/>
          <a:lstStyle/>
          <a:p>
            <a:endParaRPr lang="en-US"/>
          </a:p>
        </p:txBody>
      </p:sp>
      <p:sp>
        <p:nvSpPr>
          <p:cNvPr id="20493" name="Rectangle 13"/>
          <p:cNvSpPr>
            <a:spLocks noChangeArrowheads="1"/>
          </p:cNvSpPr>
          <p:nvPr/>
        </p:nvSpPr>
        <p:spPr bwMode="auto">
          <a:xfrm>
            <a:off x="4572000" y="852488"/>
            <a:ext cx="2235200" cy="64633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r>
              <a:rPr lang="en-US" sz="3600" b="1" dirty="0">
                <a:latin typeface="Times New Roman" pitchFamily="18" charset="0"/>
              </a:rPr>
              <a:t>between</a:t>
            </a:r>
          </a:p>
        </p:txBody>
      </p:sp>
      <p:sp>
        <p:nvSpPr>
          <p:cNvPr id="20494" name="Rectangle 14"/>
          <p:cNvSpPr>
            <a:spLocks noChangeArrowheads="1"/>
          </p:cNvSpPr>
          <p:nvPr/>
        </p:nvSpPr>
        <p:spPr bwMode="auto">
          <a:xfrm>
            <a:off x="415636" y="3633849"/>
            <a:ext cx="1520042" cy="64633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r>
              <a:rPr lang="en-US" sz="3600" b="1" dirty="0">
                <a:latin typeface="Times New Roman" pitchFamily="18" charset="0"/>
              </a:rPr>
              <a:t>next to</a:t>
            </a:r>
          </a:p>
        </p:txBody>
      </p:sp>
      <p:sp>
        <p:nvSpPr>
          <p:cNvPr id="20495" name="Rectangle 15"/>
          <p:cNvSpPr>
            <a:spLocks noChangeArrowheads="1"/>
          </p:cNvSpPr>
          <p:nvPr/>
        </p:nvSpPr>
        <p:spPr bwMode="auto">
          <a:xfrm>
            <a:off x="812800" y="2428505"/>
            <a:ext cx="1087252" cy="64633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r>
              <a:rPr lang="en-US" sz="3600" b="1" dirty="0">
                <a:latin typeface="Times New Roman" pitchFamily="18" charset="0"/>
              </a:rPr>
              <a:t>near</a:t>
            </a:r>
          </a:p>
        </p:txBody>
      </p:sp>
      <p:sp>
        <p:nvSpPr>
          <p:cNvPr id="20496" name="Rectangle 16"/>
          <p:cNvSpPr>
            <a:spLocks noChangeArrowheads="1"/>
          </p:cNvSpPr>
          <p:nvPr/>
        </p:nvSpPr>
        <p:spPr bwMode="auto">
          <a:xfrm>
            <a:off x="1520042" y="4724401"/>
            <a:ext cx="2339439" cy="64633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r>
              <a:rPr lang="en-US" sz="3600" b="1" dirty="0">
                <a:latin typeface="Times New Roman" pitchFamily="18" charset="0"/>
              </a:rPr>
              <a:t>in front of</a:t>
            </a:r>
          </a:p>
        </p:txBody>
      </p:sp>
      <p:sp>
        <p:nvSpPr>
          <p:cNvPr id="20497" name="Rectangle 17"/>
          <p:cNvSpPr>
            <a:spLocks noChangeArrowheads="1"/>
          </p:cNvSpPr>
          <p:nvPr/>
        </p:nvSpPr>
        <p:spPr bwMode="auto">
          <a:xfrm>
            <a:off x="9448800" y="2590801"/>
            <a:ext cx="1524000" cy="64633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r>
              <a:rPr lang="en-US" sz="3600" b="1" dirty="0">
                <a:latin typeface="Times New Roman" pitchFamily="18" charset="0"/>
              </a:rPr>
              <a:t>beside</a:t>
            </a:r>
          </a:p>
        </p:txBody>
      </p:sp>
      <p:sp>
        <p:nvSpPr>
          <p:cNvPr id="20498" name="Rectangle 18"/>
          <p:cNvSpPr>
            <a:spLocks noChangeArrowheads="1"/>
          </p:cNvSpPr>
          <p:nvPr/>
        </p:nvSpPr>
        <p:spPr bwMode="auto">
          <a:xfrm>
            <a:off x="4820063" y="5327074"/>
            <a:ext cx="1592612" cy="64633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r>
              <a:rPr lang="en-US" sz="3600" b="1" dirty="0">
                <a:latin typeface="Times New Roman" pitchFamily="18" charset="0"/>
              </a:rPr>
              <a:t>behind</a:t>
            </a:r>
          </a:p>
        </p:txBody>
      </p:sp>
      <p:sp>
        <p:nvSpPr>
          <p:cNvPr id="20499" name="Line 19"/>
          <p:cNvSpPr>
            <a:spLocks noChangeShapeType="1"/>
          </p:cNvSpPr>
          <p:nvPr/>
        </p:nvSpPr>
        <p:spPr bwMode="auto">
          <a:xfrm flipV="1">
            <a:off x="5588000" y="3657600"/>
            <a:ext cx="0" cy="1676400"/>
          </a:xfrm>
          <a:prstGeom prst="line">
            <a:avLst/>
          </a:prstGeom>
          <a:noFill/>
          <a:ln w="28575">
            <a:solidFill>
              <a:schemeClr val="accent1"/>
            </a:solidFill>
            <a:round/>
            <a:headEnd/>
            <a:tailEnd/>
          </a:ln>
        </p:spPr>
        <p:txBody>
          <a:bodyPr wrap="none"/>
          <a:lstStyle/>
          <a:p>
            <a:endParaRPr lang="en-US"/>
          </a:p>
        </p:txBody>
      </p:sp>
      <p:sp>
        <p:nvSpPr>
          <p:cNvPr id="20500" name="Line 20"/>
          <p:cNvSpPr>
            <a:spLocks noChangeShapeType="1"/>
          </p:cNvSpPr>
          <p:nvPr/>
        </p:nvSpPr>
        <p:spPr bwMode="auto">
          <a:xfrm flipH="1" flipV="1">
            <a:off x="7010400" y="3505200"/>
            <a:ext cx="914400" cy="1676400"/>
          </a:xfrm>
          <a:prstGeom prst="line">
            <a:avLst/>
          </a:prstGeom>
          <a:noFill/>
          <a:ln w="28575">
            <a:solidFill>
              <a:schemeClr val="accent1"/>
            </a:solidFill>
            <a:round/>
            <a:headEnd/>
            <a:tailEnd/>
          </a:ln>
        </p:spPr>
        <p:txBody>
          <a:bodyPr wrap="none"/>
          <a:lstStyle/>
          <a:p>
            <a:endParaRPr lang="en-US"/>
          </a:p>
        </p:txBody>
      </p:sp>
      <p:sp>
        <p:nvSpPr>
          <p:cNvPr id="20501" name="Rectangle 21"/>
          <p:cNvSpPr>
            <a:spLocks noChangeArrowheads="1"/>
          </p:cNvSpPr>
          <p:nvPr/>
        </p:nvSpPr>
        <p:spPr bwMode="auto">
          <a:xfrm>
            <a:off x="7590971" y="5215248"/>
            <a:ext cx="1873663" cy="64633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r>
              <a:rPr lang="en-US" sz="3600" b="1" dirty="0">
                <a:latin typeface="Times New Roman" pitchFamily="18" charset="0"/>
              </a:rPr>
              <a:t>opposite</a:t>
            </a:r>
          </a:p>
        </p:txBody>
      </p:sp>
      <p:sp>
        <p:nvSpPr>
          <p:cNvPr id="20502" name="Rectangle 22"/>
          <p:cNvSpPr>
            <a:spLocks noChangeArrowheads="1"/>
          </p:cNvSpPr>
          <p:nvPr/>
        </p:nvSpPr>
        <p:spPr bwMode="auto">
          <a:xfrm>
            <a:off x="8331200" y="4267201"/>
            <a:ext cx="3508499" cy="64633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r>
              <a:rPr lang="en-US" sz="3600" b="1" dirty="0">
                <a:latin typeface="Times New Roman" pitchFamily="18" charset="0"/>
              </a:rPr>
              <a:t>in the middle of</a:t>
            </a:r>
          </a:p>
        </p:txBody>
      </p:sp>
      <p:sp>
        <p:nvSpPr>
          <p:cNvPr id="20505" name="Line 25"/>
          <p:cNvSpPr>
            <a:spLocks noChangeShapeType="1"/>
          </p:cNvSpPr>
          <p:nvPr/>
        </p:nvSpPr>
        <p:spPr bwMode="auto">
          <a:xfrm flipH="1" flipV="1">
            <a:off x="5689600" y="1371600"/>
            <a:ext cx="0" cy="914400"/>
          </a:xfrm>
          <a:prstGeom prst="line">
            <a:avLst/>
          </a:prstGeom>
          <a:noFill/>
          <a:ln w="28575">
            <a:solidFill>
              <a:schemeClr val="accent1"/>
            </a:solidFill>
            <a:round/>
            <a:headEnd/>
            <a:tailEnd/>
          </a:ln>
        </p:spPr>
        <p:txBody>
          <a:bodyPr wrap="none"/>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0493"/>
                                        </p:tgtEl>
                                        <p:attrNameLst>
                                          <p:attrName>style.visibility</p:attrName>
                                        </p:attrNameLst>
                                      </p:cBhvr>
                                      <p:to>
                                        <p:strVal val="visible"/>
                                      </p:to>
                                    </p:set>
                                    <p:animEffect transition="in" filter="box(in)">
                                      <p:cBhvr>
                                        <p:cTn id="7" dur="500"/>
                                        <p:tgtEl>
                                          <p:spTgt spid="2049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0483"/>
                                        </p:tgtEl>
                                        <p:attrNameLst>
                                          <p:attrName>style.visibility</p:attrName>
                                        </p:attrNameLst>
                                      </p:cBhvr>
                                      <p:to>
                                        <p:strVal val="visible"/>
                                      </p:to>
                                    </p:set>
                                    <p:animEffect transition="in" filter="diamond(in)">
                                      <p:cBhvr>
                                        <p:cTn id="12" dur="2000"/>
                                        <p:tgtEl>
                                          <p:spTgt spid="20483"/>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20489"/>
                                        </p:tgtEl>
                                        <p:attrNameLst>
                                          <p:attrName>style.visibility</p:attrName>
                                        </p:attrNameLst>
                                      </p:cBhvr>
                                      <p:to>
                                        <p:strVal val="visible"/>
                                      </p:to>
                                    </p:set>
                                    <p:animEffect transition="in" filter="diamond(in)">
                                      <p:cBhvr>
                                        <p:cTn id="17" dur="2000"/>
                                        <p:tgtEl>
                                          <p:spTgt spid="20489"/>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0497"/>
                                        </p:tgtEl>
                                        <p:attrNameLst>
                                          <p:attrName>style.visibility</p:attrName>
                                        </p:attrNameLst>
                                      </p:cBhvr>
                                      <p:to>
                                        <p:strVal val="visible"/>
                                      </p:to>
                                    </p:set>
                                    <p:animEffect transition="in" filter="box(in)">
                                      <p:cBhvr>
                                        <p:cTn id="22" dur="500"/>
                                        <p:tgtEl>
                                          <p:spTgt spid="2049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0502"/>
                                        </p:tgtEl>
                                        <p:attrNameLst>
                                          <p:attrName>style.visibility</p:attrName>
                                        </p:attrNameLst>
                                      </p:cBhvr>
                                      <p:to>
                                        <p:strVal val="visible"/>
                                      </p:to>
                                    </p:set>
                                    <p:animEffect transition="in" filter="box(in)">
                                      <p:cBhvr>
                                        <p:cTn id="27" dur="500"/>
                                        <p:tgtEl>
                                          <p:spTgt spid="20502"/>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0501"/>
                                        </p:tgtEl>
                                        <p:attrNameLst>
                                          <p:attrName>style.visibility</p:attrName>
                                        </p:attrNameLst>
                                      </p:cBhvr>
                                      <p:to>
                                        <p:strVal val="visible"/>
                                      </p:to>
                                    </p:set>
                                    <p:animEffect transition="in" filter="box(in)">
                                      <p:cBhvr>
                                        <p:cTn id="32" dur="500"/>
                                        <p:tgtEl>
                                          <p:spTgt spid="20501"/>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0498"/>
                                        </p:tgtEl>
                                        <p:attrNameLst>
                                          <p:attrName>style.visibility</p:attrName>
                                        </p:attrNameLst>
                                      </p:cBhvr>
                                      <p:to>
                                        <p:strVal val="visible"/>
                                      </p:to>
                                    </p:set>
                                    <p:animEffect transition="in" filter="box(in)">
                                      <p:cBhvr>
                                        <p:cTn id="37" dur="500"/>
                                        <p:tgtEl>
                                          <p:spTgt spid="20498"/>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0496"/>
                                        </p:tgtEl>
                                        <p:attrNameLst>
                                          <p:attrName>style.visibility</p:attrName>
                                        </p:attrNameLst>
                                      </p:cBhvr>
                                      <p:to>
                                        <p:strVal val="visible"/>
                                      </p:to>
                                    </p:set>
                                    <p:animEffect transition="in" filter="box(in)">
                                      <p:cBhvr>
                                        <p:cTn id="42" dur="500"/>
                                        <p:tgtEl>
                                          <p:spTgt spid="20496"/>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20494"/>
                                        </p:tgtEl>
                                        <p:attrNameLst>
                                          <p:attrName>style.visibility</p:attrName>
                                        </p:attrNameLst>
                                      </p:cBhvr>
                                      <p:to>
                                        <p:strVal val="visible"/>
                                      </p:to>
                                    </p:set>
                                    <p:animEffect transition="in" filter="box(in)">
                                      <p:cBhvr>
                                        <p:cTn id="47" dur="500"/>
                                        <p:tgtEl>
                                          <p:spTgt spid="20494"/>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20495"/>
                                        </p:tgtEl>
                                        <p:attrNameLst>
                                          <p:attrName>style.visibility</p:attrName>
                                        </p:attrNameLst>
                                      </p:cBhvr>
                                      <p:to>
                                        <p:strVal val="visible"/>
                                      </p:to>
                                    </p:set>
                                    <p:animEffect transition="in" filter="box(in)">
                                      <p:cBhvr>
                                        <p:cTn id="52" dur="500"/>
                                        <p:tgtEl>
                                          <p:spTgt spid="204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animBg="1"/>
      <p:bldP spid="20489" grpId="0" animBg="1"/>
      <p:bldP spid="20493" grpId="0" animBg="1"/>
      <p:bldP spid="20494" grpId="0" animBg="1"/>
      <p:bldP spid="20495" grpId="0" animBg="1"/>
      <p:bldP spid="20496" grpId="0" animBg="1"/>
      <p:bldP spid="20497" grpId="0" animBg="1"/>
      <p:bldP spid="20498" grpId="0" animBg="1"/>
      <p:bldP spid="20501" grpId="0" animBg="1"/>
      <p:bldP spid="2050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110490" y="135255"/>
            <a:ext cx="11971020" cy="4093428"/>
          </a:xfrm>
          <a:prstGeom prst="rect">
            <a:avLst/>
          </a:prstGeom>
          <a:noFill/>
        </p:spPr>
        <p:txBody>
          <a:bodyPr wrap="square" rtlCol="0" anchor="t">
            <a:spAutoFit/>
          </a:bodyPr>
          <a:lstStyle/>
          <a:p>
            <a:r>
              <a:rPr lang="en-US" sz="4000" b="1" dirty="0">
                <a:solidFill>
                  <a:srgbClr val="FF0000"/>
                </a:solidFill>
                <a:latin typeface="Times New Roman" panose="02020603050405020304" charset="0"/>
                <a:cs typeface="Times New Roman" panose="02020603050405020304" charset="0"/>
              </a:rPr>
              <a:t>Task 2. Now write a description of this kitchen.</a:t>
            </a:r>
          </a:p>
          <a:p>
            <a:endParaRPr lang="en-US" dirty="0"/>
          </a:p>
          <a:p>
            <a:r>
              <a:rPr lang="en-US" sz="3600" b="1" dirty="0">
                <a:latin typeface="Times New Roman" panose="02020603050405020304" charset="0"/>
                <a:cs typeface="Times New Roman" panose="02020603050405020304" charset="0"/>
              </a:rPr>
              <a:t>         </a:t>
            </a:r>
          </a:p>
          <a:p>
            <a:r>
              <a:rPr lang="en-US" sz="3600" b="1" dirty="0">
                <a:latin typeface="Times New Roman" panose="02020603050405020304" charset="0"/>
                <a:cs typeface="Times New Roman" panose="02020603050405020304" charset="0"/>
              </a:rPr>
              <a:t>      </a:t>
            </a:r>
            <a:r>
              <a:rPr lang="en-US" sz="4000" b="1" dirty="0">
                <a:latin typeface="Times New Roman" panose="02020603050405020304" charset="0"/>
                <a:cs typeface="Times New Roman" panose="02020603050405020304" charset="0"/>
              </a:rPr>
              <a:t>This / </a:t>
            </a:r>
            <a:r>
              <a:rPr lang="en-US" sz="4000" b="1" dirty="0" err="1">
                <a:latin typeface="Times New Roman" panose="02020603050405020304" charset="0"/>
                <a:cs typeface="Times New Roman" panose="02020603050405020304" charset="0"/>
              </a:rPr>
              <a:t>Hoa’s</a:t>
            </a:r>
            <a:r>
              <a:rPr lang="en-US" sz="4000" b="1" dirty="0">
                <a:latin typeface="Times New Roman" panose="02020603050405020304" charset="0"/>
                <a:cs typeface="Times New Roman" panose="02020603050405020304" charset="0"/>
              </a:rPr>
              <a:t> kitchen.</a:t>
            </a:r>
          </a:p>
          <a:p>
            <a:endParaRPr lang="en-US" sz="3600" b="1" dirty="0">
              <a:latin typeface="Times New Roman" panose="02020603050405020304" charset="0"/>
              <a:cs typeface="Times New Roman" panose="02020603050405020304" charset="0"/>
            </a:endParaRPr>
          </a:p>
          <a:p>
            <a:endParaRPr lang="en-US" sz="3600" dirty="0">
              <a:latin typeface="Times New Roman" panose="02020603050405020304" charset="0"/>
              <a:cs typeface="Times New Roman" panose="02020603050405020304" charset="0"/>
            </a:endParaRPr>
          </a:p>
          <a:p>
            <a:endParaRPr lang="en-US" dirty="0"/>
          </a:p>
          <a:p>
            <a:endParaRPr lang="en-US" dirty="0"/>
          </a:p>
          <a:p>
            <a:endParaRPr lang="en-US" dirty="0"/>
          </a:p>
        </p:txBody>
      </p:sp>
      <p:pic>
        <p:nvPicPr>
          <p:cNvPr id="5" name="Content Placeholder 3"/>
          <p:cNvPicPr>
            <a:picLocks noGrp="1" noChangeAspect="1"/>
          </p:cNvPicPr>
          <p:nvPr>
            <p:ph idx="1"/>
          </p:nvPr>
        </p:nvPicPr>
        <p:blipFill>
          <a:blip r:embed="rId2"/>
          <a:stretch>
            <a:fillRect/>
          </a:stretch>
        </p:blipFill>
        <p:spPr>
          <a:xfrm>
            <a:off x="7718961" y="926275"/>
            <a:ext cx="4328769" cy="4619501"/>
          </a:xfrm>
          <a:prstGeom prst="rect">
            <a:avLst/>
          </a:prstGeom>
        </p:spPr>
      </p:pic>
      <p:sp>
        <p:nvSpPr>
          <p:cNvPr id="6" name="Rectangle 5"/>
          <p:cNvSpPr/>
          <p:nvPr/>
        </p:nvSpPr>
        <p:spPr>
          <a:xfrm>
            <a:off x="439387" y="2280062"/>
            <a:ext cx="6275729" cy="769441"/>
          </a:xfrm>
          <a:prstGeom prst="rect">
            <a:avLst/>
          </a:prstGeom>
        </p:spPr>
        <p:txBody>
          <a:bodyPr wrap="square">
            <a:spAutoFit/>
          </a:bodyPr>
          <a:lstStyle/>
          <a:p>
            <a:r>
              <a:rPr lang="en-US" sz="4400" b="1" dirty="0">
                <a:solidFill>
                  <a:srgbClr val="FF0000"/>
                </a:solidFill>
                <a:latin typeface="Times New Roman" panose="02020603050405020304" charset="0"/>
                <a:cs typeface="Times New Roman" panose="02020603050405020304" charset="0"/>
                <a:sym typeface="Wingdings" pitchFamily="2" charset="2"/>
              </a:rPr>
              <a:t></a:t>
            </a:r>
            <a:r>
              <a:rPr lang="en-US" sz="4000" b="1" dirty="0">
                <a:solidFill>
                  <a:srgbClr val="FF0000"/>
                </a:solidFill>
                <a:latin typeface="Times New Roman" panose="02020603050405020304" charset="0"/>
                <a:cs typeface="Times New Roman" panose="02020603050405020304" charset="0"/>
                <a:sym typeface="+mn-ea"/>
              </a:rPr>
              <a:t>This is </a:t>
            </a:r>
            <a:r>
              <a:rPr lang="en-US" sz="4000" b="1" dirty="0" err="1">
                <a:solidFill>
                  <a:srgbClr val="FF0000"/>
                </a:solidFill>
                <a:latin typeface="Times New Roman" panose="02020603050405020304" charset="0"/>
                <a:cs typeface="Times New Roman" panose="02020603050405020304" charset="0"/>
                <a:sym typeface="+mn-ea"/>
              </a:rPr>
              <a:t>Hoa’s</a:t>
            </a:r>
            <a:r>
              <a:rPr lang="en-US" sz="4000" b="1" dirty="0">
                <a:solidFill>
                  <a:srgbClr val="FF0000"/>
                </a:solidFill>
                <a:latin typeface="Times New Roman" panose="02020603050405020304" charset="0"/>
                <a:cs typeface="Times New Roman" panose="02020603050405020304" charset="0"/>
                <a:sym typeface="+mn-ea"/>
              </a:rPr>
              <a:t> kitchen.</a:t>
            </a:r>
            <a:endParaRPr lang="en-US" sz="4000" dirty="0"/>
          </a:p>
        </p:txBody>
      </p:sp>
      <p:sp>
        <p:nvSpPr>
          <p:cNvPr id="7" name="Line 24"/>
          <p:cNvSpPr>
            <a:spLocks noChangeShapeType="1"/>
          </p:cNvSpPr>
          <p:nvPr/>
        </p:nvSpPr>
        <p:spPr bwMode="auto">
          <a:xfrm>
            <a:off x="6066506" y="2789302"/>
            <a:ext cx="1705893" cy="14409"/>
          </a:xfrm>
          <a:prstGeom prst="line">
            <a:avLst/>
          </a:prstGeom>
          <a:noFill/>
          <a:ln w="57150">
            <a:solidFill>
              <a:srgbClr val="E21A1A"/>
            </a:solidFill>
            <a:round/>
            <a:headEnd/>
            <a:tailEnd type="triangle" w="med" len="med"/>
          </a:ln>
          <a:effectLst/>
        </p:spPr>
        <p:txBody>
          <a:bodyPr wrap="none" anchor="ctr"/>
          <a:lstStyle/>
          <a:p>
            <a:endParaRPr lang="en-US"/>
          </a:p>
        </p:txBody>
      </p:sp>
      <p:pic>
        <p:nvPicPr>
          <p:cNvPr id="8" name="Picture 7" descr="Flower1_div_md_wht"/>
          <p:cNvPicPr>
            <a:picLocks noChangeAspect="1" noChangeArrowheads="1" noCrop="1"/>
          </p:cNvPicPr>
          <p:nvPr/>
        </p:nvPicPr>
        <p:blipFill>
          <a:blip r:embed="rId3"/>
          <a:srcRect/>
          <a:stretch>
            <a:fillRect/>
          </a:stretch>
        </p:blipFill>
        <p:spPr bwMode="auto">
          <a:xfrm>
            <a:off x="0" y="5652655"/>
            <a:ext cx="12191999" cy="105096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ox(in)">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ox(in)">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ox(in)">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1306" y="1148732"/>
            <a:ext cx="7510154" cy="1202582"/>
          </a:xfrm>
        </p:spPr>
        <p:txBody>
          <a:bodyPr>
            <a:noAutofit/>
          </a:bodyPr>
          <a:lstStyle/>
          <a:p>
            <a:r>
              <a:rPr lang="en-US" sz="3600" b="1" dirty="0">
                <a:latin typeface="Times New Roman" panose="02020603050405020304" charset="0"/>
                <a:cs typeface="Times New Roman" panose="02020603050405020304" charset="0"/>
              </a:rPr>
              <a:t>There / refrigerator / right corner / room.</a:t>
            </a:r>
            <a:endParaRPr lang="en-US" sz="3600" dirty="0"/>
          </a:p>
        </p:txBody>
      </p:sp>
      <p:pic>
        <p:nvPicPr>
          <p:cNvPr id="4" name="Content Placeholder 2"/>
          <p:cNvPicPr>
            <a:picLocks noChangeAspect="1"/>
          </p:cNvPicPr>
          <p:nvPr/>
        </p:nvPicPr>
        <p:blipFill>
          <a:blip r:embed="rId2"/>
          <a:stretch>
            <a:fillRect/>
          </a:stretch>
        </p:blipFill>
        <p:spPr>
          <a:xfrm>
            <a:off x="7944592" y="890649"/>
            <a:ext cx="4247408" cy="4990786"/>
          </a:xfrm>
          <a:prstGeom prst="rect">
            <a:avLst/>
          </a:prstGeom>
        </p:spPr>
      </p:pic>
      <p:sp>
        <p:nvSpPr>
          <p:cNvPr id="5" name="Line 24"/>
          <p:cNvSpPr>
            <a:spLocks noChangeShapeType="1"/>
          </p:cNvSpPr>
          <p:nvPr/>
        </p:nvSpPr>
        <p:spPr bwMode="auto">
          <a:xfrm flipV="1">
            <a:off x="9213468" y="1531916"/>
            <a:ext cx="1652454" cy="59376"/>
          </a:xfrm>
          <a:prstGeom prst="line">
            <a:avLst/>
          </a:prstGeom>
          <a:noFill/>
          <a:ln w="57150">
            <a:solidFill>
              <a:srgbClr val="E21A1A"/>
            </a:solidFill>
            <a:round/>
            <a:headEnd/>
            <a:tailEnd type="triangle" w="med" len="med"/>
          </a:ln>
          <a:effectLst/>
        </p:spPr>
        <p:txBody>
          <a:bodyPr wrap="none" anchor="ctr"/>
          <a:lstStyle/>
          <a:p>
            <a:endParaRPr lang="en-US"/>
          </a:p>
        </p:txBody>
      </p:sp>
      <p:sp>
        <p:nvSpPr>
          <p:cNvPr id="6" name="Rectangle 5"/>
          <p:cNvSpPr/>
          <p:nvPr/>
        </p:nvSpPr>
        <p:spPr>
          <a:xfrm>
            <a:off x="219243" y="2816822"/>
            <a:ext cx="7472558" cy="1200329"/>
          </a:xfrm>
          <a:prstGeom prst="rect">
            <a:avLst/>
          </a:prstGeom>
        </p:spPr>
        <p:txBody>
          <a:bodyPr wrap="none">
            <a:spAutoFit/>
          </a:bodyPr>
          <a:lstStyle/>
          <a:p>
            <a:r>
              <a:rPr lang="en-US" sz="3600" b="1" dirty="0">
                <a:solidFill>
                  <a:srgbClr val="FF0000"/>
                </a:solidFill>
                <a:latin typeface="Times New Roman" panose="02020603050405020304" charset="0"/>
                <a:cs typeface="Times New Roman" panose="02020603050405020304" charset="0"/>
                <a:sym typeface="Wingdings" pitchFamily="2" charset="2"/>
              </a:rPr>
              <a:t></a:t>
            </a:r>
            <a:r>
              <a:rPr lang="en-US" sz="3600" b="1" dirty="0">
                <a:solidFill>
                  <a:srgbClr val="FF0000"/>
                </a:solidFill>
                <a:latin typeface="Times New Roman" panose="02020603050405020304" charset="0"/>
                <a:cs typeface="Times New Roman" panose="02020603050405020304" charset="0"/>
                <a:sym typeface="+mn-ea"/>
              </a:rPr>
              <a:t>There is a refrigerator in the right </a:t>
            </a:r>
          </a:p>
          <a:p>
            <a:r>
              <a:rPr lang="en-US" sz="3600" b="1" dirty="0">
                <a:solidFill>
                  <a:srgbClr val="FF0000"/>
                </a:solidFill>
                <a:latin typeface="Times New Roman" panose="02020603050405020304" charset="0"/>
                <a:cs typeface="Times New Roman" panose="02020603050405020304" charset="0"/>
                <a:sym typeface="+mn-ea"/>
              </a:rPr>
              <a:t>    corner of the room.</a:t>
            </a:r>
            <a:endParaRPr lang="en-US" sz="3600" dirty="0"/>
          </a:p>
        </p:txBody>
      </p:sp>
      <p:pic>
        <p:nvPicPr>
          <p:cNvPr id="7" name="Picture 6" descr="Flower1_div_md_wht"/>
          <p:cNvPicPr>
            <a:picLocks noChangeAspect="1" noChangeArrowheads="1" noCrop="1"/>
          </p:cNvPicPr>
          <p:nvPr/>
        </p:nvPicPr>
        <p:blipFill>
          <a:blip r:embed="rId3"/>
          <a:srcRect/>
          <a:stretch>
            <a:fillRect/>
          </a:stretch>
        </p:blipFill>
        <p:spPr bwMode="auto">
          <a:xfrm>
            <a:off x="0" y="5807034"/>
            <a:ext cx="12191999" cy="105096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23101"/>
            <a:ext cx="10051473" cy="1463839"/>
          </a:xfrm>
        </p:spPr>
        <p:txBody>
          <a:bodyPr>
            <a:normAutofit/>
          </a:bodyPr>
          <a:lstStyle/>
          <a:p>
            <a:r>
              <a:rPr lang="en-US" sz="3600" b="1" dirty="0">
                <a:latin typeface="Times New Roman" panose="02020603050405020304" charset="0"/>
                <a:cs typeface="Times New Roman" panose="02020603050405020304" charset="0"/>
              </a:rPr>
              <a:t>Next to / refrigerator / stove and oven.</a:t>
            </a:r>
            <a:endParaRPr lang="en-US" sz="3600" b="1" dirty="0">
              <a:solidFill>
                <a:srgbClr val="FF0000"/>
              </a:solidFill>
              <a:latin typeface="Times New Roman" panose="02020603050405020304" charset="0"/>
              <a:cs typeface="Times New Roman" panose="02020603050405020304" charset="0"/>
              <a:sym typeface="Wingdings" pitchFamily="2" charset="2"/>
            </a:endParaRPr>
          </a:p>
          <a:p>
            <a:r>
              <a:rPr lang="en-US" sz="3600" b="1" dirty="0">
                <a:solidFill>
                  <a:srgbClr val="FF0000"/>
                </a:solidFill>
                <a:latin typeface="Times New Roman" panose="02020603050405020304" charset="0"/>
                <a:cs typeface="Times New Roman" panose="02020603050405020304" charset="0"/>
                <a:sym typeface="Wingdings" pitchFamily="2" charset="2"/>
              </a:rPr>
              <a:t></a:t>
            </a:r>
            <a:r>
              <a:rPr lang="en-US" sz="3600" b="1" dirty="0">
                <a:solidFill>
                  <a:srgbClr val="FF0000"/>
                </a:solidFill>
                <a:latin typeface="Times New Roman" panose="02020603050405020304" charset="0"/>
                <a:cs typeface="Times New Roman" panose="02020603050405020304" charset="0"/>
                <a:sym typeface="+mn-ea"/>
              </a:rPr>
              <a:t>Next to the refrigerator is a stove and oven.</a:t>
            </a:r>
            <a:endParaRPr lang="en-US" sz="3600" b="1" dirty="0">
              <a:solidFill>
                <a:srgbClr val="FF0000"/>
              </a:solidFill>
              <a:latin typeface="Times New Roman" panose="02020603050405020304" charset="0"/>
              <a:cs typeface="Times New Roman" panose="02020603050405020304" charset="0"/>
            </a:endParaRPr>
          </a:p>
          <a:p>
            <a:endParaRPr lang="en-US" dirty="0"/>
          </a:p>
        </p:txBody>
      </p:sp>
      <p:pic>
        <p:nvPicPr>
          <p:cNvPr id="4" name="Content Placeholder 2"/>
          <p:cNvPicPr>
            <a:picLocks noChangeAspect="1"/>
          </p:cNvPicPr>
          <p:nvPr/>
        </p:nvPicPr>
        <p:blipFill>
          <a:blip r:embed="rId2"/>
          <a:stretch>
            <a:fillRect/>
          </a:stretch>
        </p:blipFill>
        <p:spPr>
          <a:xfrm>
            <a:off x="7362701" y="2674736"/>
            <a:ext cx="4829299" cy="4183264"/>
          </a:xfrm>
          <a:prstGeom prst="rect">
            <a:avLst/>
          </a:prstGeom>
        </p:spPr>
      </p:pic>
      <p:sp>
        <p:nvSpPr>
          <p:cNvPr id="5" name="Line 24"/>
          <p:cNvSpPr>
            <a:spLocks noChangeShapeType="1"/>
          </p:cNvSpPr>
          <p:nvPr/>
        </p:nvSpPr>
        <p:spPr bwMode="auto">
          <a:xfrm flipH="1">
            <a:off x="8704610" y="3410000"/>
            <a:ext cx="950028" cy="45719"/>
          </a:xfrm>
          <a:prstGeom prst="line">
            <a:avLst/>
          </a:prstGeom>
          <a:noFill/>
          <a:ln w="57150">
            <a:solidFill>
              <a:srgbClr val="E21A1A"/>
            </a:solidFill>
            <a:round/>
            <a:headEnd/>
            <a:tailEnd type="triangle" w="med" len="med"/>
          </a:ln>
          <a:effectLst/>
        </p:spPr>
        <p:txBody>
          <a:bodyPr wrap="none" anchor="ctr"/>
          <a:lstStyle/>
          <a:p>
            <a:endParaRPr lang="en-US"/>
          </a:p>
        </p:txBody>
      </p:sp>
      <p:pic>
        <p:nvPicPr>
          <p:cNvPr id="6" name="Picture 5" descr="Flower1_div_md_wht"/>
          <p:cNvPicPr>
            <a:picLocks noChangeAspect="1" noChangeArrowheads="1" noCrop="1"/>
          </p:cNvPicPr>
          <p:nvPr/>
        </p:nvPicPr>
        <p:blipFill>
          <a:blip r:embed="rId3"/>
          <a:srcRect/>
          <a:stretch>
            <a:fillRect/>
          </a:stretch>
        </p:blipFill>
        <p:spPr bwMode="auto">
          <a:xfrm>
            <a:off x="0" y="5807034"/>
            <a:ext cx="7315200" cy="1050966"/>
          </a:xfrm>
          <a:prstGeom prst="rect">
            <a:avLst/>
          </a:prstGeom>
          <a:noFill/>
          <a:ln w="9525">
            <a:noFill/>
            <a:miter lim="800000"/>
            <a:headEnd/>
            <a:tailEnd/>
          </a:ln>
        </p:spPr>
      </p:pic>
      <p:pic>
        <p:nvPicPr>
          <p:cNvPr id="7" name="Picture 6" descr="Flower1_div_md_wht"/>
          <p:cNvPicPr>
            <a:picLocks noChangeAspect="1" noChangeArrowheads="1" noCrop="1"/>
          </p:cNvPicPr>
          <p:nvPr/>
        </p:nvPicPr>
        <p:blipFill>
          <a:blip r:embed="rId3"/>
          <a:srcRect/>
          <a:stretch>
            <a:fillRect/>
          </a:stretch>
        </p:blipFill>
        <p:spPr bwMode="auto">
          <a:xfrm>
            <a:off x="0" y="0"/>
            <a:ext cx="12192000" cy="78970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ox(in)">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box(in)">
                                      <p:cBhvr>
                                        <p:cTn id="2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139391878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1223</TotalTime>
  <Words>785</Words>
  <Application>Microsoft Office PowerPoint</Application>
  <PresentationFormat>Custom</PresentationFormat>
  <Paragraphs>87</Paragraphs>
  <Slides>14</Slides>
  <Notes>0</Notes>
  <HiddenSlides>0</HiddenSlides>
  <MMClips>13</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HOMEWORK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8</dc:title>
  <dc:creator>Mrs-HANG</dc:creator>
  <cp:lastModifiedBy>My Trinh</cp:lastModifiedBy>
  <cp:revision>94</cp:revision>
  <dcterms:created xsi:type="dcterms:W3CDTF">2020-08-29T02:50:00Z</dcterms:created>
  <dcterms:modified xsi:type="dcterms:W3CDTF">2021-09-29T09:39:44Z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1033-11.2.0.9684</vt:lpwstr>
  </property>
</Properties>
</file>