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media/media1.wav" ContentType="audio/wav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329" r:id="rId2"/>
    <p:sldId id="302" r:id="rId3"/>
    <p:sldId id="306" r:id="rId4"/>
    <p:sldId id="307" r:id="rId5"/>
    <p:sldId id="309" r:id="rId6"/>
    <p:sldId id="310" r:id="rId7"/>
    <p:sldId id="301" r:id="rId8"/>
    <p:sldId id="316" r:id="rId9"/>
    <p:sldId id="315" r:id="rId10"/>
    <p:sldId id="317" r:id="rId11"/>
    <p:sldId id="318" r:id="rId12"/>
    <p:sldId id="319" r:id="rId13"/>
    <p:sldId id="320" r:id="rId14"/>
    <p:sldId id="321" r:id="rId15"/>
    <p:sldId id="322" r:id="rId16"/>
    <p:sldId id="326" r:id="rId17"/>
    <p:sldId id="328" r:id="rId18"/>
    <p:sldId id="327" r:id="rId19"/>
    <p:sldId id="260" r:id="rId20"/>
    <p:sldId id="268" r:id="rId21"/>
    <p:sldId id="273" r:id="rId22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CC"/>
    <a:srgbClr val="FF0066"/>
    <a:srgbClr val="FF9900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/>
    <p:restoredTop sz="91385"/>
  </p:normalViewPr>
  <p:slideViewPr>
    <p:cSldViewPr showGuides="1">
      <p:cViewPr>
        <p:scale>
          <a:sx n="51" d="100"/>
          <a:sy n="51" d="100"/>
        </p:scale>
        <p:origin x="-444" y="-114"/>
      </p:cViewPr>
      <p:guideLst>
        <p:guide orient="horz" pos="2293"/>
        <p:guide pos="29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38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DA7E8C0-AD87-440A-836C-95209264383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11/10/2021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DA7E8C0-AD87-440A-836C-95209264383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11/10/2021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DA7E8C0-AD87-440A-836C-95209264383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11/10/2021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DA7E8C0-AD87-440A-836C-95209264383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11/10/2021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DA7E8C0-AD87-440A-836C-95209264383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11/10/2021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DA7E8C0-AD87-440A-836C-95209264383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11/10/2021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DA7E8C0-AD87-440A-836C-95209264383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11/10/2021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DA7E8C0-AD87-440A-836C-95209264383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11/10/2021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DA7E8C0-AD87-440A-836C-95209264383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11/10/2021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DA7E8C0-AD87-440A-836C-95209264383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11/10/2021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DA7E8C0-AD87-440A-836C-95209264383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11/10/2021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DA7E8C0-AD87-440A-836C-95209264383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11/10/2021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GB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en-US" altLang="en-GB" dirty="0"/>
              <a:t>Click to edit Master text styles</a:t>
            </a:r>
          </a:p>
          <a:p>
            <a:pPr lvl="1"/>
            <a:r>
              <a:rPr lang="en-US" altLang="en-GB" dirty="0"/>
              <a:t>Second level</a:t>
            </a:r>
          </a:p>
          <a:p>
            <a:pPr lvl="2"/>
            <a:r>
              <a:rPr lang="en-US" altLang="en-GB" dirty="0"/>
              <a:t>Third level</a:t>
            </a:r>
          </a:p>
          <a:p>
            <a:pPr lvl="3"/>
            <a:r>
              <a:rPr lang="en-US" altLang="en-GB" dirty="0"/>
              <a:t>Fourth level</a:t>
            </a:r>
          </a:p>
          <a:p>
            <a:pPr lvl="4"/>
            <a:r>
              <a:rPr lang="en-US" altLang="en-GB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DA7E8C0-AD87-440A-836C-95209264383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11/10/2021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3.png"/><Relationship Id="rId4" Type="http://schemas.openxmlformats.org/officeDocument/2006/relationships/audio" Target="../media/audio4.wav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13" Type="http://schemas.openxmlformats.org/officeDocument/2006/relationships/image" Target="../media/image37.GIF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12" Type="http://schemas.openxmlformats.org/officeDocument/2006/relationships/image" Target="../media/image36.GI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11" Type="http://schemas.openxmlformats.org/officeDocument/2006/relationships/image" Target="../media/image35.GIF"/><Relationship Id="rId5" Type="http://schemas.openxmlformats.org/officeDocument/2006/relationships/image" Target="../media/image29.jpeg"/><Relationship Id="rId10" Type="http://schemas.openxmlformats.org/officeDocument/2006/relationships/image" Target="../media/image34.GIF"/><Relationship Id="rId4" Type="http://schemas.openxmlformats.org/officeDocument/2006/relationships/image" Target="../media/image28.png"/><Relationship Id="rId9" Type="http://schemas.openxmlformats.org/officeDocument/2006/relationships/image" Target="../media/image33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12578"/>
            <a:ext cx="9144000" cy="3097967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lstStyle/>
          <a:p>
            <a:pPr>
              <a:buFontTx/>
              <a:buNone/>
            </a:pPr>
            <a:r>
              <a:rPr sz="3600" dirty="0">
                <a:solidFill>
                  <a:srgbClr val="006600"/>
                </a:solidFill>
                <a:latin typeface="Monotype Corsiva" panose="03010101010201010101" pitchFamily="66" charset="0"/>
              </a:rPr>
              <a:t> </a:t>
            </a:r>
          </a:p>
        </p:txBody>
      </p:sp>
      <p:sp>
        <p:nvSpPr>
          <p:cNvPr id="10251" name="Rectangle 11"/>
          <p:cNvSpPr/>
          <p:nvPr/>
        </p:nvSpPr>
        <p:spPr>
          <a:xfrm>
            <a:off x="914400" y="4419600"/>
            <a:ext cx="6705600" cy="1828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</a:t>
            </a:r>
            <a:r>
              <a:rPr sz="28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…………</a:t>
            </a:r>
            <a:r>
              <a:rPr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studying ?</a:t>
            </a:r>
          </a:p>
          <a:p>
            <a:pPr algn="ctr"/>
            <a:r>
              <a:rPr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r>
              <a:rPr sz="28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……</a:t>
            </a:r>
            <a:r>
              <a:rPr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is studying</a:t>
            </a:r>
            <a:r>
              <a:rPr sz="28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………………</a:t>
            </a:r>
            <a:r>
              <a:rPr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</a:p>
          <a:p>
            <a:pPr algn="ctr"/>
            <a:r>
              <a:rPr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time does </a:t>
            </a:r>
            <a:r>
              <a:rPr sz="28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……</a:t>
            </a:r>
            <a:r>
              <a:rPr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have </a:t>
            </a:r>
            <a:r>
              <a:rPr sz="28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……</a:t>
            </a:r>
            <a:r>
              <a:rPr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...............................?</a:t>
            </a:r>
          </a:p>
          <a:p>
            <a:pPr algn="ctr"/>
            <a:r>
              <a:rPr sz="28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………</a:t>
            </a:r>
            <a:r>
              <a:rPr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 </a:t>
            </a:r>
            <a:r>
              <a:rPr sz="28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…………………………</a:t>
            </a:r>
            <a:r>
              <a:rPr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..at</a:t>
            </a:r>
            <a:r>
              <a:rPr sz="28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…………</a:t>
            </a:r>
          </a:p>
        </p:txBody>
      </p:sp>
      <p:sp>
        <p:nvSpPr>
          <p:cNvPr id="10252" name="Rectangle 12"/>
          <p:cNvSpPr/>
          <p:nvPr/>
        </p:nvSpPr>
        <p:spPr>
          <a:xfrm>
            <a:off x="914400" y="5791200"/>
            <a:ext cx="762000" cy="2286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He </a:t>
            </a:r>
          </a:p>
        </p:txBody>
      </p:sp>
      <p:sp>
        <p:nvSpPr>
          <p:cNvPr id="10253" name="Rectangle 13"/>
          <p:cNvSpPr/>
          <p:nvPr/>
        </p:nvSpPr>
        <p:spPr>
          <a:xfrm>
            <a:off x="2819400" y="5334000"/>
            <a:ext cx="990600" cy="2286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he</a:t>
            </a:r>
          </a:p>
        </p:txBody>
      </p:sp>
      <p:sp>
        <p:nvSpPr>
          <p:cNvPr id="10254" name="Rectangle 14"/>
          <p:cNvSpPr/>
          <p:nvPr/>
        </p:nvSpPr>
        <p:spPr>
          <a:xfrm>
            <a:off x="5105400" y="5257800"/>
            <a:ext cx="221234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his Geography class</a:t>
            </a:r>
          </a:p>
        </p:txBody>
      </p:sp>
      <p:sp>
        <p:nvSpPr>
          <p:cNvPr id="10255" name="Rectangle 15"/>
          <p:cNvSpPr/>
          <p:nvPr/>
        </p:nvSpPr>
        <p:spPr>
          <a:xfrm>
            <a:off x="1981200" y="4876800"/>
            <a:ext cx="5334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Binh </a:t>
            </a:r>
          </a:p>
        </p:txBody>
      </p:sp>
      <p:sp>
        <p:nvSpPr>
          <p:cNvPr id="10256" name="Rectangle 16"/>
          <p:cNvSpPr/>
          <p:nvPr/>
        </p:nvSpPr>
        <p:spPr>
          <a:xfrm>
            <a:off x="4759960" y="4919980"/>
            <a:ext cx="1565275" cy="33782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Geography </a:t>
            </a:r>
          </a:p>
        </p:txBody>
      </p:sp>
      <p:sp>
        <p:nvSpPr>
          <p:cNvPr id="10257" name="Rectangle 17"/>
          <p:cNvSpPr/>
          <p:nvPr/>
        </p:nvSpPr>
        <p:spPr>
          <a:xfrm>
            <a:off x="3490595" y="4357370"/>
            <a:ext cx="1233805" cy="51943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Binh </a:t>
            </a:r>
          </a:p>
        </p:txBody>
      </p:sp>
      <p:sp>
        <p:nvSpPr>
          <p:cNvPr id="10258" name="Rectangle 18"/>
          <p:cNvSpPr/>
          <p:nvPr/>
        </p:nvSpPr>
        <p:spPr>
          <a:xfrm>
            <a:off x="2895600" y="5715000"/>
            <a:ext cx="23622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his Geography class</a:t>
            </a:r>
          </a:p>
        </p:txBody>
      </p:sp>
      <p:sp>
        <p:nvSpPr>
          <p:cNvPr id="10259" name="Rectangle 19"/>
          <p:cNvSpPr/>
          <p:nvPr/>
        </p:nvSpPr>
        <p:spPr>
          <a:xfrm>
            <a:off x="6629400" y="5745480"/>
            <a:ext cx="9906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10.10</a:t>
            </a:r>
          </a:p>
        </p:txBody>
      </p:sp>
      <p:grpSp>
        <p:nvGrpSpPr>
          <p:cNvPr id="3" name="Group 13"/>
          <p:cNvGrpSpPr/>
          <p:nvPr/>
        </p:nvGrpSpPr>
        <p:grpSpPr>
          <a:xfrm>
            <a:off x="2133600" y="441960"/>
            <a:ext cx="4812030" cy="3141980"/>
            <a:chOff x="2640" y="2365"/>
            <a:chExt cx="1680" cy="1715"/>
          </a:xfrm>
        </p:grpSpPr>
        <p:pic>
          <p:nvPicPr>
            <p:cNvPr id="922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40" y="2448"/>
              <a:ext cx="1680" cy="1632"/>
            </a:xfrm>
            <a:prstGeom prst="rect">
              <a:avLst/>
            </a:prstGeom>
            <a:noFill/>
            <a:ln w="28575" cap="flat" cmpd="sng">
              <a:solidFill>
                <a:srgbClr val="800000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9226" name="Oval 12"/>
            <p:cNvSpPr/>
            <p:nvPr/>
          </p:nvSpPr>
          <p:spPr>
            <a:xfrm>
              <a:off x="3271" y="2365"/>
              <a:ext cx="285" cy="321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  <a:tileRect/>
            </a:gradFill>
            <a:ln w="381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/>
              <a:r>
                <a:rPr lang="en-US" altLang="en-GB" sz="24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10.10</a:t>
              </a:r>
            </a:p>
          </p:txBody>
        </p:sp>
      </p:grpSp>
    </p:spTree>
  </p:cSld>
  <p:clrMapOvr>
    <a:masterClrMapping/>
  </p:clrMapOvr>
  <p:transition>
    <p:wedge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800" decel="100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800" decel="1000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1" grpId="0"/>
      <p:bldP spid="10252" grpId="0"/>
      <p:bldP spid="10253" grpId="0"/>
      <p:bldP spid="10254" grpId="0"/>
      <p:bldP spid="10255" grpId="0"/>
      <p:bldP spid="10256" grpId="0"/>
      <p:bldP spid="10257" grpId="0"/>
      <p:bldP spid="10258" grpId="0"/>
      <p:bldP spid="1025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lstStyle/>
          <a:p>
            <a:pPr>
              <a:buFontTx/>
              <a:buNone/>
            </a:pPr>
            <a:r>
              <a:rPr sz="3600" dirty="0">
                <a:solidFill>
                  <a:srgbClr val="006600"/>
                </a:solidFill>
                <a:latin typeface="Monotype Corsiva" panose="03010101010201010101" pitchFamily="66" charset="0"/>
              </a:rPr>
              <a:t> </a:t>
            </a:r>
          </a:p>
        </p:txBody>
      </p:sp>
      <p:sp>
        <p:nvSpPr>
          <p:cNvPr id="21508" name="Rectangle 4"/>
          <p:cNvSpPr/>
          <p:nvPr/>
        </p:nvSpPr>
        <p:spPr>
          <a:xfrm>
            <a:off x="1376680" y="4495800"/>
            <a:ext cx="6477000" cy="1828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2800" dirty="0">
                <a:solidFill>
                  <a:srgbClr val="0000CC"/>
                </a:solidFill>
                <a:latin typeface="Arial" panose="020B0604020202020204" pitchFamily="34" charset="0"/>
              </a:rPr>
              <a:t>What is …………….studying ?</a:t>
            </a:r>
          </a:p>
          <a:p>
            <a:pPr algn="ctr"/>
            <a:r>
              <a:rPr sz="2800" dirty="0">
                <a:solidFill>
                  <a:srgbClr val="0000CC"/>
                </a:solidFill>
                <a:latin typeface="Arial" panose="020B0604020202020204" pitchFamily="34" charset="0"/>
              </a:rPr>
              <a:t>………. is studying……………</a:t>
            </a:r>
          </a:p>
          <a:p>
            <a:pPr algn="ctr"/>
            <a:r>
              <a:rPr sz="2800" dirty="0">
                <a:solidFill>
                  <a:srgbClr val="0000CC"/>
                </a:solidFill>
                <a:latin typeface="Arial" panose="020B0604020202020204" pitchFamily="34" charset="0"/>
              </a:rPr>
              <a:t>What time does ………… have …..............   ..........?</a:t>
            </a:r>
          </a:p>
          <a:p>
            <a:pPr algn="ctr"/>
            <a:r>
              <a:rPr sz="2800" dirty="0">
                <a:solidFill>
                  <a:srgbClr val="0000CC"/>
                </a:solidFill>
                <a:latin typeface="Arial" panose="020B0604020202020204" pitchFamily="34" charset="0"/>
              </a:rPr>
              <a:t>…………has ………………….    .at…………</a:t>
            </a:r>
          </a:p>
        </p:txBody>
      </p:sp>
      <p:sp>
        <p:nvSpPr>
          <p:cNvPr id="21509" name="Rectangle 5"/>
          <p:cNvSpPr/>
          <p:nvPr/>
        </p:nvSpPr>
        <p:spPr>
          <a:xfrm>
            <a:off x="5410200" y="5060950"/>
            <a:ext cx="1295400" cy="2286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2800" dirty="0">
                <a:solidFill>
                  <a:srgbClr val="FF3300"/>
                </a:solidFill>
                <a:latin typeface="Arial" panose="020B0604020202020204" pitchFamily="34" charset="0"/>
              </a:rPr>
              <a:t>English  </a:t>
            </a:r>
          </a:p>
        </p:txBody>
      </p:sp>
      <p:sp>
        <p:nvSpPr>
          <p:cNvPr id="21510" name="Rectangle 6"/>
          <p:cNvSpPr/>
          <p:nvPr/>
        </p:nvSpPr>
        <p:spPr>
          <a:xfrm>
            <a:off x="7174865" y="5903595"/>
            <a:ext cx="993775" cy="21018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2800" dirty="0">
                <a:solidFill>
                  <a:srgbClr val="FF3300"/>
                </a:solidFill>
                <a:latin typeface="Arial" panose="020B0604020202020204" pitchFamily="34" charset="0"/>
              </a:rPr>
              <a:t>9.20 </a:t>
            </a:r>
          </a:p>
        </p:txBody>
      </p:sp>
      <p:sp>
        <p:nvSpPr>
          <p:cNvPr id="21511" name="Rectangle 7"/>
          <p:cNvSpPr/>
          <p:nvPr/>
        </p:nvSpPr>
        <p:spPr>
          <a:xfrm>
            <a:off x="3352800" y="5443855"/>
            <a:ext cx="720725" cy="23114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2800" dirty="0">
                <a:solidFill>
                  <a:srgbClr val="FF3300"/>
                </a:solidFill>
                <a:latin typeface="Arial" panose="020B0604020202020204" pitchFamily="34" charset="0"/>
              </a:rPr>
              <a:t>he </a:t>
            </a:r>
          </a:p>
        </p:txBody>
      </p:sp>
      <p:sp>
        <p:nvSpPr>
          <p:cNvPr id="21512" name="Rectangle 8"/>
          <p:cNvSpPr/>
          <p:nvPr/>
        </p:nvSpPr>
        <p:spPr>
          <a:xfrm>
            <a:off x="1713865" y="5902960"/>
            <a:ext cx="724535" cy="19304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2800" dirty="0">
                <a:solidFill>
                  <a:srgbClr val="FF3300"/>
                </a:solidFill>
                <a:latin typeface="Arial" panose="020B0604020202020204" pitchFamily="34" charset="0"/>
              </a:rPr>
              <a:t>He  </a:t>
            </a:r>
          </a:p>
        </p:txBody>
      </p:sp>
      <p:sp>
        <p:nvSpPr>
          <p:cNvPr id="21513" name="Rectangle 9"/>
          <p:cNvSpPr/>
          <p:nvPr/>
        </p:nvSpPr>
        <p:spPr>
          <a:xfrm>
            <a:off x="2420620" y="4940300"/>
            <a:ext cx="1008380" cy="4699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2800" dirty="0">
                <a:solidFill>
                  <a:srgbClr val="FF3300"/>
                </a:solidFill>
                <a:latin typeface="Arial" panose="020B0604020202020204" pitchFamily="34" charset="0"/>
              </a:rPr>
              <a:t>He </a:t>
            </a:r>
          </a:p>
        </p:txBody>
      </p:sp>
      <p:sp>
        <p:nvSpPr>
          <p:cNvPr id="21514" name="Rectangle 10"/>
          <p:cNvSpPr/>
          <p:nvPr/>
        </p:nvSpPr>
        <p:spPr>
          <a:xfrm>
            <a:off x="3586480" y="4572000"/>
            <a:ext cx="1295400" cy="2286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2800" dirty="0">
                <a:solidFill>
                  <a:srgbClr val="FF3300"/>
                </a:solidFill>
                <a:latin typeface="Arial" panose="020B0604020202020204" pitchFamily="34" charset="0"/>
              </a:rPr>
              <a:t>Hung  </a:t>
            </a:r>
          </a:p>
        </p:txBody>
      </p:sp>
      <p:sp>
        <p:nvSpPr>
          <p:cNvPr id="21515" name="Rectangle 11"/>
          <p:cNvSpPr/>
          <p:nvPr/>
        </p:nvSpPr>
        <p:spPr>
          <a:xfrm>
            <a:off x="5796280" y="5486400"/>
            <a:ext cx="2057400" cy="2286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2800" dirty="0">
                <a:solidFill>
                  <a:srgbClr val="FF3300"/>
                </a:solidFill>
                <a:latin typeface="Arial" panose="020B0604020202020204" pitchFamily="34" charset="0"/>
              </a:rPr>
              <a:t> his English class </a:t>
            </a:r>
          </a:p>
        </p:txBody>
      </p:sp>
      <p:sp>
        <p:nvSpPr>
          <p:cNvPr id="21516" name="Rectangle 12"/>
          <p:cNvSpPr/>
          <p:nvPr/>
        </p:nvSpPr>
        <p:spPr>
          <a:xfrm>
            <a:off x="3886200" y="5808980"/>
            <a:ext cx="18288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2800" dirty="0">
                <a:solidFill>
                  <a:srgbClr val="FF3300"/>
                </a:solidFill>
                <a:latin typeface="Arial" panose="020B0604020202020204" pitchFamily="34" charset="0"/>
              </a:rPr>
              <a:t>his English class  </a:t>
            </a:r>
          </a:p>
        </p:txBody>
      </p:sp>
      <p:grpSp>
        <p:nvGrpSpPr>
          <p:cNvPr id="2" name="Group 15"/>
          <p:cNvGrpSpPr/>
          <p:nvPr/>
        </p:nvGrpSpPr>
        <p:grpSpPr>
          <a:xfrm>
            <a:off x="1905000" y="290830"/>
            <a:ext cx="5196205" cy="3460115"/>
            <a:chOff x="96" y="2319"/>
            <a:chExt cx="1666" cy="1682"/>
          </a:xfrm>
        </p:grpSpPr>
        <p:pic>
          <p:nvPicPr>
            <p:cNvPr id="9222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" y="2400"/>
              <a:ext cx="1666" cy="1601"/>
            </a:xfrm>
            <a:prstGeom prst="rect">
              <a:avLst/>
            </a:prstGeom>
            <a:noFill/>
            <a:ln w="28575" cap="flat" cmpd="sng">
              <a:solidFill>
                <a:srgbClr val="800000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9223" name="Oval 11"/>
            <p:cNvSpPr/>
            <p:nvPr/>
          </p:nvSpPr>
          <p:spPr>
            <a:xfrm>
              <a:off x="574" y="2319"/>
              <a:ext cx="278" cy="323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  <a:tileRect/>
            </a:gradFill>
            <a:ln w="381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/>
              <a:r>
                <a:rPr lang="en-US" altLang="en-GB" sz="24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9.20</a:t>
              </a:r>
            </a:p>
          </p:txBody>
        </p:sp>
      </p:grpSp>
    </p:spTree>
  </p:cSld>
  <p:clrMapOvr>
    <a:masterClrMapping/>
  </p:clrMapOvr>
  <p:transition>
    <p:wedge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  <p:bldP spid="21509" grpId="0"/>
      <p:bldP spid="21510" grpId="0"/>
      <p:bldP spid="21511" grpId="0"/>
      <p:bldP spid="21512" grpId="0"/>
      <p:bldP spid="21513" grpId="0"/>
      <p:bldP spid="21514" grpId="0"/>
      <p:bldP spid="21515" grpId="0"/>
      <p:bldP spid="215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lstStyle/>
          <a:p>
            <a:pPr>
              <a:buFontTx/>
              <a:buNone/>
            </a:pPr>
            <a:r>
              <a:rPr sz="3600" dirty="0">
                <a:solidFill>
                  <a:srgbClr val="006600"/>
                </a:solidFill>
                <a:latin typeface="Monotype Corsiva" panose="03010101010201010101" pitchFamily="66" charset="0"/>
              </a:rPr>
              <a:t> </a:t>
            </a:r>
          </a:p>
        </p:txBody>
      </p:sp>
      <p:sp>
        <p:nvSpPr>
          <p:cNvPr id="22532" name="Rectangle 4"/>
          <p:cNvSpPr/>
          <p:nvPr/>
        </p:nvSpPr>
        <p:spPr>
          <a:xfrm>
            <a:off x="1219200" y="4419600"/>
            <a:ext cx="5791200" cy="1828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2800" dirty="0">
                <a:solidFill>
                  <a:srgbClr val="0000CC"/>
                </a:solidFill>
                <a:latin typeface="Arial" panose="020B0604020202020204" pitchFamily="34" charset="0"/>
              </a:rPr>
              <a:t>What is …………….studying ?</a:t>
            </a:r>
          </a:p>
          <a:p>
            <a:pPr algn="ctr"/>
            <a:r>
              <a:rPr sz="2800" dirty="0">
                <a:solidFill>
                  <a:srgbClr val="0000CC"/>
                </a:solidFill>
                <a:latin typeface="Arial" panose="020B0604020202020204" pitchFamily="34" charset="0"/>
              </a:rPr>
              <a:t>……………. is studying……………</a:t>
            </a:r>
          </a:p>
          <a:p>
            <a:pPr algn="ctr"/>
            <a:r>
              <a:rPr sz="2800" dirty="0">
                <a:solidFill>
                  <a:srgbClr val="0000CC"/>
                </a:solidFill>
                <a:latin typeface="Arial" panose="020B0604020202020204" pitchFamily="34" charset="0"/>
              </a:rPr>
              <a:t>What time does ………… have …........................?</a:t>
            </a:r>
          </a:p>
          <a:p>
            <a:pPr algn="ctr"/>
            <a:r>
              <a:rPr sz="2800" dirty="0">
                <a:solidFill>
                  <a:srgbClr val="0000CC"/>
                </a:solidFill>
                <a:latin typeface="Arial" panose="020B0604020202020204" pitchFamily="34" charset="0"/>
              </a:rPr>
              <a:t>…………has …………………..at…………</a:t>
            </a:r>
          </a:p>
        </p:txBody>
      </p:sp>
      <p:sp>
        <p:nvSpPr>
          <p:cNvPr id="22533" name="Rectangle 5"/>
          <p:cNvSpPr/>
          <p:nvPr/>
        </p:nvSpPr>
        <p:spPr>
          <a:xfrm>
            <a:off x="2325370" y="4948555"/>
            <a:ext cx="1027430" cy="30924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She  </a:t>
            </a:r>
          </a:p>
        </p:txBody>
      </p:sp>
      <p:sp>
        <p:nvSpPr>
          <p:cNvPr id="22534" name="Rectangle 6"/>
          <p:cNvSpPr/>
          <p:nvPr/>
        </p:nvSpPr>
        <p:spPr>
          <a:xfrm>
            <a:off x="5410200" y="4988560"/>
            <a:ext cx="838200" cy="2286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Music  </a:t>
            </a:r>
          </a:p>
        </p:txBody>
      </p:sp>
      <p:sp>
        <p:nvSpPr>
          <p:cNvPr id="22535" name="Rectangle 7"/>
          <p:cNvSpPr/>
          <p:nvPr/>
        </p:nvSpPr>
        <p:spPr>
          <a:xfrm>
            <a:off x="5638800" y="5334000"/>
            <a:ext cx="1752600" cy="304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her Music class</a:t>
            </a:r>
          </a:p>
        </p:txBody>
      </p:sp>
      <p:sp>
        <p:nvSpPr>
          <p:cNvPr id="22537" name="Rectangle 9"/>
          <p:cNvSpPr/>
          <p:nvPr/>
        </p:nvSpPr>
        <p:spPr>
          <a:xfrm>
            <a:off x="3352800" y="4495800"/>
            <a:ext cx="838200" cy="2286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Loan  </a:t>
            </a:r>
          </a:p>
        </p:txBody>
      </p:sp>
      <p:sp>
        <p:nvSpPr>
          <p:cNvPr id="22538" name="Rectangle 10"/>
          <p:cNvSpPr/>
          <p:nvPr/>
        </p:nvSpPr>
        <p:spPr>
          <a:xfrm>
            <a:off x="1219200" y="5778500"/>
            <a:ext cx="907415" cy="34798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She  </a:t>
            </a:r>
          </a:p>
        </p:txBody>
      </p:sp>
      <p:sp>
        <p:nvSpPr>
          <p:cNvPr id="22539" name="Rectangle 11"/>
          <p:cNvSpPr/>
          <p:nvPr/>
        </p:nvSpPr>
        <p:spPr>
          <a:xfrm>
            <a:off x="3200400" y="5334000"/>
            <a:ext cx="838200" cy="304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she </a:t>
            </a:r>
          </a:p>
        </p:txBody>
      </p:sp>
      <p:sp>
        <p:nvSpPr>
          <p:cNvPr id="22540" name="Rectangle 12"/>
          <p:cNvSpPr/>
          <p:nvPr/>
        </p:nvSpPr>
        <p:spPr>
          <a:xfrm>
            <a:off x="6400800" y="5838190"/>
            <a:ext cx="838200" cy="2286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3.30 </a:t>
            </a:r>
          </a:p>
        </p:txBody>
      </p:sp>
      <p:sp>
        <p:nvSpPr>
          <p:cNvPr id="22541" name="Rectangle 13"/>
          <p:cNvSpPr/>
          <p:nvPr/>
        </p:nvSpPr>
        <p:spPr>
          <a:xfrm>
            <a:off x="3352800" y="5791200"/>
            <a:ext cx="1752600" cy="2286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her Music class</a:t>
            </a:r>
          </a:p>
        </p:txBody>
      </p:sp>
      <p:grpSp>
        <p:nvGrpSpPr>
          <p:cNvPr id="3" name="Group 19"/>
          <p:cNvGrpSpPr/>
          <p:nvPr/>
        </p:nvGrpSpPr>
        <p:grpSpPr>
          <a:xfrm>
            <a:off x="2209800" y="304800"/>
            <a:ext cx="4706620" cy="3287395"/>
            <a:chOff x="2064" y="2400"/>
            <a:chExt cx="1680" cy="1632"/>
          </a:xfrm>
        </p:grpSpPr>
        <p:pic>
          <p:nvPicPr>
            <p:cNvPr id="10248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64" y="2400"/>
              <a:ext cx="1680" cy="1632"/>
            </a:xfrm>
            <a:prstGeom prst="rect">
              <a:avLst/>
            </a:prstGeom>
            <a:noFill/>
            <a:ln w="28575" cap="flat" cmpd="sng">
              <a:solidFill>
                <a:srgbClr val="800000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10249" name="Oval 16"/>
            <p:cNvSpPr/>
            <p:nvPr/>
          </p:nvSpPr>
          <p:spPr>
            <a:xfrm>
              <a:off x="2527" y="2426"/>
              <a:ext cx="230" cy="331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  <a:tileRect/>
            </a:gradFill>
            <a:ln w="381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/>
              <a:r>
                <a:rPr lang="en-US" altLang="en-GB" sz="24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3.30</a:t>
              </a:r>
            </a:p>
          </p:txBody>
        </p:sp>
      </p:grpSp>
    </p:spTree>
  </p:cSld>
  <p:clrMapOvr>
    <a:masterClrMapping/>
  </p:clrMapOvr>
  <p:transition>
    <p:wedge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1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1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1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10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10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  <p:bldP spid="22533" grpId="0"/>
      <p:bldP spid="22534" grpId="0"/>
      <p:bldP spid="22535" grpId="0"/>
      <p:bldP spid="22537" grpId="0"/>
      <p:bldP spid="22538" grpId="0"/>
      <p:bldP spid="22539" grpId="0"/>
      <p:bldP spid="22540" grpId="0"/>
      <p:bldP spid="225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lstStyle/>
          <a:p>
            <a:pPr>
              <a:buFont typeface="Wingdings" panose="05000000000000000000" pitchFamily="2" charset="2"/>
              <a:buNone/>
            </a:pPr>
            <a:r>
              <a:rPr sz="3400" dirty="0">
                <a:solidFill>
                  <a:srgbClr val="006600"/>
                </a:solidFill>
                <a:latin typeface="Monotype Corsiva" panose="03010101010201010101" pitchFamily="66" charset="0"/>
              </a:rPr>
              <a:t> </a:t>
            </a:r>
          </a:p>
        </p:txBody>
      </p:sp>
      <p:sp>
        <p:nvSpPr>
          <p:cNvPr id="23556" name="Rectangle 4"/>
          <p:cNvSpPr/>
          <p:nvPr/>
        </p:nvSpPr>
        <p:spPr>
          <a:xfrm>
            <a:off x="1485900" y="4343400"/>
            <a:ext cx="6248400" cy="1828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2800" dirty="0">
                <a:solidFill>
                  <a:srgbClr val="0000CC"/>
                </a:solidFill>
                <a:latin typeface="Arial" panose="020B0604020202020204" pitchFamily="34" charset="0"/>
              </a:rPr>
              <a:t>What is ………….studying ?</a:t>
            </a:r>
          </a:p>
          <a:p>
            <a:pPr algn="ctr"/>
            <a:r>
              <a:rPr sz="2800" dirty="0">
                <a:solidFill>
                  <a:srgbClr val="0000CC"/>
                </a:solidFill>
                <a:latin typeface="Arial" panose="020B0604020202020204" pitchFamily="34" charset="0"/>
              </a:rPr>
              <a:t>………. is studying…………</a:t>
            </a:r>
          </a:p>
          <a:p>
            <a:pPr algn="ctr"/>
            <a:r>
              <a:rPr sz="2800" dirty="0">
                <a:solidFill>
                  <a:srgbClr val="0000CC"/>
                </a:solidFill>
                <a:latin typeface="Arial" panose="020B0604020202020204" pitchFamily="34" charset="0"/>
              </a:rPr>
              <a:t>What time does ………… have …........................?</a:t>
            </a:r>
          </a:p>
          <a:p>
            <a:pPr algn="ctr"/>
            <a:r>
              <a:rPr sz="2800" dirty="0">
                <a:solidFill>
                  <a:srgbClr val="0000CC"/>
                </a:solidFill>
                <a:latin typeface="Arial" panose="020B0604020202020204" pitchFamily="34" charset="0"/>
              </a:rPr>
              <a:t>…………has …………………..at…………</a:t>
            </a:r>
          </a:p>
        </p:txBody>
      </p:sp>
      <p:sp>
        <p:nvSpPr>
          <p:cNvPr id="23557" name="Rectangle 5"/>
          <p:cNvSpPr/>
          <p:nvPr/>
        </p:nvSpPr>
        <p:spPr>
          <a:xfrm>
            <a:off x="2611120" y="4792980"/>
            <a:ext cx="1275080" cy="46482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She  </a:t>
            </a:r>
          </a:p>
        </p:txBody>
      </p:sp>
      <p:sp>
        <p:nvSpPr>
          <p:cNvPr id="23558" name="Rectangle 6"/>
          <p:cNvSpPr/>
          <p:nvPr/>
        </p:nvSpPr>
        <p:spPr>
          <a:xfrm>
            <a:off x="5870575" y="5257800"/>
            <a:ext cx="1863725" cy="304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her Math class</a:t>
            </a:r>
          </a:p>
        </p:txBody>
      </p:sp>
      <p:sp>
        <p:nvSpPr>
          <p:cNvPr id="23559" name="Rectangle 7"/>
          <p:cNvSpPr/>
          <p:nvPr/>
        </p:nvSpPr>
        <p:spPr>
          <a:xfrm>
            <a:off x="3733800" y="5715000"/>
            <a:ext cx="17526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her Math class</a:t>
            </a:r>
          </a:p>
        </p:txBody>
      </p:sp>
      <p:sp>
        <p:nvSpPr>
          <p:cNvPr id="23560" name="Rectangle 8"/>
          <p:cNvSpPr/>
          <p:nvPr/>
        </p:nvSpPr>
        <p:spPr>
          <a:xfrm>
            <a:off x="3810000" y="5334000"/>
            <a:ext cx="838200" cy="2286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she  </a:t>
            </a:r>
          </a:p>
        </p:txBody>
      </p:sp>
      <p:sp>
        <p:nvSpPr>
          <p:cNvPr id="23561" name="Rectangle 9"/>
          <p:cNvSpPr/>
          <p:nvPr/>
        </p:nvSpPr>
        <p:spPr>
          <a:xfrm>
            <a:off x="1752600" y="5788660"/>
            <a:ext cx="1143635" cy="23114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She  </a:t>
            </a:r>
          </a:p>
        </p:txBody>
      </p:sp>
      <p:sp>
        <p:nvSpPr>
          <p:cNvPr id="23562" name="Rectangle 10"/>
          <p:cNvSpPr/>
          <p:nvPr/>
        </p:nvSpPr>
        <p:spPr>
          <a:xfrm>
            <a:off x="5562600" y="4834890"/>
            <a:ext cx="9906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Math </a:t>
            </a:r>
          </a:p>
        </p:txBody>
      </p:sp>
      <p:sp>
        <p:nvSpPr>
          <p:cNvPr id="23563" name="Rectangle 11"/>
          <p:cNvSpPr/>
          <p:nvPr/>
        </p:nvSpPr>
        <p:spPr>
          <a:xfrm>
            <a:off x="4037330" y="4323715"/>
            <a:ext cx="763270" cy="55308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Hoa  </a:t>
            </a:r>
          </a:p>
        </p:txBody>
      </p:sp>
      <p:sp>
        <p:nvSpPr>
          <p:cNvPr id="23564" name="Rectangle 12"/>
          <p:cNvSpPr/>
          <p:nvPr/>
        </p:nvSpPr>
        <p:spPr>
          <a:xfrm>
            <a:off x="6934200" y="5791200"/>
            <a:ext cx="838200" cy="2286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1.50 </a:t>
            </a:r>
          </a:p>
        </p:txBody>
      </p:sp>
      <p:pic>
        <p:nvPicPr>
          <p:cNvPr id="10254" name="Picture 7" descr="POINSET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76363" cy="1454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5" name="Picture 7" descr="POINSET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7767638" y="5403850"/>
            <a:ext cx="1376362" cy="1454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6" name="Picture 7" descr="POINSET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38100" y="5441950"/>
            <a:ext cx="1376363" cy="1454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7" name="Picture 7" descr="POINSET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727950" y="-38100"/>
            <a:ext cx="1376363" cy="14541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18"/>
          <p:cNvGrpSpPr/>
          <p:nvPr/>
        </p:nvGrpSpPr>
        <p:grpSpPr>
          <a:xfrm>
            <a:off x="2362200" y="381000"/>
            <a:ext cx="4742180" cy="2961640"/>
            <a:chOff x="240" y="2400"/>
            <a:chExt cx="1680" cy="1615"/>
          </a:xfrm>
        </p:grpSpPr>
        <p:pic>
          <p:nvPicPr>
            <p:cNvPr id="10245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0" y="2400"/>
              <a:ext cx="1680" cy="1615"/>
            </a:xfrm>
            <a:prstGeom prst="rect">
              <a:avLst/>
            </a:prstGeom>
            <a:noFill/>
            <a:ln w="28575" cap="flat" cmpd="sng">
              <a:solidFill>
                <a:srgbClr val="800000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10246" name="Oval 15"/>
            <p:cNvSpPr/>
            <p:nvPr/>
          </p:nvSpPr>
          <p:spPr>
            <a:xfrm>
              <a:off x="726" y="2418"/>
              <a:ext cx="262" cy="273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  <a:tileRect/>
            </a:gradFill>
            <a:ln w="381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/>
              <a:r>
                <a:rPr lang="en-US" altLang="en-GB" sz="24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1.50</a:t>
              </a:r>
            </a:p>
          </p:txBody>
        </p:sp>
      </p:grpSp>
    </p:spTree>
  </p:cSld>
  <p:clrMapOvr>
    <a:masterClrMapping/>
  </p:clrMapOvr>
  <p:transition>
    <p:wedge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36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  <p:bldP spid="23557" grpId="0"/>
      <p:bldP spid="23558" grpId="0"/>
      <p:bldP spid="23559" grpId="0"/>
      <p:bldP spid="23560" grpId="0"/>
      <p:bldP spid="23561" grpId="0"/>
      <p:bldP spid="23562" grpId="0"/>
      <p:bldP spid="23563" grpId="0"/>
      <p:bldP spid="2356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lstStyle/>
          <a:p>
            <a:pPr>
              <a:buFontTx/>
              <a:buNone/>
            </a:pPr>
            <a:r>
              <a:rPr sz="3600" dirty="0">
                <a:solidFill>
                  <a:srgbClr val="006600"/>
                </a:solidFill>
                <a:latin typeface="Monotype Corsiva" panose="03010101010201010101" pitchFamily="66" charset="0"/>
              </a:rPr>
              <a:t> </a:t>
            </a:r>
          </a:p>
        </p:txBody>
      </p:sp>
      <p:sp>
        <p:nvSpPr>
          <p:cNvPr id="24580" name="Rectangle 4"/>
          <p:cNvSpPr/>
          <p:nvPr/>
        </p:nvSpPr>
        <p:spPr>
          <a:xfrm>
            <a:off x="76200" y="4191000"/>
            <a:ext cx="9217025" cy="1828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2800" dirty="0">
                <a:solidFill>
                  <a:srgbClr val="0000CC"/>
                </a:solidFill>
                <a:latin typeface="Arial" panose="020B0604020202020204" pitchFamily="34" charset="0"/>
              </a:rPr>
              <a:t>What is …………….studying ?</a:t>
            </a:r>
          </a:p>
          <a:p>
            <a:pPr algn="ctr"/>
            <a:r>
              <a:rPr sz="2800" dirty="0">
                <a:solidFill>
                  <a:srgbClr val="0000CC"/>
                </a:solidFill>
                <a:latin typeface="Arial" panose="020B0604020202020204" pitchFamily="34" charset="0"/>
              </a:rPr>
              <a:t>……. is studying…………………………</a:t>
            </a:r>
          </a:p>
          <a:p>
            <a:pPr algn="ctr"/>
            <a:r>
              <a:rPr sz="2800" dirty="0">
                <a:solidFill>
                  <a:srgbClr val="0000CC"/>
                </a:solidFill>
                <a:latin typeface="Arial" panose="020B0604020202020204" pitchFamily="34" charset="0"/>
              </a:rPr>
              <a:t>What time does …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</a:rPr>
              <a:t>..</a:t>
            </a:r>
            <a:r>
              <a:rPr sz="2800" dirty="0">
                <a:solidFill>
                  <a:srgbClr val="0000CC"/>
                </a:solidFill>
                <a:latin typeface="Arial" panose="020B0604020202020204" pitchFamily="34" charset="0"/>
              </a:rPr>
              <a:t> have……. …..................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</a:rPr>
              <a:t>...........</a:t>
            </a:r>
            <a:r>
              <a:rPr sz="2800" dirty="0">
                <a:solidFill>
                  <a:srgbClr val="0000CC"/>
                </a:solidFill>
                <a:latin typeface="Arial" panose="020B0604020202020204" pitchFamily="34" charset="0"/>
              </a:rPr>
              <a:t>.?</a:t>
            </a:r>
          </a:p>
          <a:p>
            <a:pPr algn="ctr"/>
            <a:r>
              <a:rPr sz="2800" dirty="0">
                <a:solidFill>
                  <a:srgbClr val="0000CC"/>
                </a:solidFill>
                <a:latin typeface="Arial" panose="020B0604020202020204" pitchFamily="34" charset="0"/>
              </a:rPr>
              <a:t>……has ……………………………………at…………</a:t>
            </a:r>
          </a:p>
        </p:txBody>
      </p:sp>
      <p:sp>
        <p:nvSpPr>
          <p:cNvPr id="24581" name="Rectangle 5"/>
          <p:cNvSpPr/>
          <p:nvPr/>
        </p:nvSpPr>
        <p:spPr>
          <a:xfrm>
            <a:off x="4028440" y="4267200"/>
            <a:ext cx="838200" cy="2286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Mi   </a:t>
            </a:r>
          </a:p>
        </p:txBody>
      </p:sp>
      <p:sp>
        <p:nvSpPr>
          <p:cNvPr id="24582" name="Rectangle 6"/>
          <p:cNvSpPr/>
          <p:nvPr/>
        </p:nvSpPr>
        <p:spPr>
          <a:xfrm>
            <a:off x="1600200" y="4343400"/>
            <a:ext cx="1060450" cy="99441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She  </a:t>
            </a:r>
          </a:p>
        </p:txBody>
      </p:sp>
      <p:sp>
        <p:nvSpPr>
          <p:cNvPr id="24583" name="Rectangle 7"/>
          <p:cNvSpPr/>
          <p:nvPr/>
        </p:nvSpPr>
        <p:spPr>
          <a:xfrm>
            <a:off x="3048000" y="5111115"/>
            <a:ext cx="782320" cy="33274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she  </a:t>
            </a:r>
          </a:p>
        </p:txBody>
      </p:sp>
      <p:sp>
        <p:nvSpPr>
          <p:cNvPr id="24584" name="Rectangle 8"/>
          <p:cNvSpPr/>
          <p:nvPr/>
        </p:nvSpPr>
        <p:spPr>
          <a:xfrm>
            <a:off x="533400" y="5562600"/>
            <a:ext cx="838200" cy="2286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She  </a:t>
            </a:r>
          </a:p>
        </p:txBody>
      </p:sp>
      <p:sp>
        <p:nvSpPr>
          <p:cNvPr id="24585" name="Rectangle 9"/>
          <p:cNvSpPr/>
          <p:nvPr/>
        </p:nvSpPr>
        <p:spPr>
          <a:xfrm>
            <a:off x="4572000" y="5142865"/>
            <a:ext cx="3896995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</a:rPr>
              <a:t>her Physical Education class</a:t>
            </a:r>
          </a:p>
        </p:txBody>
      </p:sp>
      <p:sp>
        <p:nvSpPr>
          <p:cNvPr id="24586" name="Rectangle 10"/>
          <p:cNvSpPr/>
          <p:nvPr/>
        </p:nvSpPr>
        <p:spPr>
          <a:xfrm>
            <a:off x="2895600" y="5523865"/>
            <a:ext cx="32004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her Physical Education class</a:t>
            </a:r>
          </a:p>
        </p:txBody>
      </p:sp>
      <p:sp>
        <p:nvSpPr>
          <p:cNvPr id="24587" name="Rectangle 11"/>
          <p:cNvSpPr/>
          <p:nvPr/>
        </p:nvSpPr>
        <p:spPr>
          <a:xfrm>
            <a:off x="4399280" y="4648200"/>
            <a:ext cx="28194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 Physical Education</a:t>
            </a:r>
          </a:p>
        </p:txBody>
      </p:sp>
      <p:sp>
        <p:nvSpPr>
          <p:cNvPr id="24588" name="Rectangle 12"/>
          <p:cNvSpPr/>
          <p:nvPr/>
        </p:nvSpPr>
        <p:spPr>
          <a:xfrm>
            <a:off x="7630795" y="5537200"/>
            <a:ext cx="838200" cy="35433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2.40 </a:t>
            </a:r>
          </a:p>
        </p:txBody>
      </p:sp>
      <p:grpSp>
        <p:nvGrpSpPr>
          <p:cNvPr id="4" name="Group 23"/>
          <p:cNvGrpSpPr/>
          <p:nvPr/>
        </p:nvGrpSpPr>
        <p:grpSpPr>
          <a:xfrm>
            <a:off x="1941195" y="228600"/>
            <a:ext cx="5109210" cy="3568065"/>
            <a:chOff x="3840" y="2400"/>
            <a:chExt cx="1728" cy="1632"/>
          </a:xfrm>
        </p:grpSpPr>
        <p:pic>
          <p:nvPicPr>
            <p:cNvPr id="10251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40" y="2400"/>
              <a:ext cx="1728" cy="1632"/>
            </a:xfrm>
            <a:prstGeom prst="rect">
              <a:avLst/>
            </a:prstGeom>
            <a:noFill/>
            <a:ln w="28575" cap="flat" cmpd="sng">
              <a:solidFill>
                <a:srgbClr val="800000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10252" name="Oval 17"/>
            <p:cNvSpPr/>
            <p:nvPr/>
          </p:nvSpPr>
          <p:spPr>
            <a:xfrm>
              <a:off x="4285" y="2485"/>
              <a:ext cx="270" cy="307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  <a:tileRect/>
            </a:gradFill>
            <a:ln w="381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/>
              <a:r>
                <a:rPr lang="en-US" altLang="en-GB" sz="24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2.40</a:t>
              </a:r>
            </a:p>
          </p:txBody>
        </p:sp>
      </p:grpSp>
    </p:spTree>
  </p:cSld>
  <p:clrMapOvr>
    <a:masterClrMapping/>
  </p:clrMapOvr>
  <p:transition>
    <p:wedge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  <p:bldP spid="24581" grpId="0"/>
      <p:bldP spid="24582" grpId="0"/>
      <p:bldP spid="24583" grpId="0"/>
      <p:bldP spid="24584" grpId="0"/>
      <p:bldP spid="24585" grpId="0"/>
      <p:bldP spid="24586" grpId="0"/>
      <p:bldP spid="24587" grpId="0"/>
      <p:bldP spid="2458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Text Box 10244"/>
          <p:cNvSpPr txBox="1"/>
          <p:nvPr/>
        </p:nvSpPr>
        <p:spPr>
          <a:xfrm>
            <a:off x="68262" y="1233701"/>
            <a:ext cx="8931275" cy="42165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28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 : What is </a:t>
            </a:r>
            <a:r>
              <a:rPr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studying ?</a:t>
            </a:r>
          </a:p>
          <a:p>
            <a:pPr>
              <a:spcBef>
                <a:spcPts val="600"/>
              </a:spcBef>
            </a:pPr>
            <a:r>
              <a:rPr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She is studying Physics</a:t>
            </a:r>
            <a:r>
              <a:rPr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sz="28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endParaRPr lang="en-US" sz="2800" b="1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b="1" u="sng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28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 : What time does </a:t>
            </a:r>
            <a:r>
              <a:rPr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have her Physics class ?</a:t>
            </a:r>
          </a:p>
          <a:p>
            <a:pPr>
              <a:spcBef>
                <a:spcPts val="600"/>
              </a:spcBef>
            </a:pPr>
            <a:r>
              <a:rPr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She has her Physics class at 8.40</a:t>
            </a:r>
          </a:p>
        </p:txBody>
      </p:sp>
      <p:sp>
        <p:nvSpPr>
          <p:cNvPr id="10246" name="Rectangles 10245"/>
          <p:cNvSpPr/>
          <p:nvPr/>
        </p:nvSpPr>
        <p:spPr>
          <a:xfrm>
            <a:off x="3009900" y="0"/>
            <a:ext cx="31242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1" hangingPunct="1"/>
            <a:r>
              <a:rPr lang="en-GB" altLang="en-US" sz="3600" dirty="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Grammar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0" y="638883"/>
            <a:ext cx="92664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en-GB" sz="3200" b="1" u="sng" dirty="0">
                <a:solidFill>
                  <a:srgbClr val="FF0066"/>
                </a:solidFill>
              </a:rPr>
              <a:t>Review:</a:t>
            </a:r>
            <a:r>
              <a:rPr lang="en-US" altLang="en-GB" sz="3200" dirty="0">
                <a:solidFill>
                  <a:srgbClr val="FF0066"/>
                </a:solidFill>
              </a:rPr>
              <a:t> </a:t>
            </a:r>
            <a:r>
              <a:rPr lang="en-US" altLang="en-GB" sz="3200" dirty="0"/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Arial Black" panose="020B0A04020102020204" pitchFamily="34" charset="0"/>
                <a:sym typeface="+mn-ea"/>
              </a:rPr>
              <a:t>The present progressive tense:</a:t>
            </a:r>
            <a:endParaRPr lang="en-US" altLang="en-GB" sz="3200" b="1" dirty="0">
              <a:solidFill>
                <a:srgbClr val="FF0000"/>
              </a:solidFill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4994275" y="3171190"/>
            <a:ext cx="35433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ct val="50000"/>
              </a:spcBef>
            </a:pPr>
            <a:r>
              <a:rPr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</a:t>
            </a:r>
            <a:r>
              <a: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en-GB" altLang="en-US"/>
          </a:p>
        </p:txBody>
      </p:sp>
      <p:sp>
        <p:nvSpPr>
          <p:cNvPr id="10" name="Rectangles 9"/>
          <p:cNvSpPr/>
          <p:nvPr/>
        </p:nvSpPr>
        <p:spPr>
          <a:xfrm>
            <a:off x="1359644" y="2884770"/>
            <a:ext cx="6859051" cy="10776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>
              <a:spcBef>
                <a:spcPct val="50000"/>
              </a:spcBef>
            </a:pP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What  +  is / are  +  S  +  V-</a:t>
            </a:r>
            <a:r>
              <a:rPr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ing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….?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ct val="50000"/>
              </a:spcBef>
              <a:buChar char="•"/>
            </a:pP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S  +  is / am / are  +  V-</a:t>
            </a:r>
            <a:r>
              <a:rPr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ing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…</a:t>
            </a:r>
            <a:endParaRPr lang="en-GB" altLang="en-US" sz="2800" dirty="0"/>
          </a:p>
        </p:txBody>
      </p:sp>
      <p:sp>
        <p:nvSpPr>
          <p:cNvPr id="11" name="Right Arrow 10"/>
          <p:cNvSpPr/>
          <p:nvPr/>
        </p:nvSpPr>
        <p:spPr>
          <a:xfrm>
            <a:off x="336523" y="2968414"/>
            <a:ext cx="979170" cy="2438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/>
          </a:p>
        </p:txBody>
      </p:sp>
      <p:sp>
        <p:nvSpPr>
          <p:cNvPr id="17" name="Rectangles 16"/>
          <p:cNvSpPr/>
          <p:nvPr/>
        </p:nvSpPr>
        <p:spPr>
          <a:xfrm>
            <a:off x="1447800" y="5335270"/>
            <a:ext cx="7322185" cy="12109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What time  +  do / does  +  S   +  V…?</a:t>
            </a:r>
            <a:endParaRPr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Char char="•"/>
            </a:pPr>
            <a:r>
              <a:rPr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S  + 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bare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/ </a:t>
            </a:r>
            <a:r>
              <a:rPr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V(s/</a:t>
            </a:r>
            <a:r>
              <a:rPr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es</a:t>
            </a:r>
            <a:r>
              <a:rPr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  +….  +  at  + 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</a:t>
            </a:r>
            <a:r>
              <a:rPr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time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).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135092" y="5443138"/>
            <a:ext cx="979170" cy="2438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0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0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02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02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02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0" grpId="0" bldLvl="0" animBg="1"/>
      <p:bldP spid="10" grpId="1" animBg="1"/>
      <p:bldP spid="11" grpId="0" animBg="1"/>
      <p:bldP spid="11" grpId="1" animBg="1"/>
      <p:bldP spid="17" grpId="0" bldLvl="0" animBg="1"/>
      <p:bldP spid="17" grpId="1" animBg="1"/>
      <p:bldP spid="18" grpId="0" bldLvl="0" animBg="1"/>
      <p:bldP spid="1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Text Box 5"/>
          <p:cNvSpPr txBox="1"/>
          <p:nvPr/>
        </p:nvSpPr>
        <p:spPr>
          <a:xfrm rot="-10800000" flipV="1">
            <a:off x="76200" y="76200"/>
            <a:ext cx="672782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A5/ </a:t>
            </a:r>
            <a:r>
              <a:rPr sz="3200" b="1" u="sng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Listen </a:t>
            </a:r>
            <a:r>
              <a:rPr sz="3200" b="1" u="sng" dirty="0">
                <a:solidFill>
                  <a:srgbClr val="FF0000"/>
                </a:solidFill>
                <a:latin typeface="Arial Narrow" panose="020B0606020202030204" pitchFamily="34" charset="0"/>
              </a:rPr>
              <a:t>and read</a:t>
            </a:r>
            <a:r>
              <a:rPr sz="3200" b="1" dirty="0">
                <a:solidFill>
                  <a:srgbClr val="FF0000"/>
                </a:solidFill>
                <a:latin typeface="Arial Narrow" panose="020B0606020202030204" pitchFamily="34" charset="0"/>
              </a:rPr>
              <a:t>. </a:t>
            </a:r>
          </a:p>
        </p:txBody>
      </p:sp>
      <p:pic>
        <p:nvPicPr>
          <p:cNvPr id="16390" name="Picture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629400" y="6248400"/>
            <a:ext cx="685800" cy="609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20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9067800" cy="5372735"/>
          </a:xfrm>
        </p:spPr>
        <p:txBody>
          <a:bodyPr vert="horz" wrap="square" lIns="91440" tIns="45720" rIns="91440" bIns="45720" anchor="t" anchorCtr="0"/>
          <a:lstStyle/>
          <a:p>
            <a:pPr>
              <a:lnSpc>
                <a:spcPct val="50000"/>
              </a:lnSpc>
              <a:spcBef>
                <a:spcPct val="50000"/>
              </a:spcBef>
              <a:buNone/>
            </a:pPr>
            <a:r>
              <a:rPr sz="2400" b="1" i="1" dirty="0">
                <a:solidFill>
                  <a:srgbClr val="FF0000"/>
                </a:solidFill>
                <a:latin typeface="Arial Narrow" panose="020B0606020202030204" pitchFamily="34" charset="0"/>
              </a:rPr>
              <a:t>Hoa</a:t>
            </a:r>
            <a:r>
              <a:rPr sz="2400" b="1" i="1" dirty="0">
                <a:solidFill>
                  <a:schemeClr val="folHlink"/>
                </a:solidFill>
                <a:latin typeface="Arial Narrow" panose="020B0606020202030204" pitchFamily="34" charset="0"/>
              </a:rPr>
              <a:t>:</a:t>
            </a:r>
            <a:r>
              <a:rPr sz="2400" b="1" i="1" dirty="0">
                <a:solidFill>
                  <a:srgbClr val="0000CC"/>
                </a:solidFill>
                <a:latin typeface="Arial Narrow" panose="020B0606020202030204" pitchFamily="34" charset="0"/>
              </a:rPr>
              <a:t>  </a:t>
            </a:r>
            <a:r>
              <a:rPr sz="2400" b="1" i="1" dirty="0">
                <a:latin typeface="Arial Narrow" panose="020B0606020202030204" pitchFamily="34" charset="0"/>
              </a:rPr>
              <a:t>When do you have English?</a:t>
            </a:r>
          </a:p>
          <a:p>
            <a:pPr>
              <a:lnSpc>
                <a:spcPct val="50000"/>
              </a:lnSpc>
              <a:spcBef>
                <a:spcPct val="50000"/>
              </a:spcBef>
              <a:buNone/>
            </a:pPr>
            <a:r>
              <a:rPr sz="2400" b="1" i="1" dirty="0">
                <a:solidFill>
                  <a:srgbClr val="0000CC"/>
                </a:solidFill>
                <a:latin typeface="Arial Narrow" panose="020B0606020202030204" pitchFamily="34" charset="0"/>
              </a:rPr>
              <a:t>Thu</a:t>
            </a:r>
            <a:r>
              <a:rPr sz="2400" b="1" i="1" dirty="0">
                <a:latin typeface="Arial Narrow" panose="020B0606020202030204" pitchFamily="34" charset="0"/>
              </a:rPr>
              <a:t>:  I have English classes on Wednesday and Thursday.</a:t>
            </a:r>
          </a:p>
          <a:p>
            <a:pPr>
              <a:lnSpc>
                <a:spcPct val="50000"/>
              </a:lnSpc>
              <a:spcBef>
                <a:spcPct val="50000"/>
              </a:spcBef>
              <a:buNone/>
            </a:pPr>
            <a:r>
              <a:rPr sz="2400" b="1" i="1" dirty="0">
                <a:solidFill>
                  <a:srgbClr val="FF0000"/>
                </a:solidFill>
                <a:latin typeface="Arial Narrow" panose="020B0606020202030204" pitchFamily="34" charset="0"/>
              </a:rPr>
              <a:t>Hoa</a:t>
            </a:r>
            <a:r>
              <a:rPr sz="2400" b="1" i="1" dirty="0">
                <a:latin typeface="Arial Narrow" panose="020B0606020202030204" pitchFamily="34" charset="0"/>
              </a:rPr>
              <a:t>:  What time do they start?</a:t>
            </a:r>
          </a:p>
          <a:p>
            <a:pPr>
              <a:lnSpc>
                <a:spcPct val="50000"/>
              </a:lnSpc>
              <a:spcBef>
                <a:spcPct val="50000"/>
              </a:spcBef>
              <a:buNone/>
            </a:pPr>
            <a:r>
              <a:rPr sz="2400" b="1" i="1" dirty="0">
                <a:solidFill>
                  <a:srgbClr val="0000CC"/>
                </a:solidFill>
                <a:latin typeface="Arial Narrow" panose="020B0606020202030204" pitchFamily="34" charset="0"/>
              </a:rPr>
              <a:t>Thu</a:t>
            </a:r>
            <a:r>
              <a:rPr sz="2400" b="1" i="1" dirty="0">
                <a:latin typeface="Arial Narrow" panose="020B0606020202030204" pitchFamily="34" charset="0"/>
              </a:rPr>
              <a:t>:  My first English class is on Wednesday at 8.40</a:t>
            </a:r>
            <a:r>
              <a:rPr sz="2400" b="1" i="1" dirty="0" smtClean="0">
                <a:latin typeface="Arial Narrow" panose="020B0606020202030204" pitchFamily="34" charset="0"/>
              </a:rPr>
              <a:t>.</a:t>
            </a:r>
            <a:endParaRPr lang="en-US" sz="2400" b="1" i="1" dirty="0" smtClean="0">
              <a:latin typeface="Arial Narrow" panose="020B0606020202030204" pitchFamily="34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buNone/>
            </a:pPr>
            <a:r>
              <a:rPr sz="2400" b="1" i="1" dirty="0" smtClean="0">
                <a:latin typeface="Arial Narrow" panose="020B0606020202030204" pitchFamily="34" charset="0"/>
              </a:rPr>
              <a:t> </a:t>
            </a:r>
            <a:r>
              <a:rPr sz="2400" b="1" i="1" dirty="0">
                <a:latin typeface="Arial Narrow" panose="020B0606020202030204" pitchFamily="34" charset="0"/>
              </a:rPr>
              <a:t>On </a:t>
            </a:r>
            <a:r>
              <a:rPr lang="en-US" sz="2400" b="1" i="1" dirty="0" smtClean="0">
                <a:latin typeface="Arial Narrow" panose="020B0606020202030204" pitchFamily="34" charset="0"/>
              </a:rPr>
              <a:t>Thursday</a:t>
            </a:r>
            <a:r>
              <a:rPr sz="2400" b="1" i="1" dirty="0" smtClean="0">
                <a:latin typeface="Arial Narrow" panose="020B0606020202030204" pitchFamily="34" charset="0"/>
              </a:rPr>
              <a:t> </a:t>
            </a:r>
            <a:r>
              <a:rPr sz="2400" b="1" i="1" dirty="0">
                <a:latin typeface="Arial Narrow" panose="020B0606020202030204" pitchFamily="34" charset="0"/>
              </a:rPr>
              <a:t>I </a:t>
            </a:r>
            <a:r>
              <a:rPr sz="2400" b="1" i="1" dirty="0" smtClean="0">
                <a:latin typeface="Arial Narrow" panose="020B0606020202030204" pitchFamily="34" charset="0"/>
              </a:rPr>
              <a:t>have </a:t>
            </a:r>
            <a:r>
              <a:rPr sz="2400" b="1" i="1" dirty="0">
                <a:latin typeface="Arial Narrow" panose="020B0606020202030204" pitchFamily="34" charset="0"/>
              </a:rPr>
              <a:t>English at 9.40.</a:t>
            </a:r>
          </a:p>
          <a:p>
            <a:pPr>
              <a:lnSpc>
                <a:spcPct val="50000"/>
              </a:lnSpc>
              <a:spcBef>
                <a:spcPct val="50000"/>
              </a:spcBef>
              <a:buNone/>
            </a:pPr>
            <a:r>
              <a:rPr sz="2400" b="1" i="1" dirty="0">
                <a:solidFill>
                  <a:srgbClr val="FF0000"/>
                </a:solidFill>
                <a:latin typeface="Arial Narrow" panose="020B0606020202030204" pitchFamily="34" charset="0"/>
              </a:rPr>
              <a:t>Hoa</a:t>
            </a:r>
            <a:r>
              <a:rPr sz="2400" b="1" i="1" dirty="0">
                <a:latin typeface="Arial Narrow" panose="020B0606020202030204" pitchFamily="34" charset="0"/>
              </a:rPr>
              <a:t>:  What other classes do you have on Thursday?</a:t>
            </a:r>
          </a:p>
          <a:p>
            <a:pPr>
              <a:lnSpc>
                <a:spcPct val="50000"/>
              </a:lnSpc>
              <a:spcBef>
                <a:spcPct val="50000"/>
              </a:spcBef>
              <a:buNone/>
            </a:pPr>
            <a:r>
              <a:rPr sz="2400" b="1" i="1" dirty="0">
                <a:solidFill>
                  <a:srgbClr val="0000CC"/>
                </a:solidFill>
                <a:latin typeface="Arial Narrow" panose="020B0606020202030204" pitchFamily="34" charset="0"/>
              </a:rPr>
              <a:t>Thu</a:t>
            </a:r>
            <a:r>
              <a:rPr sz="2400" b="1" i="1" dirty="0">
                <a:latin typeface="Arial Narrow" panose="020B0606020202030204" pitchFamily="34" charset="0"/>
              </a:rPr>
              <a:t>:  I have Math, Geography, Physical Education and Music.</a:t>
            </a:r>
          </a:p>
          <a:p>
            <a:pPr>
              <a:lnSpc>
                <a:spcPct val="50000"/>
              </a:lnSpc>
              <a:spcBef>
                <a:spcPct val="50000"/>
              </a:spcBef>
              <a:buNone/>
            </a:pPr>
            <a:r>
              <a:rPr sz="2400" b="1" i="1" dirty="0">
                <a:solidFill>
                  <a:srgbClr val="FF0000"/>
                </a:solidFill>
                <a:latin typeface="Arial Narrow" panose="020B0606020202030204" pitchFamily="34" charset="0"/>
              </a:rPr>
              <a:t>Hoa</a:t>
            </a:r>
            <a:r>
              <a:rPr sz="2400" b="1" i="1" dirty="0">
                <a:latin typeface="Arial Narrow" panose="020B0606020202030204" pitchFamily="34" charset="0"/>
              </a:rPr>
              <a:t>:  What’s your favorite subject, Thu?</a:t>
            </a:r>
          </a:p>
          <a:p>
            <a:pPr>
              <a:lnSpc>
                <a:spcPct val="50000"/>
              </a:lnSpc>
              <a:spcBef>
                <a:spcPct val="50000"/>
              </a:spcBef>
              <a:buNone/>
            </a:pPr>
            <a:r>
              <a:rPr sz="2400" b="1" i="1" dirty="0">
                <a:solidFill>
                  <a:srgbClr val="0000CC"/>
                </a:solidFill>
                <a:latin typeface="Arial Narrow" panose="020B0606020202030204" pitchFamily="34" charset="0"/>
              </a:rPr>
              <a:t>Thu</a:t>
            </a:r>
            <a:r>
              <a:rPr sz="2400" b="1" i="1" dirty="0">
                <a:latin typeface="Arial Narrow" panose="020B0606020202030204" pitchFamily="34" charset="0"/>
              </a:rPr>
              <a:t>:  I  like History. It ‘s an interesting and important </a:t>
            </a:r>
            <a:endParaRPr lang="en-US" sz="2400" b="1" i="1" dirty="0" smtClean="0">
              <a:latin typeface="Arial Narrow" panose="020B0606020202030204" pitchFamily="34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buNone/>
            </a:pPr>
            <a:r>
              <a:rPr sz="2400" b="1" i="1" dirty="0" smtClean="0">
                <a:latin typeface="Arial Narrow" panose="020B0606020202030204" pitchFamily="34" charset="0"/>
              </a:rPr>
              <a:t>subject</a:t>
            </a:r>
            <a:r>
              <a:rPr sz="2400" b="1" i="1" dirty="0">
                <a:latin typeface="Arial Narrow" panose="020B0606020202030204" pitchFamily="34" charset="0"/>
              </a:rPr>
              <a:t>.</a:t>
            </a:r>
          </a:p>
          <a:p>
            <a:pPr>
              <a:lnSpc>
                <a:spcPct val="50000"/>
              </a:lnSpc>
              <a:spcBef>
                <a:spcPct val="50000"/>
              </a:spcBef>
              <a:buNone/>
            </a:pPr>
            <a:r>
              <a:rPr sz="2400" b="1" i="1" dirty="0">
                <a:solidFill>
                  <a:srgbClr val="FF0000"/>
                </a:solidFill>
                <a:latin typeface="Arial Narrow" panose="020B0606020202030204" pitchFamily="34" charset="0"/>
              </a:rPr>
              <a:t>Hoa</a:t>
            </a:r>
            <a:r>
              <a:rPr sz="2400" b="1" i="1" dirty="0">
                <a:latin typeface="Arial Narrow" panose="020B0606020202030204" pitchFamily="34" charset="0"/>
              </a:rPr>
              <a:t>:  Yes, I like it, too.</a:t>
            </a:r>
          </a:p>
          <a:p>
            <a:pPr>
              <a:lnSpc>
                <a:spcPct val="50000"/>
              </a:lnSpc>
              <a:spcBef>
                <a:spcPct val="50000"/>
              </a:spcBef>
              <a:buNone/>
            </a:pPr>
            <a:r>
              <a:rPr sz="2400" b="1" i="1" dirty="0">
                <a:solidFill>
                  <a:srgbClr val="0000CC"/>
                </a:solidFill>
                <a:latin typeface="Arial Narrow" panose="020B0606020202030204" pitchFamily="34" charset="0"/>
              </a:rPr>
              <a:t>Thu:</a:t>
            </a:r>
            <a:r>
              <a:rPr sz="2400" b="1" i="1" dirty="0">
                <a:latin typeface="Arial Narrow" panose="020B0606020202030204" pitchFamily="34" charset="0"/>
              </a:rPr>
              <a:t>  What’s your favorite subject?</a:t>
            </a:r>
          </a:p>
          <a:p>
            <a:pPr>
              <a:lnSpc>
                <a:spcPct val="50000"/>
              </a:lnSpc>
              <a:spcBef>
                <a:spcPct val="50000"/>
              </a:spcBef>
              <a:buNone/>
            </a:pPr>
            <a:r>
              <a:rPr sz="2400" b="1" i="1" dirty="0">
                <a:solidFill>
                  <a:srgbClr val="FF0000"/>
                </a:solidFill>
                <a:latin typeface="Arial Narrow" panose="020B0606020202030204" pitchFamily="34" charset="0"/>
              </a:rPr>
              <a:t>Hoa</a:t>
            </a:r>
            <a:r>
              <a:rPr sz="2400" b="1" i="1" dirty="0">
                <a:latin typeface="Arial Narrow" panose="020B0606020202030204" pitchFamily="34" charset="0"/>
              </a:rPr>
              <a:t>:  Oh, Math. It’s difficult, but fun.</a:t>
            </a:r>
          </a:p>
          <a:p>
            <a:endParaRPr sz="2400" dirty="0"/>
          </a:p>
        </p:txBody>
      </p:sp>
    </p:spTree>
  </p:cSld>
  <p:clrMapOvr>
    <a:masterClrMapping/>
  </p:clrMapOvr>
  <p:transition>
    <p:wedge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63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9667" fill="hold"/>
                                        <p:tgtEl>
                                          <p:spTgt spid="163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0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390"/>
                </p:tgtEl>
              </p:cMediaNode>
            </p:audio>
          </p:childTnLst>
        </p:cTn>
      </p:par>
    </p:tnLst>
    <p:bldLst>
      <p:bldP spid="1638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289560" y="589915"/>
            <a:ext cx="8793480" cy="622236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When does Thu have English classes? </a:t>
            </a:r>
          </a:p>
          <a:p>
            <a:pPr marL="514350" indent="-514350">
              <a:spcBef>
                <a:spcPts val="0"/>
              </a:spcBef>
              <a:buFontTx/>
              <a:buNone/>
              <a:defRPr/>
            </a:pP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has English classes on Wednesday and Thursday</a:t>
            </a:r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What classes does Thu have on Thursday?</a:t>
            </a:r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has Math, English, Geography, Physical Education and Music</a:t>
            </a:r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What is Thu’s favorite subject? Why?  </a:t>
            </a:r>
          </a:p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 favorite subject is History.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(She likes History). Because it is interesting and important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What is Hoa’s favorite subject? Why?</a:t>
            </a:r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 favorite subject 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Math. Because it is difficult but fun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304800" y="5079"/>
            <a:ext cx="49495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0"/>
              </a:spcBef>
              <a:buFontTx/>
              <a:buNone/>
              <a:defRPr/>
            </a:pPr>
            <a:r>
              <a:rPr lang="en-US" sz="3200" b="1" u="sng" dirty="0" smtClean="0">
                <a:solidFill>
                  <a:srgbClr val="0000CC"/>
                </a:solidFill>
                <a:cs typeface="Arial" panose="020B0604020202020204" pitchFamily="34" charset="0"/>
                <a:sym typeface="+mn-ea"/>
              </a:rPr>
              <a:t>* Answer the questions: </a:t>
            </a:r>
            <a:endParaRPr lang="en-US" altLang="en-US" sz="3200" b="1" u="sng" dirty="0" smtClean="0">
              <a:solidFill>
                <a:srgbClr val="0000CC"/>
              </a:solidFill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13315"/>
          <p:cNvSpPr txBox="1"/>
          <p:nvPr/>
        </p:nvSpPr>
        <p:spPr>
          <a:xfrm>
            <a:off x="76318" y="489580"/>
            <a:ext cx="9067682" cy="113877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3200" b="1" u="sng" dirty="0" err="1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sz="3200" b="1" u="sng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u="sng" dirty="0" err="1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sz="3200" b="1" u="sng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u="sng" dirty="0" err="1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sz="3200" b="1" u="sng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u="sng" dirty="0" err="1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sz="3200" b="1" u="sng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u="sng" dirty="0" err="1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sz="3200" b="1" u="sng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u="sng" dirty="0" err="1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sz="3200" b="1" u="sng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u="sng" dirty="0" err="1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 u="sng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sz="3200" b="1" u="sng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3200" b="1" u="sng" dirty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7" name="Text Box 13316"/>
          <p:cNvSpPr txBox="1"/>
          <p:nvPr/>
        </p:nvSpPr>
        <p:spPr>
          <a:xfrm>
            <a:off x="228600" y="3536196"/>
            <a:ext cx="8641715" cy="209288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2800" b="1" u="sng" dirty="0" err="1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sz="2800" b="1" u="sng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u="sng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sz="2800" b="1" u="sng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u="sng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sz="2800" b="1" u="sng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u="sng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sz="2800" b="1" u="sng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u="sng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sz="2800" b="1" u="sng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u="sng" dirty="0" err="1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u="sng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2800" b="1" u="sng" dirty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 : What’s your favorite subject ?</a:t>
            </a:r>
          </a:p>
          <a:p>
            <a:pPr>
              <a:spcBef>
                <a:spcPts val="600"/>
              </a:spcBef>
            </a:pPr>
            <a:r>
              <a:rPr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I like English ( My favorite subject is English </a:t>
            </a:r>
            <a:r>
              <a:rPr sz="24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ct val="50000"/>
              </a:spcBef>
            </a:pPr>
            <a:r>
              <a:rPr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3" name="Rectangle 2"/>
          <p:cNvSpPr/>
          <p:nvPr/>
        </p:nvSpPr>
        <p:spPr>
          <a:xfrm>
            <a:off x="76318" y="152400"/>
            <a:ext cx="65532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marL="342900" indent="-342900">
              <a:lnSpc>
                <a:spcPct val="50000"/>
              </a:lnSpc>
              <a:spcBef>
                <a:spcPct val="20000"/>
              </a:spcBef>
            </a:pPr>
            <a:r>
              <a:rPr lang="en-US" altLang="en-GB" sz="3200" b="1" i="1" u="sng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GRAMMAR:</a:t>
            </a:r>
            <a:endParaRPr lang="en-US" altLang="en-GB" sz="3200" b="1" i="1" u="sng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Rectangles 9"/>
          <p:cNvSpPr/>
          <p:nvPr/>
        </p:nvSpPr>
        <p:spPr>
          <a:xfrm>
            <a:off x="228600" y="2214364"/>
            <a:ext cx="8907780" cy="12260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When  +  do / does  +  S  +  have  +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names of subjects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?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* S  +  have / has  +…………..on………..</a:t>
            </a:r>
            <a:endParaRPr lang="en-GB" altLang="en-US" sz="2800" dirty="0"/>
          </a:p>
        </p:txBody>
      </p:sp>
      <p:sp>
        <p:nvSpPr>
          <p:cNvPr id="2" name="Text Box 1"/>
          <p:cNvSpPr txBox="1"/>
          <p:nvPr/>
        </p:nvSpPr>
        <p:spPr>
          <a:xfrm>
            <a:off x="91302" y="1183313"/>
            <a:ext cx="9677252" cy="103105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Bef>
                <a:spcPts val="600"/>
              </a:spcBef>
            </a:pPr>
            <a:r>
              <a:rPr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Ex : When do you have English ?</a:t>
            </a:r>
            <a:endParaRPr sz="28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I have English classes on Wednesday and Thursday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GB" altLang="en-US" sz="2800" b="1" dirty="0"/>
          </a:p>
        </p:txBody>
      </p:sp>
      <p:sp>
        <p:nvSpPr>
          <p:cNvPr id="4" name="Rectangles 3"/>
          <p:cNvSpPr/>
          <p:nvPr/>
        </p:nvSpPr>
        <p:spPr>
          <a:xfrm>
            <a:off x="152400" y="5140960"/>
            <a:ext cx="8983980" cy="15455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</a:t>
            </a:r>
            <a:r>
              <a:rPr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What  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+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be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+ one’s favorite subject ?</a:t>
            </a:r>
          </a:p>
          <a:p>
            <a:pPr>
              <a:spcBef>
                <a:spcPct val="50000"/>
              </a:spcBef>
            </a:pPr>
            <a:r>
              <a:rPr lang="en-US" altLang="en-GB" sz="2800" b="1" dirty="0">
                <a:solidFill>
                  <a:srgbClr val="FF0000"/>
                </a:solidFill>
              </a:rPr>
              <a:t>      S + </a:t>
            </a:r>
            <a:r>
              <a:rPr lang="en-US" altLang="en-GB" sz="2800" b="1" dirty="0" smtClean="0">
                <a:solidFill>
                  <a:srgbClr val="FF0000"/>
                </a:solidFill>
              </a:rPr>
              <a:t>like(s) </a:t>
            </a:r>
            <a:r>
              <a:rPr lang="en-US" altLang="en-GB" sz="2800" b="1" dirty="0">
                <a:solidFill>
                  <a:srgbClr val="FF0000"/>
                </a:solidFill>
              </a:rPr>
              <a:t>+ (</a:t>
            </a:r>
            <a:r>
              <a:rPr lang="en-US" altLang="en-GB" sz="2800" b="1" dirty="0" smtClean="0">
                <a:solidFill>
                  <a:srgbClr val="FF0000"/>
                </a:solidFill>
              </a:rPr>
              <a:t>noun of subject).</a:t>
            </a:r>
          </a:p>
          <a:p>
            <a:pPr>
              <a:spcBef>
                <a:spcPct val="50000"/>
              </a:spcBef>
            </a:pPr>
            <a:r>
              <a:rPr lang="en-US" altLang="en-GB" sz="2800" b="1" dirty="0" smtClean="0">
                <a:solidFill>
                  <a:srgbClr val="FF0000"/>
                </a:solidFill>
              </a:rPr>
              <a:t>(O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ne’s </a:t>
            </a:r>
            <a:r>
              <a:rPr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favorite 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subject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+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be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+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Noun of subject. )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316" grpId="1"/>
      <p:bldP spid="13313" grpId="1"/>
      <p:bldP spid="10" grpId="0" animBg="1"/>
      <p:bldP spid="10" grpId="1" animBg="1"/>
      <p:bldP spid="4" grpId="0" bldLvl="0" animBg="1"/>
      <p:bldP spid="4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5"/>
          <p:cNvSpPr txBox="1"/>
          <p:nvPr/>
        </p:nvSpPr>
        <p:spPr>
          <a:xfrm>
            <a:off x="0" y="0"/>
            <a:ext cx="9448800" cy="501676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lnSpc>
                <a:spcPct val="95000"/>
              </a:lnSpc>
            </a:pPr>
            <a:r>
              <a:rPr lang="en-US" altLang="en-GB" sz="2800" b="1" u="sng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Practice: Ask </a:t>
            </a:r>
            <a:r>
              <a:rPr lang="en-US" altLang="en-GB" sz="2800" b="1" u="sng" dirty="0">
                <a:solidFill>
                  <a:srgbClr val="FF0000"/>
                </a:solidFill>
                <a:latin typeface="Arial Narrow" panose="020B0606020202030204" pitchFamily="34" charset="0"/>
              </a:rPr>
              <a:t>and answer questions about schedule with a partner</a:t>
            </a:r>
          </a:p>
        </p:txBody>
      </p:sp>
      <p:graphicFrame>
        <p:nvGraphicFramePr>
          <p:cNvPr id="17538" name="Group 130"/>
          <p:cNvGraphicFramePr>
            <a:graphicFrameLocks noGrp="1"/>
          </p:cNvGraphicFramePr>
          <p:nvPr>
            <p:ph idx="1"/>
          </p:nvPr>
        </p:nvGraphicFramePr>
        <p:xfrm>
          <a:off x="76200" y="990600"/>
          <a:ext cx="8686800" cy="3809997"/>
        </p:xfrm>
        <a:graphic>
          <a:graphicData uri="http://schemas.openxmlformats.org/drawingml/2006/table">
            <a:tbl>
              <a:tblPr/>
              <a:tblGrid>
                <a:gridCol w="1295484"/>
                <a:gridCol w="1600116"/>
                <a:gridCol w="1447800"/>
                <a:gridCol w="1447800"/>
                <a:gridCol w="1447800"/>
                <a:gridCol w="1447800"/>
              </a:tblGrid>
              <a:tr h="611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608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Math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Literature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English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Literature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Math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Literature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Biology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Math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Math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19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Math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Literature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History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Geography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Music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8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Art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PE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English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PE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History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1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Music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English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English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Music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altLang="en-GB" sz="2000" b="1" dirty="0" smtClean="0">
                          <a:solidFill>
                            <a:srgbClr val="0000CC"/>
                          </a:solidFill>
                          <a:latin typeface="Arial Narrow" panose="020B0606020202030204" pitchFamily="34" charset="0"/>
                        </a:rPr>
                        <a:t>Class meeting</a:t>
                      </a:r>
                      <a:endParaRPr lang="en-US" altLang="en-GB" sz="2000" b="1" dirty="0">
                        <a:solidFill>
                          <a:srgbClr val="0000CC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89" name="Rectangle 131"/>
          <p:cNvSpPr/>
          <p:nvPr/>
        </p:nvSpPr>
        <p:spPr>
          <a:xfrm>
            <a:off x="7315200" y="1066800"/>
            <a:ext cx="1524000" cy="533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algn="ctr">
              <a:lnSpc>
                <a:spcPct val="135000"/>
              </a:lnSpc>
              <a:spcBef>
                <a:spcPct val="20000"/>
              </a:spcBef>
            </a:pPr>
            <a:r>
              <a:rPr lang="en-US" altLang="en-GB" sz="1800" b="1" dirty="0" smtClean="0">
                <a:solidFill>
                  <a:schemeClr val="folHlink"/>
                </a:solidFill>
                <a:latin typeface="Arial Narrow" panose="020B0606020202030204" pitchFamily="34" charset="0"/>
              </a:rPr>
              <a:t>SATURDAY</a:t>
            </a:r>
          </a:p>
        </p:txBody>
      </p:sp>
      <p:sp>
        <p:nvSpPr>
          <p:cNvPr id="14390" name="Rectangle 132"/>
          <p:cNvSpPr/>
          <p:nvPr/>
        </p:nvSpPr>
        <p:spPr>
          <a:xfrm>
            <a:off x="5868670" y="1067435"/>
            <a:ext cx="1524000" cy="533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algn="ctr">
              <a:lnSpc>
                <a:spcPct val="135000"/>
              </a:lnSpc>
              <a:spcBef>
                <a:spcPct val="20000"/>
              </a:spcBef>
            </a:pPr>
            <a:r>
              <a:rPr lang="en-US" altLang="en-GB" sz="2000" b="1" dirty="0">
                <a:solidFill>
                  <a:schemeClr val="folHlink"/>
                </a:solidFill>
                <a:latin typeface="Arial Narrow" panose="020B0606020202030204" pitchFamily="34" charset="0"/>
              </a:rPr>
              <a:t>FRIDAY</a:t>
            </a:r>
          </a:p>
        </p:txBody>
      </p:sp>
      <p:sp>
        <p:nvSpPr>
          <p:cNvPr id="14391" name="Rectangle 133"/>
          <p:cNvSpPr/>
          <p:nvPr/>
        </p:nvSpPr>
        <p:spPr>
          <a:xfrm>
            <a:off x="4343400" y="1066800"/>
            <a:ext cx="1525588" cy="533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algn="ctr">
              <a:lnSpc>
                <a:spcPct val="135000"/>
              </a:lnSpc>
              <a:spcBef>
                <a:spcPct val="20000"/>
              </a:spcBef>
            </a:pPr>
            <a:r>
              <a:rPr lang="en-US" altLang="en-GB" sz="1800" b="1" dirty="0">
                <a:solidFill>
                  <a:schemeClr val="folHlink"/>
                </a:solidFill>
                <a:latin typeface="Arial Narrow" panose="020B0606020202030204" pitchFamily="34" charset="0"/>
              </a:rPr>
              <a:t>THURSDAY</a:t>
            </a:r>
          </a:p>
        </p:txBody>
      </p:sp>
      <p:sp>
        <p:nvSpPr>
          <p:cNvPr id="14392" name="Rectangle 134"/>
          <p:cNvSpPr/>
          <p:nvPr/>
        </p:nvSpPr>
        <p:spPr>
          <a:xfrm>
            <a:off x="2819400" y="1066800"/>
            <a:ext cx="1752600" cy="533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algn="ctr">
              <a:lnSpc>
                <a:spcPct val="135000"/>
              </a:lnSpc>
              <a:spcBef>
                <a:spcPct val="20000"/>
              </a:spcBef>
            </a:pPr>
            <a:r>
              <a:rPr lang="en-US" altLang="en-GB" sz="1800" b="1" dirty="0">
                <a:solidFill>
                  <a:schemeClr val="folHlink"/>
                </a:solidFill>
                <a:latin typeface="Arial Narrow" panose="020B0606020202030204" pitchFamily="34" charset="0"/>
              </a:rPr>
              <a:t>WEDNESDAY</a:t>
            </a:r>
          </a:p>
        </p:txBody>
      </p:sp>
      <p:sp>
        <p:nvSpPr>
          <p:cNvPr id="14393" name="Rectangle 135"/>
          <p:cNvSpPr/>
          <p:nvPr/>
        </p:nvSpPr>
        <p:spPr>
          <a:xfrm>
            <a:off x="1447800" y="1066800"/>
            <a:ext cx="1525588" cy="533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algn="ctr">
              <a:lnSpc>
                <a:spcPct val="135000"/>
              </a:lnSpc>
              <a:spcBef>
                <a:spcPct val="20000"/>
              </a:spcBef>
            </a:pPr>
            <a:r>
              <a:rPr lang="en-US" altLang="en-GB" sz="2000" b="1" dirty="0">
                <a:solidFill>
                  <a:schemeClr val="folHlink"/>
                </a:solidFill>
                <a:latin typeface="Arial Narrow" panose="020B0606020202030204" pitchFamily="34" charset="0"/>
              </a:rPr>
              <a:t>TUESDAY</a:t>
            </a:r>
          </a:p>
        </p:txBody>
      </p:sp>
      <p:sp>
        <p:nvSpPr>
          <p:cNvPr id="14394" name="Rectangle 136"/>
          <p:cNvSpPr/>
          <p:nvPr/>
        </p:nvSpPr>
        <p:spPr>
          <a:xfrm>
            <a:off x="0" y="1066800"/>
            <a:ext cx="1522413" cy="533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algn="ctr">
              <a:lnSpc>
                <a:spcPct val="135000"/>
              </a:lnSpc>
              <a:spcBef>
                <a:spcPct val="20000"/>
              </a:spcBef>
            </a:pPr>
            <a:r>
              <a:rPr lang="en-US" altLang="en-GB" sz="2000" b="1" dirty="0">
                <a:solidFill>
                  <a:schemeClr val="folHlink"/>
                </a:solidFill>
                <a:latin typeface="Arial Narrow" panose="020B0606020202030204" pitchFamily="34" charset="0"/>
              </a:rPr>
              <a:t>MONDAY</a:t>
            </a:r>
          </a:p>
        </p:txBody>
      </p:sp>
      <p:pic>
        <p:nvPicPr>
          <p:cNvPr id="17552" name="Picture 1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0711" y="5497221"/>
            <a:ext cx="1212850" cy="12655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553" name="Picture 1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2892" y="5472774"/>
            <a:ext cx="1670685" cy="1314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556" name="PubRRectCallout"/>
          <p:cNvSpPr>
            <a:spLocks noEditPoints="1"/>
          </p:cNvSpPr>
          <p:nvPr/>
        </p:nvSpPr>
        <p:spPr>
          <a:xfrm flipH="1">
            <a:off x="215581" y="4683734"/>
            <a:ext cx="3607435" cy="669566"/>
          </a:xfrm>
          <a:custGeom>
            <a:avLst/>
            <a:gdLst/>
            <a:ahLst/>
            <a:cxnLst>
              <a:cxn ang="17694720">
                <a:pos x="2147483647" y="0"/>
              </a:cxn>
              <a:cxn ang="11796480">
                <a:pos x="0" y="2147483647"/>
              </a:cxn>
              <a:cxn ang="5898240">
                <a:pos x="2147483647" y="2147483647"/>
              </a:cxn>
              <a:cxn ang="589824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21600" h="21600">
                <a:moveTo>
                  <a:pt x="532" y="0"/>
                </a:moveTo>
                <a:cubicBezTo>
                  <a:pt x="238" y="0"/>
                  <a:pt x="0" y="238"/>
                  <a:pt x="0" y="532"/>
                </a:cubicBezTo>
                <a:lnTo>
                  <a:pt x="0" y="16745"/>
                </a:lnTo>
                <a:cubicBezTo>
                  <a:pt x="0" y="17039"/>
                  <a:pt x="238" y="17277"/>
                  <a:pt x="532" y="17277"/>
                </a:cubicBezTo>
                <a:lnTo>
                  <a:pt x="2623" y="17277"/>
                </a:lnTo>
                <a:lnTo>
                  <a:pt x="3300" y="21600"/>
                </a:lnTo>
                <a:lnTo>
                  <a:pt x="6515" y="17277"/>
                </a:lnTo>
                <a:lnTo>
                  <a:pt x="21016" y="17277"/>
                </a:lnTo>
                <a:cubicBezTo>
                  <a:pt x="21339" y="17277"/>
                  <a:pt x="21600" y="17039"/>
                  <a:pt x="21600" y="16745"/>
                </a:cubicBezTo>
                <a:lnTo>
                  <a:pt x="21600" y="532"/>
                </a:lnTo>
                <a:cubicBezTo>
                  <a:pt x="21600" y="238"/>
                  <a:pt x="21339" y="0"/>
                  <a:pt x="21016" y="0"/>
                </a:cubicBezTo>
                <a:close/>
              </a:path>
            </a:pathLst>
          </a:custGeom>
          <a:solidFill>
            <a:schemeClr val="bg1"/>
          </a:solidFill>
          <a:ln w="28575" cap="flat" cmpd="sng">
            <a:solidFill>
              <a:srgbClr val="8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GB" altLang="en-US"/>
          </a:p>
        </p:txBody>
      </p:sp>
      <p:sp>
        <p:nvSpPr>
          <p:cNvPr id="17557" name="PubRRectCallout"/>
          <p:cNvSpPr>
            <a:spLocks noEditPoints="1"/>
          </p:cNvSpPr>
          <p:nvPr/>
        </p:nvSpPr>
        <p:spPr>
          <a:xfrm>
            <a:off x="4419600" y="4648200"/>
            <a:ext cx="4323080" cy="849021"/>
          </a:xfrm>
          <a:custGeom>
            <a:avLst/>
            <a:gdLst/>
            <a:ahLst/>
            <a:cxnLst>
              <a:cxn ang="17694720">
                <a:pos x="2147483647" y="0"/>
              </a:cxn>
              <a:cxn ang="11796480">
                <a:pos x="0" y="1553375385"/>
              </a:cxn>
              <a:cxn ang="5898240">
                <a:pos x="2147483647" y="2147483647"/>
              </a:cxn>
              <a:cxn ang="5898240">
                <a:pos x="2147483647" y="2147483647"/>
              </a:cxn>
              <a:cxn ang="0">
                <a:pos x="2147483647" y="1553375385"/>
              </a:cxn>
            </a:cxnLst>
            <a:rect l="0" t="0" r="0" b="0"/>
            <a:pathLst>
              <a:path w="21600" h="21600">
                <a:moveTo>
                  <a:pt x="532" y="0"/>
                </a:moveTo>
                <a:cubicBezTo>
                  <a:pt x="238" y="0"/>
                  <a:pt x="0" y="238"/>
                  <a:pt x="0" y="532"/>
                </a:cubicBezTo>
                <a:lnTo>
                  <a:pt x="0" y="16745"/>
                </a:lnTo>
                <a:cubicBezTo>
                  <a:pt x="0" y="17039"/>
                  <a:pt x="238" y="17277"/>
                  <a:pt x="532" y="17277"/>
                </a:cubicBezTo>
                <a:lnTo>
                  <a:pt x="2623" y="17277"/>
                </a:lnTo>
                <a:lnTo>
                  <a:pt x="6026" y="21600"/>
                </a:lnTo>
                <a:lnTo>
                  <a:pt x="6515" y="17277"/>
                </a:lnTo>
                <a:lnTo>
                  <a:pt x="21016" y="17277"/>
                </a:lnTo>
                <a:cubicBezTo>
                  <a:pt x="21339" y="17277"/>
                  <a:pt x="21600" y="17039"/>
                  <a:pt x="21600" y="16745"/>
                </a:cubicBezTo>
                <a:lnTo>
                  <a:pt x="21600" y="532"/>
                </a:lnTo>
                <a:cubicBezTo>
                  <a:pt x="21600" y="238"/>
                  <a:pt x="21339" y="0"/>
                  <a:pt x="21016" y="0"/>
                </a:cubicBezTo>
                <a:close/>
              </a:path>
            </a:pathLst>
          </a:custGeom>
          <a:solidFill>
            <a:schemeClr val="bg1"/>
          </a:solidFill>
          <a:ln w="28575" cap="flat" cmpd="sng">
            <a:solidFill>
              <a:srgbClr val="8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GB" altLang="en-US"/>
          </a:p>
        </p:txBody>
      </p:sp>
      <p:sp>
        <p:nvSpPr>
          <p:cNvPr id="17558" name="Text Box 150"/>
          <p:cNvSpPr txBox="1"/>
          <p:nvPr/>
        </p:nvSpPr>
        <p:spPr>
          <a:xfrm>
            <a:off x="228600" y="4876800"/>
            <a:ext cx="3581400" cy="3667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GB" sz="2000" b="1" i="1" dirty="0">
                <a:solidFill>
                  <a:srgbClr val="FF0000"/>
                </a:solidFill>
                <a:latin typeface="Arial Narrow" panose="020B0606020202030204" pitchFamily="34" charset="0"/>
              </a:rPr>
              <a:t>When do you have English?</a:t>
            </a:r>
            <a:endParaRPr lang="en-US" altLang="en-GB" sz="20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7559" name="Text Box 151"/>
          <p:cNvSpPr txBox="1"/>
          <p:nvPr/>
        </p:nvSpPr>
        <p:spPr>
          <a:xfrm>
            <a:off x="4317365" y="4699000"/>
            <a:ext cx="482663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GB" sz="2000" b="1" i="1" dirty="0">
                <a:solidFill>
                  <a:srgbClr val="0000CC"/>
                </a:solidFill>
                <a:latin typeface="Arial Narrow" panose="020B0606020202030204" pitchFamily="34" charset="0"/>
              </a:rPr>
              <a:t>I have  English classes </a:t>
            </a:r>
            <a:r>
              <a:rPr lang="en-US" altLang="en-GB" sz="2000" b="1" i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on Tuesday, </a:t>
            </a:r>
            <a:r>
              <a:rPr lang="en-US" altLang="en-GB" sz="2000" b="1" i="1" dirty="0">
                <a:solidFill>
                  <a:srgbClr val="0000CC"/>
                </a:solidFill>
                <a:latin typeface="Arial Narrow" panose="020B0606020202030204" pitchFamily="34" charset="0"/>
              </a:rPr>
              <a:t>Wednesday and Thursday.</a:t>
            </a:r>
          </a:p>
        </p:txBody>
      </p:sp>
      <p:sp>
        <p:nvSpPr>
          <p:cNvPr id="3" name="Rectangle 2"/>
          <p:cNvSpPr/>
          <p:nvPr/>
        </p:nvSpPr>
        <p:spPr>
          <a:xfrm>
            <a:off x="243590" y="155125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School </a:t>
            </a:r>
            <a:endParaRPr lang="en-US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assemble</a:t>
            </a:r>
            <a:endParaRPr lang="en-US" altLang="en-US" b="1" dirty="0">
              <a:solidFill>
                <a:srgbClr val="0000CC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23" name="PubRRectCallout"/>
          <p:cNvSpPr>
            <a:spLocks noEditPoints="1"/>
          </p:cNvSpPr>
          <p:nvPr/>
        </p:nvSpPr>
        <p:spPr>
          <a:xfrm flipH="1">
            <a:off x="648827" y="6139954"/>
            <a:ext cx="3607435" cy="669566"/>
          </a:xfrm>
          <a:custGeom>
            <a:avLst/>
            <a:gdLst/>
            <a:ahLst/>
            <a:cxnLst>
              <a:cxn ang="17694720">
                <a:pos x="2147483647" y="0"/>
              </a:cxn>
              <a:cxn ang="11796480">
                <a:pos x="0" y="2147483647"/>
              </a:cxn>
              <a:cxn ang="5898240">
                <a:pos x="2147483647" y="2147483647"/>
              </a:cxn>
              <a:cxn ang="589824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21600" h="21600">
                <a:moveTo>
                  <a:pt x="532" y="0"/>
                </a:moveTo>
                <a:cubicBezTo>
                  <a:pt x="238" y="0"/>
                  <a:pt x="0" y="238"/>
                  <a:pt x="0" y="532"/>
                </a:cubicBezTo>
                <a:lnTo>
                  <a:pt x="0" y="16745"/>
                </a:lnTo>
                <a:cubicBezTo>
                  <a:pt x="0" y="17039"/>
                  <a:pt x="238" y="17277"/>
                  <a:pt x="532" y="17277"/>
                </a:cubicBezTo>
                <a:lnTo>
                  <a:pt x="2623" y="17277"/>
                </a:lnTo>
                <a:lnTo>
                  <a:pt x="3300" y="21600"/>
                </a:lnTo>
                <a:lnTo>
                  <a:pt x="6515" y="17277"/>
                </a:lnTo>
                <a:lnTo>
                  <a:pt x="21016" y="17277"/>
                </a:lnTo>
                <a:cubicBezTo>
                  <a:pt x="21339" y="17277"/>
                  <a:pt x="21600" y="17039"/>
                  <a:pt x="21600" y="16745"/>
                </a:cubicBezTo>
                <a:lnTo>
                  <a:pt x="21600" y="532"/>
                </a:lnTo>
                <a:cubicBezTo>
                  <a:pt x="21600" y="238"/>
                  <a:pt x="21339" y="0"/>
                  <a:pt x="21016" y="0"/>
                </a:cubicBezTo>
                <a:close/>
              </a:path>
            </a:pathLst>
          </a:custGeom>
          <a:solidFill>
            <a:schemeClr val="bg1"/>
          </a:solidFill>
          <a:ln w="28575" cap="flat" cmpd="sng">
            <a:solidFill>
              <a:srgbClr val="8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GB" altLang="en-US"/>
          </a:p>
        </p:txBody>
      </p:sp>
      <p:sp>
        <p:nvSpPr>
          <p:cNvPr id="25" name="PubRRectCallout"/>
          <p:cNvSpPr>
            <a:spLocks noEditPoints="1"/>
          </p:cNvSpPr>
          <p:nvPr/>
        </p:nvSpPr>
        <p:spPr>
          <a:xfrm flipH="1">
            <a:off x="4448563" y="6261842"/>
            <a:ext cx="3607435" cy="669566"/>
          </a:xfrm>
          <a:custGeom>
            <a:avLst/>
            <a:gdLst/>
            <a:ahLst/>
            <a:cxnLst>
              <a:cxn ang="17694720">
                <a:pos x="2147483647" y="0"/>
              </a:cxn>
              <a:cxn ang="11796480">
                <a:pos x="0" y="2147483647"/>
              </a:cxn>
              <a:cxn ang="5898240">
                <a:pos x="2147483647" y="2147483647"/>
              </a:cxn>
              <a:cxn ang="589824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21600" h="21600">
                <a:moveTo>
                  <a:pt x="532" y="0"/>
                </a:moveTo>
                <a:cubicBezTo>
                  <a:pt x="238" y="0"/>
                  <a:pt x="0" y="238"/>
                  <a:pt x="0" y="532"/>
                </a:cubicBezTo>
                <a:lnTo>
                  <a:pt x="0" y="16745"/>
                </a:lnTo>
                <a:cubicBezTo>
                  <a:pt x="0" y="17039"/>
                  <a:pt x="238" y="17277"/>
                  <a:pt x="532" y="17277"/>
                </a:cubicBezTo>
                <a:lnTo>
                  <a:pt x="2623" y="17277"/>
                </a:lnTo>
                <a:lnTo>
                  <a:pt x="3300" y="21600"/>
                </a:lnTo>
                <a:lnTo>
                  <a:pt x="6515" y="17277"/>
                </a:lnTo>
                <a:lnTo>
                  <a:pt x="21016" y="17277"/>
                </a:lnTo>
                <a:cubicBezTo>
                  <a:pt x="21339" y="17277"/>
                  <a:pt x="21600" y="17039"/>
                  <a:pt x="21600" y="16745"/>
                </a:cubicBezTo>
                <a:lnTo>
                  <a:pt x="21600" y="532"/>
                </a:lnTo>
                <a:cubicBezTo>
                  <a:pt x="21600" y="238"/>
                  <a:pt x="21339" y="0"/>
                  <a:pt x="21016" y="0"/>
                </a:cubicBezTo>
                <a:close/>
              </a:path>
            </a:pathLst>
          </a:custGeom>
          <a:solidFill>
            <a:schemeClr val="bg1"/>
          </a:solidFill>
          <a:ln w="28575" cap="flat" cmpd="sng">
            <a:solidFill>
              <a:srgbClr val="8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GB" altLang="en-US"/>
          </a:p>
        </p:txBody>
      </p:sp>
      <p:sp>
        <p:nvSpPr>
          <p:cNvPr id="26" name="PubRRectCallout"/>
          <p:cNvSpPr>
            <a:spLocks noEditPoints="1"/>
          </p:cNvSpPr>
          <p:nvPr/>
        </p:nvSpPr>
        <p:spPr>
          <a:xfrm flipH="1">
            <a:off x="4541988" y="5521487"/>
            <a:ext cx="3607435" cy="669566"/>
          </a:xfrm>
          <a:custGeom>
            <a:avLst/>
            <a:gdLst/>
            <a:ahLst/>
            <a:cxnLst>
              <a:cxn ang="17694720">
                <a:pos x="2147483647" y="0"/>
              </a:cxn>
              <a:cxn ang="11796480">
                <a:pos x="0" y="2147483647"/>
              </a:cxn>
              <a:cxn ang="5898240">
                <a:pos x="2147483647" y="2147483647"/>
              </a:cxn>
              <a:cxn ang="589824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21600" h="21600">
                <a:moveTo>
                  <a:pt x="532" y="0"/>
                </a:moveTo>
                <a:cubicBezTo>
                  <a:pt x="238" y="0"/>
                  <a:pt x="0" y="238"/>
                  <a:pt x="0" y="532"/>
                </a:cubicBezTo>
                <a:lnTo>
                  <a:pt x="0" y="16745"/>
                </a:lnTo>
                <a:cubicBezTo>
                  <a:pt x="0" y="17039"/>
                  <a:pt x="238" y="17277"/>
                  <a:pt x="532" y="17277"/>
                </a:cubicBezTo>
                <a:lnTo>
                  <a:pt x="2623" y="17277"/>
                </a:lnTo>
                <a:lnTo>
                  <a:pt x="3300" y="21600"/>
                </a:lnTo>
                <a:lnTo>
                  <a:pt x="6515" y="17277"/>
                </a:lnTo>
                <a:lnTo>
                  <a:pt x="21016" y="17277"/>
                </a:lnTo>
                <a:cubicBezTo>
                  <a:pt x="21339" y="17277"/>
                  <a:pt x="21600" y="17039"/>
                  <a:pt x="21600" y="16745"/>
                </a:cubicBezTo>
                <a:lnTo>
                  <a:pt x="21600" y="532"/>
                </a:lnTo>
                <a:cubicBezTo>
                  <a:pt x="21600" y="238"/>
                  <a:pt x="21339" y="0"/>
                  <a:pt x="21016" y="0"/>
                </a:cubicBezTo>
                <a:close/>
              </a:path>
            </a:pathLst>
          </a:custGeom>
          <a:solidFill>
            <a:schemeClr val="bg1"/>
          </a:solidFill>
          <a:ln w="28575" cap="flat" cmpd="sng">
            <a:solidFill>
              <a:srgbClr val="8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GB" altLang="en-US"/>
          </a:p>
        </p:txBody>
      </p:sp>
      <p:sp>
        <p:nvSpPr>
          <p:cNvPr id="17561" name="Text Box 153"/>
          <p:cNvSpPr txBox="1"/>
          <p:nvPr/>
        </p:nvSpPr>
        <p:spPr>
          <a:xfrm>
            <a:off x="4572000" y="5574665"/>
            <a:ext cx="3536315" cy="5334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GB" sz="1600" b="1" i="1" dirty="0">
                <a:solidFill>
                  <a:srgbClr val="0000CC"/>
                </a:solidFill>
                <a:latin typeface="Arial Narrow" panose="020B0606020202030204" pitchFamily="34" charset="0"/>
              </a:rPr>
              <a:t>I have Math, Geography, Physical Education and Music.</a:t>
            </a:r>
          </a:p>
        </p:txBody>
      </p:sp>
      <p:sp>
        <p:nvSpPr>
          <p:cNvPr id="17562" name="Text Box 154"/>
          <p:cNvSpPr txBox="1"/>
          <p:nvPr/>
        </p:nvSpPr>
        <p:spPr>
          <a:xfrm>
            <a:off x="838200" y="6302941"/>
            <a:ext cx="3581400" cy="3667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GB" sz="2000" b="1" i="1" dirty="0">
                <a:solidFill>
                  <a:srgbClr val="FF0000"/>
                </a:solidFill>
                <a:latin typeface="Arial Narrow" panose="020B0606020202030204" pitchFamily="34" charset="0"/>
              </a:rPr>
              <a:t>What’s your favorite subject?</a:t>
            </a:r>
          </a:p>
        </p:txBody>
      </p:sp>
      <p:sp>
        <p:nvSpPr>
          <p:cNvPr id="17563" name="Text Box 155"/>
          <p:cNvSpPr txBox="1"/>
          <p:nvPr/>
        </p:nvSpPr>
        <p:spPr>
          <a:xfrm>
            <a:off x="4419600" y="6401910"/>
            <a:ext cx="3581400" cy="3667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GB" sz="2000" b="1" i="1" dirty="0">
                <a:solidFill>
                  <a:srgbClr val="0000CC"/>
                </a:solidFill>
                <a:latin typeface="Arial Narrow" panose="020B0606020202030204" pitchFamily="34" charset="0"/>
              </a:rPr>
              <a:t>I  like History and Math</a:t>
            </a:r>
          </a:p>
        </p:txBody>
      </p:sp>
      <p:sp>
        <p:nvSpPr>
          <p:cNvPr id="28" name="PubRRectCallout"/>
          <p:cNvSpPr>
            <a:spLocks noEditPoints="1"/>
          </p:cNvSpPr>
          <p:nvPr/>
        </p:nvSpPr>
        <p:spPr>
          <a:xfrm flipH="1">
            <a:off x="710663" y="5438653"/>
            <a:ext cx="3607435" cy="669566"/>
          </a:xfrm>
          <a:custGeom>
            <a:avLst/>
            <a:gdLst/>
            <a:ahLst/>
            <a:cxnLst>
              <a:cxn ang="17694720">
                <a:pos x="2147483647" y="0"/>
              </a:cxn>
              <a:cxn ang="11796480">
                <a:pos x="0" y="2147483647"/>
              </a:cxn>
              <a:cxn ang="5898240">
                <a:pos x="2147483647" y="2147483647"/>
              </a:cxn>
              <a:cxn ang="589824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21600" h="21600">
                <a:moveTo>
                  <a:pt x="532" y="0"/>
                </a:moveTo>
                <a:cubicBezTo>
                  <a:pt x="238" y="0"/>
                  <a:pt x="0" y="238"/>
                  <a:pt x="0" y="532"/>
                </a:cubicBezTo>
                <a:lnTo>
                  <a:pt x="0" y="16745"/>
                </a:lnTo>
                <a:cubicBezTo>
                  <a:pt x="0" y="17039"/>
                  <a:pt x="238" y="17277"/>
                  <a:pt x="532" y="17277"/>
                </a:cubicBezTo>
                <a:lnTo>
                  <a:pt x="2623" y="17277"/>
                </a:lnTo>
                <a:lnTo>
                  <a:pt x="3300" y="21600"/>
                </a:lnTo>
                <a:lnTo>
                  <a:pt x="6515" y="17277"/>
                </a:lnTo>
                <a:lnTo>
                  <a:pt x="21016" y="17277"/>
                </a:lnTo>
                <a:cubicBezTo>
                  <a:pt x="21339" y="17277"/>
                  <a:pt x="21600" y="17039"/>
                  <a:pt x="21600" y="16745"/>
                </a:cubicBezTo>
                <a:lnTo>
                  <a:pt x="21600" y="532"/>
                </a:lnTo>
                <a:cubicBezTo>
                  <a:pt x="21600" y="238"/>
                  <a:pt x="21339" y="0"/>
                  <a:pt x="21016" y="0"/>
                </a:cubicBezTo>
                <a:close/>
              </a:path>
            </a:pathLst>
          </a:custGeom>
          <a:solidFill>
            <a:schemeClr val="bg1"/>
          </a:solidFill>
          <a:ln w="28575" cap="flat" cmpd="sng">
            <a:solidFill>
              <a:srgbClr val="8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GB" altLang="en-US"/>
          </a:p>
        </p:txBody>
      </p:sp>
      <p:sp>
        <p:nvSpPr>
          <p:cNvPr id="17560" name="Text Box 152"/>
          <p:cNvSpPr txBox="1"/>
          <p:nvPr/>
        </p:nvSpPr>
        <p:spPr>
          <a:xfrm>
            <a:off x="841852" y="5404238"/>
            <a:ext cx="3581400" cy="6413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GB" sz="2000" b="1" i="1" dirty="0">
                <a:solidFill>
                  <a:srgbClr val="FF0000"/>
                </a:solidFill>
                <a:latin typeface="Arial Narrow" panose="020B0606020202030204" pitchFamily="34" charset="0"/>
              </a:rPr>
              <a:t>What other classes do you have on Thursday?</a:t>
            </a:r>
            <a:endParaRPr lang="en-US" altLang="en-GB" sz="20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5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5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5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5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5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5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5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5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5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5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5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5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5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5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5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5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5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5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56" grpId="0" animBg="1"/>
      <p:bldP spid="17557" grpId="0" animBg="1"/>
      <p:bldP spid="17558" grpId="0"/>
      <p:bldP spid="17559" grpId="0"/>
      <p:bldP spid="23" grpId="0" animBg="1"/>
      <p:bldP spid="25" grpId="0" animBg="1"/>
      <p:bldP spid="26" grpId="0" animBg="1"/>
      <p:bldP spid="17561" grpId="0"/>
      <p:bldP spid="17562" grpId="0"/>
      <p:bldP spid="17563" grpId="0"/>
      <p:bldP spid="28" grpId="0" animBg="1"/>
      <p:bldP spid="1756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WordArt 3"/>
          <p:cNvSpPr>
            <a:spLocks noTextEdit="1"/>
          </p:cNvSpPr>
          <p:nvPr/>
        </p:nvSpPr>
        <p:spPr>
          <a:xfrm>
            <a:off x="2667000" y="2362200"/>
            <a:ext cx="4186238" cy="2438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GB" altLang="en-US" sz="1800">
                <a:ln w="127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  <a:ea typeface="Arial Black" panose="020B0A04020102020204" pitchFamily="34" charset="0"/>
              </a:rPr>
              <a:t>Warm - up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4363" y="3822700"/>
            <a:ext cx="6969125" cy="18923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5362" name="Picture 4" descr="k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600" y="-15240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2" name="WordArt 4"/>
          <p:cNvSpPr>
            <a:spLocks noTextEdit="1"/>
          </p:cNvSpPr>
          <p:nvPr/>
        </p:nvSpPr>
        <p:spPr>
          <a:xfrm rot="10800000" flipH="1" flipV="1">
            <a:off x="1143000" y="1371600"/>
            <a:ext cx="6934200" cy="266700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2074464"/>
              </a:avLst>
            </a:prstTxWarp>
            <a:normAutofit/>
          </a:bodyPr>
          <a:lstStyle/>
          <a:p>
            <a:pPr algn="ctr"/>
            <a:r>
              <a:rPr lang="en-GB" altLang="en-US" sz="3600">
                <a:ln w="9525" cap="flat" cmpd="sng">
                  <a:solidFill>
                    <a:srgbClr val="660033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CC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VNI-Thufap2" charset="0"/>
                <a:cs typeface="Times New Roman" panose="02020603050405020304" pitchFamily="18" charset="0"/>
              </a:rPr>
              <a:t>Homework</a:t>
            </a:r>
          </a:p>
        </p:txBody>
      </p:sp>
      <p:sp>
        <p:nvSpPr>
          <p:cNvPr id="29702" name="Text Box 6"/>
          <p:cNvSpPr txBox="1"/>
          <p:nvPr/>
        </p:nvSpPr>
        <p:spPr>
          <a:xfrm>
            <a:off x="1371600" y="2819400"/>
            <a:ext cx="7315200" cy="255454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  <a:buChar char="-"/>
            </a:pPr>
            <a:r>
              <a:rPr lang="en-US" altLang="en-GB" sz="32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 </a:t>
            </a:r>
            <a:r>
              <a:rPr lang="en-US" altLang="en-GB" sz="3200" b="1" dirty="0" smtClean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GRAMMAR by heart.</a:t>
            </a:r>
            <a:endParaRPr lang="en-US" altLang="en-GB" sz="3200" b="1" dirty="0">
              <a:solidFill>
                <a:schemeClr val="fol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Char char="-"/>
            </a:pPr>
            <a:r>
              <a:rPr lang="en-US" altLang="en-GB" sz="3200" b="1" dirty="0" smtClean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Practice asking and answering structures at home.</a:t>
            </a:r>
            <a:endParaRPr lang="en-US" altLang="en-GB" sz="3200" b="1" dirty="0">
              <a:solidFill>
                <a:schemeClr val="fol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Char char="-"/>
            </a:pPr>
            <a:r>
              <a:rPr lang="en-US" altLang="en-GB" sz="32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Prepare A6 (page 44. 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Copy of KHUNG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6" name="Text Box 3"/>
          <p:cNvSpPr txBox="1"/>
          <p:nvPr/>
        </p:nvSpPr>
        <p:spPr>
          <a:xfrm>
            <a:off x="2347913" y="2211388"/>
            <a:ext cx="3398837" cy="3651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altLang="en-GB" dirty="0">
              <a:latin typeface="Verdana" panose="020B0604030504040204" pitchFamily="34" charset="0"/>
            </a:endParaRPr>
          </a:p>
        </p:txBody>
      </p:sp>
      <p:pic>
        <p:nvPicPr>
          <p:cNvPr id="16387" name="Picture 4" descr="button1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0438" y="2133600"/>
            <a:ext cx="4354512" cy="76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8" name="Picture 5" descr="button1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0" y="3048000"/>
            <a:ext cx="4248150" cy="7000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9" name="Picture 6" descr="button1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0600" y="3860800"/>
            <a:ext cx="4248150" cy="711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0" name="Picture 7" descr="button1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60750" y="4737100"/>
            <a:ext cx="2438400" cy="6746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2743200" y="2286000"/>
            <a:ext cx="307975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2667000" y="3125788"/>
            <a:ext cx="307975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393" name="Picture 10" descr="tough_guy_drumming_hc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0" y="3505200"/>
            <a:ext cx="2254250" cy="26685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4" name="Picture 11" descr="gypsy_woman_guitar_si_a_hc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90913" y="2516188"/>
            <a:ext cx="1385887" cy="19415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5" name="Picture 12" descr="bassist_lights_hc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67000" y="3430588"/>
            <a:ext cx="1547813" cy="23225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6" name="Picture 13" descr="Bemua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72000" y="4649788"/>
            <a:ext cx="2057400" cy="19224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7" name="Picture 14" descr="Bemua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48000" y="4649788"/>
            <a:ext cx="2057400" cy="19224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8" name="Picture 15" descr="Orange_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48400" y="4419600"/>
            <a:ext cx="1752600" cy="20589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9" name="Picture 16" descr="A5-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66800" y="4192588"/>
            <a:ext cx="2427288" cy="23606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29" name="WordArt 17"/>
          <p:cNvSpPr>
            <a:spLocks noTextEdit="1"/>
          </p:cNvSpPr>
          <p:nvPr/>
        </p:nvSpPr>
        <p:spPr>
          <a:xfrm>
            <a:off x="1295400" y="609600"/>
            <a:ext cx="6248400" cy="411480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2010841"/>
              </a:avLst>
            </a:prstTxWarp>
            <a:normAutofit/>
          </a:bodyPr>
          <a:lstStyle/>
          <a:p>
            <a:pPr algn="ctr"/>
            <a:r>
              <a:rPr lang="en-GB" altLang="en-US" sz="3600" b="1">
                <a:ln w="9525" cap="flat" cmpd="sng">
                  <a:solidFill>
                    <a:srgbClr val="FF00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 Black" panose="020B0A04020102020204" pitchFamily="34" charset="0"/>
                <a:ea typeface="Arial Black" panose="020B0A04020102020204" pitchFamily="34" charset="0"/>
              </a:rPr>
              <a:t>THANK YOU FOR ATTENTION!</a:t>
            </a:r>
          </a:p>
        </p:txBody>
      </p:sp>
      <p:sp>
        <p:nvSpPr>
          <p:cNvPr id="13330" name="WordArt 18"/>
          <p:cNvSpPr>
            <a:spLocks noTextEdit="1"/>
          </p:cNvSpPr>
          <p:nvPr/>
        </p:nvSpPr>
        <p:spPr>
          <a:xfrm rot="5400000">
            <a:off x="-685804" y="3505200"/>
            <a:ext cx="3352804" cy="1219200"/>
          </a:xfrm>
          <a:prstGeom prst="rect">
            <a:avLst/>
          </a:prstGeom>
        </p:spPr>
        <p:txBody>
          <a:bodyPr vert="wordArtVert" wrap="none" fromWordArt="1">
            <a:prstTxWarp prst="textWave4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ctr" eaLnBrk="0" fontAlgn="base" hangingPunct="0"/>
            <a:r>
              <a:rPr lang="en-GB" altLang="en-US" sz="3600" b="1" strike="noStrike" noProof="1">
                <a:solidFill>
                  <a:srgbClr val="800080"/>
                </a:solidFill>
                <a:effectLst>
                  <a:outerShdw dist="99190" dir="7788334" algn="ctr" rotWithShape="0">
                    <a:srgbClr val="000080">
                      <a:alpha val="79999"/>
                    </a:srgbClr>
                  </a:outerShdw>
                </a:effectLst>
                <a:latin typeface=".VnArial" panose="020B7200000000000000" charset="0"/>
                <a:ea typeface=".VnArial" panose="020B7200000000000000" charset="0"/>
                <a:cs typeface="+mn-cs"/>
              </a:rPr>
              <a:t>the end</a:t>
            </a:r>
            <a:endParaRPr lang="en-GB" altLang="en-US" sz="3600" b="1" strike="noStrike" noProof="1">
              <a:solidFill>
                <a:srgbClr val="800080"/>
              </a:solidFill>
              <a:effectLst>
                <a:outerShdw dist="99190" dir="7788334" algn="ctr" rotWithShape="0">
                  <a:srgbClr val="000080">
                    <a:alpha val="79999"/>
                  </a:srgbClr>
                </a:outerShdw>
              </a:effectLst>
              <a:latin typeface=".VnArial" panose="020B7200000000000000" charset="0"/>
              <a:ea typeface=".VnArial" panose="020B7200000000000000" charset="0"/>
            </a:endParaRPr>
          </a:p>
        </p:txBody>
      </p:sp>
      <p:sp>
        <p:nvSpPr>
          <p:cNvPr id="13331" name="WordArt 19"/>
          <p:cNvSpPr>
            <a:spLocks noTextEdit="1"/>
          </p:cNvSpPr>
          <p:nvPr/>
        </p:nvSpPr>
        <p:spPr>
          <a:xfrm rot="5400000">
            <a:off x="6442072" y="3090863"/>
            <a:ext cx="3459163" cy="1485900"/>
          </a:xfrm>
          <a:prstGeom prst="rect">
            <a:avLst/>
          </a:prstGeom>
        </p:spPr>
        <p:txBody>
          <a:bodyPr vert="wordArtVert" wrap="none" fromWordArt="1">
            <a:prstTxWarp prst="textWave4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ctr" eaLnBrk="0" fontAlgn="base" hangingPunct="0"/>
            <a:r>
              <a:rPr lang="en-GB" altLang="en-US" sz="3600" b="1" strike="noStrike" noProof="1">
                <a:solidFill>
                  <a:srgbClr val="FF00FF"/>
                </a:solidFill>
                <a:effectLst>
                  <a:outerShdw dist="99190" dir="7788334" algn="ctr" rotWithShape="0">
                    <a:srgbClr val="000080">
                      <a:alpha val="79999"/>
                    </a:srgbClr>
                  </a:outerShdw>
                </a:effectLst>
                <a:latin typeface=".VnArial" panose="020B7200000000000000" charset="0"/>
                <a:ea typeface=".VnArial" panose="020B7200000000000000" charset="0"/>
                <a:cs typeface="+mn-cs"/>
              </a:rPr>
              <a:t>GOOD BYE!</a:t>
            </a:r>
            <a:endParaRPr lang="en-GB" altLang="en-US" sz="3600" b="1" strike="noStrike" noProof="1">
              <a:solidFill>
                <a:srgbClr val="FF00FF"/>
              </a:solidFill>
              <a:effectLst>
                <a:outerShdw dist="99190" dir="7788334" algn="ctr" rotWithShape="0">
                  <a:srgbClr val="000080">
                    <a:alpha val="79999"/>
                  </a:srgbClr>
                </a:outerShdw>
              </a:effectLst>
              <a:latin typeface=".VnArial" panose="020B7200000000000000" charset="0"/>
              <a:ea typeface=".VnArial" panose="020B7200000000000000" charset="0"/>
            </a:endParaRPr>
          </a:p>
        </p:txBody>
      </p:sp>
    </p:spTree>
  </p:cSld>
  <p:clrMapOvr>
    <a:masterClrMapping/>
  </p:clrMapOvr>
  <p:transition>
    <p:sndAc>
      <p:stSnd>
        <p:snd r:embed="rId2" name="Eternal-Flam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2436674"/>
            <a:ext cx="5867400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all" spc="0" normalizeH="0" baseline="0" noProof="0" dirty="0"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SUBJECTS AT SCHOOL</a:t>
            </a:r>
          </a:p>
        </p:txBody>
      </p:sp>
      <p:sp>
        <p:nvSpPr>
          <p:cNvPr id="15363" name="Title 1"/>
          <p:cNvSpPr>
            <a:spLocks noGrp="1"/>
          </p:cNvSpPr>
          <p:nvPr>
            <p:ph type="title"/>
          </p:nvPr>
        </p:nvSpPr>
        <p:spPr>
          <a:xfrm>
            <a:off x="457200" y="106363"/>
            <a:ext cx="8305800" cy="1417637"/>
          </a:xfrm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b="1" dirty="0">
                <a:solidFill>
                  <a:srgbClr val="0070C0"/>
                </a:solidFill>
                <a:latin typeface="Algerian" panose="04020705040A02060702" pitchFamily="82" charset="0"/>
              </a:rPr>
              <a:t>KIM’S GAME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1417638"/>
          </a:xfrm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b="1" dirty="0">
                <a:solidFill>
                  <a:srgbClr val="0070C0"/>
                </a:solidFill>
                <a:latin typeface="Algerian" panose="04020705040A02060702" pitchFamily="82" charset="0"/>
              </a:rPr>
              <a:t>KIM’S GAME</a:t>
            </a:r>
          </a:p>
        </p:txBody>
      </p:sp>
      <p:sp>
        <p:nvSpPr>
          <p:cNvPr id="5" name="Oval 4"/>
          <p:cNvSpPr/>
          <p:nvPr/>
        </p:nvSpPr>
        <p:spPr>
          <a:xfrm>
            <a:off x="381000" y="228600"/>
            <a:ext cx="1752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828800"/>
            <a:ext cx="5159375" cy="2971800"/>
          </a:xfrm>
          <a:prstGeom prst="rect">
            <a:avLst/>
          </a:prstGeom>
          <a:noFill/>
          <a:ln w="31750" cap="flat" cmpd="sng">
            <a:solidFill>
              <a:srgbClr val="8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4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905000"/>
            <a:ext cx="5870575" cy="3287713"/>
          </a:xfrm>
          <a:prstGeom prst="rect">
            <a:avLst/>
          </a:prstGeom>
          <a:noFill/>
          <a:ln w="31750" cap="flat" cmpd="sng">
            <a:solidFill>
              <a:srgbClr val="8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58370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1828800"/>
            <a:ext cx="5811838" cy="3014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8371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1905000"/>
            <a:ext cx="5986463" cy="3244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8372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0200" y="1752600"/>
            <a:ext cx="5924550" cy="39639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8373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0200" y="1600200"/>
            <a:ext cx="5859463" cy="411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2000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2000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2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20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2000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Oval 76"/>
          <p:cNvSpPr/>
          <p:nvPr/>
        </p:nvSpPr>
        <p:spPr>
          <a:xfrm>
            <a:off x="381000" y="0"/>
            <a:ext cx="1752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0:00</a:t>
            </a:r>
          </a:p>
        </p:txBody>
      </p:sp>
      <p:sp>
        <p:nvSpPr>
          <p:cNvPr id="76" name="Oval 75"/>
          <p:cNvSpPr/>
          <p:nvPr/>
        </p:nvSpPr>
        <p:spPr>
          <a:xfrm>
            <a:off x="381000" y="0"/>
            <a:ext cx="1752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0:01</a:t>
            </a:r>
          </a:p>
        </p:txBody>
      </p:sp>
      <p:sp>
        <p:nvSpPr>
          <p:cNvPr id="75" name="Oval 74"/>
          <p:cNvSpPr/>
          <p:nvPr/>
        </p:nvSpPr>
        <p:spPr>
          <a:xfrm>
            <a:off x="381000" y="0"/>
            <a:ext cx="1752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0:02</a:t>
            </a:r>
          </a:p>
        </p:txBody>
      </p:sp>
      <p:sp>
        <p:nvSpPr>
          <p:cNvPr id="74" name="Oval 73"/>
          <p:cNvSpPr/>
          <p:nvPr/>
        </p:nvSpPr>
        <p:spPr>
          <a:xfrm>
            <a:off x="381000" y="0"/>
            <a:ext cx="1752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0:03</a:t>
            </a:r>
          </a:p>
        </p:txBody>
      </p:sp>
      <p:sp>
        <p:nvSpPr>
          <p:cNvPr id="73" name="Oval 72"/>
          <p:cNvSpPr/>
          <p:nvPr/>
        </p:nvSpPr>
        <p:spPr>
          <a:xfrm>
            <a:off x="381000" y="0"/>
            <a:ext cx="1752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0:04</a:t>
            </a:r>
          </a:p>
        </p:txBody>
      </p:sp>
      <p:sp>
        <p:nvSpPr>
          <p:cNvPr id="72" name="Oval 71"/>
          <p:cNvSpPr/>
          <p:nvPr/>
        </p:nvSpPr>
        <p:spPr>
          <a:xfrm>
            <a:off x="381000" y="0"/>
            <a:ext cx="1752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0:05</a:t>
            </a:r>
          </a:p>
        </p:txBody>
      </p:sp>
      <p:sp>
        <p:nvSpPr>
          <p:cNvPr id="71" name="Oval 70"/>
          <p:cNvSpPr/>
          <p:nvPr/>
        </p:nvSpPr>
        <p:spPr>
          <a:xfrm>
            <a:off x="381000" y="0"/>
            <a:ext cx="1752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0:06</a:t>
            </a:r>
          </a:p>
        </p:txBody>
      </p:sp>
      <p:sp>
        <p:nvSpPr>
          <p:cNvPr id="70" name="Oval 69"/>
          <p:cNvSpPr/>
          <p:nvPr/>
        </p:nvSpPr>
        <p:spPr>
          <a:xfrm>
            <a:off x="381000" y="0"/>
            <a:ext cx="1752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0:07</a:t>
            </a:r>
          </a:p>
        </p:txBody>
      </p:sp>
      <p:sp>
        <p:nvSpPr>
          <p:cNvPr id="69" name="Oval 68"/>
          <p:cNvSpPr/>
          <p:nvPr/>
        </p:nvSpPr>
        <p:spPr>
          <a:xfrm>
            <a:off x="381000" y="0"/>
            <a:ext cx="1752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0:08</a:t>
            </a:r>
          </a:p>
        </p:txBody>
      </p:sp>
      <p:sp>
        <p:nvSpPr>
          <p:cNvPr id="68" name="Oval 67"/>
          <p:cNvSpPr/>
          <p:nvPr/>
        </p:nvSpPr>
        <p:spPr>
          <a:xfrm>
            <a:off x="381000" y="0"/>
            <a:ext cx="1752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0:09</a:t>
            </a:r>
          </a:p>
        </p:txBody>
      </p:sp>
      <p:sp>
        <p:nvSpPr>
          <p:cNvPr id="67" name="Oval 66"/>
          <p:cNvSpPr/>
          <p:nvPr/>
        </p:nvSpPr>
        <p:spPr>
          <a:xfrm>
            <a:off x="381000" y="0"/>
            <a:ext cx="1752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0:10</a:t>
            </a:r>
          </a:p>
        </p:txBody>
      </p:sp>
      <p:sp>
        <p:nvSpPr>
          <p:cNvPr id="66" name="Oval 65"/>
          <p:cNvSpPr/>
          <p:nvPr/>
        </p:nvSpPr>
        <p:spPr>
          <a:xfrm>
            <a:off x="381000" y="0"/>
            <a:ext cx="1752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0:11</a:t>
            </a:r>
          </a:p>
        </p:txBody>
      </p:sp>
      <p:sp>
        <p:nvSpPr>
          <p:cNvPr id="65" name="Oval 64"/>
          <p:cNvSpPr/>
          <p:nvPr/>
        </p:nvSpPr>
        <p:spPr>
          <a:xfrm>
            <a:off x="381000" y="0"/>
            <a:ext cx="1752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0:12</a:t>
            </a:r>
          </a:p>
        </p:txBody>
      </p:sp>
      <p:sp>
        <p:nvSpPr>
          <p:cNvPr id="64" name="Oval 63"/>
          <p:cNvSpPr/>
          <p:nvPr/>
        </p:nvSpPr>
        <p:spPr>
          <a:xfrm>
            <a:off x="381000" y="0"/>
            <a:ext cx="1752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0:13</a:t>
            </a:r>
          </a:p>
        </p:txBody>
      </p:sp>
      <p:sp>
        <p:nvSpPr>
          <p:cNvPr id="63" name="Oval 62"/>
          <p:cNvSpPr/>
          <p:nvPr/>
        </p:nvSpPr>
        <p:spPr>
          <a:xfrm>
            <a:off x="381000" y="0"/>
            <a:ext cx="1752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0:14</a:t>
            </a:r>
          </a:p>
        </p:txBody>
      </p:sp>
      <p:sp>
        <p:nvSpPr>
          <p:cNvPr id="62" name="Oval 61"/>
          <p:cNvSpPr/>
          <p:nvPr/>
        </p:nvSpPr>
        <p:spPr>
          <a:xfrm>
            <a:off x="381000" y="0"/>
            <a:ext cx="1752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0:15</a:t>
            </a:r>
          </a:p>
        </p:txBody>
      </p:sp>
      <p:sp>
        <p:nvSpPr>
          <p:cNvPr id="61" name="Oval 60"/>
          <p:cNvSpPr/>
          <p:nvPr/>
        </p:nvSpPr>
        <p:spPr>
          <a:xfrm>
            <a:off x="381000" y="0"/>
            <a:ext cx="1752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0:16</a:t>
            </a:r>
          </a:p>
        </p:txBody>
      </p:sp>
      <p:sp>
        <p:nvSpPr>
          <p:cNvPr id="60" name="Oval 59"/>
          <p:cNvSpPr/>
          <p:nvPr/>
        </p:nvSpPr>
        <p:spPr>
          <a:xfrm>
            <a:off x="381000" y="0"/>
            <a:ext cx="1752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0:17</a:t>
            </a:r>
          </a:p>
        </p:txBody>
      </p:sp>
      <p:sp>
        <p:nvSpPr>
          <p:cNvPr id="59" name="Oval 58"/>
          <p:cNvSpPr/>
          <p:nvPr/>
        </p:nvSpPr>
        <p:spPr>
          <a:xfrm>
            <a:off x="381000" y="0"/>
            <a:ext cx="1752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0:18</a:t>
            </a:r>
          </a:p>
        </p:txBody>
      </p:sp>
      <p:sp>
        <p:nvSpPr>
          <p:cNvPr id="58" name="Oval 57"/>
          <p:cNvSpPr/>
          <p:nvPr/>
        </p:nvSpPr>
        <p:spPr>
          <a:xfrm>
            <a:off x="381000" y="0"/>
            <a:ext cx="1752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0:19</a:t>
            </a:r>
          </a:p>
        </p:txBody>
      </p:sp>
      <p:sp>
        <p:nvSpPr>
          <p:cNvPr id="57" name="Oval 56"/>
          <p:cNvSpPr/>
          <p:nvPr/>
        </p:nvSpPr>
        <p:spPr>
          <a:xfrm>
            <a:off x="381000" y="0"/>
            <a:ext cx="1752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0:20</a:t>
            </a:r>
          </a:p>
        </p:txBody>
      </p:sp>
      <p:sp>
        <p:nvSpPr>
          <p:cNvPr id="56" name="Oval 55"/>
          <p:cNvSpPr/>
          <p:nvPr/>
        </p:nvSpPr>
        <p:spPr>
          <a:xfrm>
            <a:off x="381000" y="0"/>
            <a:ext cx="1752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0:21</a:t>
            </a:r>
          </a:p>
        </p:txBody>
      </p:sp>
      <p:sp>
        <p:nvSpPr>
          <p:cNvPr id="55" name="Oval 54"/>
          <p:cNvSpPr/>
          <p:nvPr/>
        </p:nvSpPr>
        <p:spPr>
          <a:xfrm>
            <a:off x="381000" y="0"/>
            <a:ext cx="1752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0:22</a:t>
            </a:r>
          </a:p>
        </p:txBody>
      </p:sp>
      <p:sp>
        <p:nvSpPr>
          <p:cNvPr id="54" name="Oval 53"/>
          <p:cNvSpPr/>
          <p:nvPr/>
        </p:nvSpPr>
        <p:spPr>
          <a:xfrm>
            <a:off x="381000" y="0"/>
            <a:ext cx="1752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0:23</a:t>
            </a:r>
          </a:p>
        </p:txBody>
      </p:sp>
      <p:sp>
        <p:nvSpPr>
          <p:cNvPr id="53" name="Oval 52"/>
          <p:cNvSpPr/>
          <p:nvPr/>
        </p:nvSpPr>
        <p:spPr>
          <a:xfrm>
            <a:off x="381000" y="0"/>
            <a:ext cx="1752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0:24</a:t>
            </a:r>
          </a:p>
        </p:txBody>
      </p:sp>
      <p:sp>
        <p:nvSpPr>
          <p:cNvPr id="52" name="Oval 51"/>
          <p:cNvSpPr/>
          <p:nvPr/>
        </p:nvSpPr>
        <p:spPr>
          <a:xfrm>
            <a:off x="381000" y="0"/>
            <a:ext cx="1752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0:25</a:t>
            </a:r>
          </a:p>
        </p:txBody>
      </p:sp>
      <p:sp>
        <p:nvSpPr>
          <p:cNvPr id="51" name="Oval 50"/>
          <p:cNvSpPr/>
          <p:nvPr/>
        </p:nvSpPr>
        <p:spPr>
          <a:xfrm>
            <a:off x="381000" y="0"/>
            <a:ext cx="1752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0:26</a:t>
            </a:r>
          </a:p>
        </p:txBody>
      </p:sp>
      <p:sp>
        <p:nvSpPr>
          <p:cNvPr id="50" name="Oval 49"/>
          <p:cNvSpPr/>
          <p:nvPr/>
        </p:nvSpPr>
        <p:spPr>
          <a:xfrm>
            <a:off x="381000" y="0"/>
            <a:ext cx="1752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0:27</a:t>
            </a:r>
          </a:p>
        </p:txBody>
      </p:sp>
      <p:sp>
        <p:nvSpPr>
          <p:cNvPr id="49" name="Oval 48"/>
          <p:cNvSpPr/>
          <p:nvPr/>
        </p:nvSpPr>
        <p:spPr>
          <a:xfrm>
            <a:off x="381000" y="0"/>
            <a:ext cx="1752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0:28</a:t>
            </a:r>
          </a:p>
        </p:txBody>
      </p:sp>
      <p:sp>
        <p:nvSpPr>
          <p:cNvPr id="48" name="Oval 47"/>
          <p:cNvSpPr/>
          <p:nvPr/>
        </p:nvSpPr>
        <p:spPr>
          <a:xfrm>
            <a:off x="381000" y="0"/>
            <a:ext cx="1752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0:29</a:t>
            </a:r>
          </a:p>
        </p:txBody>
      </p:sp>
      <p:sp>
        <p:nvSpPr>
          <p:cNvPr id="47" name="Oval 46"/>
          <p:cNvSpPr/>
          <p:nvPr/>
        </p:nvSpPr>
        <p:spPr>
          <a:xfrm>
            <a:off x="381000" y="0"/>
            <a:ext cx="1752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0:30</a:t>
            </a:r>
          </a:p>
        </p:txBody>
      </p:sp>
      <p:sp>
        <p:nvSpPr>
          <p:cNvPr id="46" name="Oval 45"/>
          <p:cNvSpPr/>
          <p:nvPr/>
        </p:nvSpPr>
        <p:spPr>
          <a:xfrm>
            <a:off x="381000" y="0"/>
            <a:ext cx="1752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0:31</a:t>
            </a:r>
          </a:p>
        </p:txBody>
      </p:sp>
      <p:sp>
        <p:nvSpPr>
          <p:cNvPr id="45" name="Oval 44"/>
          <p:cNvSpPr/>
          <p:nvPr/>
        </p:nvSpPr>
        <p:spPr>
          <a:xfrm>
            <a:off x="381000" y="0"/>
            <a:ext cx="1752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0:32</a:t>
            </a:r>
          </a:p>
        </p:txBody>
      </p:sp>
      <p:sp>
        <p:nvSpPr>
          <p:cNvPr id="44" name="Oval 43"/>
          <p:cNvSpPr/>
          <p:nvPr/>
        </p:nvSpPr>
        <p:spPr>
          <a:xfrm>
            <a:off x="381000" y="0"/>
            <a:ext cx="1752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0:33</a:t>
            </a:r>
          </a:p>
        </p:txBody>
      </p:sp>
      <p:sp>
        <p:nvSpPr>
          <p:cNvPr id="43" name="Oval 42"/>
          <p:cNvSpPr/>
          <p:nvPr/>
        </p:nvSpPr>
        <p:spPr>
          <a:xfrm>
            <a:off x="381000" y="0"/>
            <a:ext cx="1752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0:34</a:t>
            </a:r>
          </a:p>
        </p:txBody>
      </p:sp>
      <p:sp>
        <p:nvSpPr>
          <p:cNvPr id="42" name="Oval 41"/>
          <p:cNvSpPr/>
          <p:nvPr/>
        </p:nvSpPr>
        <p:spPr>
          <a:xfrm>
            <a:off x="381000" y="0"/>
            <a:ext cx="1752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0:35</a:t>
            </a:r>
          </a:p>
        </p:txBody>
      </p:sp>
      <p:sp>
        <p:nvSpPr>
          <p:cNvPr id="41" name="Oval 40"/>
          <p:cNvSpPr/>
          <p:nvPr/>
        </p:nvSpPr>
        <p:spPr>
          <a:xfrm>
            <a:off x="381000" y="0"/>
            <a:ext cx="1752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0:36</a:t>
            </a:r>
          </a:p>
        </p:txBody>
      </p:sp>
      <p:sp>
        <p:nvSpPr>
          <p:cNvPr id="40" name="Oval 39"/>
          <p:cNvSpPr/>
          <p:nvPr/>
        </p:nvSpPr>
        <p:spPr>
          <a:xfrm>
            <a:off x="381000" y="0"/>
            <a:ext cx="1752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0:37</a:t>
            </a:r>
          </a:p>
        </p:txBody>
      </p:sp>
      <p:sp>
        <p:nvSpPr>
          <p:cNvPr id="39" name="Oval 38"/>
          <p:cNvSpPr/>
          <p:nvPr/>
        </p:nvSpPr>
        <p:spPr>
          <a:xfrm>
            <a:off x="381000" y="0"/>
            <a:ext cx="1752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0:38</a:t>
            </a:r>
          </a:p>
        </p:txBody>
      </p:sp>
      <p:sp>
        <p:nvSpPr>
          <p:cNvPr id="38" name="Oval 37"/>
          <p:cNvSpPr/>
          <p:nvPr/>
        </p:nvSpPr>
        <p:spPr>
          <a:xfrm>
            <a:off x="381000" y="0"/>
            <a:ext cx="1752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0:39</a:t>
            </a:r>
          </a:p>
        </p:txBody>
      </p:sp>
      <p:sp>
        <p:nvSpPr>
          <p:cNvPr id="37" name="Oval 36"/>
          <p:cNvSpPr/>
          <p:nvPr/>
        </p:nvSpPr>
        <p:spPr>
          <a:xfrm>
            <a:off x="381000" y="0"/>
            <a:ext cx="1752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0:40</a:t>
            </a:r>
          </a:p>
        </p:txBody>
      </p:sp>
      <p:sp>
        <p:nvSpPr>
          <p:cNvPr id="36" name="Oval 35"/>
          <p:cNvSpPr/>
          <p:nvPr/>
        </p:nvSpPr>
        <p:spPr>
          <a:xfrm>
            <a:off x="381000" y="0"/>
            <a:ext cx="1752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0:41</a:t>
            </a:r>
          </a:p>
        </p:txBody>
      </p:sp>
      <p:sp>
        <p:nvSpPr>
          <p:cNvPr id="35" name="Oval 34"/>
          <p:cNvSpPr/>
          <p:nvPr/>
        </p:nvSpPr>
        <p:spPr>
          <a:xfrm>
            <a:off x="381000" y="0"/>
            <a:ext cx="1752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0:42</a:t>
            </a:r>
          </a:p>
        </p:txBody>
      </p:sp>
      <p:sp>
        <p:nvSpPr>
          <p:cNvPr id="34" name="Oval 33"/>
          <p:cNvSpPr/>
          <p:nvPr/>
        </p:nvSpPr>
        <p:spPr>
          <a:xfrm>
            <a:off x="381000" y="0"/>
            <a:ext cx="1752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0:43</a:t>
            </a:r>
          </a:p>
        </p:txBody>
      </p:sp>
      <p:sp>
        <p:nvSpPr>
          <p:cNvPr id="33" name="Oval 32"/>
          <p:cNvSpPr/>
          <p:nvPr/>
        </p:nvSpPr>
        <p:spPr>
          <a:xfrm>
            <a:off x="381000" y="0"/>
            <a:ext cx="1752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0:44</a:t>
            </a:r>
          </a:p>
        </p:txBody>
      </p:sp>
      <p:sp>
        <p:nvSpPr>
          <p:cNvPr id="32" name="Oval 31"/>
          <p:cNvSpPr/>
          <p:nvPr/>
        </p:nvSpPr>
        <p:spPr>
          <a:xfrm>
            <a:off x="381000" y="0"/>
            <a:ext cx="1752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0:45</a:t>
            </a:r>
          </a:p>
        </p:txBody>
      </p:sp>
      <p:sp>
        <p:nvSpPr>
          <p:cNvPr id="31" name="Oval 30"/>
          <p:cNvSpPr/>
          <p:nvPr/>
        </p:nvSpPr>
        <p:spPr>
          <a:xfrm>
            <a:off x="381000" y="0"/>
            <a:ext cx="1752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0:46</a:t>
            </a:r>
          </a:p>
        </p:txBody>
      </p:sp>
      <p:sp>
        <p:nvSpPr>
          <p:cNvPr id="30" name="Oval 29"/>
          <p:cNvSpPr/>
          <p:nvPr/>
        </p:nvSpPr>
        <p:spPr>
          <a:xfrm>
            <a:off x="381000" y="0"/>
            <a:ext cx="1752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0:47</a:t>
            </a:r>
          </a:p>
        </p:txBody>
      </p:sp>
      <p:sp>
        <p:nvSpPr>
          <p:cNvPr id="29" name="Oval 28"/>
          <p:cNvSpPr/>
          <p:nvPr/>
        </p:nvSpPr>
        <p:spPr>
          <a:xfrm>
            <a:off x="381000" y="0"/>
            <a:ext cx="1752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0:48</a:t>
            </a:r>
          </a:p>
        </p:txBody>
      </p:sp>
      <p:sp>
        <p:nvSpPr>
          <p:cNvPr id="28" name="Oval 27"/>
          <p:cNvSpPr/>
          <p:nvPr/>
        </p:nvSpPr>
        <p:spPr>
          <a:xfrm>
            <a:off x="381000" y="0"/>
            <a:ext cx="1752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0:49</a:t>
            </a:r>
          </a:p>
        </p:txBody>
      </p:sp>
      <p:sp>
        <p:nvSpPr>
          <p:cNvPr id="27" name="Oval 26"/>
          <p:cNvSpPr/>
          <p:nvPr/>
        </p:nvSpPr>
        <p:spPr>
          <a:xfrm>
            <a:off x="381000" y="0"/>
            <a:ext cx="1752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0:50</a:t>
            </a:r>
          </a:p>
        </p:txBody>
      </p:sp>
      <p:sp>
        <p:nvSpPr>
          <p:cNvPr id="26" name="Oval 25"/>
          <p:cNvSpPr/>
          <p:nvPr/>
        </p:nvSpPr>
        <p:spPr>
          <a:xfrm>
            <a:off x="381000" y="0"/>
            <a:ext cx="1752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0:51</a:t>
            </a:r>
          </a:p>
        </p:txBody>
      </p:sp>
      <p:sp>
        <p:nvSpPr>
          <p:cNvPr id="25" name="Oval 24"/>
          <p:cNvSpPr/>
          <p:nvPr/>
        </p:nvSpPr>
        <p:spPr>
          <a:xfrm>
            <a:off x="381000" y="0"/>
            <a:ext cx="1752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0:52</a:t>
            </a:r>
          </a:p>
        </p:txBody>
      </p:sp>
      <p:sp>
        <p:nvSpPr>
          <p:cNvPr id="24" name="Oval 23"/>
          <p:cNvSpPr/>
          <p:nvPr/>
        </p:nvSpPr>
        <p:spPr>
          <a:xfrm>
            <a:off x="381000" y="0"/>
            <a:ext cx="1752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0:53</a:t>
            </a:r>
          </a:p>
        </p:txBody>
      </p:sp>
      <p:sp>
        <p:nvSpPr>
          <p:cNvPr id="23" name="Oval 22"/>
          <p:cNvSpPr/>
          <p:nvPr/>
        </p:nvSpPr>
        <p:spPr>
          <a:xfrm>
            <a:off x="381000" y="0"/>
            <a:ext cx="1752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0:54</a:t>
            </a:r>
          </a:p>
        </p:txBody>
      </p:sp>
      <p:sp>
        <p:nvSpPr>
          <p:cNvPr id="22" name="Oval 21"/>
          <p:cNvSpPr/>
          <p:nvPr/>
        </p:nvSpPr>
        <p:spPr>
          <a:xfrm>
            <a:off x="381000" y="0"/>
            <a:ext cx="1752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0:55</a:t>
            </a:r>
          </a:p>
        </p:txBody>
      </p:sp>
      <p:sp>
        <p:nvSpPr>
          <p:cNvPr id="21" name="Oval 20"/>
          <p:cNvSpPr/>
          <p:nvPr/>
        </p:nvSpPr>
        <p:spPr>
          <a:xfrm>
            <a:off x="381000" y="0"/>
            <a:ext cx="1752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0:56</a:t>
            </a:r>
          </a:p>
        </p:txBody>
      </p:sp>
      <p:sp>
        <p:nvSpPr>
          <p:cNvPr id="20" name="Oval 19"/>
          <p:cNvSpPr/>
          <p:nvPr/>
        </p:nvSpPr>
        <p:spPr>
          <a:xfrm>
            <a:off x="381000" y="0"/>
            <a:ext cx="1752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0:57</a:t>
            </a:r>
          </a:p>
        </p:txBody>
      </p:sp>
      <p:sp>
        <p:nvSpPr>
          <p:cNvPr id="19" name="Oval 18"/>
          <p:cNvSpPr/>
          <p:nvPr/>
        </p:nvSpPr>
        <p:spPr>
          <a:xfrm>
            <a:off x="381000" y="0"/>
            <a:ext cx="1752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0:58</a:t>
            </a:r>
          </a:p>
        </p:txBody>
      </p:sp>
      <p:sp>
        <p:nvSpPr>
          <p:cNvPr id="17" name="Oval 16"/>
          <p:cNvSpPr/>
          <p:nvPr/>
        </p:nvSpPr>
        <p:spPr>
          <a:xfrm>
            <a:off x="381000" y="0"/>
            <a:ext cx="1752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0:59</a:t>
            </a:r>
          </a:p>
        </p:txBody>
      </p:sp>
      <p:sp>
        <p:nvSpPr>
          <p:cNvPr id="1849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914400"/>
          </a:xfrm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b="1" dirty="0">
                <a:solidFill>
                  <a:srgbClr val="0070C0"/>
                </a:solidFill>
                <a:latin typeface="Algerian" panose="04020705040A02060702" pitchFamily="82" charset="0"/>
              </a:rPr>
              <a:t>KIM’S GAME</a:t>
            </a:r>
          </a:p>
        </p:txBody>
      </p:sp>
      <p:sp>
        <p:nvSpPr>
          <p:cNvPr id="5" name="Oval 4"/>
          <p:cNvSpPr/>
          <p:nvPr/>
        </p:nvSpPr>
        <p:spPr>
          <a:xfrm>
            <a:off x="381000" y="0"/>
            <a:ext cx="1752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1:00</a:t>
            </a:r>
          </a:p>
        </p:txBody>
      </p:sp>
      <p:pic>
        <p:nvPicPr>
          <p:cNvPr id="18" name="Picture 17" descr="clipart-free-gif-10[1]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990600"/>
            <a:ext cx="5638800" cy="5715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0"/>
                            </p:stCondLst>
                            <p:childTnLst>
                              <p:par>
                                <p:cTn id="5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000"/>
                            </p:stCondLst>
                            <p:childTnLst>
                              <p:par>
                                <p:cTn id="5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00"/>
                            </p:stCondLst>
                            <p:childTnLst>
                              <p:par>
                                <p:cTn id="6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000"/>
                            </p:stCondLst>
                            <p:childTnLst>
                              <p:par>
                                <p:cTn id="6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0"/>
                            </p:stCondLst>
                            <p:childTnLst>
                              <p:par>
                                <p:cTn id="6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000"/>
                            </p:stCondLst>
                            <p:childTnLst>
                              <p:par>
                                <p:cTn id="7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000"/>
                            </p:stCondLst>
                            <p:childTnLst>
                              <p:par>
                                <p:cTn id="7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3000"/>
                            </p:stCondLst>
                            <p:childTnLst>
                              <p:par>
                                <p:cTn id="7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4000"/>
                            </p:stCondLst>
                            <p:childTnLst>
                              <p:par>
                                <p:cTn id="8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0"/>
                            </p:stCondLst>
                            <p:childTnLst>
                              <p:par>
                                <p:cTn id="8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6000"/>
                            </p:stCondLst>
                            <p:childTnLst>
                              <p:par>
                                <p:cTn id="8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7000"/>
                            </p:stCondLst>
                            <p:childTnLst>
                              <p:par>
                                <p:cTn id="8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000"/>
                            </p:stCondLst>
                            <p:childTnLst>
                              <p:par>
                                <p:cTn id="9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9000"/>
                            </p:stCondLst>
                            <p:childTnLst>
                              <p:par>
                                <p:cTn id="9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0"/>
                            </p:stCondLst>
                            <p:childTnLst>
                              <p:par>
                                <p:cTn id="9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4000"/>
                            </p:stCondLst>
                            <p:childTnLst>
                              <p:par>
                                <p:cTn id="17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0743__pablo-f__referee-whist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bldLvl="0" animBg="1"/>
      <p:bldP spid="76" grpId="0" bldLvl="0" animBg="1"/>
      <p:bldP spid="75" grpId="0" bldLvl="0" animBg="1"/>
      <p:bldP spid="74" grpId="0" bldLvl="0" animBg="1"/>
      <p:bldP spid="73" grpId="0" bldLvl="0" animBg="1"/>
      <p:bldP spid="72" grpId="0" bldLvl="0" animBg="1"/>
      <p:bldP spid="71" grpId="0" bldLvl="0" animBg="1"/>
      <p:bldP spid="70" grpId="0" bldLvl="0" animBg="1"/>
      <p:bldP spid="69" grpId="0" bldLvl="0" animBg="1"/>
      <p:bldP spid="68" grpId="0" bldLvl="0" animBg="1"/>
      <p:bldP spid="67" grpId="0" bldLvl="0" animBg="1"/>
      <p:bldP spid="66" grpId="0" bldLvl="0" animBg="1"/>
      <p:bldP spid="65" grpId="0" bldLvl="0" animBg="1"/>
      <p:bldP spid="64" grpId="0" bldLvl="0" animBg="1"/>
      <p:bldP spid="63" grpId="0" bldLvl="0" animBg="1"/>
      <p:bldP spid="62" grpId="0" bldLvl="0" animBg="1"/>
      <p:bldP spid="61" grpId="0" bldLvl="0" animBg="1"/>
      <p:bldP spid="60" grpId="0" bldLvl="0" animBg="1"/>
      <p:bldP spid="59" grpId="0" bldLvl="0" animBg="1"/>
      <p:bldP spid="58" grpId="0" bldLvl="0" animBg="1"/>
      <p:bldP spid="57" grpId="0" bldLvl="0" animBg="1"/>
      <p:bldP spid="56" grpId="0" bldLvl="0" animBg="1"/>
      <p:bldP spid="55" grpId="0" bldLvl="0" animBg="1"/>
      <p:bldP spid="54" grpId="0" bldLvl="0" animBg="1"/>
      <p:bldP spid="53" grpId="0" bldLvl="0" animBg="1"/>
      <p:bldP spid="52" grpId="0" bldLvl="0" animBg="1"/>
      <p:bldP spid="51" grpId="0" bldLvl="0" animBg="1"/>
      <p:bldP spid="50" grpId="0" bldLvl="0" animBg="1"/>
      <p:bldP spid="49" grpId="0" bldLvl="0" animBg="1"/>
      <p:bldP spid="48" grpId="0" bldLvl="0" animBg="1"/>
      <p:bldP spid="47" grpId="0" bldLvl="0" animBg="1"/>
      <p:bldP spid="46" grpId="0" bldLvl="0" animBg="1"/>
      <p:bldP spid="45" grpId="0" bldLvl="0" animBg="1"/>
      <p:bldP spid="44" grpId="0" bldLvl="0" animBg="1"/>
      <p:bldP spid="43" grpId="0" bldLvl="0" animBg="1"/>
      <p:bldP spid="42" grpId="0" bldLvl="0" animBg="1"/>
      <p:bldP spid="41" grpId="0" bldLvl="0" animBg="1"/>
      <p:bldP spid="40" grpId="0" bldLvl="0" animBg="1"/>
      <p:bldP spid="39" grpId="0" bldLvl="0" animBg="1"/>
      <p:bldP spid="38" grpId="0" bldLvl="0" animBg="1"/>
      <p:bldP spid="37" grpId="0" bldLvl="0" animBg="1"/>
      <p:bldP spid="36" grpId="0" bldLvl="0" animBg="1"/>
      <p:bldP spid="35" grpId="0" bldLvl="0" animBg="1"/>
      <p:bldP spid="34" grpId="0" bldLvl="0" animBg="1"/>
      <p:bldP spid="33" grpId="0" bldLvl="0" animBg="1"/>
      <p:bldP spid="32" grpId="0" bldLvl="0" animBg="1"/>
      <p:bldP spid="31" grpId="0" bldLvl="0" animBg="1"/>
      <p:bldP spid="30" grpId="0" bldLvl="0" animBg="1"/>
      <p:bldP spid="29" grpId="0" bldLvl="0" animBg="1"/>
      <p:bldP spid="28" grpId="0" bldLvl="0" animBg="1"/>
      <p:bldP spid="27" grpId="0" bldLvl="0" animBg="1"/>
      <p:bldP spid="26" grpId="0" bldLvl="0" animBg="1"/>
      <p:bldP spid="25" grpId="0" bldLvl="0" animBg="1"/>
      <p:bldP spid="24" grpId="0" bldLvl="0" animBg="1"/>
      <p:bldP spid="23" grpId="0" bldLvl="0" animBg="1"/>
      <p:bldP spid="22" grpId="0" bldLvl="0" animBg="1"/>
      <p:bldP spid="21" grpId="0" bldLvl="0" animBg="1"/>
      <p:bldP spid="20" grpId="0" bldLvl="0" animBg="1"/>
      <p:bldP spid="19" grpId="0" bldLvl="0" animBg="1"/>
      <p:bldP spid="17" grpId="0" bldLvl="0" animBg="1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Oval 76"/>
          <p:cNvSpPr/>
          <p:nvPr/>
        </p:nvSpPr>
        <p:spPr>
          <a:xfrm>
            <a:off x="381000" y="0"/>
            <a:ext cx="1752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0:00</a:t>
            </a:r>
          </a:p>
        </p:txBody>
      </p:sp>
      <p:sp>
        <p:nvSpPr>
          <p:cNvPr id="76" name="Oval 75"/>
          <p:cNvSpPr/>
          <p:nvPr/>
        </p:nvSpPr>
        <p:spPr>
          <a:xfrm>
            <a:off x="381000" y="0"/>
            <a:ext cx="1752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0:01</a:t>
            </a:r>
          </a:p>
        </p:txBody>
      </p:sp>
      <p:sp>
        <p:nvSpPr>
          <p:cNvPr id="75" name="Oval 74"/>
          <p:cNvSpPr/>
          <p:nvPr/>
        </p:nvSpPr>
        <p:spPr>
          <a:xfrm>
            <a:off x="381000" y="0"/>
            <a:ext cx="1752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0:02</a:t>
            </a:r>
          </a:p>
        </p:txBody>
      </p:sp>
      <p:sp>
        <p:nvSpPr>
          <p:cNvPr id="74" name="Oval 73"/>
          <p:cNvSpPr/>
          <p:nvPr/>
        </p:nvSpPr>
        <p:spPr>
          <a:xfrm>
            <a:off x="381000" y="0"/>
            <a:ext cx="1752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0:03</a:t>
            </a:r>
          </a:p>
        </p:txBody>
      </p:sp>
      <p:sp>
        <p:nvSpPr>
          <p:cNvPr id="73" name="Oval 72"/>
          <p:cNvSpPr/>
          <p:nvPr/>
        </p:nvSpPr>
        <p:spPr>
          <a:xfrm>
            <a:off x="381000" y="0"/>
            <a:ext cx="1752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0:04</a:t>
            </a:r>
          </a:p>
        </p:txBody>
      </p:sp>
      <p:sp>
        <p:nvSpPr>
          <p:cNvPr id="72" name="Oval 71"/>
          <p:cNvSpPr/>
          <p:nvPr/>
        </p:nvSpPr>
        <p:spPr>
          <a:xfrm>
            <a:off x="381000" y="0"/>
            <a:ext cx="1752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0:05</a:t>
            </a:r>
          </a:p>
        </p:txBody>
      </p:sp>
      <p:sp>
        <p:nvSpPr>
          <p:cNvPr id="71" name="Oval 70"/>
          <p:cNvSpPr/>
          <p:nvPr/>
        </p:nvSpPr>
        <p:spPr>
          <a:xfrm>
            <a:off x="381000" y="0"/>
            <a:ext cx="1752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0:06</a:t>
            </a:r>
          </a:p>
        </p:txBody>
      </p:sp>
      <p:sp>
        <p:nvSpPr>
          <p:cNvPr id="70" name="Oval 69"/>
          <p:cNvSpPr/>
          <p:nvPr/>
        </p:nvSpPr>
        <p:spPr>
          <a:xfrm>
            <a:off x="381000" y="0"/>
            <a:ext cx="1752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0:07</a:t>
            </a:r>
          </a:p>
        </p:txBody>
      </p:sp>
      <p:sp>
        <p:nvSpPr>
          <p:cNvPr id="69" name="Oval 68"/>
          <p:cNvSpPr/>
          <p:nvPr/>
        </p:nvSpPr>
        <p:spPr>
          <a:xfrm>
            <a:off x="381000" y="0"/>
            <a:ext cx="1752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0:08</a:t>
            </a:r>
          </a:p>
        </p:txBody>
      </p:sp>
      <p:sp>
        <p:nvSpPr>
          <p:cNvPr id="68" name="Oval 67"/>
          <p:cNvSpPr/>
          <p:nvPr/>
        </p:nvSpPr>
        <p:spPr>
          <a:xfrm>
            <a:off x="381000" y="0"/>
            <a:ext cx="1752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0:09</a:t>
            </a:r>
          </a:p>
        </p:txBody>
      </p:sp>
      <p:sp>
        <p:nvSpPr>
          <p:cNvPr id="67" name="Oval 66"/>
          <p:cNvSpPr/>
          <p:nvPr/>
        </p:nvSpPr>
        <p:spPr>
          <a:xfrm>
            <a:off x="381000" y="0"/>
            <a:ext cx="1752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0:10</a:t>
            </a:r>
          </a:p>
        </p:txBody>
      </p:sp>
      <p:sp>
        <p:nvSpPr>
          <p:cNvPr id="66" name="Oval 65"/>
          <p:cNvSpPr/>
          <p:nvPr/>
        </p:nvSpPr>
        <p:spPr>
          <a:xfrm>
            <a:off x="381000" y="0"/>
            <a:ext cx="1752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0:11</a:t>
            </a:r>
          </a:p>
        </p:txBody>
      </p:sp>
      <p:sp>
        <p:nvSpPr>
          <p:cNvPr id="65" name="Oval 64"/>
          <p:cNvSpPr/>
          <p:nvPr/>
        </p:nvSpPr>
        <p:spPr>
          <a:xfrm>
            <a:off x="381000" y="0"/>
            <a:ext cx="1752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0:12</a:t>
            </a:r>
          </a:p>
        </p:txBody>
      </p:sp>
      <p:sp>
        <p:nvSpPr>
          <p:cNvPr id="64" name="Oval 63"/>
          <p:cNvSpPr/>
          <p:nvPr/>
        </p:nvSpPr>
        <p:spPr>
          <a:xfrm>
            <a:off x="381000" y="0"/>
            <a:ext cx="1752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0:13</a:t>
            </a:r>
          </a:p>
        </p:txBody>
      </p:sp>
      <p:sp>
        <p:nvSpPr>
          <p:cNvPr id="63" name="Oval 62"/>
          <p:cNvSpPr/>
          <p:nvPr/>
        </p:nvSpPr>
        <p:spPr>
          <a:xfrm>
            <a:off x="381000" y="0"/>
            <a:ext cx="1752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0:14</a:t>
            </a:r>
          </a:p>
        </p:txBody>
      </p:sp>
      <p:sp>
        <p:nvSpPr>
          <p:cNvPr id="62" name="Oval 61"/>
          <p:cNvSpPr/>
          <p:nvPr/>
        </p:nvSpPr>
        <p:spPr>
          <a:xfrm>
            <a:off x="381000" y="0"/>
            <a:ext cx="1752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0:15</a:t>
            </a:r>
          </a:p>
        </p:txBody>
      </p:sp>
      <p:sp>
        <p:nvSpPr>
          <p:cNvPr id="61" name="Oval 60"/>
          <p:cNvSpPr/>
          <p:nvPr/>
        </p:nvSpPr>
        <p:spPr>
          <a:xfrm>
            <a:off x="381000" y="0"/>
            <a:ext cx="1752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0:16</a:t>
            </a:r>
          </a:p>
        </p:txBody>
      </p:sp>
      <p:sp>
        <p:nvSpPr>
          <p:cNvPr id="60" name="Oval 59"/>
          <p:cNvSpPr/>
          <p:nvPr/>
        </p:nvSpPr>
        <p:spPr>
          <a:xfrm>
            <a:off x="381000" y="0"/>
            <a:ext cx="1752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0:17</a:t>
            </a:r>
          </a:p>
        </p:txBody>
      </p:sp>
      <p:sp>
        <p:nvSpPr>
          <p:cNvPr id="59" name="Oval 58"/>
          <p:cNvSpPr/>
          <p:nvPr/>
        </p:nvSpPr>
        <p:spPr>
          <a:xfrm>
            <a:off x="381000" y="0"/>
            <a:ext cx="1752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0:18</a:t>
            </a:r>
          </a:p>
        </p:txBody>
      </p:sp>
      <p:sp>
        <p:nvSpPr>
          <p:cNvPr id="58" name="Oval 57"/>
          <p:cNvSpPr/>
          <p:nvPr/>
        </p:nvSpPr>
        <p:spPr>
          <a:xfrm>
            <a:off x="381000" y="0"/>
            <a:ext cx="1752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0:19</a:t>
            </a:r>
          </a:p>
        </p:txBody>
      </p:sp>
      <p:sp>
        <p:nvSpPr>
          <p:cNvPr id="57" name="Oval 56"/>
          <p:cNvSpPr/>
          <p:nvPr/>
        </p:nvSpPr>
        <p:spPr>
          <a:xfrm>
            <a:off x="381000" y="0"/>
            <a:ext cx="1752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0:20</a:t>
            </a:r>
          </a:p>
        </p:txBody>
      </p:sp>
      <p:sp>
        <p:nvSpPr>
          <p:cNvPr id="56" name="Oval 55"/>
          <p:cNvSpPr/>
          <p:nvPr/>
        </p:nvSpPr>
        <p:spPr>
          <a:xfrm>
            <a:off x="381000" y="0"/>
            <a:ext cx="1752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0:21</a:t>
            </a:r>
          </a:p>
        </p:txBody>
      </p:sp>
      <p:sp>
        <p:nvSpPr>
          <p:cNvPr id="55" name="Oval 54"/>
          <p:cNvSpPr/>
          <p:nvPr/>
        </p:nvSpPr>
        <p:spPr>
          <a:xfrm>
            <a:off x="381000" y="0"/>
            <a:ext cx="1752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0:22</a:t>
            </a:r>
          </a:p>
        </p:txBody>
      </p:sp>
      <p:sp>
        <p:nvSpPr>
          <p:cNvPr id="54" name="Oval 53"/>
          <p:cNvSpPr/>
          <p:nvPr/>
        </p:nvSpPr>
        <p:spPr>
          <a:xfrm>
            <a:off x="381000" y="0"/>
            <a:ext cx="1752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0:23</a:t>
            </a:r>
          </a:p>
        </p:txBody>
      </p:sp>
      <p:sp>
        <p:nvSpPr>
          <p:cNvPr id="53" name="Oval 52"/>
          <p:cNvSpPr/>
          <p:nvPr/>
        </p:nvSpPr>
        <p:spPr>
          <a:xfrm>
            <a:off x="381000" y="0"/>
            <a:ext cx="1752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0:24</a:t>
            </a:r>
          </a:p>
        </p:txBody>
      </p:sp>
      <p:sp>
        <p:nvSpPr>
          <p:cNvPr id="52" name="Oval 51"/>
          <p:cNvSpPr/>
          <p:nvPr/>
        </p:nvSpPr>
        <p:spPr>
          <a:xfrm>
            <a:off x="381000" y="0"/>
            <a:ext cx="1752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0:25</a:t>
            </a:r>
          </a:p>
        </p:txBody>
      </p:sp>
      <p:sp>
        <p:nvSpPr>
          <p:cNvPr id="51" name="Oval 50"/>
          <p:cNvSpPr/>
          <p:nvPr/>
        </p:nvSpPr>
        <p:spPr>
          <a:xfrm>
            <a:off x="381000" y="0"/>
            <a:ext cx="1752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0:26</a:t>
            </a:r>
          </a:p>
        </p:txBody>
      </p:sp>
      <p:sp>
        <p:nvSpPr>
          <p:cNvPr id="50" name="Oval 49"/>
          <p:cNvSpPr/>
          <p:nvPr/>
        </p:nvSpPr>
        <p:spPr>
          <a:xfrm>
            <a:off x="381000" y="0"/>
            <a:ext cx="1752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0:27</a:t>
            </a:r>
          </a:p>
        </p:txBody>
      </p:sp>
      <p:sp>
        <p:nvSpPr>
          <p:cNvPr id="49" name="Oval 48"/>
          <p:cNvSpPr/>
          <p:nvPr/>
        </p:nvSpPr>
        <p:spPr>
          <a:xfrm>
            <a:off x="381000" y="0"/>
            <a:ext cx="1752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0:28</a:t>
            </a:r>
          </a:p>
        </p:txBody>
      </p:sp>
      <p:sp>
        <p:nvSpPr>
          <p:cNvPr id="48" name="Oval 47"/>
          <p:cNvSpPr/>
          <p:nvPr/>
        </p:nvSpPr>
        <p:spPr>
          <a:xfrm>
            <a:off x="381000" y="0"/>
            <a:ext cx="1752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0:29</a:t>
            </a:r>
          </a:p>
        </p:txBody>
      </p:sp>
      <p:sp>
        <p:nvSpPr>
          <p:cNvPr id="47" name="Oval 46"/>
          <p:cNvSpPr/>
          <p:nvPr/>
        </p:nvSpPr>
        <p:spPr>
          <a:xfrm>
            <a:off x="381000" y="0"/>
            <a:ext cx="1752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0:30</a:t>
            </a:r>
          </a:p>
        </p:txBody>
      </p:sp>
      <p:sp>
        <p:nvSpPr>
          <p:cNvPr id="46" name="Oval 45"/>
          <p:cNvSpPr/>
          <p:nvPr/>
        </p:nvSpPr>
        <p:spPr>
          <a:xfrm>
            <a:off x="381000" y="0"/>
            <a:ext cx="1752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0:31</a:t>
            </a:r>
          </a:p>
        </p:txBody>
      </p:sp>
      <p:sp>
        <p:nvSpPr>
          <p:cNvPr id="45" name="Oval 44"/>
          <p:cNvSpPr/>
          <p:nvPr/>
        </p:nvSpPr>
        <p:spPr>
          <a:xfrm>
            <a:off x="381000" y="0"/>
            <a:ext cx="1752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0:32</a:t>
            </a:r>
          </a:p>
        </p:txBody>
      </p:sp>
      <p:sp>
        <p:nvSpPr>
          <p:cNvPr id="44" name="Oval 43"/>
          <p:cNvSpPr/>
          <p:nvPr/>
        </p:nvSpPr>
        <p:spPr>
          <a:xfrm>
            <a:off x="381000" y="0"/>
            <a:ext cx="1752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0:33</a:t>
            </a:r>
          </a:p>
        </p:txBody>
      </p:sp>
      <p:sp>
        <p:nvSpPr>
          <p:cNvPr id="43" name="Oval 42"/>
          <p:cNvSpPr/>
          <p:nvPr/>
        </p:nvSpPr>
        <p:spPr>
          <a:xfrm>
            <a:off x="381000" y="0"/>
            <a:ext cx="1752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0:34</a:t>
            </a:r>
          </a:p>
        </p:txBody>
      </p:sp>
      <p:sp>
        <p:nvSpPr>
          <p:cNvPr id="42" name="Oval 41"/>
          <p:cNvSpPr/>
          <p:nvPr/>
        </p:nvSpPr>
        <p:spPr>
          <a:xfrm>
            <a:off x="381000" y="0"/>
            <a:ext cx="1752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0:35</a:t>
            </a:r>
          </a:p>
        </p:txBody>
      </p:sp>
      <p:sp>
        <p:nvSpPr>
          <p:cNvPr id="41" name="Oval 40"/>
          <p:cNvSpPr/>
          <p:nvPr/>
        </p:nvSpPr>
        <p:spPr>
          <a:xfrm>
            <a:off x="381000" y="0"/>
            <a:ext cx="1752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0:36</a:t>
            </a:r>
          </a:p>
        </p:txBody>
      </p:sp>
      <p:sp>
        <p:nvSpPr>
          <p:cNvPr id="40" name="Oval 39"/>
          <p:cNvSpPr/>
          <p:nvPr/>
        </p:nvSpPr>
        <p:spPr>
          <a:xfrm>
            <a:off x="381000" y="0"/>
            <a:ext cx="1752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0:37</a:t>
            </a:r>
          </a:p>
        </p:txBody>
      </p:sp>
      <p:sp>
        <p:nvSpPr>
          <p:cNvPr id="39" name="Oval 38"/>
          <p:cNvSpPr/>
          <p:nvPr/>
        </p:nvSpPr>
        <p:spPr>
          <a:xfrm>
            <a:off x="381000" y="0"/>
            <a:ext cx="1752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0:38</a:t>
            </a:r>
          </a:p>
        </p:txBody>
      </p:sp>
      <p:sp>
        <p:nvSpPr>
          <p:cNvPr id="38" name="Oval 37"/>
          <p:cNvSpPr/>
          <p:nvPr/>
        </p:nvSpPr>
        <p:spPr>
          <a:xfrm>
            <a:off x="381000" y="0"/>
            <a:ext cx="1752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0:39</a:t>
            </a:r>
          </a:p>
        </p:txBody>
      </p:sp>
      <p:sp>
        <p:nvSpPr>
          <p:cNvPr id="37" name="Oval 36"/>
          <p:cNvSpPr/>
          <p:nvPr/>
        </p:nvSpPr>
        <p:spPr>
          <a:xfrm>
            <a:off x="381000" y="0"/>
            <a:ext cx="1752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0:40</a:t>
            </a:r>
          </a:p>
        </p:txBody>
      </p:sp>
      <p:sp>
        <p:nvSpPr>
          <p:cNvPr id="36" name="Oval 35"/>
          <p:cNvSpPr/>
          <p:nvPr/>
        </p:nvSpPr>
        <p:spPr>
          <a:xfrm>
            <a:off x="381000" y="0"/>
            <a:ext cx="1752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0:41</a:t>
            </a:r>
          </a:p>
        </p:txBody>
      </p:sp>
      <p:sp>
        <p:nvSpPr>
          <p:cNvPr id="35" name="Oval 34"/>
          <p:cNvSpPr/>
          <p:nvPr/>
        </p:nvSpPr>
        <p:spPr>
          <a:xfrm>
            <a:off x="381000" y="0"/>
            <a:ext cx="1752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0:42</a:t>
            </a:r>
          </a:p>
        </p:txBody>
      </p:sp>
      <p:sp>
        <p:nvSpPr>
          <p:cNvPr id="34" name="Oval 33"/>
          <p:cNvSpPr/>
          <p:nvPr/>
        </p:nvSpPr>
        <p:spPr>
          <a:xfrm>
            <a:off x="381000" y="0"/>
            <a:ext cx="1752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0:43</a:t>
            </a:r>
          </a:p>
        </p:txBody>
      </p:sp>
      <p:sp>
        <p:nvSpPr>
          <p:cNvPr id="33" name="Oval 32"/>
          <p:cNvSpPr/>
          <p:nvPr/>
        </p:nvSpPr>
        <p:spPr>
          <a:xfrm>
            <a:off x="381000" y="0"/>
            <a:ext cx="1752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0:44</a:t>
            </a:r>
          </a:p>
        </p:txBody>
      </p:sp>
      <p:sp>
        <p:nvSpPr>
          <p:cNvPr id="32" name="Oval 31"/>
          <p:cNvSpPr/>
          <p:nvPr/>
        </p:nvSpPr>
        <p:spPr>
          <a:xfrm>
            <a:off x="381000" y="0"/>
            <a:ext cx="1752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0:45</a:t>
            </a:r>
          </a:p>
        </p:txBody>
      </p:sp>
      <p:sp>
        <p:nvSpPr>
          <p:cNvPr id="31" name="Oval 30"/>
          <p:cNvSpPr/>
          <p:nvPr/>
        </p:nvSpPr>
        <p:spPr>
          <a:xfrm>
            <a:off x="381000" y="0"/>
            <a:ext cx="1752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0:46</a:t>
            </a:r>
          </a:p>
        </p:txBody>
      </p:sp>
      <p:sp>
        <p:nvSpPr>
          <p:cNvPr id="30" name="Oval 29"/>
          <p:cNvSpPr/>
          <p:nvPr/>
        </p:nvSpPr>
        <p:spPr>
          <a:xfrm>
            <a:off x="381000" y="0"/>
            <a:ext cx="1752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0:47</a:t>
            </a:r>
          </a:p>
        </p:txBody>
      </p:sp>
      <p:sp>
        <p:nvSpPr>
          <p:cNvPr id="29" name="Oval 28"/>
          <p:cNvSpPr/>
          <p:nvPr/>
        </p:nvSpPr>
        <p:spPr>
          <a:xfrm>
            <a:off x="381000" y="0"/>
            <a:ext cx="1752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0:48</a:t>
            </a:r>
          </a:p>
        </p:txBody>
      </p:sp>
      <p:sp>
        <p:nvSpPr>
          <p:cNvPr id="28" name="Oval 27"/>
          <p:cNvSpPr/>
          <p:nvPr/>
        </p:nvSpPr>
        <p:spPr>
          <a:xfrm>
            <a:off x="381000" y="0"/>
            <a:ext cx="1752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0:49</a:t>
            </a:r>
          </a:p>
        </p:txBody>
      </p:sp>
      <p:sp>
        <p:nvSpPr>
          <p:cNvPr id="27" name="Oval 26"/>
          <p:cNvSpPr/>
          <p:nvPr/>
        </p:nvSpPr>
        <p:spPr>
          <a:xfrm>
            <a:off x="381000" y="0"/>
            <a:ext cx="1752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0:50</a:t>
            </a:r>
          </a:p>
        </p:txBody>
      </p:sp>
      <p:sp>
        <p:nvSpPr>
          <p:cNvPr id="26" name="Oval 25"/>
          <p:cNvSpPr/>
          <p:nvPr/>
        </p:nvSpPr>
        <p:spPr>
          <a:xfrm>
            <a:off x="381000" y="0"/>
            <a:ext cx="1752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0:51</a:t>
            </a:r>
          </a:p>
        </p:txBody>
      </p:sp>
      <p:sp>
        <p:nvSpPr>
          <p:cNvPr id="25" name="Oval 24"/>
          <p:cNvSpPr/>
          <p:nvPr/>
        </p:nvSpPr>
        <p:spPr>
          <a:xfrm>
            <a:off x="381000" y="0"/>
            <a:ext cx="1752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0:52</a:t>
            </a:r>
          </a:p>
        </p:txBody>
      </p:sp>
      <p:sp>
        <p:nvSpPr>
          <p:cNvPr id="24" name="Oval 23"/>
          <p:cNvSpPr/>
          <p:nvPr/>
        </p:nvSpPr>
        <p:spPr>
          <a:xfrm>
            <a:off x="381000" y="0"/>
            <a:ext cx="1752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0:53</a:t>
            </a:r>
          </a:p>
        </p:txBody>
      </p:sp>
      <p:sp>
        <p:nvSpPr>
          <p:cNvPr id="1951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914400"/>
          </a:xfrm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b="1" dirty="0">
                <a:solidFill>
                  <a:srgbClr val="0070C0"/>
                </a:solidFill>
                <a:latin typeface="Algerian" panose="04020705040A02060702" pitchFamily="82" charset="0"/>
              </a:rPr>
              <a:t>KIM’S GAME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" y="3805238"/>
            <a:ext cx="182880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2400" dirty="0">
                <a:solidFill>
                  <a:srgbClr val="C00000"/>
                </a:solidFill>
                <a:latin typeface="Arial Black" panose="020B0A04020102020204" pitchFamily="34" charset="0"/>
              </a:rPr>
              <a:t>History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33800" y="3805238"/>
            <a:ext cx="182880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2400" dirty="0">
                <a:solidFill>
                  <a:srgbClr val="C00000"/>
                </a:solidFill>
                <a:latin typeface="Arial Black" panose="020B0A04020102020204" pitchFamily="34" charset="0"/>
              </a:rPr>
              <a:t>Math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05600" y="3733800"/>
            <a:ext cx="20574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2400" dirty="0">
                <a:solidFill>
                  <a:srgbClr val="C00000"/>
                </a:solidFill>
                <a:latin typeface="Arial Black" panose="020B0A04020102020204" pitchFamily="34" charset="0"/>
              </a:rPr>
              <a:t>Geography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2400" y="6172200"/>
            <a:ext cx="1828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2400" dirty="0">
                <a:solidFill>
                  <a:srgbClr val="C00000"/>
                </a:solidFill>
                <a:latin typeface="Arial Black" panose="020B0A04020102020204" pitchFamily="34" charset="0"/>
              </a:rPr>
              <a:t>English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23100" y="6340475"/>
            <a:ext cx="20574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2400" dirty="0">
                <a:solidFill>
                  <a:srgbClr val="C00000"/>
                </a:solidFill>
                <a:latin typeface="Arial Black" panose="020B0A04020102020204" pitchFamily="34" charset="0"/>
              </a:rPr>
              <a:t>Literature</a:t>
            </a:r>
          </a:p>
        </p:txBody>
      </p:sp>
      <p:pic>
        <p:nvPicPr>
          <p:cNvPr id="19518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8113" y="4275138"/>
            <a:ext cx="2573337" cy="203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519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00" y="1524000"/>
            <a:ext cx="2716213" cy="22812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520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800" y="4275138"/>
            <a:ext cx="2489200" cy="1897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521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2825" y="1522413"/>
            <a:ext cx="2800350" cy="2146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522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2800" y="4195763"/>
            <a:ext cx="2743200" cy="19764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" name="TextBox 80"/>
          <p:cNvSpPr txBox="1"/>
          <p:nvPr/>
        </p:nvSpPr>
        <p:spPr>
          <a:xfrm>
            <a:off x="3733800" y="6340475"/>
            <a:ext cx="1828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2400" dirty="0">
                <a:solidFill>
                  <a:srgbClr val="C00000"/>
                </a:solidFill>
                <a:latin typeface="Arial Black" panose="020B0A04020102020204" pitchFamily="34" charset="0"/>
              </a:rPr>
              <a:t>Music</a:t>
            </a:r>
          </a:p>
        </p:txBody>
      </p:sp>
      <p:pic>
        <p:nvPicPr>
          <p:cNvPr id="19524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88113" y="1535113"/>
            <a:ext cx="2579687" cy="2133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848600" cy="1143000"/>
          </a:xfrm>
        </p:spPr>
        <p:txBody>
          <a:bodyPr vert="horz" wrap="square" lIns="91440" tIns="45720" rIns="91440" bIns="45720" anchor="ctr" anchorCtr="0"/>
          <a:lstStyle/>
          <a:p>
            <a:pPr eaLnBrk="1" hangingPunct="1">
              <a:buClrTx/>
              <a:buSzTx/>
              <a:buFontTx/>
            </a:pPr>
            <a:r>
              <a:rPr sz="4000" b="1" dirty="0">
                <a:latin typeface=".VnArial" panose="020B7200000000000000" charset="0"/>
              </a:rPr>
              <a:t/>
            </a:r>
            <a:br>
              <a:rPr sz="4000" b="1" dirty="0">
                <a:latin typeface=".VnArial" panose="020B7200000000000000" charset="0"/>
              </a:rPr>
            </a:br>
            <a:r>
              <a:rPr sz="4000" b="1" dirty="0">
                <a:latin typeface=".VnArial" panose="020B7200000000000000" charset="0"/>
              </a:rPr>
              <a:t/>
            </a:r>
            <a:br>
              <a:rPr sz="4000" b="1" dirty="0">
                <a:latin typeface=".VnArial" panose="020B7200000000000000" charset="0"/>
              </a:rPr>
            </a:br>
            <a:r>
              <a:rPr sz="4000" b="1" dirty="0">
                <a:latin typeface=".VnArial" panose="020B7200000000000000" charset="0"/>
              </a:rPr>
              <a:t/>
            </a:r>
            <a:br>
              <a:rPr sz="4000" b="1" dirty="0">
                <a:latin typeface=".VnArial" panose="020B7200000000000000" charset="0"/>
              </a:rPr>
            </a:br>
            <a:r>
              <a:rPr sz="4000" b="1" dirty="0">
                <a:latin typeface=".VnArial" panose="020B7200000000000000" charset="0"/>
              </a:rPr>
              <a:t/>
            </a:r>
            <a:br>
              <a:rPr sz="4000" b="1" dirty="0">
                <a:latin typeface=".VnArial" panose="020B7200000000000000" charset="0"/>
              </a:rPr>
            </a:br>
            <a:r>
              <a:rPr sz="4000" b="1" dirty="0">
                <a:latin typeface=".VnArial" panose="020B7200000000000000" charset="0"/>
              </a:rPr>
              <a:t/>
            </a:r>
            <a:br>
              <a:rPr sz="4000" b="1" dirty="0">
                <a:latin typeface=".VnArial" panose="020B7200000000000000" charset="0"/>
              </a:rPr>
            </a:br>
            <a:endParaRPr sz="4000" b="1" dirty="0">
              <a:latin typeface=".VnArial" panose="020B7200000000000000" charset="0"/>
            </a:endParaRPr>
          </a:p>
        </p:txBody>
      </p:sp>
      <p:sp>
        <p:nvSpPr>
          <p:cNvPr id="34820" name="Text Box 4"/>
          <p:cNvSpPr txBox="1"/>
          <p:nvPr/>
        </p:nvSpPr>
        <p:spPr>
          <a:xfrm>
            <a:off x="635" y="686435"/>
            <a:ext cx="4114165" cy="1091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sz="6500" b="1" u="sng" dirty="0">
                <a:solidFill>
                  <a:srgbClr val="FF0066"/>
                </a:solidFill>
                <a:latin typeface=".VnAristote" panose="020B7200000000000000" pitchFamily="34" charset="0"/>
              </a:rPr>
              <a:t>Unit 4</a:t>
            </a:r>
            <a:r>
              <a:rPr lang="vi-VN" sz="6500" b="1" u="sng" dirty="0">
                <a:solidFill>
                  <a:srgbClr val="FF0066"/>
                </a:solidFill>
                <a:latin typeface=".VnAristote" panose="020B7200000000000000" pitchFamily="34" charset="0"/>
              </a:rPr>
              <a:t>:</a:t>
            </a:r>
          </a:p>
        </p:txBody>
      </p:sp>
      <p:sp>
        <p:nvSpPr>
          <p:cNvPr id="34821" name="Text Box 5"/>
          <p:cNvSpPr txBox="1"/>
          <p:nvPr/>
        </p:nvSpPr>
        <p:spPr>
          <a:xfrm>
            <a:off x="3733800" y="838200"/>
            <a:ext cx="5105400" cy="101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sz="6000" b="1" dirty="0">
                <a:solidFill>
                  <a:srgbClr val="0000CC"/>
                </a:solidFill>
                <a:latin typeface=".VnRevue" panose="020B7200000000000000" pitchFamily="34" charset="0"/>
              </a:rPr>
              <a:t>AT SCHOOL </a:t>
            </a:r>
          </a:p>
        </p:txBody>
      </p:sp>
      <p:sp>
        <p:nvSpPr>
          <p:cNvPr id="4103" name="WordArt 7"/>
          <p:cNvSpPr>
            <a:spLocks noTextEdit="1"/>
          </p:cNvSpPr>
          <p:nvPr/>
        </p:nvSpPr>
        <p:spPr>
          <a:xfrm>
            <a:off x="2895600" y="4267200"/>
            <a:ext cx="2590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120"/>
              </a:avLst>
            </a:prstTxWarp>
            <a:noAutofit/>
            <a:scene3d>
              <a:camera prst="legacyPerspectiveBottom">
                <a:rot lat="0" lon="0" rev="0"/>
              </a:camera>
              <a:lightRig rig="legacyFlat3" dir="t"/>
            </a:scene3d>
            <a:sp3d extrusionH="887400" prstMaterial="legacyMatte">
              <a:extrusionClr>
                <a:srgbClr val="FFFF00"/>
              </a:extrusionClr>
            </a:sp3d>
          </a:bodyPr>
          <a:lstStyle/>
          <a:p>
            <a:pPr algn="ctr" eaLnBrk="0" hangingPunct="0"/>
            <a:r>
              <a:rPr lang="en-GB" altLang="en-US" sz="6600">
                <a:gradFill rotWithShape="1">
                  <a:gsLst>
                    <a:gs pos="0">
                      <a:srgbClr val="760000"/>
                    </a:gs>
                    <a:gs pos="50000">
                      <a:srgbClr val="FF0000"/>
                    </a:gs>
                    <a:gs pos="100000">
                      <a:srgbClr val="760000"/>
                    </a:gs>
                  </a:gsLst>
                  <a:lin ang="5400000" scaled="1"/>
                  <a:tileRect/>
                </a:gradFill>
                <a:latin typeface="Arial Black" panose="020B0A04020102020204" pitchFamily="34" charset="0"/>
                <a:ea typeface="Arial Black" panose="020B0A04020102020204" pitchFamily="34" charset="0"/>
              </a:rPr>
              <a:t>A4,5</a:t>
            </a: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1828800" y="2439035"/>
            <a:ext cx="6705600" cy="1014730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107763" dir="2700000" algn="ctr" rotWithShape="0">
              <a:srgbClr val="FF990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marR="0" defTabSz="914400" eaLnBrk="0" hangingPunct="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sz="6000" b="1" kern="1200" cap="none" spc="0" normalizeH="0" baseline="0" noProof="0" dirty="0">
                <a:solidFill>
                  <a:srgbClr val="FF00FF"/>
                </a:solidFill>
                <a:latin typeface="Berlin Sans FB Demi" panose="020E0802020502020306" pitchFamily="34" charset="0"/>
                <a:ea typeface="+mn-ea"/>
                <a:cs typeface="Arial" panose="020B0604020202020204" pitchFamily="34" charset="0"/>
              </a:rPr>
              <a:t>A- Schedules</a:t>
            </a:r>
          </a:p>
        </p:txBody>
      </p:sp>
    </p:spTree>
  </p:cSld>
  <p:clrMapOvr>
    <a:masterClrMapping/>
  </p:clrMapOvr>
  <p:transition>
    <p:wedge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/>
      <p:bldP spid="34821" grpId="0"/>
      <p:bldP spid="3482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609524"/>
            <a:ext cx="2590800" cy="2590800"/>
          </a:xfrm>
          <a:prstGeom prst="rect">
            <a:avLst/>
          </a:prstGeom>
          <a:noFill/>
          <a:ln w="28575" cap="flat" cmpd="sng">
            <a:solidFill>
              <a:srgbClr val="800000"/>
            </a:solidFill>
            <a:prstDash val="solid"/>
            <a:miter/>
            <a:headEnd type="none" w="med" len="med"/>
            <a:tailEnd type="none" w="med" len="med"/>
          </a:ln>
        </p:spPr>
      </p:pic>
      <p:grpSp>
        <p:nvGrpSpPr>
          <p:cNvPr id="8194" name="Group 5"/>
          <p:cNvGrpSpPr/>
          <p:nvPr/>
        </p:nvGrpSpPr>
        <p:grpSpPr>
          <a:xfrm>
            <a:off x="6096000" y="685724"/>
            <a:ext cx="2644775" cy="2541588"/>
            <a:chOff x="96" y="2400"/>
            <a:chExt cx="1666" cy="1601"/>
          </a:xfrm>
        </p:grpSpPr>
        <p:pic>
          <p:nvPicPr>
            <p:cNvPr id="8195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" y="2400"/>
              <a:ext cx="1666" cy="1601"/>
            </a:xfrm>
            <a:prstGeom prst="rect">
              <a:avLst/>
            </a:prstGeom>
            <a:noFill/>
            <a:ln w="28575" cap="flat" cmpd="sng">
              <a:solidFill>
                <a:srgbClr val="800000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8196" name="Oval 7"/>
            <p:cNvSpPr/>
            <p:nvPr/>
          </p:nvSpPr>
          <p:spPr>
            <a:xfrm>
              <a:off x="144" y="2448"/>
              <a:ext cx="480" cy="432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  <a:tileRect/>
            </a:gradFill>
            <a:ln w="381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/>
              <a:r>
                <a:rPr lang="en-US" altLang="en-GB" sz="24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9.20</a:t>
              </a:r>
            </a:p>
          </p:txBody>
        </p:sp>
      </p:grpSp>
      <p:grpSp>
        <p:nvGrpSpPr>
          <p:cNvPr id="8197" name="Group 8"/>
          <p:cNvGrpSpPr/>
          <p:nvPr/>
        </p:nvGrpSpPr>
        <p:grpSpPr>
          <a:xfrm>
            <a:off x="3124200" y="609524"/>
            <a:ext cx="2667000" cy="2590800"/>
            <a:chOff x="2640" y="2448"/>
            <a:chExt cx="1680" cy="1632"/>
          </a:xfrm>
        </p:grpSpPr>
        <p:pic>
          <p:nvPicPr>
            <p:cNvPr id="8198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40" y="2448"/>
              <a:ext cx="1680" cy="1632"/>
            </a:xfrm>
            <a:prstGeom prst="rect">
              <a:avLst/>
            </a:prstGeom>
            <a:noFill/>
            <a:ln w="28575" cap="flat" cmpd="sng">
              <a:solidFill>
                <a:srgbClr val="800000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8199" name="Oval 10"/>
            <p:cNvSpPr/>
            <p:nvPr/>
          </p:nvSpPr>
          <p:spPr>
            <a:xfrm>
              <a:off x="2784" y="2448"/>
              <a:ext cx="528" cy="480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  <a:tileRect/>
            </a:gradFill>
            <a:ln w="381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/>
              <a:r>
                <a:rPr lang="en-US" altLang="en-GB" sz="24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10.10</a:t>
              </a:r>
            </a:p>
          </p:txBody>
        </p:sp>
      </p:grpSp>
      <p:grpSp>
        <p:nvGrpSpPr>
          <p:cNvPr id="8200" name="Group 11"/>
          <p:cNvGrpSpPr/>
          <p:nvPr/>
        </p:nvGrpSpPr>
        <p:grpSpPr>
          <a:xfrm>
            <a:off x="3124200" y="3733724"/>
            <a:ext cx="2667000" cy="2563813"/>
            <a:chOff x="240" y="2400"/>
            <a:chExt cx="1680" cy="1615"/>
          </a:xfrm>
        </p:grpSpPr>
        <p:pic>
          <p:nvPicPr>
            <p:cNvPr id="8201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0" y="2400"/>
              <a:ext cx="1680" cy="1615"/>
            </a:xfrm>
            <a:prstGeom prst="rect">
              <a:avLst/>
            </a:prstGeom>
            <a:noFill/>
            <a:ln w="28575" cap="flat" cmpd="sng">
              <a:solidFill>
                <a:srgbClr val="800000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8202" name="Oval 13"/>
            <p:cNvSpPr/>
            <p:nvPr/>
          </p:nvSpPr>
          <p:spPr>
            <a:xfrm>
              <a:off x="288" y="2448"/>
              <a:ext cx="480" cy="432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  <a:tileRect/>
            </a:gradFill>
            <a:ln w="381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/>
              <a:r>
                <a:rPr lang="en-US" altLang="en-GB" sz="24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1.50</a:t>
              </a:r>
            </a:p>
          </p:txBody>
        </p:sp>
      </p:grpSp>
      <p:grpSp>
        <p:nvGrpSpPr>
          <p:cNvPr id="8203" name="Group 14"/>
          <p:cNvGrpSpPr/>
          <p:nvPr/>
        </p:nvGrpSpPr>
        <p:grpSpPr>
          <a:xfrm>
            <a:off x="304800" y="3733724"/>
            <a:ext cx="2667000" cy="2590800"/>
            <a:chOff x="2064" y="2400"/>
            <a:chExt cx="1680" cy="1632"/>
          </a:xfrm>
        </p:grpSpPr>
        <p:pic>
          <p:nvPicPr>
            <p:cNvPr id="8204" name="Picture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064" y="2400"/>
              <a:ext cx="1680" cy="1632"/>
            </a:xfrm>
            <a:prstGeom prst="rect">
              <a:avLst/>
            </a:prstGeom>
            <a:noFill/>
            <a:ln w="28575" cap="flat" cmpd="sng">
              <a:solidFill>
                <a:srgbClr val="800000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8205" name="Oval 16"/>
            <p:cNvSpPr/>
            <p:nvPr/>
          </p:nvSpPr>
          <p:spPr>
            <a:xfrm>
              <a:off x="2112" y="2448"/>
              <a:ext cx="480" cy="432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  <a:tileRect/>
            </a:gradFill>
            <a:ln w="381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/>
              <a:r>
                <a:rPr lang="en-US" altLang="en-GB" sz="24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3.30</a:t>
              </a:r>
            </a:p>
          </p:txBody>
        </p:sp>
      </p:grpSp>
      <p:grpSp>
        <p:nvGrpSpPr>
          <p:cNvPr id="8206" name="Group 17"/>
          <p:cNvGrpSpPr/>
          <p:nvPr/>
        </p:nvGrpSpPr>
        <p:grpSpPr>
          <a:xfrm>
            <a:off x="6019800" y="3733724"/>
            <a:ext cx="2743200" cy="2590800"/>
            <a:chOff x="3840" y="2400"/>
            <a:chExt cx="1728" cy="1632"/>
          </a:xfrm>
        </p:grpSpPr>
        <p:pic>
          <p:nvPicPr>
            <p:cNvPr id="8207" name="Picture 1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40" y="2400"/>
              <a:ext cx="1728" cy="1632"/>
            </a:xfrm>
            <a:prstGeom prst="rect">
              <a:avLst/>
            </a:prstGeom>
            <a:noFill/>
            <a:ln w="28575" cap="flat" cmpd="sng">
              <a:solidFill>
                <a:srgbClr val="800000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8208" name="Oval 19"/>
            <p:cNvSpPr/>
            <p:nvPr/>
          </p:nvSpPr>
          <p:spPr>
            <a:xfrm>
              <a:off x="3840" y="2400"/>
              <a:ext cx="480" cy="432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  <a:tileRect/>
            </a:gradFill>
            <a:ln w="381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/>
              <a:r>
                <a:rPr lang="en-US" altLang="en-GB" sz="24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2.40</a:t>
              </a:r>
            </a:p>
          </p:txBody>
        </p:sp>
      </p:grpSp>
      <p:sp>
        <p:nvSpPr>
          <p:cNvPr id="8209" name="Text Box 20"/>
          <p:cNvSpPr txBox="1"/>
          <p:nvPr/>
        </p:nvSpPr>
        <p:spPr>
          <a:xfrm>
            <a:off x="495300" y="-14287"/>
            <a:ext cx="8343788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GB" sz="3200" b="1" u="sng" dirty="0" smtClean="0">
                <a:solidFill>
                  <a:srgbClr val="FF0000"/>
                </a:solidFill>
              </a:rPr>
              <a:t>A4: Look </a:t>
            </a:r>
            <a:r>
              <a:rPr lang="en-US" altLang="en-GB" sz="3200" b="1" u="sng" dirty="0">
                <a:solidFill>
                  <a:srgbClr val="FF0000"/>
                </a:solidFill>
              </a:rPr>
              <a:t>at pictures and write </a:t>
            </a:r>
            <a:r>
              <a:rPr lang="en-US" altLang="en-GB" sz="3200" b="1" u="sng" dirty="0" smtClean="0">
                <a:solidFill>
                  <a:srgbClr val="FF0000"/>
                </a:solidFill>
              </a:rPr>
              <a:t>subjects:</a:t>
            </a:r>
            <a:endParaRPr lang="en-US" altLang="en-GB" sz="3200" b="1" u="sng" dirty="0">
              <a:solidFill>
                <a:srgbClr val="FF0000"/>
              </a:solidFill>
            </a:endParaRPr>
          </a:p>
        </p:txBody>
      </p:sp>
      <p:sp>
        <p:nvSpPr>
          <p:cNvPr id="37909" name="Text Box 21"/>
          <p:cNvSpPr txBox="1"/>
          <p:nvPr/>
        </p:nvSpPr>
        <p:spPr>
          <a:xfrm>
            <a:off x="304800" y="3124200"/>
            <a:ext cx="2438400" cy="3968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GB" sz="2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Physics</a:t>
            </a:r>
          </a:p>
        </p:txBody>
      </p:sp>
      <p:sp>
        <p:nvSpPr>
          <p:cNvPr id="37910" name="Text Box 22"/>
          <p:cNvSpPr txBox="1"/>
          <p:nvPr/>
        </p:nvSpPr>
        <p:spPr>
          <a:xfrm>
            <a:off x="3200400" y="3124200"/>
            <a:ext cx="2438400" cy="3968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GB" sz="2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Geography</a:t>
            </a:r>
          </a:p>
        </p:txBody>
      </p:sp>
      <p:sp>
        <p:nvSpPr>
          <p:cNvPr id="37911" name="Text Box 23"/>
          <p:cNvSpPr txBox="1"/>
          <p:nvPr/>
        </p:nvSpPr>
        <p:spPr>
          <a:xfrm>
            <a:off x="6248400" y="3124200"/>
            <a:ext cx="2438400" cy="3968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GB" sz="2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English</a:t>
            </a:r>
          </a:p>
        </p:txBody>
      </p:sp>
      <p:sp>
        <p:nvSpPr>
          <p:cNvPr id="37912" name="Text Box 24"/>
          <p:cNvSpPr txBox="1"/>
          <p:nvPr/>
        </p:nvSpPr>
        <p:spPr>
          <a:xfrm>
            <a:off x="457200" y="6248400"/>
            <a:ext cx="2438400" cy="3968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GB" sz="2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Music</a:t>
            </a:r>
          </a:p>
        </p:txBody>
      </p:sp>
      <p:sp>
        <p:nvSpPr>
          <p:cNvPr id="37913" name="Text Box 25"/>
          <p:cNvSpPr txBox="1"/>
          <p:nvPr/>
        </p:nvSpPr>
        <p:spPr>
          <a:xfrm>
            <a:off x="3276600" y="6248400"/>
            <a:ext cx="2438400" cy="3968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GB" sz="2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Math</a:t>
            </a:r>
          </a:p>
        </p:txBody>
      </p:sp>
      <p:sp>
        <p:nvSpPr>
          <p:cNvPr id="37914" name="Text Box 26"/>
          <p:cNvSpPr txBox="1"/>
          <p:nvPr/>
        </p:nvSpPr>
        <p:spPr>
          <a:xfrm>
            <a:off x="6324600" y="6248400"/>
            <a:ext cx="2438400" cy="3968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GB" sz="2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Physical Eduacation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9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9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9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9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9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9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9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9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09" grpId="0"/>
      <p:bldP spid="37910" grpId="0"/>
      <p:bldP spid="37911" grpId="0"/>
      <p:bldP spid="37912" grpId="0"/>
      <p:bldP spid="37913" grpId="0"/>
      <p:bldP spid="379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990600"/>
            <a:ext cx="3814445" cy="2590800"/>
          </a:xfrm>
          <a:prstGeom prst="rect">
            <a:avLst/>
          </a:prstGeom>
          <a:noFill/>
          <a:ln w="28575" cap="flat" cmpd="sng">
            <a:solidFill>
              <a:srgbClr val="80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6147" name="Text Box 6"/>
          <p:cNvSpPr txBox="1"/>
          <p:nvPr/>
        </p:nvSpPr>
        <p:spPr>
          <a:xfrm>
            <a:off x="533400" y="304435"/>
            <a:ext cx="8229600" cy="57943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3200" b="1" u="sng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Look </a:t>
            </a:r>
            <a:r>
              <a:rPr sz="3200" b="1" u="sng" dirty="0">
                <a:solidFill>
                  <a:srgbClr val="FF0000"/>
                </a:solidFill>
                <a:latin typeface="Arial Narrow" panose="020B0606020202030204" pitchFamily="34" charset="0"/>
              </a:rPr>
              <a:t>at the pictures</a:t>
            </a:r>
            <a:r>
              <a:rPr sz="3200" b="1" dirty="0">
                <a:solidFill>
                  <a:srgbClr val="FF0000"/>
                </a:solidFill>
                <a:latin typeface="Arial Narrow" panose="020B0606020202030204" pitchFamily="34" charset="0"/>
              </a:rPr>
              <a:t>. </a:t>
            </a:r>
            <a:r>
              <a:rPr sz="3200" b="1" u="sng" dirty="0">
                <a:solidFill>
                  <a:srgbClr val="FF0000"/>
                </a:solidFill>
                <a:latin typeface="Arial Narrow" panose="020B0606020202030204" pitchFamily="34" charset="0"/>
              </a:rPr>
              <a:t>Ask and answer </a:t>
            </a:r>
            <a:r>
              <a:rPr sz="3200" b="1" u="sng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questions</a:t>
            </a:r>
            <a:r>
              <a:rPr lang="en-US" sz="3200" b="1" u="sng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:</a:t>
            </a:r>
            <a:endParaRPr sz="3200" b="1" u="sng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148" name="Oval 8"/>
          <p:cNvSpPr/>
          <p:nvPr/>
        </p:nvSpPr>
        <p:spPr>
          <a:xfrm>
            <a:off x="3657600" y="1066800"/>
            <a:ext cx="688975" cy="558165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  <a:tileRect/>
          </a:gradFill>
          <a:ln w="38100" cap="flat" cmpd="sng">
            <a:solidFill>
              <a:srgbClr val="80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</a:rPr>
              <a:t>8.40</a:t>
            </a:r>
          </a:p>
        </p:txBody>
      </p:sp>
      <p:sp>
        <p:nvSpPr>
          <p:cNvPr id="6149" name="Text Box 24"/>
          <p:cNvSpPr txBox="1"/>
          <p:nvPr/>
        </p:nvSpPr>
        <p:spPr>
          <a:xfrm>
            <a:off x="288925" y="3387090"/>
            <a:ext cx="9236075" cy="31921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600" b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- </a:t>
            </a:r>
            <a:r>
              <a:rPr sz="3600" b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What </a:t>
            </a:r>
            <a:r>
              <a:rPr sz="3600" b="1" dirty="0">
                <a:solidFill>
                  <a:srgbClr val="0000CC"/>
                </a:solidFill>
                <a:latin typeface="Arial Narrow" panose="020B0606020202030204" pitchFamily="34" charset="0"/>
              </a:rPr>
              <a:t>is </a:t>
            </a:r>
            <a:r>
              <a:rPr sz="3600" b="1" u="sng" dirty="0">
                <a:solidFill>
                  <a:srgbClr val="FF0000"/>
                </a:solidFill>
                <a:latin typeface="Arial Narrow" panose="020B0606020202030204" pitchFamily="34" charset="0"/>
              </a:rPr>
              <a:t>Lan</a:t>
            </a:r>
            <a:r>
              <a:rPr sz="3600" b="1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sz="3600" b="1" dirty="0">
                <a:solidFill>
                  <a:srgbClr val="0000CC"/>
                </a:solidFill>
                <a:latin typeface="Arial Narrow" panose="020B0606020202030204" pitchFamily="34" charset="0"/>
              </a:rPr>
              <a:t>studying?</a:t>
            </a:r>
          </a:p>
          <a:p>
            <a:pPr>
              <a:spcBef>
                <a:spcPct val="20000"/>
              </a:spcBef>
            </a:pPr>
            <a:r>
              <a:rPr lang="en-US" sz="36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-&gt; </a:t>
            </a:r>
            <a:r>
              <a:rPr sz="3600" b="1" u="sng" dirty="0" err="1" smtClean="0">
                <a:solidFill>
                  <a:srgbClr val="FF0000"/>
                </a:solidFill>
                <a:latin typeface="Arial Narrow" panose="020B0606020202030204" pitchFamily="34" charset="0"/>
              </a:rPr>
              <a:t>Lan</a:t>
            </a:r>
            <a:r>
              <a:rPr sz="3600" b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 </a:t>
            </a:r>
            <a:r>
              <a:rPr sz="3600" b="1" dirty="0">
                <a:solidFill>
                  <a:srgbClr val="0000CC"/>
                </a:solidFill>
                <a:latin typeface="Arial Narrow" panose="020B0606020202030204" pitchFamily="34" charset="0"/>
              </a:rPr>
              <a:t>is studying </a:t>
            </a:r>
            <a:r>
              <a:rPr sz="3600" b="1" u="sng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physics</a:t>
            </a:r>
            <a:r>
              <a:rPr lang="en-US" sz="3600" b="1" u="sng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.</a:t>
            </a:r>
            <a:endParaRPr sz="3600" b="1" u="sng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>
              <a:spcBef>
                <a:spcPct val="20000"/>
              </a:spcBef>
            </a:pPr>
            <a:r>
              <a:rPr lang="en-US" sz="3600" b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- </a:t>
            </a:r>
            <a:r>
              <a:rPr sz="3600" b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What </a:t>
            </a:r>
            <a:r>
              <a:rPr sz="3600" b="1" dirty="0">
                <a:solidFill>
                  <a:srgbClr val="0000CC"/>
                </a:solidFill>
                <a:latin typeface="Arial Narrow" panose="020B0606020202030204" pitchFamily="34" charset="0"/>
              </a:rPr>
              <a:t>time does </a:t>
            </a:r>
            <a:r>
              <a:rPr sz="3600" b="1" u="sng" dirty="0">
                <a:solidFill>
                  <a:srgbClr val="FF0000"/>
                </a:solidFill>
                <a:latin typeface="Arial Narrow" panose="020B0606020202030204" pitchFamily="34" charset="0"/>
              </a:rPr>
              <a:t>Lan</a:t>
            </a:r>
            <a:r>
              <a:rPr sz="3600" b="1" dirty="0">
                <a:solidFill>
                  <a:srgbClr val="0000CC"/>
                </a:solidFill>
                <a:latin typeface="Arial Narrow" panose="020B0606020202030204" pitchFamily="34" charset="0"/>
              </a:rPr>
              <a:t> have </a:t>
            </a:r>
            <a:r>
              <a:rPr sz="3600" b="1" u="sng" dirty="0">
                <a:solidFill>
                  <a:srgbClr val="FF0000"/>
                </a:solidFill>
                <a:latin typeface="Arial Narrow" panose="020B0606020202030204" pitchFamily="34" charset="0"/>
              </a:rPr>
              <a:t>her</a:t>
            </a:r>
            <a:r>
              <a:rPr sz="3600" b="1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sz="3600" b="1" u="sng" dirty="0">
                <a:solidFill>
                  <a:srgbClr val="FF0000"/>
                </a:solidFill>
                <a:latin typeface="Arial Narrow" panose="020B0606020202030204" pitchFamily="34" charset="0"/>
              </a:rPr>
              <a:t>physics</a:t>
            </a:r>
            <a:r>
              <a:rPr sz="3600" b="1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sz="3600" b="1" dirty="0">
                <a:solidFill>
                  <a:srgbClr val="0000CC"/>
                </a:solidFill>
                <a:latin typeface="Arial Narrow" panose="020B0606020202030204" pitchFamily="34" charset="0"/>
              </a:rPr>
              <a:t>class?</a:t>
            </a:r>
          </a:p>
          <a:p>
            <a:pPr>
              <a:spcBef>
                <a:spcPct val="20000"/>
              </a:spcBef>
            </a:pPr>
            <a:r>
              <a:rPr lang="en-US" sz="36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-&gt; </a:t>
            </a:r>
            <a:r>
              <a:rPr sz="3600" b="1" u="sng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She</a:t>
            </a:r>
            <a:r>
              <a:rPr sz="3600" b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 </a:t>
            </a:r>
            <a:r>
              <a:rPr sz="3600" b="1" dirty="0">
                <a:solidFill>
                  <a:srgbClr val="0000CC"/>
                </a:solidFill>
                <a:latin typeface="Arial Narrow" panose="020B0606020202030204" pitchFamily="34" charset="0"/>
              </a:rPr>
              <a:t>has </a:t>
            </a:r>
            <a:r>
              <a:rPr sz="3600" b="1" u="sng" dirty="0">
                <a:solidFill>
                  <a:srgbClr val="FF0000"/>
                </a:solidFill>
                <a:latin typeface="Arial Narrow" panose="020B0606020202030204" pitchFamily="34" charset="0"/>
              </a:rPr>
              <a:t>her</a:t>
            </a:r>
            <a:r>
              <a:rPr sz="3600" b="1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sz="3600" b="1" u="sng" dirty="0">
                <a:solidFill>
                  <a:srgbClr val="FF0000"/>
                </a:solidFill>
                <a:latin typeface="Arial Narrow" panose="020B0606020202030204" pitchFamily="34" charset="0"/>
              </a:rPr>
              <a:t>physics</a:t>
            </a:r>
            <a:r>
              <a:rPr sz="3600" b="1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sz="3600" b="1" dirty="0">
                <a:solidFill>
                  <a:srgbClr val="0000CC"/>
                </a:solidFill>
                <a:latin typeface="Arial Narrow" panose="020B0606020202030204" pitchFamily="34" charset="0"/>
              </a:rPr>
              <a:t>class at </a:t>
            </a:r>
            <a:r>
              <a:rPr sz="3600" b="1" u="sng" dirty="0">
                <a:solidFill>
                  <a:srgbClr val="FF0000"/>
                </a:solidFill>
                <a:latin typeface="Arial Narrow" panose="020B0606020202030204" pitchFamily="34" charset="0"/>
              </a:rPr>
              <a:t>8.40</a:t>
            </a:r>
          </a:p>
        </p:txBody>
      </p:sp>
    </p:spTree>
  </p:cSld>
  <p:clrMapOvr>
    <a:masterClrMapping/>
  </p:clrMapOvr>
  <p:transition>
    <p:wedg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965</Words>
  <Application>Microsoft Office PowerPoint</Application>
  <PresentationFormat>On-screen Show (4:3)</PresentationFormat>
  <Paragraphs>318</Paragraphs>
  <Slides>21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KIM’S GAME</vt:lpstr>
      <vt:lpstr>KIM’S GAME</vt:lpstr>
      <vt:lpstr>KIM’S GAME</vt:lpstr>
      <vt:lpstr>KIM’S GAME</vt:lpstr>
      <vt:lpstr>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</dc:creator>
  <cp:lastModifiedBy>admin</cp:lastModifiedBy>
  <cp:revision>65</cp:revision>
  <dcterms:created xsi:type="dcterms:W3CDTF">2011-09-29T00:50:00Z</dcterms:created>
  <dcterms:modified xsi:type="dcterms:W3CDTF">2021-10-11T07:53:24Z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1033-11.2.0.10265</vt:lpwstr>
  </property>
  <property fmtid="{D5CDD505-2E9C-101B-9397-08002B2CF9AE}" pid="3" name="ICV">
    <vt:lpwstr>E8EC00A513A44031AFAAF5E584ED6846</vt:lpwstr>
  </property>
</Properties>
</file>