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sldIdLst>
    <p:sldId id="256" r:id="rId2"/>
    <p:sldId id="258" r:id="rId3"/>
    <p:sldId id="261" r:id="rId4"/>
    <p:sldId id="257" r:id="rId5"/>
    <p:sldId id="263" r:id="rId6"/>
    <p:sldId id="264" r:id="rId7"/>
    <p:sldId id="265" r:id="rId8"/>
    <p:sldId id="260" r:id="rId9"/>
    <p:sldId id="266" r:id="rId10"/>
    <p:sldId id="267" r:id="rId11"/>
    <p:sldId id="271" r:id="rId12"/>
    <p:sldId id="276" r:id="rId13"/>
    <p:sldId id="27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DC8EB3A5-BBBB-4F08-8455-0178EF41B00F}" type="datetimeFigureOut">
              <a:rPr lang="en-US" smtClean="0"/>
              <a:t>20/03/2022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8E18068-8CD4-4750-BFD6-0576B231D79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8EB3A5-BBBB-4F08-8455-0178EF41B00F}" type="datetimeFigureOut">
              <a:rPr lang="en-US" smtClean="0"/>
              <a:t>20/03/2022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18068-8CD4-4750-BFD6-0576B231D79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8EB3A5-BBBB-4F08-8455-0178EF41B00F}" type="datetimeFigureOut">
              <a:rPr lang="en-US" smtClean="0"/>
              <a:t>20/03/2022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E18068-8CD4-4750-BFD6-0576B231D79E}"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6E2444CF-AAAB-47B7-AA4A-6A8A3C3F07E2}" type="slidenum">
              <a:rPr lang="en-US"/>
              <a:pPr/>
              <a:t>‹#›</a:t>
            </a:fld>
            <a:endParaRPr lang="en-US"/>
          </a:p>
        </p:txBody>
      </p:sp>
    </p:spTree>
    <p:extLst>
      <p:ext uri="{BB962C8B-B14F-4D97-AF65-F5344CB8AC3E}">
        <p14:creationId xmlns:p14="http://schemas.microsoft.com/office/powerpoint/2010/main" val="3502839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BA2FB29D-9BC9-4915-AC2A-90CB9614EEE2}" type="slidenum">
              <a:rPr lang="en-US"/>
              <a:pPr/>
              <a:t>‹#›</a:t>
            </a:fld>
            <a:endParaRPr lang="en-US"/>
          </a:p>
        </p:txBody>
      </p:sp>
    </p:spTree>
    <p:extLst>
      <p:ext uri="{BB962C8B-B14F-4D97-AF65-F5344CB8AC3E}">
        <p14:creationId xmlns:p14="http://schemas.microsoft.com/office/powerpoint/2010/main" val="653048526"/>
      </p:ext>
    </p:extLst>
  </p:cSld>
  <p:clrMapOvr>
    <a:masterClrMapping/>
  </p:clrMapOvr>
  <p:transition>
    <p:blind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DC8EB3A5-BBBB-4F08-8455-0178EF41B00F}" type="datetimeFigureOut">
              <a:rPr lang="en-US" smtClean="0"/>
              <a:t>20/03/2022</a:t>
            </a:fld>
            <a:endParaRPr lang="en-US"/>
          </a:p>
        </p:txBody>
      </p:sp>
      <p:sp>
        <p:nvSpPr>
          <p:cNvPr id="9" name="Slide Number Placeholder 8"/>
          <p:cNvSpPr>
            <a:spLocks noGrp="1"/>
          </p:cNvSpPr>
          <p:nvPr>
            <p:ph type="sldNum" sz="quarter" idx="15"/>
          </p:nvPr>
        </p:nvSpPr>
        <p:spPr/>
        <p:txBody>
          <a:bodyPr rtlCol="0"/>
          <a:lstStyle/>
          <a:p>
            <a:fld id="{D8E18068-8CD4-4750-BFD6-0576B231D79E}"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C8EB3A5-BBBB-4F08-8455-0178EF41B00F}" type="datetimeFigureOut">
              <a:rPr lang="en-US" smtClean="0"/>
              <a:t>20/03/2022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8E18068-8CD4-4750-BFD6-0576B231D79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C8EB3A5-BBBB-4F08-8455-0178EF41B00F}" type="datetimeFigureOut">
              <a:rPr lang="en-US" smtClean="0"/>
              <a:t>20/03/2022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E18068-8CD4-4750-BFD6-0576B231D79E}"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C8EB3A5-BBBB-4F08-8455-0178EF41B00F}" type="datetimeFigureOut">
              <a:rPr lang="en-US" smtClean="0"/>
              <a:t>20/03/2022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E18068-8CD4-4750-BFD6-0576B231D79E}"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DC8EB3A5-BBBB-4F08-8455-0178EF41B00F}" type="datetimeFigureOut">
              <a:rPr lang="en-US" smtClean="0"/>
              <a:t>20/03/2022</a:t>
            </a:fld>
            <a:endParaRPr lang="en-US"/>
          </a:p>
        </p:txBody>
      </p:sp>
      <p:sp>
        <p:nvSpPr>
          <p:cNvPr id="7" name="Slide Number Placeholder 6"/>
          <p:cNvSpPr>
            <a:spLocks noGrp="1"/>
          </p:cNvSpPr>
          <p:nvPr>
            <p:ph type="sldNum" sz="quarter" idx="11"/>
          </p:nvPr>
        </p:nvSpPr>
        <p:spPr/>
        <p:txBody>
          <a:bodyPr rtlCol="0"/>
          <a:lstStyle/>
          <a:p>
            <a:fld id="{D8E18068-8CD4-4750-BFD6-0576B231D79E}"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8EB3A5-BBBB-4F08-8455-0178EF41B00F}" type="datetimeFigureOut">
              <a:rPr lang="en-US" smtClean="0"/>
              <a:t>20/03/2022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E18068-8CD4-4750-BFD6-0576B231D79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DC8EB3A5-BBBB-4F08-8455-0178EF41B00F}" type="datetimeFigureOut">
              <a:rPr lang="en-US" smtClean="0"/>
              <a:t>20/03/2022</a:t>
            </a:fld>
            <a:endParaRPr lang="en-US"/>
          </a:p>
        </p:txBody>
      </p:sp>
      <p:sp>
        <p:nvSpPr>
          <p:cNvPr id="22" name="Slide Number Placeholder 21"/>
          <p:cNvSpPr>
            <a:spLocks noGrp="1"/>
          </p:cNvSpPr>
          <p:nvPr>
            <p:ph type="sldNum" sz="quarter" idx="15"/>
          </p:nvPr>
        </p:nvSpPr>
        <p:spPr/>
        <p:txBody>
          <a:bodyPr rtlCol="0"/>
          <a:lstStyle/>
          <a:p>
            <a:fld id="{D8E18068-8CD4-4750-BFD6-0576B231D79E}"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C8EB3A5-BBBB-4F08-8455-0178EF41B00F}" type="datetimeFigureOut">
              <a:rPr lang="en-US" smtClean="0"/>
              <a:t>20/03/2022</a:t>
            </a:fld>
            <a:endParaRPr lang="en-US"/>
          </a:p>
        </p:txBody>
      </p:sp>
      <p:sp>
        <p:nvSpPr>
          <p:cNvPr id="18" name="Slide Number Placeholder 17"/>
          <p:cNvSpPr>
            <a:spLocks noGrp="1"/>
          </p:cNvSpPr>
          <p:nvPr>
            <p:ph type="sldNum" sz="quarter" idx="11"/>
          </p:nvPr>
        </p:nvSpPr>
        <p:spPr/>
        <p:txBody>
          <a:bodyPr rtlCol="0"/>
          <a:lstStyle/>
          <a:p>
            <a:fld id="{D8E18068-8CD4-4750-BFD6-0576B231D79E}"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C8EB3A5-BBBB-4F08-8455-0178EF41B00F}" type="datetimeFigureOut">
              <a:rPr lang="en-US" smtClean="0"/>
              <a:t>20/03/2022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8E18068-8CD4-4750-BFD6-0576B231D79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 id="2147483758" r:id="rId12"/>
    <p:sldLayoutId id="2147483759" r:id="rId13"/>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audio" Target="../media/audio2.wav"/><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2.xml"/><Relationship Id="rId1" Type="http://schemas.openxmlformats.org/officeDocument/2006/relationships/tags" Target="../tags/tag1.xml"/><Relationship Id="rId4" Type="http://schemas.openxmlformats.org/officeDocument/2006/relationships/image" Target="../media/image3.wmf"/></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8" Type="http://schemas.openxmlformats.org/officeDocument/2006/relationships/hyperlink" Target="http://bayimages.net/washington-dc/white-house/i11390.html" TargetMode="External"/><Relationship Id="rId3" Type="http://schemas.openxmlformats.org/officeDocument/2006/relationships/image" Target="../media/image4.jpeg"/><Relationship Id="rId7" Type="http://schemas.openxmlformats.org/officeDocument/2006/relationships/image" Target="http://bayimages.net/icons/left_arrow_AA.gif" TargetMode="External"/><Relationship Id="rId2" Type="http://schemas.openxmlformats.org/officeDocument/2006/relationships/slideLayout" Target="../slideLayouts/slideLayout12.xml"/><Relationship Id="rId1" Type="http://schemas.openxmlformats.org/officeDocument/2006/relationships/tags" Target="../tags/tag3.xml"/><Relationship Id="rId6" Type="http://schemas.openxmlformats.org/officeDocument/2006/relationships/image" Target="../media/image5.gif"/><Relationship Id="rId5" Type="http://schemas.openxmlformats.org/officeDocument/2006/relationships/hyperlink" Target="http://bayimages.net/washington-dc/white-house/i11383.html" TargetMode="External"/><Relationship Id="rId10" Type="http://schemas.openxmlformats.org/officeDocument/2006/relationships/image" Target="http://bayimages.net/icons/right_arrow_AA.gif" TargetMode="External"/><Relationship Id="rId4" Type="http://schemas.openxmlformats.org/officeDocument/2006/relationships/image" Target="http://bayimages.net/images/12k/bay011387.jpg" TargetMode="External"/><Relationship Id="rId9" Type="http://schemas.openxmlformats.org/officeDocument/2006/relationships/image" Target="../media/image6.gif"/></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slideLayout" Target="../slideLayouts/slideLayout7.xml"/><Relationship Id="rId1" Type="http://schemas.openxmlformats.org/officeDocument/2006/relationships/audio" Target="../media/audio1.wav"/></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04800"/>
            <a:ext cx="7772400" cy="1470025"/>
          </a:xfrm>
        </p:spPr>
        <p:txBody>
          <a:bodyPr>
            <a:normAutofit/>
          </a:bodyPr>
          <a:lstStyle/>
          <a:p>
            <a:pPr algn="ctr"/>
            <a:r>
              <a:rPr lang="en-US" sz="7200" dirty="0" smtClean="0">
                <a:solidFill>
                  <a:srgbClr val="FF0000"/>
                </a:solidFill>
              </a:rPr>
              <a:t>WARM UP </a:t>
            </a:r>
            <a:endParaRPr lang="en-US" sz="7200" dirty="0">
              <a:solidFill>
                <a:srgbClr val="FF0000"/>
              </a:solidFill>
            </a:endParaRPr>
          </a:p>
        </p:txBody>
      </p:sp>
      <p:sp>
        <p:nvSpPr>
          <p:cNvPr id="3" name="Subtitle 2"/>
          <p:cNvSpPr>
            <a:spLocks noGrp="1"/>
          </p:cNvSpPr>
          <p:nvPr>
            <p:ph type="subTitle" idx="1"/>
          </p:nvPr>
        </p:nvSpPr>
        <p:spPr>
          <a:xfrm>
            <a:off x="228600" y="2438400"/>
            <a:ext cx="8610600" cy="1752600"/>
          </a:xfrm>
        </p:spPr>
        <p:txBody>
          <a:bodyPr>
            <a:normAutofit/>
          </a:bodyPr>
          <a:lstStyle/>
          <a:p>
            <a:pPr algn="ctr"/>
            <a:r>
              <a:rPr lang="en-US" sz="4400" dirty="0" smtClean="0">
                <a:solidFill>
                  <a:srgbClr val="002060"/>
                </a:solidFill>
              </a:rPr>
              <a:t>DO YOU LIKE PLAYING GAME?</a:t>
            </a:r>
            <a:endParaRPr lang="en-US" sz="4400" dirty="0">
              <a:solidFill>
                <a:srgbClr val="002060"/>
              </a:solidFill>
            </a:endParaRPr>
          </a:p>
        </p:txBody>
      </p:sp>
    </p:spTree>
    <p:extLst>
      <p:ext uri="{BB962C8B-B14F-4D97-AF65-F5344CB8AC3E}">
        <p14:creationId xmlns:p14="http://schemas.microsoft.com/office/powerpoint/2010/main" val="3831345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2" name="Text Box 4"/>
          <p:cNvSpPr txBox="1">
            <a:spLocks noChangeArrowheads="1"/>
          </p:cNvSpPr>
          <p:nvPr/>
        </p:nvSpPr>
        <p:spPr bwMode="auto">
          <a:xfrm>
            <a:off x="533400" y="76200"/>
            <a:ext cx="41148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4000" b="0" u="sng" dirty="0">
                <a:solidFill>
                  <a:srgbClr val="FF0000"/>
                </a:solidFill>
              </a:rPr>
              <a:t>ANSWERS</a:t>
            </a:r>
            <a:r>
              <a:rPr lang="en-US" sz="4000" b="0" dirty="0">
                <a:solidFill>
                  <a:srgbClr val="FF0000"/>
                </a:solidFill>
              </a:rPr>
              <a:t>:</a:t>
            </a:r>
          </a:p>
        </p:txBody>
      </p:sp>
      <p:sp>
        <p:nvSpPr>
          <p:cNvPr id="299013" name="Text Box 5"/>
          <p:cNvSpPr txBox="1">
            <a:spLocks noChangeArrowheads="1"/>
          </p:cNvSpPr>
          <p:nvPr/>
        </p:nvSpPr>
        <p:spPr bwMode="auto">
          <a:xfrm>
            <a:off x="468313" y="914400"/>
            <a:ext cx="66960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800" b="0" dirty="0">
                <a:latin typeface="Tahoma" pitchFamily="34" charset="0"/>
              </a:rPr>
              <a:t>a) Where is the Library of Congress?</a:t>
            </a:r>
          </a:p>
        </p:txBody>
      </p:sp>
      <p:sp>
        <p:nvSpPr>
          <p:cNvPr id="299014" name="Text Box 6"/>
          <p:cNvSpPr txBox="1">
            <a:spLocks noChangeArrowheads="1"/>
          </p:cNvSpPr>
          <p:nvPr/>
        </p:nvSpPr>
        <p:spPr bwMode="auto">
          <a:xfrm>
            <a:off x="533400" y="1447800"/>
            <a:ext cx="830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800" dirty="0">
                <a:solidFill>
                  <a:srgbClr val="008000"/>
                </a:solidFill>
                <a:latin typeface="Tahoma" pitchFamily="34" charset="0"/>
              </a:rPr>
              <a:t>- </a:t>
            </a:r>
            <a:r>
              <a:rPr lang="en-US" sz="2600" dirty="0">
                <a:solidFill>
                  <a:srgbClr val="008000"/>
                </a:solidFill>
                <a:latin typeface="Tahoma" pitchFamily="34" charset="0"/>
              </a:rPr>
              <a:t>It’s in Washington D.C, the capital of the USA.</a:t>
            </a:r>
          </a:p>
        </p:txBody>
      </p:sp>
      <p:sp>
        <p:nvSpPr>
          <p:cNvPr id="299015" name="Text Box 7"/>
          <p:cNvSpPr txBox="1">
            <a:spLocks noChangeArrowheads="1"/>
          </p:cNvSpPr>
          <p:nvPr/>
        </p:nvSpPr>
        <p:spPr bwMode="auto">
          <a:xfrm>
            <a:off x="468313" y="1981200"/>
            <a:ext cx="66960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800" b="0" dirty="0">
                <a:latin typeface="Tahoma" pitchFamily="34" charset="0"/>
              </a:rPr>
              <a:t>b) How many books does it have ?</a:t>
            </a:r>
          </a:p>
        </p:txBody>
      </p:sp>
      <p:sp>
        <p:nvSpPr>
          <p:cNvPr id="299016" name="Text Box 8"/>
          <p:cNvSpPr txBox="1">
            <a:spLocks noChangeArrowheads="1"/>
          </p:cNvSpPr>
          <p:nvPr/>
        </p:nvSpPr>
        <p:spPr bwMode="auto">
          <a:xfrm>
            <a:off x="533400" y="2438400"/>
            <a:ext cx="6400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600" b="0" dirty="0">
                <a:solidFill>
                  <a:srgbClr val="008000"/>
                </a:solidFill>
                <a:latin typeface="Tahoma" pitchFamily="34" charset="0"/>
              </a:rPr>
              <a:t>-</a:t>
            </a:r>
            <a:r>
              <a:rPr lang="en-US" sz="2800" b="0" dirty="0">
                <a:solidFill>
                  <a:srgbClr val="008000"/>
                </a:solidFill>
                <a:latin typeface="Tahoma" pitchFamily="34" charset="0"/>
              </a:rPr>
              <a:t> It has</a:t>
            </a:r>
            <a:r>
              <a:rPr lang="en-US" sz="2800" b="0" dirty="0">
                <a:solidFill>
                  <a:srgbClr val="FFFF00"/>
                </a:solidFill>
                <a:latin typeface="Tahoma" pitchFamily="34" charset="0"/>
              </a:rPr>
              <a:t> </a:t>
            </a:r>
            <a:r>
              <a:rPr lang="en-US" sz="2800" dirty="0">
                <a:solidFill>
                  <a:srgbClr val="008000"/>
                </a:solidFill>
                <a:latin typeface="Tahoma" pitchFamily="34" charset="0"/>
              </a:rPr>
              <a:t>o</a:t>
            </a:r>
            <a:r>
              <a:rPr lang="en-US" sz="2600" dirty="0">
                <a:solidFill>
                  <a:srgbClr val="008000"/>
                </a:solidFill>
                <a:latin typeface="Tahoma" pitchFamily="34" charset="0"/>
              </a:rPr>
              <a:t>ver 100 million books.</a:t>
            </a:r>
          </a:p>
        </p:txBody>
      </p:sp>
      <p:sp>
        <p:nvSpPr>
          <p:cNvPr id="299017" name="Text Box 9"/>
          <p:cNvSpPr txBox="1">
            <a:spLocks noChangeArrowheads="1"/>
          </p:cNvSpPr>
          <p:nvPr/>
        </p:nvSpPr>
        <p:spPr bwMode="auto">
          <a:xfrm>
            <a:off x="468313" y="3048000"/>
            <a:ext cx="66960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800" b="0" dirty="0">
                <a:latin typeface="Tahoma" pitchFamily="34" charset="0"/>
              </a:rPr>
              <a:t>c) How long are its shelves? </a:t>
            </a:r>
          </a:p>
        </p:txBody>
      </p:sp>
      <p:sp>
        <p:nvSpPr>
          <p:cNvPr id="299018" name="Text Box 10"/>
          <p:cNvSpPr txBox="1">
            <a:spLocks noChangeArrowheads="1"/>
          </p:cNvSpPr>
          <p:nvPr/>
        </p:nvSpPr>
        <p:spPr bwMode="auto">
          <a:xfrm>
            <a:off x="554038" y="3581400"/>
            <a:ext cx="698976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600" dirty="0">
                <a:solidFill>
                  <a:srgbClr val="008000"/>
                </a:solidFill>
                <a:latin typeface="Tahoma" pitchFamily="34" charset="0"/>
              </a:rPr>
              <a:t>-It has about 1,000 km of shelves.</a:t>
            </a:r>
          </a:p>
        </p:txBody>
      </p:sp>
      <p:sp>
        <p:nvSpPr>
          <p:cNvPr id="299019" name="Text Box 11"/>
          <p:cNvSpPr txBox="1">
            <a:spLocks noChangeArrowheads="1"/>
          </p:cNvSpPr>
          <p:nvPr/>
        </p:nvSpPr>
        <p:spPr bwMode="auto">
          <a:xfrm>
            <a:off x="468313" y="4114800"/>
            <a:ext cx="66960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800" b="0" dirty="0">
                <a:latin typeface="Tahoma" pitchFamily="34" charset="0"/>
              </a:rPr>
              <a:t>d) How many people work there?</a:t>
            </a:r>
          </a:p>
        </p:txBody>
      </p:sp>
      <p:sp>
        <p:nvSpPr>
          <p:cNvPr id="299020" name="Text Box 12"/>
          <p:cNvSpPr txBox="1">
            <a:spLocks noChangeArrowheads="1"/>
          </p:cNvSpPr>
          <p:nvPr/>
        </p:nvSpPr>
        <p:spPr bwMode="auto">
          <a:xfrm>
            <a:off x="457200" y="4724400"/>
            <a:ext cx="53324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600" dirty="0">
                <a:solidFill>
                  <a:srgbClr val="008000"/>
                </a:solidFill>
                <a:latin typeface="Tahoma" pitchFamily="34" charset="0"/>
              </a:rPr>
              <a:t>- There are over 5,000 people.</a:t>
            </a:r>
          </a:p>
        </p:txBody>
      </p:sp>
      <p:sp>
        <p:nvSpPr>
          <p:cNvPr id="299021" name="Text Box 13"/>
          <p:cNvSpPr txBox="1">
            <a:spLocks noChangeArrowheads="1"/>
          </p:cNvSpPr>
          <p:nvPr/>
        </p:nvSpPr>
        <p:spPr bwMode="auto">
          <a:xfrm>
            <a:off x="539750" y="5257800"/>
            <a:ext cx="66960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800" b="0" dirty="0">
                <a:latin typeface="Tahoma" pitchFamily="34" charset="0"/>
              </a:rPr>
              <a:t>e) Why is it so large?</a:t>
            </a:r>
          </a:p>
        </p:txBody>
      </p:sp>
      <p:sp>
        <p:nvSpPr>
          <p:cNvPr id="299022" name="Text Box 14"/>
          <p:cNvSpPr txBox="1">
            <a:spLocks noChangeArrowheads="1"/>
          </p:cNvSpPr>
          <p:nvPr/>
        </p:nvSpPr>
        <p:spPr bwMode="auto">
          <a:xfrm>
            <a:off x="381000" y="5791200"/>
            <a:ext cx="868680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600" dirty="0">
                <a:solidFill>
                  <a:srgbClr val="008000"/>
                </a:solidFill>
                <a:latin typeface="Tahoma" pitchFamily="34" charset="0"/>
              </a:rPr>
              <a:t>- Because it receives copies of all American books.  </a:t>
            </a:r>
          </a:p>
        </p:txBody>
      </p:sp>
    </p:spTree>
    <p:extLst>
      <p:ext uri="{BB962C8B-B14F-4D97-AF65-F5344CB8AC3E}">
        <p14:creationId xmlns:p14="http://schemas.microsoft.com/office/powerpoint/2010/main" val="42320877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99012"/>
                                        </p:tgtEl>
                                        <p:attrNameLst>
                                          <p:attrName>style.visibility</p:attrName>
                                        </p:attrNameLst>
                                      </p:cBhvr>
                                      <p:to>
                                        <p:strVal val="visible"/>
                                      </p:to>
                                    </p:set>
                                    <p:animEffect transition="in" filter="wheel(1)">
                                      <p:cBhvr>
                                        <p:cTn id="7" dur="2000"/>
                                        <p:tgtEl>
                                          <p:spTgt spid="29901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99013"/>
                                        </p:tgtEl>
                                        <p:attrNameLst>
                                          <p:attrName>style.visibility</p:attrName>
                                        </p:attrNameLst>
                                      </p:cBhvr>
                                      <p:to>
                                        <p:strVal val="visible"/>
                                      </p:to>
                                    </p:set>
                                    <p:anim calcmode="lin" valueType="num">
                                      <p:cBhvr additive="base">
                                        <p:cTn id="12" dur="500" fill="hold"/>
                                        <p:tgtEl>
                                          <p:spTgt spid="299013"/>
                                        </p:tgtEl>
                                        <p:attrNameLst>
                                          <p:attrName>ppt_x</p:attrName>
                                        </p:attrNameLst>
                                      </p:cBhvr>
                                      <p:tavLst>
                                        <p:tav tm="0">
                                          <p:val>
                                            <p:strVal val="#ppt_x"/>
                                          </p:val>
                                        </p:tav>
                                        <p:tav tm="100000">
                                          <p:val>
                                            <p:strVal val="#ppt_x"/>
                                          </p:val>
                                        </p:tav>
                                      </p:tavLst>
                                    </p:anim>
                                    <p:anim calcmode="lin" valueType="num">
                                      <p:cBhvr additive="base">
                                        <p:cTn id="13" dur="500" fill="hold"/>
                                        <p:tgtEl>
                                          <p:spTgt spid="29901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99014"/>
                                        </p:tgtEl>
                                        <p:attrNameLst>
                                          <p:attrName>style.visibility</p:attrName>
                                        </p:attrNameLst>
                                      </p:cBhvr>
                                      <p:to>
                                        <p:strVal val="visible"/>
                                      </p:to>
                                    </p:set>
                                    <p:anim calcmode="lin" valueType="num">
                                      <p:cBhvr additive="base">
                                        <p:cTn id="18" dur="500" fill="hold"/>
                                        <p:tgtEl>
                                          <p:spTgt spid="299014"/>
                                        </p:tgtEl>
                                        <p:attrNameLst>
                                          <p:attrName>ppt_x</p:attrName>
                                        </p:attrNameLst>
                                      </p:cBhvr>
                                      <p:tavLst>
                                        <p:tav tm="0">
                                          <p:val>
                                            <p:strVal val="#ppt_x"/>
                                          </p:val>
                                        </p:tav>
                                        <p:tav tm="100000">
                                          <p:val>
                                            <p:strVal val="#ppt_x"/>
                                          </p:val>
                                        </p:tav>
                                      </p:tavLst>
                                    </p:anim>
                                    <p:anim calcmode="lin" valueType="num">
                                      <p:cBhvr additive="base">
                                        <p:cTn id="19" dur="500" fill="hold"/>
                                        <p:tgtEl>
                                          <p:spTgt spid="29901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99015"/>
                                        </p:tgtEl>
                                        <p:attrNameLst>
                                          <p:attrName>style.visibility</p:attrName>
                                        </p:attrNameLst>
                                      </p:cBhvr>
                                      <p:to>
                                        <p:strVal val="visible"/>
                                      </p:to>
                                    </p:set>
                                    <p:animEffect transition="in" filter="fade">
                                      <p:cBhvr>
                                        <p:cTn id="24" dur="1000"/>
                                        <p:tgtEl>
                                          <p:spTgt spid="299015"/>
                                        </p:tgtEl>
                                      </p:cBhvr>
                                    </p:animEffect>
                                    <p:anim calcmode="lin" valueType="num">
                                      <p:cBhvr>
                                        <p:cTn id="25" dur="1000" fill="hold"/>
                                        <p:tgtEl>
                                          <p:spTgt spid="299015"/>
                                        </p:tgtEl>
                                        <p:attrNameLst>
                                          <p:attrName>ppt_x</p:attrName>
                                        </p:attrNameLst>
                                      </p:cBhvr>
                                      <p:tavLst>
                                        <p:tav tm="0">
                                          <p:val>
                                            <p:strVal val="#ppt_x"/>
                                          </p:val>
                                        </p:tav>
                                        <p:tav tm="100000">
                                          <p:val>
                                            <p:strVal val="#ppt_x"/>
                                          </p:val>
                                        </p:tav>
                                      </p:tavLst>
                                    </p:anim>
                                    <p:anim calcmode="lin" valueType="num">
                                      <p:cBhvr>
                                        <p:cTn id="26" dur="1000" fill="hold"/>
                                        <p:tgtEl>
                                          <p:spTgt spid="299015"/>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99016"/>
                                        </p:tgtEl>
                                        <p:attrNameLst>
                                          <p:attrName>style.visibility</p:attrName>
                                        </p:attrNameLst>
                                      </p:cBhvr>
                                      <p:to>
                                        <p:strVal val="visible"/>
                                      </p:to>
                                    </p:set>
                                    <p:animEffect transition="in" filter="fade">
                                      <p:cBhvr>
                                        <p:cTn id="31" dur="1000"/>
                                        <p:tgtEl>
                                          <p:spTgt spid="299016"/>
                                        </p:tgtEl>
                                      </p:cBhvr>
                                    </p:animEffect>
                                    <p:anim calcmode="lin" valueType="num">
                                      <p:cBhvr>
                                        <p:cTn id="32" dur="1000" fill="hold"/>
                                        <p:tgtEl>
                                          <p:spTgt spid="299016"/>
                                        </p:tgtEl>
                                        <p:attrNameLst>
                                          <p:attrName>ppt_x</p:attrName>
                                        </p:attrNameLst>
                                      </p:cBhvr>
                                      <p:tavLst>
                                        <p:tav tm="0">
                                          <p:val>
                                            <p:strVal val="#ppt_x"/>
                                          </p:val>
                                        </p:tav>
                                        <p:tav tm="100000">
                                          <p:val>
                                            <p:strVal val="#ppt_x"/>
                                          </p:val>
                                        </p:tav>
                                      </p:tavLst>
                                    </p:anim>
                                    <p:anim calcmode="lin" valueType="num">
                                      <p:cBhvr>
                                        <p:cTn id="33" dur="1000" fill="hold"/>
                                        <p:tgtEl>
                                          <p:spTgt spid="299016"/>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99017"/>
                                        </p:tgtEl>
                                        <p:attrNameLst>
                                          <p:attrName>style.visibility</p:attrName>
                                        </p:attrNameLst>
                                      </p:cBhvr>
                                      <p:to>
                                        <p:strVal val="visible"/>
                                      </p:to>
                                    </p:set>
                                    <p:anim calcmode="lin" valueType="num">
                                      <p:cBhvr additive="base">
                                        <p:cTn id="38" dur="500" fill="hold"/>
                                        <p:tgtEl>
                                          <p:spTgt spid="299017"/>
                                        </p:tgtEl>
                                        <p:attrNameLst>
                                          <p:attrName>ppt_x</p:attrName>
                                        </p:attrNameLst>
                                      </p:cBhvr>
                                      <p:tavLst>
                                        <p:tav tm="0">
                                          <p:val>
                                            <p:strVal val="#ppt_x"/>
                                          </p:val>
                                        </p:tav>
                                        <p:tav tm="100000">
                                          <p:val>
                                            <p:strVal val="#ppt_x"/>
                                          </p:val>
                                        </p:tav>
                                      </p:tavLst>
                                    </p:anim>
                                    <p:anim calcmode="lin" valueType="num">
                                      <p:cBhvr additive="base">
                                        <p:cTn id="39" dur="500" fill="hold"/>
                                        <p:tgtEl>
                                          <p:spTgt spid="299017"/>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299018"/>
                                        </p:tgtEl>
                                        <p:attrNameLst>
                                          <p:attrName>style.visibility</p:attrName>
                                        </p:attrNameLst>
                                      </p:cBhvr>
                                      <p:to>
                                        <p:strVal val="visible"/>
                                      </p:to>
                                    </p:set>
                                    <p:animEffect transition="in" filter="fade">
                                      <p:cBhvr>
                                        <p:cTn id="44" dur="1000"/>
                                        <p:tgtEl>
                                          <p:spTgt spid="299018"/>
                                        </p:tgtEl>
                                      </p:cBhvr>
                                    </p:animEffect>
                                    <p:anim calcmode="lin" valueType="num">
                                      <p:cBhvr>
                                        <p:cTn id="45" dur="1000" fill="hold"/>
                                        <p:tgtEl>
                                          <p:spTgt spid="299018"/>
                                        </p:tgtEl>
                                        <p:attrNameLst>
                                          <p:attrName>ppt_x</p:attrName>
                                        </p:attrNameLst>
                                      </p:cBhvr>
                                      <p:tavLst>
                                        <p:tav tm="0">
                                          <p:val>
                                            <p:strVal val="#ppt_x"/>
                                          </p:val>
                                        </p:tav>
                                        <p:tav tm="100000">
                                          <p:val>
                                            <p:strVal val="#ppt_x"/>
                                          </p:val>
                                        </p:tav>
                                      </p:tavLst>
                                    </p:anim>
                                    <p:anim calcmode="lin" valueType="num">
                                      <p:cBhvr>
                                        <p:cTn id="46" dur="1000" fill="hold"/>
                                        <p:tgtEl>
                                          <p:spTgt spid="299018"/>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299019"/>
                                        </p:tgtEl>
                                        <p:attrNameLst>
                                          <p:attrName>style.visibility</p:attrName>
                                        </p:attrNameLst>
                                      </p:cBhvr>
                                      <p:to>
                                        <p:strVal val="visible"/>
                                      </p:to>
                                    </p:set>
                                    <p:animEffect transition="in" filter="fade">
                                      <p:cBhvr>
                                        <p:cTn id="51" dur="1000"/>
                                        <p:tgtEl>
                                          <p:spTgt spid="299019"/>
                                        </p:tgtEl>
                                      </p:cBhvr>
                                    </p:animEffect>
                                    <p:anim calcmode="lin" valueType="num">
                                      <p:cBhvr>
                                        <p:cTn id="52" dur="1000" fill="hold"/>
                                        <p:tgtEl>
                                          <p:spTgt spid="299019"/>
                                        </p:tgtEl>
                                        <p:attrNameLst>
                                          <p:attrName>ppt_x</p:attrName>
                                        </p:attrNameLst>
                                      </p:cBhvr>
                                      <p:tavLst>
                                        <p:tav tm="0">
                                          <p:val>
                                            <p:strVal val="#ppt_x"/>
                                          </p:val>
                                        </p:tav>
                                        <p:tav tm="100000">
                                          <p:val>
                                            <p:strVal val="#ppt_x"/>
                                          </p:val>
                                        </p:tav>
                                      </p:tavLst>
                                    </p:anim>
                                    <p:anim calcmode="lin" valueType="num">
                                      <p:cBhvr>
                                        <p:cTn id="53" dur="1000" fill="hold"/>
                                        <p:tgtEl>
                                          <p:spTgt spid="299019"/>
                                        </p:tgtEl>
                                        <p:attrNameLst>
                                          <p:attrName>ppt_y</p:attrName>
                                        </p:attrNameLst>
                                      </p:cBhvr>
                                      <p:tavLst>
                                        <p:tav tm="0">
                                          <p:val>
                                            <p:strVal val="#ppt_y+.1"/>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299020"/>
                                        </p:tgtEl>
                                        <p:attrNameLst>
                                          <p:attrName>style.visibility</p:attrName>
                                        </p:attrNameLst>
                                      </p:cBhvr>
                                      <p:to>
                                        <p:strVal val="visible"/>
                                      </p:to>
                                    </p:set>
                                    <p:anim calcmode="lin" valueType="num">
                                      <p:cBhvr additive="base">
                                        <p:cTn id="58" dur="500" fill="hold"/>
                                        <p:tgtEl>
                                          <p:spTgt spid="299020"/>
                                        </p:tgtEl>
                                        <p:attrNameLst>
                                          <p:attrName>ppt_x</p:attrName>
                                        </p:attrNameLst>
                                      </p:cBhvr>
                                      <p:tavLst>
                                        <p:tav tm="0">
                                          <p:val>
                                            <p:strVal val="#ppt_x"/>
                                          </p:val>
                                        </p:tav>
                                        <p:tav tm="100000">
                                          <p:val>
                                            <p:strVal val="#ppt_x"/>
                                          </p:val>
                                        </p:tav>
                                      </p:tavLst>
                                    </p:anim>
                                    <p:anim calcmode="lin" valueType="num">
                                      <p:cBhvr additive="base">
                                        <p:cTn id="59" dur="500" fill="hold"/>
                                        <p:tgtEl>
                                          <p:spTgt spid="299020"/>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299021"/>
                                        </p:tgtEl>
                                        <p:attrNameLst>
                                          <p:attrName>style.visibility</p:attrName>
                                        </p:attrNameLst>
                                      </p:cBhvr>
                                      <p:to>
                                        <p:strVal val="visible"/>
                                      </p:to>
                                    </p:set>
                                    <p:anim calcmode="lin" valueType="num">
                                      <p:cBhvr additive="base">
                                        <p:cTn id="64" dur="500" fill="hold"/>
                                        <p:tgtEl>
                                          <p:spTgt spid="299021"/>
                                        </p:tgtEl>
                                        <p:attrNameLst>
                                          <p:attrName>ppt_x</p:attrName>
                                        </p:attrNameLst>
                                      </p:cBhvr>
                                      <p:tavLst>
                                        <p:tav tm="0">
                                          <p:val>
                                            <p:strVal val="#ppt_x"/>
                                          </p:val>
                                        </p:tav>
                                        <p:tav tm="100000">
                                          <p:val>
                                            <p:strVal val="#ppt_x"/>
                                          </p:val>
                                        </p:tav>
                                      </p:tavLst>
                                    </p:anim>
                                    <p:anim calcmode="lin" valueType="num">
                                      <p:cBhvr additive="base">
                                        <p:cTn id="65" dur="500" fill="hold"/>
                                        <p:tgtEl>
                                          <p:spTgt spid="299021"/>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grpId="0" nodeType="clickEffect">
                                  <p:stCondLst>
                                    <p:cond delay="0"/>
                                  </p:stCondLst>
                                  <p:childTnLst>
                                    <p:set>
                                      <p:cBhvr>
                                        <p:cTn id="69" dur="1" fill="hold">
                                          <p:stCondLst>
                                            <p:cond delay="0"/>
                                          </p:stCondLst>
                                        </p:cTn>
                                        <p:tgtEl>
                                          <p:spTgt spid="299022"/>
                                        </p:tgtEl>
                                        <p:attrNameLst>
                                          <p:attrName>style.visibility</p:attrName>
                                        </p:attrNameLst>
                                      </p:cBhvr>
                                      <p:to>
                                        <p:strVal val="visible"/>
                                      </p:to>
                                    </p:set>
                                    <p:anim calcmode="lin" valueType="num">
                                      <p:cBhvr additive="base">
                                        <p:cTn id="70" dur="500" fill="hold"/>
                                        <p:tgtEl>
                                          <p:spTgt spid="299022"/>
                                        </p:tgtEl>
                                        <p:attrNameLst>
                                          <p:attrName>ppt_x</p:attrName>
                                        </p:attrNameLst>
                                      </p:cBhvr>
                                      <p:tavLst>
                                        <p:tav tm="0">
                                          <p:val>
                                            <p:strVal val="#ppt_x"/>
                                          </p:val>
                                        </p:tav>
                                        <p:tav tm="100000">
                                          <p:val>
                                            <p:strVal val="#ppt_x"/>
                                          </p:val>
                                        </p:tav>
                                      </p:tavLst>
                                    </p:anim>
                                    <p:anim calcmode="lin" valueType="num">
                                      <p:cBhvr additive="base">
                                        <p:cTn id="71" dur="500" fill="hold"/>
                                        <p:tgtEl>
                                          <p:spTgt spid="2990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9012" grpId="0"/>
      <p:bldP spid="299013" grpId="0"/>
      <p:bldP spid="299014" grpId="0"/>
      <p:bldP spid="299015" grpId="0"/>
      <p:bldP spid="299016" grpId="0"/>
      <p:bldP spid="299017" grpId="0"/>
      <p:bldP spid="299018" grpId="0"/>
      <p:bldP spid="299019" grpId="0"/>
      <p:bldP spid="299020" grpId="0"/>
      <p:bldP spid="299021" grpId="0"/>
      <p:bldP spid="2990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descr="5%"/>
          <p:cNvSpPr>
            <a:spLocks noChangeArrowheads="1"/>
          </p:cNvSpPr>
          <p:nvPr/>
        </p:nvSpPr>
        <p:spPr bwMode="auto">
          <a:xfrm>
            <a:off x="457200" y="152400"/>
            <a:ext cx="8229600" cy="914400"/>
          </a:xfrm>
          <a:prstGeom prst="flowChartAlternateProcess">
            <a:avLst/>
          </a:prstGeom>
          <a:pattFill prst="pct5">
            <a:fgClr>
              <a:schemeClr val="accent1"/>
            </a:fgClr>
            <a:bgClr>
              <a:schemeClr val="bg1"/>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59" name="WordArt 3">
            <a:hlinkClick r:id="rId3" action="ppaction://hlinksldjump"/>
          </p:cNvPr>
          <p:cNvSpPr>
            <a:spLocks noChangeArrowheads="1" noChangeShapeType="1" noTextEdit="1"/>
          </p:cNvSpPr>
          <p:nvPr/>
        </p:nvSpPr>
        <p:spPr bwMode="auto">
          <a:xfrm>
            <a:off x="609600" y="381000"/>
            <a:ext cx="8010525" cy="466725"/>
          </a:xfrm>
          <a:prstGeom prst="rect">
            <a:avLst/>
          </a:prstGeom>
          <a:extLst>
            <a:ext uri="{AF507438-7753-43E0-B8FC-AC1667EBCBE1}">
              <a14:hiddenEffects xmlns:a14="http://schemas.microsoft.com/office/drawing/2010/main">
                <a:effectLst/>
              </a14:hiddenEffects>
            </a:ext>
          </a:extLst>
        </p:spPr>
        <p:txBody>
          <a:bodyPr wrap="none" fromWordArt="1">
            <a:prstTxWarp prst="textPlain">
              <a:avLst>
                <a:gd name="adj" fmla="val 50000"/>
              </a:avLst>
            </a:prstTxWarp>
          </a:bodyPr>
          <a:lstStyle/>
          <a:p>
            <a:pPr algn="ctr"/>
            <a:r>
              <a:rPr lang="en-US" sz="3200" kern="10">
                <a:ln w="9525">
                  <a:solidFill>
                    <a:srgbClr val="FF3300"/>
                  </a:solidFill>
                  <a:round/>
                  <a:headEnd/>
                  <a:tailEnd/>
                </a:ln>
                <a:latin typeface="Times New Roman"/>
                <a:cs typeface="Times New Roman"/>
              </a:rPr>
              <a:t>Choose the best option to complete the sentences.</a:t>
            </a:r>
          </a:p>
        </p:txBody>
      </p:sp>
      <p:sp>
        <p:nvSpPr>
          <p:cNvPr id="45060" name="Text Box 4"/>
          <p:cNvSpPr txBox="1">
            <a:spLocks noChangeArrowheads="1"/>
          </p:cNvSpPr>
          <p:nvPr/>
        </p:nvSpPr>
        <p:spPr bwMode="auto">
          <a:xfrm>
            <a:off x="0" y="990600"/>
            <a:ext cx="9144000" cy="4960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charset="0"/>
                <a:cs typeface="Arial" charset="0"/>
              </a:defRPr>
            </a:lvl1pPr>
            <a:lvl2pPr marL="800100" indent="-342900">
              <a:defRPr>
                <a:solidFill>
                  <a:schemeClr val="tx1"/>
                </a:solidFill>
                <a:latin typeface="Arial" charset="0"/>
                <a:cs typeface="Arial" charset="0"/>
              </a:defRPr>
            </a:lvl2pPr>
            <a:lvl3pPr marL="1257300" indent="-342900">
              <a:defRPr>
                <a:solidFill>
                  <a:schemeClr val="tx1"/>
                </a:solidFill>
                <a:latin typeface="Arial" charset="0"/>
                <a:cs typeface="Arial" charset="0"/>
              </a:defRPr>
            </a:lvl3pPr>
            <a:lvl4pPr marL="1714500" indent="-342900">
              <a:defRPr>
                <a:solidFill>
                  <a:schemeClr val="tx1"/>
                </a:solidFill>
                <a:latin typeface="Arial" charset="0"/>
                <a:cs typeface="Arial" charset="0"/>
              </a:defRPr>
            </a:lvl4pPr>
            <a:lvl5pPr marL="2171700" indent="-342900">
              <a:defRPr>
                <a:solidFill>
                  <a:schemeClr val="tx1"/>
                </a:solidFill>
                <a:latin typeface="Arial" charset="0"/>
                <a:cs typeface="Arial" charset="0"/>
              </a:defRPr>
            </a:lvl5pPr>
            <a:lvl6pPr marL="2628900" indent="-342900" fontAlgn="base">
              <a:spcBef>
                <a:spcPct val="0"/>
              </a:spcBef>
              <a:spcAft>
                <a:spcPct val="0"/>
              </a:spcAft>
              <a:defRPr>
                <a:solidFill>
                  <a:schemeClr val="tx1"/>
                </a:solidFill>
                <a:latin typeface="Arial" charset="0"/>
                <a:cs typeface="Arial" charset="0"/>
              </a:defRPr>
            </a:lvl6pPr>
            <a:lvl7pPr marL="3086100" indent="-342900" fontAlgn="base">
              <a:spcBef>
                <a:spcPct val="0"/>
              </a:spcBef>
              <a:spcAft>
                <a:spcPct val="0"/>
              </a:spcAft>
              <a:defRPr>
                <a:solidFill>
                  <a:schemeClr val="tx1"/>
                </a:solidFill>
                <a:latin typeface="Arial" charset="0"/>
                <a:cs typeface="Arial" charset="0"/>
              </a:defRPr>
            </a:lvl7pPr>
            <a:lvl8pPr marL="3543300" indent="-342900" fontAlgn="base">
              <a:spcBef>
                <a:spcPct val="0"/>
              </a:spcBef>
              <a:spcAft>
                <a:spcPct val="0"/>
              </a:spcAft>
              <a:defRPr>
                <a:solidFill>
                  <a:schemeClr val="tx1"/>
                </a:solidFill>
                <a:latin typeface="Arial" charset="0"/>
                <a:cs typeface="Arial" charset="0"/>
              </a:defRPr>
            </a:lvl8pPr>
            <a:lvl9pPr marL="4000500" indent="-342900" fontAlgn="base">
              <a:spcBef>
                <a:spcPct val="0"/>
              </a:spcBef>
              <a:spcAft>
                <a:spcPct val="0"/>
              </a:spcAft>
              <a:defRPr>
                <a:solidFill>
                  <a:schemeClr val="tx1"/>
                </a:solidFill>
                <a:latin typeface="Arial" charset="0"/>
                <a:cs typeface="Arial" charset="0"/>
              </a:defRPr>
            </a:lvl9pPr>
          </a:lstStyle>
          <a:p>
            <a:pPr>
              <a:spcBef>
                <a:spcPct val="25000"/>
              </a:spcBef>
            </a:pPr>
            <a:r>
              <a:rPr lang="en-US" sz="2600" b="1"/>
              <a:t>1.Our school library………a lot of good books.</a:t>
            </a:r>
          </a:p>
          <a:p>
            <a:pPr>
              <a:spcBef>
                <a:spcPct val="25000"/>
              </a:spcBef>
            </a:pPr>
            <a:r>
              <a:rPr lang="en-US" sz="2600" b="1"/>
              <a:t>	a. takes	   b. brings	    c. contains     d. is 	</a:t>
            </a:r>
          </a:p>
          <a:p>
            <a:pPr>
              <a:spcBef>
                <a:spcPct val="25000"/>
              </a:spcBef>
            </a:pPr>
            <a:r>
              <a:rPr lang="en-US" sz="2600" b="1"/>
              <a:t>2. The books at the back of the library are in……….</a:t>
            </a:r>
          </a:p>
          <a:p>
            <a:pPr>
              <a:spcBef>
                <a:spcPct val="25000"/>
              </a:spcBef>
            </a:pPr>
            <a:r>
              <a:rPr lang="en-US" sz="2600" b="1"/>
              <a:t>	a. History  b. English    c. Biology      d. newspapers</a:t>
            </a:r>
          </a:p>
          <a:p>
            <a:pPr>
              <a:spcBef>
                <a:spcPct val="25000"/>
              </a:spcBef>
            </a:pPr>
            <a:r>
              <a:rPr lang="en-US" sz="2600" b="1"/>
              <a:t>3. The math books are …… the shelves …..the left</a:t>
            </a:r>
          </a:p>
          <a:p>
            <a:pPr>
              <a:spcBef>
                <a:spcPct val="25000"/>
              </a:spcBef>
            </a:pPr>
            <a:r>
              <a:rPr lang="en-US" sz="2600" b="1"/>
              <a:t>	a. on/on	   b. at/at	   c. to/ to           d. in/ in</a:t>
            </a:r>
          </a:p>
          <a:p>
            <a:pPr>
              <a:spcBef>
                <a:spcPct val="25000"/>
              </a:spcBef>
            </a:pPr>
            <a:r>
              <a:rPr lang="en-US" sz="2600" b="1"/>
              <a:t>4. The library ……two employees.</a:t>
            </a:r>
          </a:p>
          <a:p>
            <a:pPr>
              <a:spcBef>
                <a:spcPct val="25000"/>
              </a:spcBef>
            </a:pPr>
            <a:r>
              <a:rPr lang="en-US" sz="2600" b="1"/>
              <a:t>	a. are         b. is              c. have           d. has</a:t>
            </a:r>
          </a:p>
          <a:p>
            <a:pPr>
              <a:spcBef>
                <a:spcPct val="25000"/>
              </a:spcBef>
            </a:pPr>
            <a:r>
              <a:rPr lang="en-US" sz="2600" b="1"/>
              <a:t>5. Put the magazines on the racks in the…….of the room.</a:t>
            </a:r>
          </a:p>
          <a:p>
            <a:pPr>
              <a:spcBef>
                <a:spcPct val="25000"/>
              </a:spcBef>
            </a:pPr>
            <a:r>
              <a:rPr lang="en-US" sz="2600" b="1"/>
              <a:t>	a. back	   b. left	    c. center        d. right</a:t>
            </a:r>
          </a:p>
        </p:txBody>
      </p:sp>
      <p:sp>
        <p:nvSpPr>
          <p:cNvPr id="45061" name="Oval 5"/>
          <p:cNvSpPr>
            <a:spLocks noChangeArrowheads="1"/>
          </p:cNvSpPr>
          <p:nvPr/>
        </p:nvSpPr>
        <p:spPr bwMode="auto">
          <a:xfrm>
            <a:off x="3962400" y="1524000"/>
            <a:ext cx="533400" cy="457200"/>
          </a:xfrm>
          <a:prstGeom prst="ellipse">
            <a:avLst/>
          </a:prstGeom>
          <a:noFill/>
          <a:ln w="571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2" name="Oval 6"/>
          <p:cNvSpPr>
            <a:spLocks noChangeArrowheads="1"/>
          </p:cNvSpPr>
          <p:nvPr/>
        </p:nvSpPr>
        <p:spPr bwMode="auto">
          <a:xfrm>
            <a:off x="1981200" y="2514600"/>
            <a:ext cx="533400" cy="457200"/>
          </a:xfrm>
          <a:prstGeom prst="ellipse">
            <a:avLst/>
          </a:prstGeom>
          <a:noFill/>
          <a:ln w="571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3" name="Oval 7"/>
          <p:cNvSpPr>
            <a:spLocks noChangeArrowheads="1"/>
          </p:cNvSpPr>
          <p:nvPr/>
        </p:nvSpPr>
        <p:spPr bwMode="auto">
          <a:xfrm>
            <a:off x="304800" y="3581400"/>
            <a:ext cx="457200" cy="457200"/>
          </a:xfrm>
          <a:prstGeom prst="ellipse">
            <a:avLst/>
          </a:prstGeom>
          <a:noFill/>
          <a:ln w="571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4" name="Oval 8"/>
          <p:cNvSpPr>
            <a:spLocks noChangeArrowheads="1"/>
          </p:cNvSpPr>
          <p:nvPr/>
        </p:nvSpPr>
        <p:spPr bwMode="auto">
          <a:xfrm>
            <a:off x="6040438" y="4495800"/>
            <a:ext cx="512762" cy="533400"/>
          </a:xfrm>
          <a:prstGeom prst="ellipse">
            <a:avLst/>
          </a:prstGeom>
          <a:noFill/>
          <a:ln w="571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065" name="Oval 9"/>
          <p:cNvSpPr>
            <a:spLocks noChangeArrowheads="1"/>
          </p:cNvSpPr>
          <p:nvPr/>
        </p:nvSpPr>
        <p:spPr bwMode="auto">
          <a:xfrm>
            <a:off x="3983038" y="5502275"/>
            <a:ext cx="436562" cy="441325"/>
          </a:xfrm>
          <a:prstGeom prst="ellipse">
            <a:avLst/>
          </a:prstGeom>
          <a:noFill/>
          <a:ln w="571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45066" name="Picture 10" descr="88"/>
          <p:cNvPicPr>
            <a:picLocks noChangeAspect="1" noChangeArrowheads="1"/>
          </p:cNvPicPr>
          <p:nvPr/>
        </p:nvPicPr>
        <p:blipFill>
          <a:blip r:embed="rId4">
            <a:extLst>
              <a:ext uri="{28A0092B-C50C-407E-A947-70E740481C1C}">
                <a14:useLocalDpi xmlns:a14="http://schemas.microsoft.com/office/drawing/2010/main" val="0"/>
              </a:ext>
            </a:extLst>
          </a:blip>
          <a:srcRect l="2499" t="62506" r="2499" b="7777"/>
          <a:stretch>
            <a:fillRect/>
          </a:stretch>
        </p:blipFill>
        <p:spPr bwMode="auto">
          <a:xfrm>
            <a:off x="0" y="5562600"/>
            <a:ext cx="9144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485917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45061"/>
                                        </p:tgtEl>
                                        <p:attrNameLst>
                                          <p:attrName>style.visibility</p:attrName>
                                        </p:attrNameLst>
                                      </p:cBhvr>
                                      <p:to>
                                        <p:strVal val="visible"/>
                                      </p:to>
                                    </p:set>
                                    <p:animEffect transition="in" filter="fade">
                                      <p:cBhvr>
                                        <p:cTn id="7" dur="192" decel="100000"/>
                                        <p:tgtEl>
                                          <p:spTgt spid="45061"/>
                                        </p:tgtEl>
                                      </p:cBhvr>
                                    </p:animEffect>
                                    <p:animScale>
                                      <p:cBhvr>
                                        <p:cTn id="8" dur="192" decel="100000"/>
                                        <p:tgtEl>
                                          <p:spTgt spid="45061"/>
                                        </p:tgtEl>
                                      </p:cBhvr>
                                      <p:from x="10000" y="10000"/>
                                      <p:to x="200000" y="450000"/>
                                    </p:animScale>
                                    <p:animScale>
                                      <p:cBhvr>
                                        <p:cTn id="9" dur="308" accel="100000" fill="hold">
                                          <p:stCondLst>
                                            <p:cond delay="192"/>
                                          </p:stCondLst>
                                        </p:cTn>
                                        <p:tgtEl>
                                          <p:spTgt spid="45061"/>
                                        </p:tgtEl>
                                      </p:cBhvr>
                                      <p:from x="200000" y="450000"/>
                                      <p:to x="100000" y="100000"/>
                                    </p:animScale>
                                    <p:set>
                                      <p:cBhvr>
                                        <p:cTn id="10" dur="192" fill="hold"/>
                                        <p:tgtEl>
                                          <p:spTgt spid="45061"/>
                                        </p:tgtEl>
                                        <p:attrNameLst>
                                          <p:attrName>ppt_x</p:attrName>
                                        </p:attrNameLst>
                                      </p:cBhvr>
                                      <p:to>
                                        <p:strVal val="(0.5)"/>
                                      </p:to>
                                    </p:set>
                                    <p:anim from="(0.5)" to="(#ppt_x)" calcmode="lin" valueType="num">
                                      <p:cBhvr>
                                        <p:cTn id="11" dur="308" accel="100000" fill="hold">
                                          <p:stCondLst>
                                            <p:cond delay="192"/>
                                          </p:stCondLst>
                                        </p:cTn>
                                        <p:tgtEl>
                                          <p:spTgt spid="45061"/>
                                        </p:tgtEl>
                                        <p:attrNameLst>
                                          <p:attrName>ppt_x</p:attrName>
                                        </p:attrNameLst>
                                      </p:cBhvr>
                                    </p:anim>
                                    <p:set>
                                      <p:cBhvr>
                                        <p:cTn id="12" dur="192" fill="hold"/>
                                        <p:tgtEl>
                                          <p:spTgt spid="45061"/>
                                        </p:tgtEl>
                                        <p:attrNameLst>
                                          <p:attrName>ppt_y</p:attrName>
                                        </p:attrNameLst>
                                      </p:cBhvr>
                                      <p:to>
                                        <p:strVal val="(#ppt_y+0.4)"/>
                                      </p:to>
                                    </p:set>
                                    <p:anim from="(#ppt_y+0.4)" to="(#ppt_y)" calcmode="lin" valueType="num">
                                      <p:cBhvr>
                                        <p:cTn id="13" dur="308" accel="100000" fill="hold">
                                          <p:stCondLst>
                                            <p:cond delay="192"/>
                                          </p:stCondLst>
                                        </p:cTn>
                                        <p:tgtEl>
                                          <p:spTgt spid="45061"/>
                                        </p:tgtEl>
                                        <p:attrNameLst>
                                          <p:attrName>ppt_y</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click.wav"/>
                                        </p:tgtEl>
                                      </p:cMediaNode>
                                    </p:audio>
                                  </p:subTnLst>
                                </p:cTn>
                              </p:par>
                              <p:par>
                                <p:cTn id="14" presetID="8" presetClass="emph" presetSubtype="0" repeatCount="indefinite" fill="hold" grpId="1" nodeType="withEffect">
                                  <p:stCondLst>
                                    <p:cond delay="0"/>
                                  </p:stCondLst>
                                  <p:childTnLst>
                                    <p:animRot by="21600000">
                                      <p:cBhvr>
                                        <p:cTn id="15" dur="5000" fill="hold"/>
                                        <p:tgtEl>
                                          <p:spTgt spid="45061"/>
                                        </p:tgtEl>
                                        <p:attrNameLst>
                                          <p:attrName>r</p:attrName>
                                        </p:attrNameLst>
                                      </p:cBhvr>
                                    </p:animRot>
                                  </p:childTnLst>
                                </p:cTn>
                              </p:par>
                            </p:childTnLst>
                          </p:cTn>
                        </p:par>
                      </p:childTnLst>
                    </p:cTn>
                  </p:par>
                  <p:par>
                    <p:cTn id="16" fill="hold" nodeType="clickPar">
                      <p:stCondLst>
                        <p:cond delay="indefinite"/>
                      </p:stCondLst>
                      <p:childTnLst>
                        <p:par>
                          <p:cTn id="17" fill="hold" nodeType="withGroup">
                            <p:stCondLst>
                              <p:cond delay="0"/>
                            </p:stCondLst>
                            <p:childTnLst>
                              <p:par>
                                <p:cTn id="18" presetID="51" presetClass="entr" presetSubtype="0" fill="hold" grpId="0" nodeType="clickEffect">
                                  <p:stCondLst>
                                    <p:cond delay="0"/>
                                  </p:stCondLst>
                                  <p:childTnLst>
                                    <p:set>
                                      <p:cBhvr>
                                        <p:cTn id="19" dur="1" fill="hold">
                                          <p:stCondLst>
                                            <p:cond delay="0"/>
                                          </p:stCondLst>
                                        </p:cTn>
                                        <p:tgtEl>
                                          <p:spTgt spid="45062"/>
                                        </p:tgtEl>
                                        <p:attrNameLst>
                                          <p:attrName>style.visibility</p:attrName>
                                        </p:attrNameLst>
                                      </p:cBhvr>
                                      <p:to>
                                        <p:strVal val="visible"/>
                                      </p:to>
                                    </p:set>
                                    <p:animEffect transition="in" filter="fade">
                                      <p:cBhvr>
                                        <p:cTn id="20" dur="192" decel="100000"/>
                                        <p:tgtEl>
                                          <p:spTgt spid="45062"/>
                                        </p:tgtEl>
                                      </p:cBhvr>
                                    </p:animEffect>
                                    <p:animScale>
                                      <p:cBhvr>
                                        <p:cTn id="21" dur="192" decel="100000"/>
                                        <p:tgtEl>
                                          <p:spTgt spid="45062"/>
                                        </p:tgtEl>
                                      </p:cBhvr>
                                      <p:from x="10000" y="10000"/>
                                      <p:to x="200000" y="450000"/>
                                    </p:animScale>
                                    <p:animScale>
                                      <p:cBhvr>
                                        <p:cTn id="22" dur="308" accel="100000" fill="hold">
                                          <p:stCondLst>
                                            <p:cond delay="192"/>
                                          </p:stCondLst>
                                        </p:cTn>
                                        <p:tgtEl>
                                          <p:spTgt spid="45062"/>
                                        </p:tgtEl>
                                      </p:cBhvr>
                                      <p:from x="200000" y="450000"/>
                                      <p:to x="100000" y="100000"/>
                                    </p:animScale>
                                    <p:set>
                                      <p:cBhvr>
                                        <p:cTn id="23" dur="192" fill="hold"/>
                                        <p:tgtEl>
                                          <p:spTgt spid="45062"/>
                                        </p:tgtEl>
                                        <p:attrNameLst>
                                          <p:attrName>ppt_x</p:attrName>
                                        </p:attrNameLst>
                                      </p:cBhvr>
                                      <p:to>
                                        <p:strVal val="(0.5)"/>
                                      </p:to>
                                    </p:set>
                                    <p:anim from="(0.5)" to="(#ppt_x)" calcmode="lin" valueType="num">
                                      <p:cBhvr>
                                        <p:cTn id="24" dur="308" accel="100000" fill="hold">
                                          <p:stCondLst>
                                            <p:cond delay="192"/>
                                          </p:stCondLst>
                                        </p:cTn>
                                        <p:tgtEl>
                                          <p:spTgt spid="45062"/>
                                        </p:tgtEl>
                                        <p:attrNameLst>
                                          <p:attrName>ppt_x</p:attrName>
                                        </p:attrNameLst>
                                      </p:cBhvr>
                                    </p:anim>
                                    <p:set>
                                      <p:cBhvr>
                                        <p:cTn id="25" dur="192" fill="hold"/>
                                        <p:tgtEl>
                                          <p:spTgt spid="45062"/>
                                        </p:tgtEl>
                                        <p:attrNameLst>
                                          <p:attrName>ppt_y</p:attrName>
                                        </p:attrNameLst>
                                      </p:cBhvr>
                                      <p:to>
                                        <p:strVal val="(#ppt_y+0.4)"/>
                                      </p:to>
                                    </p:set>
                                    <p:anim from="(#ppt_y+0.4)" to="(#ppt_y)" calcmode="lin" valueType="num">
                                      <p:cBhvr>
                                        <p:cTn id="26" dur="308" accel="100000" fill="hold">
                                          <p:stCondLst>
                                            <p:cond delay="192"/>
                                          </p:stCondLst>
                                        </p:cTn>
                                        <p:tgtEl>
                                          <p:spTgt spid="45062"/>
                                        </p:tgtEl>
                                        <p:attrNameLst>
                                          <p:attrName>ppt_y</p:attrName>
                                        </p:attrNameLst>
                                      </p:cBhvr>
                                    </p:anim>
                                  </p:childTnLst>
                                  <p:subTnLst>
                                    <p:audio>
                                      <p:cMediaNode>
                                        <p:cTn display="0" masterRel="sameClick">
                                          <p:stCondLst>
                                            <p:cond evt="begin" delay="0">
                                              <p:tn val="18"/>
                                            </p:cond>
                                          </p:stCondLst>
                                          <p:endCondLst>
                                            <p:cond evt="onStopAudio" delay="0">
                                              <p:tgtEl>
                                                <p:sldTgt/>
                                              </p:tgtEl>
                                            </p:cond>
                                          </p:endCondLst>
                                        </p:cTn>
                                        <p:tgtEl>
                                          <p:sndTgt r:embed="rId2" name="click.wav"/>
                                        </p:tgtEl>
                                      </p:cMediaNode>
                                    </p:audio>
                                  </p:subTnLst>
                                </p:cTn>
                              </p:par>
                              <p:par>
                                <p:cTn id="27" presetID="8" presetClass="emph" presetSubtype="0" repeatCount="indefinite" fill="hold" grpId="1" nodeType="withEffect">
                                  <p:stCondLst>
                                    <p:cond delay="0"/>
                                  </p:stCondLst>
                                  <p:childTnLst>
                                    <p:animRot by="21600000">
                                      <p:cBhvr>
                                        <p:cTn id="28" dur="5000" fill="hold"/>
                                        <p:tgtEl>
                                          <p:spTgt spid="45062"/>
                                        </p:tgtEl>
                                        <p:attrNameLst>
                                          <p:attrName>r</p:attrName>
                                        </p:attrNameLst>
                                      </p:cBhvr>
                                    </p:animRot>
                                  </p:childTnLst>
                                </p:cTn>
                              </p:par>
                            </p:childTnLst>
                          </p:cTn>
                        </p:par>
                      </p:childTnLst>
                    </p:cTn>
                  </p:par>
                  <p:par>
                    <p:cTn id="29" fill="hold" nodeType="clickPar">
                      <p:stCondLst>
                        <p:cond delay="indefinite"/>
                      </p:stCondLst>
                      <p:childTnLst>
                        <p:par>
                          <p:cTn id="30" fill="hold" nodeType="withGroup">
                            <p:stCondLst>
                              <p:cond delay="0"/>
                            </p:stCondLst>
                            <p:childTnLst>
                              <p:par>
                                <p:cTn id="31" presetID="51" presetClass="entr" presetSubtype="0" fill="hold" grpId="0" nodeType="clickEffect">
                                  <p:stCondLst>
                                    <p:cond delay="0"/>
                                  </p:stCondLst>
                                  <p:childTnLst>
                                    <p:set>
                                      <p:cBhvr>
                                        <p:cTn id="32" dur="1" fill="hold">
                                          <p:stCondLst>
                                            <p:cond delay="0"/>
                                          </p:stCondLst>
                                        </p:cTn>
                                        <p:tgtEl>
                                          <p:spTgt spid="45063"/>
                                        </p:tgtEl>
                                        <p:attrNameLst>
                                          <p:attrName>style.visibility</p:attrName>
                                        </p:attrNameLst>
                                      </p:cBhvr>
                                      <p:to>
                                        <p:strVal val="visible"/>
                                      </p:to>
                                    </p:set>
                                    <p:animEffect transition="in" filter="fade">
                                      <p:cBhvr>
                                        <p:cTn id="33" dur="192" decel="100000"/>
                                        <p:tgtEl>
                                          <p:spTgt spid="45063"/>
                                        </p:tgtEl>
                                      </p:cBhvr>
                                    </p:animEffect>
                                    <p:animScale>
                                      <p:cBhvr>
                                        <p:cTn id="34" dur="192" decel="100000"/>
                                        <p:tgtEl>
                                          <p:spTgt spid="45063"/>
                                        </p:tgtEl>
                                      </p:cBhvr>
                                      <p:from x="10000" y="10000"/>
                                      <p:to x="200000" y="450000"/>
                                    </p:animScale>
                                    <p:animScale>
                                      <p:cBhvr>
                                        <p:cTn id="35" dur="308" accel="100000" fill="hold">
                                          <p:stCondLst>
                                            <p:cond delay="192"/>
                                          </p:stCondLst>
                                        </p:cTn>
                                        <p:tgtEl>
                                          <p:spTgt spid="45063"/>
                                        </p:tgtEl>
                                      </p:cBhvr>
                                      <p:from x="200000" y="450000"/>
                                      <p:to x="100000" y="100000"/>
                                    </p:animScale>
                                    <p:set>
                                      <p:cBhvr>
                                        <p:cTn id="36" dur="192" fill="hold"/>
                                        <p:tgtEl>
                                          <p:spTgt spid="45063"/>
                                        </p:tgtEl>
                                        <p:attrNameLst>
                                          <p:attrName>ppt_x</p:attrName>
                                        </p:attrNameLst>
                                      </p:cBhvr>
                                      <p:to>
                                        <p:strVal val="(0.5)"/>
                                      </p:to>
                                    </p:set>
                                    <p:anim from="(0.5)" to="(#ppt_x)" calcmode="lin" valueType="num">
                                      <p:cBhvr>
                                        <p:cTn id="37" dur="308" accel="100000" fill="hold">
                                          <p:stCondLst>
                                            <p:cond delay="192"/>
                                          </p:stCondLst>
                                        </p:cTn>
                                        <p:tgtEl>
                                          <p:spTgt spid="45063"/>
                                        </p:tgtEl>
                                        <p:attrNameLst>
                                          <p:attrName>ppt_x</p:attrName>
                                        </p:attrNameLst>
                                      </p:cBhvr>
                                    </p:anim>
                                    <p:set>
                                      <p:cBhvr>
                                        <p:cTn id="38" dur="192" fill="hold"/>
                                        <p:tgtEl>
                                          <p:spTgt spid="45063"/>
                                        </p:tgtEl>
                                        <p:attrNameLst>
                                          <p:attrName>ppt_y</p:attrName>
                                        </p:attrNameLst>
                                      </p:cBhvr>
                                      <p:to>
                                        <p:strVal val="(#ppt_y+0.4)"/>
                                      </p:to>
                                    </p:set>
                                    <p:anim from="(#ppt_y+0.4)" to="(#ppt_y)" calcmode="lin" valueType="num">
                                      <p:cBhvr>
                                        <p:cTn id="39" dur="308" accel="100000" fill="hold">
                                          <p:stCondLst>
                                            <p:cond delay="192"/>
                                          </p:stCondLst>
                                        </p:cTn>
                                        <p:tgtEl>
                                          <p:spTgt spid="45063"/>
                                        </p:tgtEl>
                                        <p:attrNameLst>
                                          <p:attrName>ppt_y</p:attrName>
                                        </p:attrNameLst>
                                      </p:cBhvr>
                                    </p:anim>
                                  </p:childTnLst>
                                  <p:subTnLst>
                                    <p:audio>
                                      <p:cMediaNode>
                                        <p:cTn display="0" masterRel="sameClick">
                                          <p:stCondLst>
                                            <p:cond evt="begin" delay="0">
                                              <p:tn val="31"/>
                                            </p:cond>
                                          </p:stCondLst>
                                          <p:endCondLst>
                                            <p:cond evt="onStopAudio" delay="0">
                                              <p:tgtEl>
                                                <p:sldTgt/>
                                              </p:tgtEl>
                                            </p:cond>
                                          </p:endCondLst>
                                        </p:cTn>
                                        <p:tgtEl>
                                          <p:sndTgt r:embed="rId2" name="click.wav"/>
                                        </p:tgtEl>
                                      </p:cMediaNode>
                                    </p:audio>
                                  </p:subTnLst>
                                </p:cTn>
                              </p:par>
                              <p:par>
                                <p:cTn id="40" presetID="8" presetClass="emph" presetSubtype="0" repeatCount="indefinite" fill="hold" grpId="1" nodeType="withEffect">
                                  <p:stCondLst>
                                    <p:cond delay="0"/>
                                  </p:stCondLst>
                                  <p:childTnLst>
                                    <p:animRot by="21600000">
                                      <p:cBhvr>
                                        <p:cTn id="41" dur="5000" fill="hold"/>
                                        <p:tgtEl>
                                          <p:spTgt spid="45063"/>
                                        </p:tgtEl>
                                        <p:attrNameLst>
                                          <p:attrName>r</p:attrName>
                                        </p:attrNameLst>
                                      </p:cBhvr>
                                    </p:animRot>
                                  </p:childTnLst>
                                </p:cTn>
                              </p:par>
                            </p:childTnLst>
                          </p:cTn>
                        </p:par>
                      </p:childTnLst>
                    </p:cTn>
                  </p:par>
                  <p:par>
                    <p:cTn id="42" fill="hold" nodeType="clickPar">
                      <p:stCondLst>
                        <p:cond delay="indefinite"/>
                      </p:stCondLst>
                      <p:childTnLst>
                        <p:par>
                          <p:cTn id="43" fill="hold" nodeType="withGroup">
                            <p:stCondLst>
                              <p:cond delay="0"/>
                            </p:stCondLst>
                            <p:childTnLst>
                              <p:par>
                                <p:cTn id="44" presetID="51" presetClass="entr" presetSubtype="0" fill="hold" grpId="0" nodeType="clickEffect">
                                  <p:stCondLst>
                                    <p:cond delay="0"/>
                                  </p:stCondLst>
                                  <p:childTnLst>
                                    <p:set>
                                      <p:cBhvr>
                                        <p:cTn id="45" dur="1" fill="hold">
                                          <p:stCondLst>
                                            <p:cond delay="0"/>
                                          </p:stCondLst>
                                        </p:cTn>
                                        <p:tgtEl>
                                          <p:spTgt spid="45064"/>
                                        </p:tgtEl>
                                        <p:attrNameLst>
                                          <p:attrName>style.visibility</p:attrName>
                                        </p:attrNameLst>
                                      </p:cBhvr>
                                      <p:to>
                                        <p:strVal val="visible"/>
                                      </p:to>
                                    </p:set>
                                    <p:animEffect transition="in" filter="fade">
                                      <p:cBhvr>
                                        <p:cTn id="46" dur="192" decel="100000"/>
                                        <p:tgtEl>
                                          <p:spTgt spid="45064"/>
                                        </p:tgtEl>
                                      </p:cBhvr>
                                    </p:animEffect>
                                    <p:animScale>
                                      <p:cBhvr>
                                        <p:cTn id="47" dur="192" decel="100000"/>
                                        <p:tgtEl>
                                          <p:spTgt spid="45064"/>
                                        </p:tgtEl>
                                      </p:cBhvr>
                                      <p:from x="10000" y="10000"/>
                                      <p:to x="200000" y="450000"/>
                                    </p:animScale>
                                    <p:animScale>
                                      <p:cBhvr>
                                        <p:cTn id="48" dur="308" accel="100000" fill="hold">
                                          <p:stCondLst>
                                            <p:cond delay="192"/>
                                          </p:stCondLst>
                                        </p:cTn>
                                        <p:tgtEl>
                                          <p:spTgt spid="45064"/>
                                        </p:tgtEl>
                                      </p:cBhvr>
                                      <p:from x="200000" y="450000"/>
                                      <p:to x="100000" y="100000"/>
                                    </p:animScale>
                                    <p:set>
                                      <p:cBhvr>
                                        <p:cTn id="49" dur="192" fill="hold"/>
                                        <p:tgtEl>
                                          <p:spTgt spid="45064"/>
                                        </p:tgtEl>
                                        <p:attrNameLst>
                                          <p:attrName>ppt_x</p:attrName>
                                        </p:attrNameLst>
                                      </p:cBhvr>
                                      <p:to>
                                        <p:strVal val="(0.5)"/>
                                      </p:to>
                                    </p:set>
                                    <p:anim from="(0.5)" to="(#ppt_x)" calcmode="lin" valueType="num">
                                      <p:cBhvr>
                                        <p:cTn id="50" dur="308" accel="100000" fill="hold">
                                          <p:stCondLst>
                                            <p:cond delay="192"/>
                                          </p:stCondLst>
                                        </p:cTn>
                                        <p:tgtEl>
                                          <p:spTgt spid="45064"/>
                                        </p:tgtEl>
                                        <p:attrNameLst>
                                          <p:attrName>ppt_x</p:attrName>
                                        </p:attrNameLst>
                                      </p:cBhvr>
                                    </p:anim>
                                    <p:set>
                                      <p:cBhvr>
                                        <p:cTn id="51" dur="192" fill="hold"/>
                                        <p:tgtEl>
                                          <p:spTgt spid="45064"/>
                                        </p:tgtEl>
                                        <p:attrNameLst>
                                          <p:attrName>ppt_y</p:attrName>
                                        </p:attrNameLst>
                                      </p:cBhvr>
                                      <p:to>
                                        <p:strVal val="(#ppt_y+0.4)"/>
                                      </p:to>
                                    </p:set>
                                    <p:anim from="(#ppt_y+0.4)" to="(#ppt_y)" calcmode="lin" valueType="num">
                                      <p:cBhvr>
                                        <p:cTn id="52" dur="308" accel="100000" fill="hold">
                                          <p:stCondLst>
                                            <p:cond delay="192"/>
                                          </p:stCondLst>
                                        </p:cTn>
                                        <p:tgtEl>
                                          <p:spTgt spid="45064"/>
                                        </p:tgtEl>
                                        <p:attrNameLst>
                                          <p:attrName>ppt_y</p:attrName>
                                        </p:attrNameLst>
                                      </p:cBhvr>
                                    </p:anim>
                                  </p:childTnLst>
                                  <p:subTnLst>
                                    <p:audio>
                                      <p:cMediaNode>
                                        <p:cTn display="0" masterRel="sameClick">
                                          <p:stCondLst>
                                            <p:cond evt="begin" delay="0">
                                              <p:tn val="44"/>
                                            </p:cond>
                                          </p:stCondLst>
                                          <p:endCondLst>
                                            <p:cond evt="onStopAudio" delay="0">
                                              <p:tgtEl>
                                                <p:sldTgt/>
                                              </p:tgtEl>
                                            </p:cond>
                                          </p:endCondLst>
                                        </p:cTn>
                                        <p:tgtEl>
                                          <p:sndTgt r:embed="rId2" name="click.wav"/>
                                        </p:tgtEl>
                                      </p:cMediaNode>
                                    </p:audio>
                                  </p:subTnLst>
                                </p:cTn>
                              </p:par>
                              <p:par>
                                <p:cTn id="53" presetID="8" presetClass="emph" presetSubtype="0" repeatCount="indefinite" fill="hold" grpId="1" nodeType="withEffect">
                                  <p:stCondLst>
                                    <p:cond delay="0"/>
                                  </p:stCondLst>
                                  <p:childTnLst>
                                    <p:animRot by="21600000">
                                      <p:cBhvr>
                                        <p:cTn id="54" dur="5000" fill="hold"/>
                                        <p:tgtEl>
                                          <p:spTgt spid="45064"/>
                                        </p:tgtEl>
                                        <p:attrNameLst>
                                          <p:attrName>r</p:attrName>
                                        </p:attrNameLst>
                                      </p:cBhvr>
                                    </p:animRot>
                                  </p:childTnLst>
                                </p:cTn>
                              </p:par>
                            </p:childTnLst>
                          </p:cTn>
                        </p:par>
                      </p:childTnLst>
                    </p:cTn>
                  </p:par>
                  <p:par>
                    <p:cTn id="55" fill="hold" nodeType="clickPar">
                      <p:stCondLst>
                        <p:cond delay="indefinite"/>
                      </p:stCondLst>
                      <p:childTnLst>
                        <p:par>
                          <p:cTn id="56" fill="hold" nodeType="withGroup">
                            <p:stCondLst>
                              <p:cond delay="0"/>
                            </p:stCondLst>
                            <p:childTnLst>
                              <p:par>
                                <p:cTn id="57" presetID="51" presetClass="entr" presetSubtype="0" fill="hold" grpId="0" nodeType="clickEffect">
                                  <p:stCondLst>
                                    <p:cond delay="0"/>
                                  </p:stCondLst>
                                  <p:childTnLst>
                                    <p:set>
                                      <p:cBhvr>
                                        <p:cTn id="58" dur="1" fill="hold">
                                          <p:stCondLst>
                                            <p:cond delay="0"/>
                                          </p:stCondLst>
                                        </p:cTn>
                                        <p:tgtEl>
                                          <p:spTgt spid="45065"/>
                                        </p:tgtEl>
                                        <p:attrNameLst>
                                          <p:attrName>style.visibility</p:attrName>
                                        </p:attrNameLst>
                                      </p:cBhvr>
                                      <p:to>
                                        <p:strVal val="visible"/>
                                      </p:to>
                                    </p:set>
                                    <p:animEffect transition="in" filter="fade">
                                      <p:cBhvr>
                                        <p:cTn id="59" dur="192" decel="100000"/>
                                        <p:tgtEl>
                                          <p:spTgt spid="45065"/>
                                        </p:tgtEl>
                                      </p:cBhvr>
                                    </p:animEffect>
                                    <p:animScale>
                                      <p:cBhvr>
                                        <p:cTn id="60" dur="192" decel="100000"/>
                                        <p:tgtEl>
                                          <p:spTgt spid="45065"/>
                                        </p:tgtEl>
                                      </p:cBhvr>
                                      <p:from x="10000" y="10000"/>
                                      <p:to x="200000" y="450000"/>
                                    </p:animScale>
                                    <p:animScale>
                                      <p:cBhvr>
                                        <p:cTn id="61" dur="308" accel="100000" fill="hold">
                                          <p:stCondLst>
                                            <p:cond delay="192"/>
                                          </p:stCondLst>
                                        </p:cTn>
                                        <p:tgtEl>
                                          <p:spTgt spid="45065"/>
                                        </p:tgtEl>
                                      </p:cBhvr>
                                      <p:from x="200000" y="450000"/>
                                      <p:to x="100000" y="100000"/>
                                    </p:animScale>
                                    <p:set>
                                      <p:cBhvr>
                                        <p:cTn id="62" dur="192" fill="hold"/>
                                        <p:tgtEl>
                                          <p:spTgt spid="45065"/>
                                        </p:tgtEl>
                                        <p:attrNameLst>
                                          <p:attrName>ppt_x</p:attrName>
                                        </p:attrNameLst>
                                      </p:cBhvr>
                                      <p:to>
                                        <p:strVal val="(0.5)"/>
                                      </p:to>
                                    </p:set>
                                    <p:anim from="(0.5)" to="(#ppt_x)" calcmode="lin" valueType="num">
                                      <p:cBhvr>
                                        <p:cTn id="63" dur="308" accel="100000" fill="hold">
                                          <p:stCondLst>
                                            <p:cond delay="192"/>
                                          </p:stCondLst>
                                        </p:cTn>
                                        <p:tgtEl>
                                          <p:spTgt spid="45065"/>
                                        </p:tgtEl>
                                        <p:attrNameLst>
                                          <p:attrName>ppt_x</p:attrName>
                                        </p:attrNameLst>
                                      </p:cBhvr>
                                    </p:anim>
                                    <p:set>
                                      <p:cBhvr>
                                        <p:cTn id="64" dur="192" fill="hold"/>
                                        <p:tgtEl>
                                          <p:spTgt spid="45065"/>
                                        </p:tgtEl>
                                        <p:attrNameLst>
                                          <p:attrName>ppt_y</p:attrName>
                                        </p:attrNameLst>
                                      </p:cBhvr>
                                      <p:to>
                                        <p:strVal val="(#ppt_y+0.4)"/>
                                      </p:to>
                                    </p:set>
                                    <p:anim from="(#ppt_y+0.4)" to="(#ppt_y)" calcmode="lin" valueType="num">
                                      <p:cBhvr>
                                        <p:cTn id="65" dur="308" accel="100000" fill="hold">
                                          <p:stCondLst>
                                            <p:cond delay="192"/>
                                          </p:stCondLst>
                                        </p:cTn>
                                        <p:tgtEl>
                                          <p:spTgt spid="45065"/>
                                        </p:tgtEl>
                                        <p:attrNameLst>
                                          <p:attrName>ppt_y</p:attrName>
                                        </p:attrNameLst>
                                      </p:cBhvr>
                                    </p:anim>
                                  </p:childTnLst>
                                  <p:subTnLst>
                                    <p:audio>
                                      <p:cMediaNode>
                                        <p:cTn display="0" masterRel="sameClick">
                                          <p:stCondLst>
                                            <p:cond evt="begin" delay="0">
                                              <p:tn val="57"/>
                                            </p:cond>
                                          </p:stCondLst>
                                          <p:endCondLst>
                                            <p:cond evt="onStopAudio" delay="0">
                                              <p:tgtEl>
                                                <p:sldTgt/>
                                              </p:tgtEl>
                                            </p:cond>
                                          </p:endCondLst>
                                        </p:cTn>
                                        <p:tgtEl>
                                          <p:sndTgt r:embed="rId2" name="click.wav"/>
                                        </p:tgtEl>
                                      </p:cMediaNode>
                                    </p:audio>
                                  </p:subTnLst>
                                </p:cTn>
                              </p:par>
                              <p:par>
                                <p:cTn id="66" presetID="8" presetClass="emph" presetSubtype="0" repeatCount="indefinite" fill="hold" grpId="1" nodeType="withEffect">
                                  <p:stCondLst>
                                    <p:cond delay="0"/>
                                  </p:stCondLst>
                                  <p:childTnLst>
                                    <p:animRot by="21600000">
                                      <p:cBhvr>
                                        <p:cTn id="67" dur="5000" fill="hold"/>
                                        <p:tgtEl>
                                          <p:spTgt spid="4506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1" grpId="0" animBg="1"/>
      <p:bldP spid="45061" grpId="1" animBg="1"/>
      <p:bldP spid="45062" grpId="0" animBg="1"/>
      <p:bldP spid="45062" grpId="1" animBg="1"/>
      <p:bldP spid="45063" grpId="0" animBg="1"/>
      <p:bldP spid="45063" grpId="1" animBg="1"/>
      <p:bldP spid="45064" grpId="0" animBg="1"/>
      <p:bldP spid="45064" grpId="1" animBg="1"/>
      <p:bldP spid="45065" grpId="0" animBg="1"/>
      <p:bldP spid="45065" grpId="1"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62" name="Text Box 2"/>
          <p:cNvSpPr txBox="1">
            <a:spLocks noChangeArrowheads="1"/>
          </p:cNvSpPr>
          <p:nvPr/>
        </p:nvSpPr>
        <p:spPr bwMode="auto">
          <a:xfrm>
            <a:off x="533400" y="533400"/>
            <a:ext cx="41148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4000" u="sng">
                <a:solidFill>
                  <a:srgbClr val="0000FF"/>
                </a:solidFill>
              </a:rPr>
              <a:t>Groupwork</a:t>
            </a:r>
            <a:r>
              <a:rPr lang="en-US" sz="4000">
                <a:solidFill>
                  <a:srgbClr val="0000FF"/>
                </a:solidFill>
              </a:rPr>
              <a:t>:</a:t>
            </a:r>
          </a:p>
        </p:txBody>
      </p:sp>
      <p:sp>
        <p:nvSpPr>
          <p:cNvPr id="296963" name="Text Box 3"/>
          <p:cNvSpPr txBox="1">
            <a:spLocks noChangeArrowheads="1"/>
          </p:cNvSpPr>
          <p:nvPr/>
        </p:nvSpPr>
        <p:spPr bwMode="auto">
          <a:xfrm>
            <a:off x="304800" y="1447800"/>
            <a:ext cx="8458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a:solidFill>
                  <a:srgbClr val="FF0000"/>
                </a:solidFill>
              </a:rPr>
              <a:t>Discuss and describe your school library.</a:t>
            </a:r>
            <a:endParaRPr lang="en-US" sz="2400">
              <a:solidFill>
                <a:srgbClr val="FF0000"/>
              </a:solidFill>
            </a:endParaRPr>
          </a:p>
        </p:txBody>
      </p:sp>
      <p:sp>
        <p:nvSpPr>
          <p:cNvPr id="296964" name="Text Box 4"/>
          <p:cNvSpPr txBox="1">
            <a:spLocks noChangeArrowheads="1"/>
          </p:cNvSpPr>
          <p:nvPr/>
        </p:nvSpPr>
        <p:spPr bwMode="auto">
          <a:xfrm>
            <a:off x="304800" y="2286000"/>
            <a:ext cx="8458200" cy="3506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a:solidFill>
                  <a:srgbClr val="FF0000"/>
                </a:solidFill>
              </a:rPr>
              <a:t>* Use the prepositions of place :</a:t>
            </a:r>
            <a:r>
              <a:rPr lang="en-US" sz="3200">
                <a:solidFill>
                  <a:srgbClr val="006600"/>
                </a:solidFill>
              </a:rPr>
              <a:t> </a:t>
            </a:r>
          </a:p>
          <a:p>
            <a:pPr>
              <a:spcBef>
                <a:spcPct val="50000"/>
              </a:spcBef>
              <a:buFontTx/>
              <a:buChar char="-"/>
            </a:pPr>
            <a:r>
              <a:rPr lang="en-US" sz="3200">
                <a:solidFill>
                  <a:srgbClr val="006600"/>
                </a:solidFill>
              </a:rPr>
              <a:t> On / In / Behind / Next to   </a:t>
            </a:r>
          </a:p>
          <a:p>
            <a:pPr>
              <a:spcBef>
                <a:spcPct val="50000"/>
              </a:spcBef>
              <a:buFontTx/>
              <a:buChar char="-"/>
            </a:pPr>
            <a:r>
              <a:rPr lang="en-US" sz="2400">
                <a:solidFill>
                  <a:srgbClr val="006600"/>
                </a:solidFill>
              </a:rPr>
              <a:t> </a:t>
            </a:r>
            <a:r>
              <a:rPr lang="en-US" sz="3200">
                <a:solidFill>
                  <a:srgbClr val="006600"/>
                </a:solidFill>
              </a:rPr>
              <a:t>On the left / On the right</a:t>
            </a:r>
          </a:p>
          <a:p>
            <a:pPr>
              <a:spcBef>
                <a:spcPct val="50000"/>
              </a:spcBef>
              <a:buFontTx/>
              <a:buChar char="-"/>
            </a:pPr>
            <a:r>
              <a:rPr lang="en-US" sz="3200">
                <a:solidFill>
                  <a:srgbClr val="006600"/>
                </a:solidFill>
              </a:rPr>
              <a:t> In the middle of </a:t>
            </a:r>
          </a:p>
          <a:p>
            <a:pPr>
              <a:spcBef>
                <a:spcPct val="50000"/>
              </a:spcBef>
              <a:buFontTx/>
              <a:buChar char="-"/>
            </a:pPr>
            <a:r>
              <a:rPr lang="en-US" sz="3200">
                <a:solidFill>
                  <a:srgbClr val="006600"/>
                </a:solidFill>
              </a:rPr>
              <a:t> At the back of  … </a:t>
            </a:r>
          </a:p>
        </p:txBody>
      </p:sp>
    </p:spTree>
    <p:extLst>
      <p:ext uri="{BB962C8B-B14F-4D97-AF65-F5344CB8AC3E}">
        <p14:creationId xmlns:p14="http://schemas.microsoft.com/office/powerpoint/2010/main" val="2555582632"/>
      </p:ext>
    </p:extLst>
  </p:cSld>
  <p:clrMapOvr>
    <a:masterClrMapping/>
  </p:clrMapOvr>
  <p:transition>
    <p:blind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96963"/>
                                        </p:tgtEl>
                                        <p:attrNameLst>
                                          <p:attrName>style.visibility</p:attrName>
                                        </p:attrNameLst>
                                      </p:cBhvr>
                                      <p:to>
                                        <p:strVal val="visible"/>
                                      </p:to>
                                    </p:set>
                                    <p:anim calcmode="lin" valueType="num">
                                      <p:cBhvr>
                                        <p:cTn id="7" dur="1000" fill="hold"/>
                                        <p:tgtEl>
                                          <p:spTgt spid="296963"/>
                                        </p:tgtEl>
                                        <p:attrNameLst>
                                          <p:attrName>ppt_w</p:attrName>
                                        </p:attrNameLst>
                                      </p:cBhvr>
                                      <p:tavLst>
                                        <p:tav tm="0">
                                          <p:val>
                                            <p:fltVal val="0"/>
                                          </p:val>
                                        </p:tav>
                                        <p:tav tm="100000">
                                          <p:val>
                                            <p:strVal val="#ppt_w"/>
                                          </p:val>
                                        </p:tav>
                                      </p:tavLst>
                                    </p:anim>
                                    <p:anim calcmode="lin" valueType="num">
                                      <p:cBhvr>
                                        <p:cTn id="8" dur="1000" fill="hold"/>
                                        <p:tgtEl>
                                          <p:spTgt spid="296963"/>
                                        </p:tgtEl>
                                        <p:attrNameLst>
                                          <p:attrName>ppt_h</p:attrName>
                                        </p:attrNameLst>
                                      </p:cBhvr>
                                      <p:tavLst>
                                        <p:tav tm="0">
                                          <p:val>
                                            <p:fltVal val="0"/>
                                          </p:val>
                                        </p:tav>
                                        <p:tav tm="100000">
                                          <p:val>
                                            <p:strVal val="#ppt_h"/>
                                          </p:val>
                                        </p:tav>
                                      </p:tavLst>
                                    </p:anim>
                                    <p:anim calcmode="lin" valueType="num">
                                      <p:cBhvr>
                                        <p:cTn id="9" dur="1000" fill="hold"/>
                                        <p:tgtEl>
                                          <p:spTgt spid="29696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9696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296964"/>
                                        </p:tgtEl>
                                        <p:attrNameLst>
                                          <p:attrName>style.visibility</p:attrName>
                                        </p:attrNameLst>
                                      </p:cBhvr>
                                      <p:to>
                                        <p:strVal val="visible"/>
                                      </p:to>
                                    </p:set>
                                    <p:anim calcmode="lin" valueType="num">
                                      <p:cBhvr>
                                        <p:cTn id="15" dur="1000" fill="hold"/>
                                        <p:tgtEl>
                                          <p:spTgt spid="296964"/>
                                        </p:tgtEl>
                                        <p:attrNameLst>
                                          <p:attrName>ppt_w</p:attrName>
                                        </p:attrNameLst>
                                      </p:cBhvr>
                                      <p:tavLst>
                                        <p:tav tm="0">
                                          <p:val>
                                            <p:fltVal val="0"/>
                                          </p:val>
                                        </p:tav>
                                        <p:tav tm="100000">
                                          <p:val>
                                            <p:strVal val="#ppt_w"/>
                                          </p:val>
                                        </p:tav>
                                      </p:tavLst>
                                    </p:anim>
                                    <p:anim calcmode="lin" valueType="num">
                                      <p:cBhvr>
                                        <p:cTn id="16" dur="1000" fill="hold"/>
                                        <p:tgtEl>
                                          <p:spTgt spid="296964"/>
                                        </p:tgtEl>
                                        <p:attrNameLst>
                                          <p:attrName>ppt_h</p:attrName>
                                        </p:attrNameLst>
                                      </p:cBhvr>
                                      <p:tavLst>
                                        <p:tav tm="0">
                                          <p:val>
                                            <p:fltVal val="0"/>
                                          </p:val>
                                        </p:tav>
                                        <p:tav tm="100000">
                                          <p:val>
                                            <p:strVal val="#ppt_h"/>
                                          </p:val>
                                        </p:tav>
                                      </p:tavLst>
                                    </p:anim>
                                    <p:anim calcmode="lin" valueType="num">
                                      <p:cBhvr>
                                        <p:cTn id="17" dur="1000" fill="hold"/>
                                        <p:tgtEl>
                                          <p:spTgt spid="296964"/>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29696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63" grpId="0"/>
      <p:bldP spid="29696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4" descr="k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5" name="WordArt 3"/>
          <p:cNvSpPr>
            <a:spLocks noChangeArrowheads="1" noChangeShapeType="1" noTextEdit="1"/>
          </p:cNvSpPr>
          <p:nvPr/>
        </p:nvSpPr>
        <p:spPr bwMode="auto">
          <a:xfrm rot="-10800000" flipH="1" flipV="1">
            <a:off x="1524000" y="1524000"/>
            <a:ext cx="6934200" cy="2667000"/>
          </a:xfrm>
          <a:prstGeom prst="rect">
            <a:avLst/>
          </a:prstGeom>
        </p:spPr>
        <p:txBody>
          <a:bodyPr spcFirstLastPara="1" wrap="none" fromWordArt="1">
            <a:prstTxWarp prst="textArchUp">
              <a:avLst>
                <a:gd name="adj" fmla="val 11847517"/>
              </a:avLst>
            </a:prstTxWarp>
          </a:bodyPr>
          <a:lstStyle/>
          <a:p>
            <a:pPr algn="ctr"/>
            <a:r>
              <a:rPr lang="en-US" sz="3600" kern="10">
                <a:ln w="9525">
                  <a:solidFill>
                    <a:srgbClr val="660033"/>
                  </a:solidFill>
                  <a:round/>
                  <a:headEnd/>
                  <a:tailEnd/>
                </a:ln>
                <a:solidFill>
                  <a:srgbClr val="0000CC"/>
                </a:solidFill>
                <a:effectLst>
                  <a:outerShdw dist="35921" dir="2700000" algn="ctr" rotWithShape="0">
                    <a:srgbClr val="C0C0C0">
                      <a:alpha val="80000"/>
                    </a:srgbClr>
                  </a:outerShdw>
                </a:effectLst>
                <a:latin typeface="VNI-Thufap2"/>
              </a:rPr>
              <a:t>Homework</a:t>
            </a:r>
          </a:p>
        </p:txBody>
      </p:sp>
      <p:sp>
        <p:nvSpPr>
          <p:cNvPr id="38916" name="Text Box 4"/>
          <p:cNvSpPr txBox="1">
            <a:spLocks noChangeArrowheads="1"/>
          </p:cNvSpPr>
          <p:nvPr/>
        </p:nvSpPr>
        <p:spPr bwMode="auto">
          <a:xfrm>
            <a:off x="2209800" y="2590800"/>
            <a:ext cx="6400800"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Tx/>
              <a:buChar char="-"/>
            </a:pPr>
            <a:r>
              <a:rPr lang="en-US" sz="3200" b="1" dirty="0" smtClean="0">
                <a:solidFill>
                  <a:schemeClr val="folHlink"/>
                </a:solidFill>
                <a:latin typeface="Arial Narrow" pitchFamily="34" charset="0"/>
              </a:rPr>
              <a:t> Learn </a:t>
            </a:r>
            <a:r>
              <a:rPr lang="en-US" sz="3200" b="1" dirty="0">
                <a:solidFill>
                  <a:schemeClr val="folHlink"/>
                </a:solidFill>
                <a:latin typeface="Arial Narrow" pitchFamily="34" charset="0"/>
              </a:rPr>
              <a:t>by heart  the new words.</a:t>
            </a:r>
          </a:p>
          <a:p>
            <a:pPr>
              <a:spcBef>
                <a:spcPct val="50000"/>
              </a:spcBef>
              <a:buFontTx/>
              <a:buChar char="-"/>
            </a:pPr>
            <a:r>
              <a:rPr lang="en-US" sz="3200" b="1" dirty="0" smtClean="0">
                <a:solidFill>
                  <a:schemeClr val="folHlink"/>
                </a:solidFill>
                <a:latin typeface="Arial Narrow" pitchFamily="34" charset="0"/>
              </a:rPr>
              <a:t> Do exercises</a:t>
            </a:r>
          </a:p>
          <a:p>
            <a:pPr>
              <a:spcBef>
                <a:spcPct val="50000"/>
              </a:spcBef>
              <a:buFontTx/>
              <a:buChar char="-"/>
            </a:pPr>
            <a:r>
              <a:rPr lang="en-US" sz="3200" b="1" dirty="0">
                <a:solidFill>
                  <a:schemeClr val="folHlink"/>
                </a:solidFill>
                <a:latin typeface="Arial Narrow" pitchFamily="34" charset="0"/>
              </a:rPr>
              <a:t> </a:t>
            </a:r>
            <a:r>
              <a:rPr lang="en-US" sz="3200" b="1" dirty="0" smtClean="0">
                <a:solidFill>
                  <a:schemeClr val="folHlink"/>
                </a:solidFill>
                <a:latin typeface="Arial Narrow" pitchFamily="34" charset="0"/>
              </a:rPr>
              <a:t>Describe </a:t>
            </a:r>
            <a:r>
              <a:rPr lang="en-US" sz="3200" b="1" dirty="0">
                <a:solidFill>
                  <a:schemeClr val="folHlink"/>
                </a:solidFill>
                <a:latin typeface="Arial Narrow" pitchFamily="34" charset="0"/>
              </a:rPr>
              <a:t>your school library ( 6-8 sentences </a:t>
            </a:r>
            <a:r>
              <a:rPr lang="en-US" sz="3200" b="1" dirty="0" smtClean="0">
                <a:solidFill>
                  <a:schemeClr val="folHlink"/>
                </a:solidFill>
                <a:latin typeface="Arial Narrow" pitchFamily="34" charset="0"/>
              </a:rPr>
              <a:t>).</a:t>
            </a:r>
            <a:endParaRPr lang="en-US" sz="3200" b="1" dirty="0">
              <a:solidFill>
                <a:schemeClr val="folHlink"/>
              </a:solidFill>
              <a:latin typeface="Arial Narrow" pitchFamily="34" charset="0"/>
            </a:endParaRPr>
          </a:p>
          <a:p>
            <a:pPr>
              <a:spcBef>
                <a:spcPct val="50000"/>
              </a:spcBef>
              <a:buFontTx/>
              <a:buChar char="-"/>
            </a:pPr>
            <a:r>
              <a:rPr lang="en-US" sz="3200" b="1" dirty="0">
                <a:solidFill>
                  <a:schemeClr val="folHlink"/>
                </a:solidFill>
                <a:latin typeface="Arial Narrow" pitchFamily="34" charset="0"/>
              </a:rPr>
              <a:t> Prepare Unit 5-A </a:t>
            </a:r>
            <a:r>
              <a:rPr lang="en-US" sz="3200" b="1" dirty="0" smtClean="0">
                <a:solidFill>
                  <a:schemeClr val="folHlink"/>
                </a:solidFill>
                <a:latin typeface="Arial Narrow" pitchFamily="34" charset="0"/>
              </a:rPr>
              <a:t>1,2(page </a:t>
            </a:r>
            <a:r>
              <a:rPr lang="en-US" sz="3200" b="1" dirty="0">
                <a:solidFill>
                  <a:schemeClr val="folHlink"/>
                </a:solidFill>
                <a:latin typeface="Arial Narrow" pitchFamily="34" charset="0"/>
              </a:rPr>
              <a:t>51 )</a:t>
            </a:r>
          </a:p>
        </p:txBody>
      </p:sp>
    </p:spTree>
    <p:extLst>
      <p:ext uri="{BB962C8B-B14F-4D97-AF65-F5344CB8AC3E}">
        <p14:creationId xmlns:p14="http://schemas.microsoft.com/office/powerpoint/2010/main" val="32083357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8" presetClass="entr" presetSubtype="0" accel="100000" fill="hold" grpId="0" nodeType="afterEffect">
                                  <p:stCondLst>
                                    <p:cond delay="0"/>
                                  </p:stCondLst>
                                  <p:childTnLst>
                                    <p:set>
                                      <p:cBhvr>
                                        <p:cTn id="6" dur="1" fill="hold">
                                          <p:stCondLst>
                                            <p:cond delay="0"/>
                                          </p:stCondLst>
                                        </p:cTn>
                                        <p:tgtEl>
                                          <p:spTgt spid="38915"/>
                                        </p:tgtEl>
                                        <p:attrNameLst>
                                          <p:attrName>style.visibility</p:attrName>
                                        </p:attrNameLst>
                                      </p:cBhvr>
                                      <p:to>
                                        <p:strVal val="visible"/>
                                      </p:to>
                                    </p:set>
                                    <p:anim calcmode="lin" valueType="num">
                                      <p:cBhvr>
                                        <p:cTn id="7" dur="500" fill="hold"/>
                                        <p:tgtEl>
                                          <p:spTgt spid="38915"/>
                                        </p:tgtEl>
                                        <p:attrNameLst>
                                          <p:attrName>ppt_w</p:attrName>
                                        </p:attrNameLst>
                                      </p:cBhvr>
                                      <p:tavLst>
                                        <p:tav tm="0">
                                          <p:val>
                                            <p:strVal val="#ppt_w*2.5"/>
                                          </p:val>
                                        </p:tav>
                                        <p:tav tm="100000">
                                          <p:val>
                                            <p:strVal val="#ppt_w"/>
                                          </p:val>
                                        </p:tav>
                                      </p:tavLst>
                                    </p:anim>
                                    <p:anim calcmode="lin" valueType="num">
                                      <p:cBhvr>
                                        <p:cTn id="8" dur="500" fill="hold"/>
                                        <p:tgtEl>
                                          <p:spTgt spid="38915"/>
                                        </p:tgtEl>
                                        <p:attrNameLst>
                                          <p:attrName>ppt_h</p:attrName>
                                        </p:attrNameLst>
                                      </p:cBhvr>
                                      <p:tavLst>
                                        <p:tav tm="0">
                                          <p:val>
                                            <p:strVal val="#ppt_h*0.01"/>
                                          </p:val>
                                        </p:tav>
                                        <p:tav tm="100000">
                                          <p:val>
                                            <p:strVal val="#ppt_h"/>
                                          </p:val>
                                        </p:tav>
                                      </p:tavLst>
                                    </p:anim>
                                    <p:anim calcmode="lin" valueType="num">
                                      <p:cBhvr>
                                        <p:cTn id="9" dur="500" fill="hold"/>
                                        <p:tgtEl>
                                          <p:spTgt spid="38915"/>
                                        </p:tgtEl>
                                        <p:attrNameLst>
                                          <p:attrName>ppt_x</p:attrName>
                                        </p:attrNameLst>
                                      </p:cBhvr>
                                      <p:tavLst>
                                        <p:tav tm="0">
                                          <p:val>
                                            <p:strVal val="#ppt_x"/>
                                          </p:val>
                                        </p:tav>
                                        <p:tav tm="100000">
                                          <p:val>
                                            <p:strVal val="#ppt_x"/>
                                          </p:val>
                                        </p:tav>
                                      </p:tavLst>
                                    </p:anim>
                                    <p:anim calcmode="lin" valueType="num">
                                      <p:cBhvr>
                                        <p:cTn id="10" dur="500" fill="hold"/>
                                        <p:tgtEl>
                                          <p:spTgt spid="38915"/>
                                        </p:tgtEl>
                                        <p:attrNameLst>
                                          <p:attrName>ppt_y</p:attrName>
                                        </p:attrNameLst>
                                      </p:cBhvr>
                                      <p:tavLst>
                                        <p:tav tm="0">
                                          <p:val>
                                            <p:strVal val="#ppt_h+1"/>
                                          </p:val>
                                        </p:tav>
                                        <p:tav tm="100000">
                                          <p:val>
                                            <p:strVal val="#ppt_y"/>
                                          </p:val>
                                        </p:tav>
                                      </p:tavLst>
                                    </p:anim>
                                    <p:animEffect transition="in" filter="fade">
                                      <p:cBhvr>
                                        <p:cTn id="11" dur="500"/>
                                        <p:tgtEl>
                                          <p:spTgt spid="3891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1" presetClass="entr" presetSubtype="4" fill="hold" grpId="0" nodeType="clickEffect">
                                  <p:stCondLst>
                                    <p:cond delay="0"/>
                                  </p:stCondLst>
                                  <p:childTnLst>
                                    <p:set>
                                      <p:cBhvr>
                                        <p:cTn id="15" dur="1" fill="hold">
                                          <p:stCondLst>
                                            <p:cond delay="0"/>
                                          </p:stCondLst>
                                        </p:cTn>
                                        <p:tgtEl>
                                          <p:spTgt spid="38916"/>
                                        </p:tgtEl>
                                        <p:attrNameLst>
                                          <p:attrName>style.visibility</p:attrName>
                                        </p:attrNameLst>
                                      </p:cBhvr>
                                      <p:to>
                                        <p:strVal val="visible"/>
                                      </p:to>
                                    </p:set>
                                    <p:animEffect transition="in" filter="wheel(4)">
                                      <p:cBhvr>
                                        <p:cTn id="16" dur="2000"/>
                                        <p:tgtEl>
                                          <p:spTgt spid="389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animBg="1"/>
      <p:bldP spid="38916"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6060" name="Picture 44" descr="McKinley High School in Canton, Ohio."/>
          <p:cNvPicPr>
            <a:picLocks noGrp="1" noChangeAspect="1" noChangeArrowheads="1"/>
          </p:cNvPicPr>
          <p:nvPr>
            <p:ph/>
          </p:nvPr>
        </p:nvPicPr>
        <p:blipFill>
          <a:blip r:embed="rId3" cstate="print">
            <a:extLst>
              <a:ext uri="{28A0092B-C50C-407E-A947-70E740481C1C}">
                <a14:useLocalDpi xmlns:a14="http://schemas.microsoft.com/office/drawing/2010/main" val="0"/>
              </a:ext>
            </a:extLst>
          </a:blip>
          <a:stretch>
            <a:fillRect/>
          </a:stretch>
        </p:blipFill>
        <p:spPr>
          <a:xfrm>
            <a:off x="3810000" y="2855976"/>
            <a:ext cx="1524000" cy="68884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6029" name="Picture 13" descr="BD18185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52800" y="2133600"/>
            <a:ext cx="2971800" cy="2390775"/>
          </a:xfrm>
          <a:prstGeom prst="rect">
            <a:avLst/>
          </a:prstGeom>
          <a:noFill/>
          <a:extLst>
            <a:ext uri="{909E8E84-426E-40DD-AFC4-6F175D3DCCD1}">
              <a14:hiddenFill xmlns:a14="http://schemas.microsoft.com/office/drawing/2010/main">
                <a:solidFill>
                  <a:srgbClr val="FFFFFF"/>
                </a:solidFill>
              </a14:hiddenFill>
            </a:ext>
          </a:extLst>
        </p:spPr>
      </p:pic>
      <p:sp>
        <p:nvSpPr>
          <p:cNvPr id="86030" name="Text Box 14"/>
          <p:cNvSpPr txBox="1">
            <a:spLocks noChangeArrowheads="1"/>
          </p:cNvSpPr>
          <p:nvPr/>
        </p:nvSpPr>
        <p:spPr bwMode="auto">
          <a:xfrm>
            <a:off x="3657600" y="2895600"/>
            <a:ext cx="2438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3200" b="1">
                <a:solidFill>
                  <a:srgbClr val="FF0066"/>
                </a:solidFill>
                <a:latin typeface="Arial" charset="0"/>
              </a:rPr>
              <a:t>Subjects</a:t>
            </a:r>
          </a:p>
        </p:txBody>
      </p:sp>
      <p:sp>
        <p:nvSpPr>
          <p:cNvPr id="86031" name="AutoShape 15"/>
          <p:cNvSpPr>
            <a:spLocks noChangeArrowheads="1"/>
          </p:cNvSpPr>
          <p:nvPr/>
        </p:nvSpPr>
        <p:spPr bwMode="auto">
          <a:xfrm>
            <a:off x="6400800" y="838200"/>
            <a:ext cx="2362200" cy="528638"/>
          </a:xfrm>
          <a:prstGeom prst="wedgeRectCallout">
            <a:avLst>
              <a:gd name="adj1" fmla="val -83264"/>
              <a:gd name="adj2" fmla="val 231681"/>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800" b="1">
                <a:solidFill>
                  <a:srgbClr val="FF3399"/>
                </a:solidFill>
                <a:latin typeface="Arial" charset="0"/>
              </a:rPr>
              <a:t>Math</a:t>
            </a:r>
          </a:p>
        </p:txBody>
      </p:sp>
      <p:sp>
        <p:nvSpPr>
          <p:cNvPr id="86032" name="AutoShape 16"/>
          <p:cNvSpPr>
            <a:spLocks noChangeArrowheads="1"/>
          </p:cNvSpPr>
          <p:nvPr/>
        </p:nvSpPr>
        <p:spPr bwMode="auto">
          <a:xfrm>
            <a:off x="3429000" y="838200"/>
            <a:ext cx="2514600" cy="528638"/>
          </a:xfrm>
          <a:prstGeom prst="wedgeRectCallout">
            <a:avLst>
              <a:gd name="adj1" fmla="val 5491"/>
              <a:gd name="adj2" fmla="val 256005"/>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2800" b="1">
                <a:solidFill>
                  <a:srgbClr val="0000FF"/>
                </a:solidFill>
                <a:latin typeface="Arial" charset="0"/>
              </a:rPr>
              <a:t>English</a:t>
            </a:r>
          </a:p>
        </p:txBody>
      </p:sp>
      <p:sp>
        <p:nvSpPr>
          <p:cNvPr id="86035" name="AutoShape 19"/>
          <p:cNvSpPr>
            <a:spLocks noChangeArrowheads="1"/>
          </p:cNvSpPr>
          <p:nvPr/>
        </p:nvSpPr>
        <p:spPr bwMode="auto">
          <a:xfrm>
            <a:off x="6172200" y="2209800"/>
            <a:ext cx="2667000" cy="990600"/>
          </a:xfrm>
          <a:prstGeom prst="wedgeRectCallout">
            <a:avLst>
              <a:gd name="adj1" fmla="val -68690"/>
              <a:gd name="adj2" fmla="val 8014"/>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800" b="1">
                <a:solidFill>
                  <a:srgbClr val="FF3399"/>
                </a:solidFill>
                <a:latin typeface="Arial" charset="0"/>
              </a:rPr>
              <a:t>Computer Science</a:t>
            </a:r>
          </a:p>
        </p:txBody>
      </p:sp>
      <p:sp>
        <p:nvSpPr>
          <p:cNvPr id="86036" name="AutoShape 20"/>
          <p:cNvSpPr>
            <a:spLocks noChangeArrowheads="1"/>
          </p:cNvSpPr>
          <p:nvPr/>
        </p:nvSpPr>
        <p:spPr bwMode="auto">
          <a:xfrm>
            <a:off x="6934200" y="4343400"/>
            <a:ext cx="1981200" cy="762000"/>
          </a:xfrm>
          <a:prstGeom prst="wedgeRectCallout">
            <a:avLst>
              <a:gd name="adj1" fmla="val -111139"/>
              <a:gd name="adj2" fmla="val -102500"/>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800" b="1">
                <a:solidFill>
                  <a:srgbClr val="FF3399"/>
                </a:solidFill>
                <a:latin typeface="Arial" charset="0"/>
              </a:rPr>
              <a:t>Literature</a:t>
            </a:r>
          </a:p>
        </p:txBody>
      </p:sp>
      <p:sp>
        <p:nvSpPr>
          <p:cNvPr id="86037" name="AutoShape 21"/>
          <p:cNvSpPr>
            <a:spLocks noChangeArrowheads="1"/>
          </p:cNvSpPr>
          <p:nvPr/>
        </p:nvSpPr>
        <p:spPr bwMode="auto">
          <a:xfrm>
            <a:off x="762000" y="5029200"/>
            <a:ext cx="2819400" cy="685800"/>
          </a:xfrm>
          <a:prstGeom prst="wedgeRectCallout">
            <a:avLst>
              <a:gd name="adj1" fmla="val 59968"/>
              <a:gd name="adj2" fmla="val -184491"/>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800" b="1">
                <a:solidFill>
                  <a:srgbClr val="FF3399"/>
                </a:solidFill>
                <a:latin typeface="Arial" charset="0"/>
              </a:rPr>
              <a:t>Music</a:t>
            </a:r>
          </a:p>
        </p:txBody>
      </p:sp>
      <p:sp>
        <p:nvSpPr>
          <p:cNvPr id="86038" name="AutoShape 22"/>
          <p:cNvSpPr>
            <a:spLocks noChangeArrowheads="1"/>
          </p:cNvSpPr>
          <p:nvPr/>
        </p:nvSpPr>
        <p:spPr bwMode="auto">
          <a:xfrm>
            <a:off x="457200" y="2362200"/>
            <a:ext cx="2590800" cy="838200"/>
          </a:xfrm>
          <a:prstGeom prst="wedgeRectCallout">
            <a:avLst>
              <a:gd name="adj1" fmla="val 64153"/>
              <a:gd name="adj2" fmla="val 60227"/>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800" b="1">
                <a:solidFill>
                  <a:srgbClr val="FF3399"/>
                </a:solidFill>
                <a:latin typeface="Arial" charset="0"/>
              </a:rPr>
              <a:t>Physical Education</a:t>
            </a:r>
          </a:p>
        </p:txBody>
      </p:sp>
      <p:sp>
        <p:nvSpPr>
          <p:cNvPr id="86039" name="AutoShape 23"/>
          <p:cNvSpPr>
            <a:spLocks noChangeArrowheads="1"/>
          </p:cNvSpPr>
          <p:nvPr/>
        </p:nvSpPr>
        <p:spPr bwMode="auto">
          <a:xfrm>
            <a:off x="609600" y="838200"/>
            <a:ext cx="2590800" cy="685800"/>
          </a:xfrm>
          <a:prstGeom prst="wedgeRectCallout">
            <a:avLst>
              <a:gd name="adj1" fmla="val 71019"/>
              <a:gd name="adj2" fmla="val 214120"/>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800" b="1">
                <a:solidFill>
                  <a:srgbClr val="FF3399"/>
                </a:solidFill>
                <a:latin typeface="Arial" charset="0"/>
              </a:rPr>
              <a:t>History</a:t>
            </a:r>
          </a:p>
        </p:txBody>
      </p:sp>
      <p:sp>
        <p:nvSpPr>
          <p:cNvPr id="86041" name="AutoShape 25"/>
          <p:cNvSpPr>
            <a:spLocks noChangeArrowheads="1"/>
          </p:cNvSpPr>
          <p:nvPr/>
        </p:nvSpPr>
        <p:spPr bwMode="auto">
          <a:xfrm>
            <a:off x="457200" y="3733800"/>
            <a:ext cx="2590800" cy="762000"/>
          </a:xfrm>
          <a:prstGeom prst="wedgeRectCallout">
            <a:avLst>
              <a:gd name="adj1" fmla="val 73593"/>
              <a:gd name="adj2" fmla="val -51458"/>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800" b="1">
                <a:solidFill>
                  <a:srgbClr val="FF3399"/>
                </a:solidFill>
                <a:latin typeface="Arial" charset="0"/>
              </a:rPr>
              <a:t>Physics</a:t>
            </a:r>
          </a:p>
        </p:txBody>
      </p:sp>
      <p:sp>
        <p:nvSpPr>
          <p:cNvPr id="86042" name="AutoShape 26"/>
          <p:cNvSpPr>
            <a:spLocks noChangeArrowheads="1"/>
          </p:cNvSpPr>
          <p:nvPr/>
        </p:nvSpPr>
        <p:spPr bwMode="auto">
          <a:xfrm>
            <a:off x="5867400" y="5715000"/>
            <a:ext cx="2971800" cy="685800"/>
          </a:xfrm>
          <a:prstGeom prst="wedgeRectCallout">
            <a:avLst>
              <a:gd name="adj1" fmla="val -68000"/>
              <a:gd name="adj2" fmla="val -297685"/>
            </a:avLst>
          </a:prstGeom>
          <a:solidFill>
            <a:srgbClr val="00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800" b="1">
                <a:solidFill>
                  <a:srgbClr val="FF3399"/>
                </a:solidFill>
                <a:latin typeface="Arial" charset="0"/>
              </a:rPr>
              <a:t>Chemistry</a:t>
            </a:r>
          </a:p>
        </p:txBody>
      </p:sp>
      <p:sp>
        <p:nvSpPr>
          <p:cNvPr id="86054" name="Text Box 38"/>
          <p:cNvSpPr txBox="1">
            <a:spLocks noChangeArrowheads="1"/>
          </p:cNvSpPr>
          <p:nvPr/>
        </p:nvSpPr>
        <p:spPr bwMode="auto">
          <a:xfrm>
            <a:off x="0" y="6324600"/>
            <a:ext cx="8382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sz="1200" u="sng">
                <a:latin typeface="Arial" charset="0"/>
              </a:rPr>
              <a:t>3:47</a:t>
            </a:r>
          </a:p>
        </p:txBody>
      </p:sp>
      <p:sp>
        <p:nvSpPr>
          <p:cNvPr id="86057" name="AutoShape 41"/>
          <p:cNvSpPr>
            <a:spLocks noChangeArrowheads="1"/>
          </p:cNvSpPr>
          <p:nvPr/>
        </p:nvSpPr>
        <p:spPr bwMode="auto">
          <a:xfrm>
            <a:off x="1981200" y="5943600"/>
            <a:ext cx="3276600" cy="685800"/>
          </a:xfrm>
          <a:prstGeom prst="wedgeRectCallout">
            <a:avLst>
              <a:gd name="adj1" fmla="val 44620"/>
              <a:gd name="adj2" fmla="val -295602"/>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800" b="1">
                <a:solidFill>
                  <a:srgbClr val="FF3399"/>
                </a:solidFill>
                <a:latin typeface="Arial" charset="0"/>
              </a:rPr>
              <a:t>Geography</a:t>
            </a:r>
          </a:p>
        </p:txBody>
      </p:sp>
      <p:sp>
        <p:nvSpPr>
          <p:cNvPr id="86058" name="AutoShape 42"/>
          <p:cNvSpPr>
            <a:spLocks noChangeArrowheads="1"/>
          </p:cNvSpPr>
          <p:nvPr/>
        </p:nvSpPr>
        <p:spPr bwMode="auto">
          <a:xfrm>
            <a:off x="6705600" y="3352800"/>
            <a:ext cx="2209800" cy="762000"/>
          </a:xfrm>
          <a:prstGeom prst="wedgeRectCallout">
            <a:avLst>
              <a:gd name="adj1" fmla="val -103088"/>
              <a:gd name="adj2" fmla="val -74167"/>
            </a:avLst>
          </a:prstGeom>
          <a:solidFill>
            <a:srgbClr val="99FF3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800" b="1">
                <a:solidFill>
                  <a:srgbClr val="FF3399"/>
                </a:solidFill>
                <a:latin typeface="Arial" charset="0"/>
              </a:rPr>
              <a:t>biology</a:t>
            </a:r>
          </a:p>
        </p:txBody>
      </p:sp>
    </p:spTree>
    <p:custDataLst>
      <p:tags r:id="rId1"/>
    </p:custDataLst>
    <p:extLst>
      <p:ext uri="{BB962C8B-B14F-4D97-AF65-F5344CB8AC3E}">
        <p14:creationId xmlns:p14="http://schemas.microsoft.com/office/powerpoint/2010/main" val="2620924651"/>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86029"/>
                                        </p:tgtEl>
                                        <p:attrNameLst>
                                          <p:attrName>style.visibility</p:attrName>
                                        </p:attrNameLst>
                                      </p:cBhvr>
                                      <p:to>
                                        <p:strVal val="visible"/>
                                      </p:to>
                                    </p:set>
                                    <p:animEffect transition="in" filter="diamond(in)">
                                      <p:cBhvr>
                                        <p:cTn id="7" dur="2000"/>
                                        <p:tgtEl>
                                          <p:spTgt spid="860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5" presetClass="entr" presetSubtype="0" fill="hold" grpId="0" nodeType="clickEffect">
                                  <p:stCondLst>
                                    <p:cond delay="0"/>
                                  </p:stCondLst>
                                  <p:childTnLst>
                                    <p:set>
                                      <p:cBhvr>
                                        <p:cTn id="11" dur="1" fill="hold">
                                          <p:stCondLst>
                                            <p:cond delay="0"/>
                                          </p:stCondLst>
                                        </p:cTn>
                                        <p:tgtEl>
                                          <p:spTgt spid="86030"/>
                                        </p:tgtEl>
                                        <p:attrNameLst>
                                          <p:attrName>style.visibility</p:attrName>
                                        </p:attrNameLst>
                                      </p:cBhvr>
                                      <p:to>
                                        <p:strVal val="visible"/>
                                      </p:to>
                                    </p:set>
                                    <p:anim calcmode="lin" valueType="num">
                                      <p:cBhvr>
                                        <p:cTn id="12" dur="1000" fill="hold"/>
                                        <p:tgtEl>
                                          <p:spTgt spid="86030"/>
                                        </p:tgtEl>
                                        <p:attrNameLst>
                                          <p:attrName>ppt_w</p:attrName>
                                        </p:attrNameLst>
                                      </p:cBhvr>
                                      <p:tavLst>
                                        <p:tav tm="0">
                                          <p:val>
                                            <p:fltVal val="0"/>
                                          </p:val>
                                        </p:tav>
                                        <p:tav tm="100000">
                                          <p:val>
                                            <p:strVal val="#ppt_w"/>
                                          </p:val>
                                        </p:tav>
                                      </p:tavLst>
                                    </p:anim>
                                    <p:anim calcmode="lin" valueType="num">
                                      <p:cBhvr>
                                        <p:cTn id="13" dur="1000" fill="hold"/>
                                        <p:tgtEl>
                                          <p:spTgt spid="86030"/>
                                        </p:tgtEl>
                                        <p:attrNameLst>
                                          <p:attrName>ppt_h</p:attrName>
                                        </p:attrNameLst>
                                      </p:cBhvr>
                                      <p:tavLst>
                                        <p:tav tm="0">
                                          <p:val>
                                            <p:fltVal val="0"/>
                                          </p:val>
                                        </p:tav>
                                        <p:tav tm="100000">
                                          <p:val>
                                            <p:strVal val="#ppt_h"/>
                                          </p:val>
                                        </p:tav>
                                      </p:tavLst>
                                    </p:anim>
                                    <p:anim calcmode="lin" valueType="num">
                                      <p:cBhvr>
                                        <p:cTn id="14" dur="1000" fill="hold"/>
                                        <p:tgtEl>
                                          <p:spTgt spid="86030"/>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86030"/>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8" presetClass="entr" presetSubtype="16" fill="hold" grpId="0" nodeType="clickEffect">
                                  <p:stCondLst>
                                    <p:cond delay="0"/>
                                  </p:stCondLst>
                                  <p:childTnLst>
                                    <p:set>
                                      <p:cBhvr>
                                        <p:cTn id="19" dur="1" fill="hold">
                                          <p:stCondLst>
                                            <p:cond delay="0"/>
                                          </p:stCondLst>
                                        </p:cTn>
                                        <p:tgtEl>
                                          <p:spTgt spid="86032"/>
                                        </p:tgtEl>
                                        <p:attrNameLst>
                                          <p:attrName>style.visibility</p:attrName>
                                        </p:attrNameLst>
                                      </p:cBhvr>
                                      <p:to>
                                        <p:strVal val="visible"/>
                                      </p:to>
                                    </p:set>
                                    <p:animEffect transition="in" filter="diamond(in)">
                                      <p:cBhvr>
                                        <p:cTn id="20" dur="2000"/>
                                        <p:tgtEl>
                                          <p:spTgt spid="8603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86039"/>
                                        </p:tgtEl>
                                        <p:attrNameLst>
                                          <p:attrName>style.visibility</p:attrName>
                                        </p:attrNameLst>
                                      </p:cBhvr>
                                      <p:to>
                                        <p:strVal val="visible"/>
                                      </p:to>
                                    </p:set>
                                    <p:animEffect transition="in" filter="randombar(horizontal)">
                                      <p:cBhvr>
                                        <p:cTn id="25" dur="500"/>
                                        <p:tgtEl>
                                          <p:spTgt spid="86039"/>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53" presetClass="entr" presetSubtype="0" fill="hold" grpId="0" nodeType="clickEffect">
                                  <p:stCondLst>
                                    <p:cond delay="0"/>
                                  </p:stCondLst>
                                  <p:childTnLst>
                                    <p:set>
                                      <p:cBhvr>
                                        <p:cTn id="29" dur="1" fill="hold">
                                          <p:stCondLst>
                                            <p:cond delay="0"/>
                                          </p:stCondLst>
                                        </p:cTn>
                                        <p:tgtEl>
                                          <p:spTgt spid="86031"/>
                                        </p:tgtEl>
                                        <p:attrNameLst>
                                          <p:attrName>style.visibility</p:attrName>
                                        </p:attrNameLst>
                                      </p:cBhvr>
                                      <p:to>
                                        <p:strVal val="visible"/>
                                      </p:to>
                                    </p:set>
                                    <p:anim calcmode="lin" valueType="num">
                                      <p:cBhvr>
                                        <p:cTn id="30" dur="500" fill="hold"/>
                                        <p:tgtEl>
                                          <p:spTgt spid="86031"/>
                                        </p:tgtEl>
                                        <p:attrNameLst>
                                          <p:attrName>ppt_w</p:attrName>
                                        </p:attrNameLst>
                                      </p:cBhvr>
                                      <p:tavLst>
                                        <p:tav tm="0">
                                          <p:val>
                                            <p:fltVal val="0"/>
                                          </p:val>
                                        </p:tav>
                                        <p:tav tm="100000">
                                          <p:val>
                                            <p:strVal val="#ppt_w"/>
                                          </p:val>
                                        </p:tav>
                                      </p:tavLst>
                                    </p:anim>
                                    <p:anim calcmode="lin" valueType="num">
                                      <p:cBhvr>
                                        <p:cTn id="31" dur="500" fill="hold"/>
                                        <p:tgtEl>
                                          <p:spTgt spid="86031"/>
                                        </p:tgtEl>
                                        <p:attrNameLst>
                                          <p:attrName>ppt_h</p:attrName>
                                        </p:attrNameLst>
                                      </p:cBhvr>
                                      <p:tavLst>
                                        <p:tav tm="0">
                                          <p:val>
                                            <p:fltVal val="0"/>
                                          </p:val>
                                        </p:tav>
                                        <p:tav tm="100000">
                                          <p:val>
                                            <p:strVal val="#ppt_h"/>
                                          </p:val>
                                        </p:tav>
                                      </p:tavLst>
                                    </p:anim>
                                    <p:animEffect transition="in" filter="fade">
                                      <p:cBhvr>
                                        <p:cTn id="32" dur="500"/>
                                        <p:tgtEl>
                                          <p:spTgt spid="8603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3" presetClass="entr" presetSubtype="0" fill="hold" grpId="0" nodeType="clickEffect">
                                  <p:stCondLst>
                                    <p:cond delay="0"/>
                                  </p:stCondLst>
                                  <p:childTnLst>
                                    <p:set>
                                      <p:cBhvr>
                                        <p:cTn id="36" dur="1" fill="hold">
                                          <p:stCondLst>
                                            <p:cond delay="0"/>
                                          </p:stCondLst>
                                        </p:cTn>
                                        <p:tgtEl>
                                          <p:spTgt spid="86038"/>
                                        </p:tgtEl>
                                        <p:attrNameLst>
                                          <p:attrName>style.visibility</p:attrName>
                                        </p:attrNameLst>
                                      </p:cBhvr>
                                      <p:to>
                                        <p:strVal val="visible"/>
                                      </p:to>
                                    </p:set>
                                    <p:anim calcmode="lin" valueType="num">
                                      <p:cBhvr>
                                        <p:cTn id="37" dur="500" fill="hold"/>
                                        <p:tgtEl>
                                          <p:spTgt spid="86038"/>
                                        </p:tgtEl>
                                        <p:attrNameLst>
                                          <p:attrName>ppt_w</p:attrName>
                                        </p:attrNameLst>
                                      </p:cBhvr>
                                      <p:tavLst>
                                        <p:tav tm="0">
                                          <p:val>
                                            <p:fltVal val="0"/>
                                          </p:val>
                                        </p:tav>
                                        <p:tav tm="100000">
                                          <p:val>
                                            <p:strVal val="#ppt_w"/>
                                          </p:val>
                                        </p:tav>
                                      </p:tavLst>
                                    </p:anim>
                                    <p:anim calcmode="lin" valueType="num">
                                      <p:cBhvr>
                                        <p:cTn id="38" dur="500" fill="hold"/>
                                        <p:tgtEl>
                                          <p:spTgt spid="86038"/>
                                        </p:tgtEl>
                                        <p:attrNameLst>
                                          <p:attrName>ppt_h</p:attrName>
                                        </p:attrNameLst>
                                      </p:cBhvr>
                                      <p:tavLst>
                                        <p:tav tm="0">
                                          <p:val>
                                            <p:fltVal val="0"/>
                                          </p:val>
                                        </p:tav>
                                        <p:tav tm="100000">
                                          <p:val>
                                            <p:strVal val="#ppt_h"/>
                                          </p:val>
                                        </p:tav>
                                      </p:tavLst>
                                    </p:anim>
                                    <p:animEffect transition="in" filter="fade">
                                      <p:cBhvr>
                                        <p:cTn id="39" dur="500"/>
                                        <p:tgtEl>
                                          <p:spTgt spid="8603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3" presetClass="entr" presetSubtype="0" fill="hold" grpId="0" nodeType="clickEffect">
                                  <p:stCondLst>
                                    <p:cond delay="0"/>
                                  </p:stCondLst>
                                  <p:childTnLst>
                                    <p:set>
                                      <p:cBhvr>
                                        <p:cTn id="43" dur="1" fill="hold">
                                          <p:stCondLst>
                                            <p:cond delay="0"/>
                                          </p:stCondLst>
                                        </p:cTn>
                                        <p:tgtEl>
                                          <p:spTgt spid="86035"/>
                                        </p:tgtEl>
                                        <p:attrNameLst>
                                          <p:attrName>style.visibility</p:attrName>
                                        </p:attrNameLst>
                                      </p:cBhvr>
                                      <p:to>
                                        <p:strVal val="visible"/>
                                      </p:to>
                                    </p:set>
                                    <p:anim calcmode="lin" valueType="num">
                                      <p:cBhvr>
                                        <p:cTn id="44" dur="500" fill="hold"/>
                                        <p:tgtEl>
                                          <p:spTgt spid="86035"/>
                                        </p:tgtEl>
                                        <p:attrNameLst>
                                          <p:attrName>ppt_w</p:attrName>
                                        </p:attrNameLst>
                                      </p:cBhvr>
                                      <p:tavLst>
                                        <p:tav tm="0">
                                          <p:val>
                                            <p:fltVal val="0"/>
                                          </p:val>
                                        </p:tav>
                                        <p:tav tm="100000">
                                          <p:val>
                                            <p:strVal val="#ppt_w"/>
                                          </p:val>
                                        </p:tav>
                                      </p:tavLst>
                                    </p:anim>
                                    <p:anim calcmode="lin" valueType="num">
                                      <p:cBhvr>
                                        <p:cTn id="45" dur="500" fill="hold"/>
                                        <p:tgtEl>
                                          <p:spTgt spid="86035"/>
                                        </p:tgtEl>
                                        <p:attrNameLst>
                                          <p:attrName>ppt_h</p:attrName>
                                        </p:attrNameLst>
                                      </p:cBhvr>
                                      <p:tavLst>
                                        <p:tav tm="0">
                                          <p:val>
                                            <p:fltVal val="0"/>
                                          </p:val>
                                        </p:tav>
                                        <p:tav tm="100000">
                                          <p:val>
                                            <p:strVal val="#ppt_h"/>
                                          </p:val>
                                        </p:tav>
                                      </p:tavLst>
                                    </p:anim>
                                    <p:animEffect transition="in" filter="fade">
                                      <p:cBhvr>
                                        <p:cTn id="46" dur="500"/>
                                        <p:tgtEl>
                                          <p:spTgt spid="8603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53" presetClass="entr" presetSubtype="0" fill="hold" grpId="0" nodeType="clickEffect">
                                  <p:stCondLst>
                                    <p:cond delay="0"/>
                                  </p:stCondLst>
                                  <p:childTnLst>
                                    <p:set>
                                      <p:cBhvr>
                                        <p:cTn id="50" dur="1" fill="hold">
                                          <p:stCondLst>
                                            <p:cond delay="0"/>
                                          </p:stCondLst>
                                        </p:cTn>
                                        <p:tgtEl>
                                          <p:spTgt spid="86041"/>
                                        </p:tgtEl>
                                        <p:attrNameLst>
                                          <p:attrName>style.visibility</p:attrName>
                                        </p:attrNameLst>
                                      </p:cBhvr>
                                      <p:to>
                                        <p:strVal val="visible"/>
                                      </p:to>
                                    </p:set>
                                    <p:anim calcmode="lin" valueType="num">
                                      <p:cBhvr>
                                        <p:cTn id="51" dur="500" fill="hold"/>
                                        <p:tgtEl>
                                          <p:spTgt spid="86041"/>
                                        </p:tgtEl>
                                        <p:attrNameLst>
                                          <p:attrName>ppt_w</p:attrName>
                                        </p:attrNameLst>
                                      </p:cBhvr>
                                      <p:tavLst>
                                        <p:tav tm="0">
                                          <p:val>
                                            <p:fltVal val="0"/>
                                          </p:val>
                                        </p:tav>
                                        <p:tav tm="100000">
                                          <p:val>
                                            <p:strVal val="#ppt_w"/>
                                          </p:val>
                                        </p:tav>
                                      </p:tavLst>
                                    </p:anim>
                                    <p:anim calcmode="lin" valueType="num">
                                      <p:cBhvr>
                                        <p:cTn id="52" dur="500" fill="hold"/>
                                        <p:tgtEl>
                                          <p:spTgt spid="86041"/>
                                        </p:tgtEl>
                                        <p:attrNameLst>
                                          <p:attrName>ppt_h</p:attrName>
                                        </p:attrNameLst>
                                      </p:cBhvr>
                                      <p:tavLst>
                                        <p:tav tm="0">
                                          <p:val>
                                            <p:fltVal val="0"/>
                                          </p:val>
                                        </p:tav>
                                        <p:tav tm="100000">
                                          <p:val>
                                            <p:strVal val="#ppt_h"/>
                                          </p:val>
                                        </p:tav>
                                      </p:tavLst>
                                    </p:anim>
                                    <p:animEffect transition="in" filter="fade">
                                      <p:cBhvr>
                                        <p:cTn id="53" dur="500"/>
                                        <p:tgtEl>
                                          <p:spTgt spid="86041"/>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3" presetClass="entr" presetSubtype="0" fill="hold" grpId="0" nodeType="clickEffect">
                                  <p:stCondLst>
                                    <p:cond delay="0"/>
                                  </p:stCondLst>
                                  <p:childTnLst>
                                    <p:set>
                                      <p:cBhvr>
                                        <p:cTn id="57" dur="1" fill="hold">
                                          <p:stCondLst>
                                            <p:cond delay="0"/>
                                          </p:stCondLst>
                                        </p:cTn>
                                        <p:tgtEl>
                                          <p:spTgt spid="86036"/>
                                        </p:tgtEl>
                                        <p:attrNameLst>
                                          <p:attrName>style.visibility</p:attrName>
                                        </p:attrNameLst>
                                      </p:cBhvr>
                                      <p:to>
                                        <p:strVal val="visible"/>
                                      </p:to>
                                    </p:set>
                                    <p:anim calcmode="lin" valueType="num">
                                      <p:cBhvr>
                                        <p:cTn id="58" dur="500" fill="hold"/>
                                        <p:tgtEl>
                                          <p:spTgt spid="86036"/>
                                        </p:tgtEl>
                                        <p:attrNameLst>
                                          <p:attrName>ppt_w</p:attrName>
                                        </p:attrNameLst>
                                      </p:cBhvr>
                                      <p:tavLst>
                                        <p:tav tm="0">
                                          <p:val>
                                            <p:fltVal val="0"/>
                                          </p:val>
                                        </p:tav>
                                        <p:tav tm="100000">
                                          <p:val>
                                            <p:strVal val="#ppt_w"/>
                                          </p:val>
                                        </p:tav>
                                      </p:tavLst>
                                    </p:anim>
                                    <p:anim calcmode="lin" valueType="num">
                                      <p:cBhvr>
                                        <p:cTn id="59" dur="500" fill="hold"/>
                                        <p:tgtEl>
                                          <p:spTgt spid="86036"/>
                                        </p:tgtEl>
                                        <p:attrNameLst>
                                          <p:attrName>ppt_h</p:attrName>
                                        </p:attrNameLst>
                                      </p:cBhvr>
                                      <p:tavLst>
                                        <p:tav tm="0">
                                          <p:val>
                                            <p:fltVal val="0"/>
                                          </p:val>
                                        </p:tav>
                                        <p:tav tm="100000">
                                          <p:val>
                                            <p:strVal val="#ppt_h"/>
                                          </p:val>
                                        </p:tav>
                                      </p:tavLst>
                                    </p:anim>
                                    <p:animEffect transition="in" filter="fade">
                                      <p:cBhvr>
                                        <p:cTn id="60" dur="500"/>
                                        <p:tgtEl>
                                          <p:spTgt spid="86036"/>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53" presetClass="entr" presetSubtype="0" fill="hold" grpId="0" nodeType="clickEffect">
                                  <p:stCondLst>
                                    <p:cond delay="0"/>
                                  </p:stCondLst>
                                  <p:childTnLst>
                                    <p:set>
                                      <p:cBhvr>
                                        <p:cTn id="64" dur="1" fill="hold">
                                          <p:stCondLst>
                                            <p:cond delay="0"/>
                                          </p:stCondLst>
                                        </p:cTn>
                                        <p:tgtEl>
                                          <p:spTgt spid="86037"/>
                                        </p:tgtEl>
                                        <p:attrNameLst>
                                          <p:attrName>style.visibility</p:attrName>
                                        </p:attrNameLst>
                                      </p:cBhvr>
                                      <p:to>
                                        <p:strVal val="visible"/>
                                      </p:to>
                                    </p:set>
                                    <p:anim calcmode="lin" valueType="num">
                                      <p:cBhvr>
                                        <p:cTn id="65" dur="500" fill="hold"/>
                                        <p:tgtEl>
                                          <p:spTgt spid="86037"/>
                                        </p:tgtEl>
                                        <p:attrNameLst>
                                          <p:attrName>ppt_w</p:attrName>
                                        </p:attrNameLst>
                                      </p:cBhvr>
                                      <p:tavLst>
                                        <p:tav tm="0">
                                          <p:val>
                                            <p:fltVal val="0"/>
                                          </p:val>
                                        </p:tav>
                                        <p:tav tm="100000">
                                          <p:val>
                                            <p:strVal val="#ppt_w"/>
                                          </p:val>
                                        </p:tav>
                                      </p:tavLst>
                                    </p:anim>
                                    <p:anim calcmode="lin" valueType="num">
                                      <p:cBhvr>
                                        <p:cTn id="66" dur="500" fill="hold"/>
                                        <p:tgtEl>
                                          <p:spTgt spid="86037"/>
                                        </p:tgtEl>
                                        <p:attrNameLst>
                                          <p:attrName>ppt_h</p:attrName>
                                        </p:attrNameLst>
                                      </p:cBhvr>
                                      <p:tavLst>
                                        <p:tav tm="0">
                                          <p:val>
                                            <p:fltVal val="0"/>
                                          </p:val>
                                        </p:tav>
                                        <p:tav tm="100000">
                                          <p:val>
                                            <p:strVal val="#ppt_h"/>
                                          </p:val>
                                        </p:tav>
                                      </p:tavLst>
                                    </p:anim>
                                    <p:animEffect transition="in" filter="fade">
                                      <p:cBhvr>
                                        <p:cTn id="67" dur="500"/>
                                        <p:tgtEl>
                                          <p:spTgt spid="86037"/>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4" presetClass="entr" presetSubtype="10" fill="hold" grpId="0" nodeType="clickEffect">
                                  <p:stCondLst>
                                    <p:cond delay="0"/>
                                  </p:stCondLst>
                                  <p:childTnLst>
                                    <p:set>
                                      <p:cBhvr>
                                        <p:cTn id="71" dur="1" fill="hold">
                                          <p:stCondLst>
                                            <p:cond delay="0"/>
                                          </p:stCondLst>
                                        </p:cTn>
                                        <p:tgtEl>
                                          <p:spTgt spid="86042"/>
                                        </p:tgtEl>
                                        <p:attrNameLst>
                                          <p:attrName>style.visibility</p:attrName>
                                        </p:attrNameLst>
                                      </p:cBhvr>
                                      <p:to>
                                        <p:strVal val="visible"/>
                                      </p:to>
                                    </p:set>
                                    <p:animEffect transition="in" filter="randombar(horizontal)">
                                      <p:cBhvr>
                                        <p:cTn id="72" dur="500"/>
                                        <p:tgtEl>
                                          <p:spTgt spid="86042"/>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53" presetClass="entr" presetSubtype="0" fill="hold" grpId="0" nodeType="clickEffect">
                                  <p:stCondLst>
                                    <p:cond delay="0"/>
                                  </p:stCondLst>
                                  <p:childTnLst>
                                    <p:set>
                                      <p:cBhvr>
                                        <p:cTn id="76" dur="1" fill="hold">
                                          <p:stCondLst>
                                            <p:cond delay="0"/>
                                          </p:stCondLst>
                                        </p:cTn>
                                        <p:tgtEl>
                                          <p:spTgt spid="86057"/>
                                        </p:tgtEl>
                                        <p:attrNameLst>
                                          <p:attrName>style.visibility</p:attrName>
                                        </p:attrNameLst>
                                      </p:cBhvr>
                                      <p:to>
                                        <p:strVal val="visible"/>
                                      </p:to>
                                    </p:set>
                                    <p:anim calcmode="lin" valueType="num">
                                      <p:cBhvr>
                                        <p:cTn id="77" dur="500" fill="hold"/>
                                        <p:tgtEl>
                                          <p:spTgt spid="86057"/>
                                        </p:tgtEl>
                                        <p:attrNameLst>
                                          <p:attrName>ppt_w</p:attrName>
                                        </p:attrNameLst>
                                      </p:cBhvr>
                                      <p:tavLst>
                                        <p:tav tm="0">
                                          <p:val>
                                            <p:fltVal val="0"/>
                                          </p:val>
                                        </p:tav>
                                        <p:tav tm="100000">
                                          <p:val>
                                            <p:strVal val="#ppt_w"/>
                                          </p:val>
                                        </p:tav>
                                      </p:tavLst>
                                    </p:anim>
                                    <p:anim calcmode="lin" valueType="num">
                                      <p:cBhvr>
                                        <p:cTn id="78" dur="500" fill="hold"/>
                                        <p:tgtEl>
                                          <p:spTgt spid="86057"/>
                                        </p:tgtEl>
                                        <p:attrNameLst>
                                          <p:attrName>ppt_h</p:attrName>
                                        </p:attrNameLst>
                                      </p:cBhvr>
                                      <p:tavLst>
                                        <p:tav tm="0">
                                          <p:val>
                                            <p:fltVal val="0"/>
                                          </p:val>
                                        </p:tav>
                                        <p:tav tm="100000">
                                          <p:val>
                                            <p:strVal val="#ppt_h"/>
                                          </p:val>
                                        </p:tav>
                                      </p:tavLst>
                                    </p:anim>
                                    <p:animEffect transition="in" filter="fade">
                                      <p:cBhvr>
                                        <p:cTn id="79" dur="500"/>
                                        <p:tgtEl>
                                          <p:spTgt spid="86057"/>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53" presetClass="entr" presetSubtype="0" fill="hold" grpId="0" nodeType="clickEffect">
                                  <p:stCondLst>
                                    <p:cond delay="0"/>
                                  </p:stCondLst>
                                  <p:childTnLst>
                                    <p:set>
                                      <p:cBhvr>
                                        <p:cTn id="83" dur="1" fill="hold">
                                          <p:stCondLst>
                                            <p:cond delay="0"/>
                                          </p:stCondLst>
                                        </p:cTn>
                                        <p:tgtEl>
                                          <p:spTgt spid="86058"/>
                                        </p:tgtEl>
                                        <p:attrNameLst>
                                          <p:attrName>style.visibility</p:attrName>
                                        </p:attrNameLst>
                                      </p:cBhvr>
                                      <p:to>
                                        <p:strVal val="visible"/>
                                      </p:to>
                                    </p:set>
                                    <p:anim calcmode="lin" valueType="num">
                                      <p:cBhvr>
                                        <p:cTn id="84" dur="500" fill="hold"/>
                                        <p:tgtEl>
                                          <p:spTgt spid="86058"/>
                                        </p:tgtEl>
                                        <p:attrNameLst>
                                          <p:attrName>ppt_w</p:attrName>
                                        </p:attrNameLst>
                                      </p:cBhvr>
                                      <p:tavLst>
                                        <p:tav tm="0">
                                          <p:val>
                                            <p:fltVal val="0"/>
                                          </p:val>
                                        </p:tav>
                                        <p:tav tm="100000">
                                          <p:val>
                                            <p:strVal val="#ppt_w"/>
                                          </p:val>
                                        </p:tav>
                                      </p:tavLst>
                                    </p:anim>
                                    <p:anim calcmode="lin" valueType="num">
                                      <p:cBhvr>
                                        <p:cTn id="85" dur="500" fill="hold"/>
                                        <p:tgtEl>
                                          <p:spTgt spid="86058"/>
                                        </p:tgtEl>
                                        <p:attrNameLst>
                                          <p:attrName>ppt_h</p:attrName>
                                        </p:attrNameLst>
                                      </p:cBhvr>
                                      <p:tavLst>
                                        <p:tav tm="0">
                                          <p:val>
                                            <p:fltVal val="0"/>
                                          </p:val>
                                        </p:tav>
                                        <p:tav tm="100000">
                                          <p:val>
                                            <p:strVal val="#ppt_h"/>
                                          </p:val>
                                        </p:tav>
                                      </p:tavLst>
                                    </p:anim>
                                    <p:animEffect transition="in" filter="fade">
                                      <p:cBhvr>
                                        <p:cTn id="86" dur="500"/>
                                        <p:tgtEl>
                                          <p:spTgt spid="860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30" grpId="0"/>
      <p:bldP spid="86031" grpId="0" animBg="1"/>
      <p:bldP spid="86032" grpId="0" animBg="1"/>
      <p:bldP spid="86035" grpId="0" animBg="1"/>
      <p:bldP spid="86036" grpId="0" animBg="1"/>
      <p:bldP spid="86037" grpId="0" animBg="1"/>
      <p:bldP spid="86038" grpId="0" animBg="1"/>
      <p:bldP spid="86039" grpId="0" animBg="1"/>
      <p:bldP spid="86041" grpId="0" animBg="1"/>
      <p:bldP spid="86042" grpId="0" animBg="1"/>
      <p:bldP spid="86057" grpId="0" animBg="1"/>
      <p:bldP spid="86058"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4738" name="Rectangle 2"/>
          <p:cNvSpPr>
            <a:spLocks noGrp="1" noChangeArrowheads="1"/>
          </p:cNvSpPr>
          <p:nvPr>
            <p:ph sz="quarter" idx="1"/>
          </p:nvPr>
        </p:nvSpPr>
        <p:spPr>
          <a:xfrm>
            <a:off x="228600" y="2819400"/>
            <a:ext cx="8610600" cy="1192213"/>
          </a:xfrm>
          <a:noFill/>
          <a:ln/>
        </p:spPr>
        <p:txBody>
          <a:bodyPr/>
          <a:lstStyle/>
          <a:p>
            <a:pPr algn="ctr">
              <a:lnSpc>
                <a:spcPct val="80000"/>
              </a:lnSpc>
              <a:buFontTx/>
              <a:buNone/>
            </a:pPr>
            <a:r>
              <a:rPr lang="en-US" sz="1800"/>
              <a:t>       </a:t>
            </a:r>
            <a:r>
              <a:rPr lang="en-US" sz="4800" b="1" i="1">
                <a:solidFill>
                  <a:srgbClr val="CC3300"/>
                </a:solidFill>
              </a:rPr>
              <a:t>AT SCHOOL</a:t>
            </a:r>
            <a:endParaRPr lang="vi-VN" sz="4800" b="1" i="1">
              <a:solidFill>
                <a:srgbClr val="CC3300"/>
              </a:solidFill>
            </a:endParaRPr>
          </a:p>
        </p:txBody>
      </p:sp>
      <p:sp>
        <p:nvSpPr>
          <p:cNvPr id="244739" name="Text Box 3"/>
          <p:cNvSpPr txBox="1">
            <a:spLocks noChangeArrowheads="1"/>
          </p:cNvSpPr>
          <p:nvPr/>
        </p:nvSpPr>
        <p:spPr bwMode="auto">
          <a:xfrm>
            <a:off x="838200" y="3810000"/>
            <a:ext cx="7620000" cy="707886"/>
          </a:xfrm>
          <a:prstGeom prst="rect">
            <a:avLst/>
          </a:prstGeom>
          <a:solidFill>
            <a:srgbClr val="CCFFFF"/>
          </a:solidFill>
          <a:ln>
            <a:noFill/>
          </a:ln>
          <a:effectLst>
            <a:outerShdw sy="50000" kx="-2453608" rotWithShape="0">
              <a:schemeClr val="bg2">
                <a:alpha val="50000"/>
              </a:schemeClr>
            </a:outerShdw>
          </a:effectLst>
          <a:extLst>
            <a:ext uri="{91240B29-F687-4F45-9708-019B960494DF}">
              <a14:hiddenLine xmlns:a14="http://schemas.microsoft.com/office/drawing/2010/main" w="9525">
                <a:solidFill>
                  <a:schemeClr val="tx1"/>
                </a:solidFill>
                <a:miter lim="800000"/>
                <a:headEnd/>
                <a:tailEnd/>
              </a14:hiddenLine>
            </a:ext>
          </a:extLst>
        </p:spPr>
        <p:txBody>
          <a:bodyPr>
            <a:spAutoFit/>
          </a:bodyPr>
          <a:lstStyle/>
          <a:p>
            <a:r>
              <a:rPr lang="en-US" sz="4000" b="1" u="sng" dirty="0" smtClean="0">
                <a:solidFill>
                  <a:schemeClr val="accent2"/>
                </a:solidFill>
                <a:latin typeface="Arial" charset="0"/>
              </a:rPr>
              <a:t>Lesson</a:t>
            </a:r>
            <a:r>
              <a:rPr lang="en-US" sz="4000" b="1" dirty="0" smtClean="0">
                <a:solidFill>
                  <a:schemeClr val="accent2"/>
                </a:solidFill>
                <a:latin typeface="Arial" charset="0"/>
              </a:rPr>
              <a:t>:          </a:t>
            </a:r>
            <a:r>
              <a:rPr lang="en-US" sz="4000" b="1" dirty="0" smtClean="0">
                <a:solidFill>
                  <a:schemeClr val="accent2"/>
                </a:solidFill>
                <a:latin typeface="Arial" charset="0"/>
              </a:rPr>
              <a:t>B4</a:t>
            </a:r>
            <a:endParaRPr lang="en-US" sz="4000" b="1" dirty="0">
              <a:solidFill>
                <a:schemeClr val="accent2"/>
              </a:solidFill>
              <a:latin typeface="Arial" charset="0"/>
            </a:endParaRPr>
          </a:p>
        </p:txBody>
      </p:sp>
      <p:sp>
        <p:nvSpPr>
          <p:cNvPr id="244740" name="AutoShape 4">
            <a:hlinkClick r:id="" action="ppaction://noaction" highlightClick="1"/>
          </p:cNvPr>
          <p:cNvSpPr>
            <a:spLocks noChangeArrowheads="1"/>
          </p:cNvSpPr>
          <p:nvPr/>
        </p:nvSpPr>
        <p:spPr bwMode="auto">
          <a:xfrm>
            <a:off x="838200" y="1676400"/>
            <a:ext cx="2590800" cy="838200"/>
          </a:xfrm>
          <a:prstGeom prst="actionButtonBlank">
            <a:avLst/>
          </a:prstGeom>
          <a:solidFill>
            <a:schemeClr val="accent1"/>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US" sz="4000" b="1" u="sng">
                <a:solidFill>
                  <a:srgbClr val="FF0000"/>
                </a:solidFill>
                <a:latin typeface="Arial" charset="0"/>
              </a:rPr>
              <a:t>Unit 4</a:t>
            </a:r>
          </a:p>
        </p:txBody>
      </p:sp>
      <p:sp>
        <p:nvSpPr>
          <p:cNvPr id="244741" name="Rectangle 5"/>
          <p:cNvSpPr>
            <a:spLocks noChangeArrowheads="1"/>
          </p:cNvSpPr>
          <p:nvPr/>
        </p:nvSpPr>
        <p:spPr bwMode="auto">
          <a:xfrm>
            <a:off x="152400" y="533400"/>
            <a:ext cx="676751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eaLnBrk="1" hangingPunct="1"/>
            <a:r>
              <a:rPr lang="en-US" b="1" i="1" dirty="0">
                <a:solidFill>
                  <a:srgbClr val="0000FF"/>
                </a:solidFill>
                <a:effectLst>
                  <a:outerShdw blurRad="38100" dist="38100" dir="2700000" algn="tl">
                    <a:srgbClr val="000000"/>
                  </a:outerShdw>
                </a:effectLst>
                <a:latin typeface="Arial Black" pitchFamily="34" charset="0"/>
              </a:rPr>
              <a:t>Wednesday, October 15th </a:t>
            </a:r>
            <a:r>
              <a:rPr lang="en-US" b="1" i="1" dirty="0" smtClean="0">
                <a:solidFill>
                  <a:srgbClr val="0000FF"/>
                </a:solidFill>
                <a:effectLst>
                  <a:outerShdw blurRad="38100" dist="38100" dir="2700000" algn="tl">
                    <a:srgbClr val="000000"/>
                  </a:outerShdw>
                </a:effectLst>
                <a:latin typeface="Arial Black" pitchFamily="34" charset="0"/>
              </a:rPr>
              <a:t>2021</a:t>
            </a:r>
            <a:endParaRPr lang="vi-VN" b="1" i="1" dirty="0">
              <a:solidFill>
                <a:srgbClr val="0000FF"/>
              </a:solidFill>
              <a:effectLst>
                <a:outerShdw blurRad="38100" dist="38100" dir="2700000" algn="tl">
                  <a:srgbClr val="000000"/>
                </a:outerShdw>
              </a:effectLst>
              <a:latin typeface="Arial Black" pitchFamily="34" charset="0"/>
            </a:endParaRPr>
          </a:p>
        </p:txBody>
      </p:sp>
      <p:sp>
        <p:nvSpPr>
          <p:cNvPr id="244742" name="Text Box 6"/>
          <p:cNvSpPr txBox="1">
            <a:spLocks noChangeArrowheads="1"/>
          </p:cNvSpPr>
          <p:nvPr/>
        </p:nvSpPr>
        <p:spPr bwMode="auto">
          <a:xfrm>
            <a:off x="228600" y="1143000"/>
            <a:ext cx="2667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2400" i="1">
                <a:solidFill>
                  <a:srgbClr val="FF0000"/>
                </a:solidFill>
                <a:latin typeface="Arial Black" pitchFamily="34" charset="0"/>
              </a:rPr>
              <a:t>Period 26</a:t>
            </a:r>
          </a:p>
        </p:txBody>
      </p:sp>
    </p:spTree>
    <p:custDataLst>
      <p:tags r:id="rId1"/>
    </p:custDataLst>
    <p:extLst>
      <p:ext uri="{BB962C8B-B14F-4D97-AF65-F5344CB8AC3E}">
        <p14:creationId xmlns:p14="http://schemas.microsoft.com/office/powerpoint/2010/main" val="3545210254"/>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44741"/>
                                        </p:tgtEl>
                                        <p:attrNameLst>
                                          <p:attrName>style.visibility</p:attrName>
                                        </p:attrNameLst>
                                      </p:cBhvr>
                                      <p:to>
                                        <p:strVal val="visible"/>
                                      </p:to>
                                    </p:set>
                                    <p:animEffect transition="in" filter="plus(in)">
                                      <p:cBhvr>
                                        <p:cTn id="7" dur="2000"/>
                                        <p:tgtEl>
                                          <p:spTgt spid="2447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0" presetClass="entr" presetSubtype="0" fill="hold" grpId="0" nodeType="clickEffect">
                                  <p:stCondLst>
                                    <p:cond delay="0"/>
                                  </p:stCondLst>
                                  <p:childTnLst>
                                    <p:set>
                                      <p:cBhvr>
                                        <p:cTn id="11" dur="1" fill="hold">
                                          <p:stCondLst>
                                            <p:cond delay="0"/>
                                          </p:stCondLst>
                                        </p:cTn>
                                        <p:tgtEl>
                                          <p:spTgt spid="244742"/>
                                        </p:tgtEl>
                                        <p:attrNameLst>
                                          <p:attrName>style.visibility</p:attrName>
                                        </p:attrNameLst>
                                      </p:cBhvr>
                                      <p:to>
                                        <p:strVal val="visible"/>
                                      </p:to>
                                    </p:set>
                                    <p:animEffect transition="in" filter="fade">
                                      <p:cBhvr>
                                        <p:cTn id="12" dur="800" decel="100000"/>
                                        <p:tgtEl>
                                          <p:spTgt spid="244742"/>
                                        </p:tgtEl>
                                      </p:cBhvr>
                                    </p:animEffect>
                                    <p:anim calcmode="lin" valueType="num">
                                      <p:cBhvr>
                                        <p:cTn id="13" dur="800" decel="100000" fill="hold"/>
                                        <p:tgtEl>
                                          <p:spTgt spid="244742"/>
                                        </p:tgtEl>
                                        <p:attrNameLst>
                                          <p:attrName>style.rotation</p:attrName>
                                        </p:attrNameLst>
                                      </p:cBhvr>
                                      <p:tavLst>
                                        <p:tav tm="0">
                                          <p:val>
                                            <p:fltVal val="-90"/>
                                          </p:val>
                                        </p:tav>
                                        <p:tav tm="100000">
                                          <p:val>
                                            <p:fltVal val="0"/>
                                          </p:val>
                                        </p:tav>
                                      </p:tavLst>
                                    </p:anim>
                                    <p:anim calcmode="lin" valueType="num">
                                      <p:cBhvr>
                                        <p:cTn id="14" dur="800" decel="100000" fill="hold"/>
                                        <p:tgtEl>
                                          <p:spTgt spid="244742"/>
                                        </p:tgtEl>
                                        <p:attrNameLst>
                                          <p:attrName>ppt_x</p:attrName>
                                        </p:attrNameLst>
                                      </p:cBhvr>
                                      <p:tavLst>
                                        <p:tav tm="0">
                                          <p:val>
                                            <p:strVal val="#ppt_x+0.4"/>
                                          </p:val>
                                        </p:tav>
                                        <p:tav tm="100000">
                                          <p:val>
                                            <p:strVal val="#ppt_x-0.05"/>
                                          </p:val>
                                        </p:tav>
                                      </p:tavLst>
                                    </p:anim>
                                    <p:anim calcmode="lin" valueType="num">
                                      <p:cBhvr>
                                        <p:cTn id="15" dur="800" decel="100000" fill="hold"/>
                                        <p:tgtEl>
                                          <p:spTgt spid="244742"/>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244742"/>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244742"/>
                                        </p:tgtEl>
                                        <p:attrNameLst>
                                          <p:attrName>ppt_y</p:attrName>
                                        </p:attrNameLst>
                                      </p:cBhvr>
                                      <p:tavLst>
                                        <p:tav tm="0">
                                          <p:val>
                                            <p:strVal val="#ppt_y+0.1"/>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44740"/>
                                        </p:tgtEl>
                                        <p:attrNameLst>
                                          <p:attrName>style.visibility</p:attrName>
                                        </p:attrNameLst>
                                      </p:cBhvr>
                                      <p:to>
                                        <p:strVal val="visible"/>
                                      </p:to>
                                    </p:set>
                                    <p:animEffect transition="in" filter="randombar(horizontal)">
                                      <p:cBhvr>
                                        <p:cTn id="22" dur="500"/>
                                        <p:tgtEl>
                                          <p:spTgt spid="24474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44738">
                                            <p:txEl>
                                              <p:pRg st="0" end="0"/>
                                            </p:txEl>
                                          </p:spTgt>
                                        </p:tgtEl>
                                        <p:attrNameLst>
                                          <p:attrName>style.visibility</p:attrName>
                                        </p:attrNameLst>
                                      </p:cBhvr>
                                      <p:to>
                                        <p:strVal val="visible"/>
                                      </p:to>
                                    </p:set>
                                    <p:animEffect transition="in" filter="wipe(down)">
                                      <p:cBhvr>
                                        <p:cTn id="27" dur="500"/>
                                        <p:tgtEl>
                                          <p:spTgt spid="244738">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244739"/>
                                        </p:tgtEl>
                                        <p:attrNameLst>
                                          <p:attrName>style.visibility</p:attrName>
                                        </p:attrNameLst>
                                      </p:cBhvr>
                                      <p:to>
                                        <p:strVal val="visible"/>
                                      </p:to>
                                    </p:set>
                                    <p:anim calcmode="lin" valueType="num">
                                      <p:cBhvr additive="base">
                                        <p:cTn id="32" dur="500" fill="hold"/>
                                        <p:tgtEl>
                                          <p:spTgt spid="244739"/>
                                        </p:tgtEl>
                                        <p:attrNameLst>
                                          <p:attrName>ppt_x</p:attrName>
                                        </p:attrNameLst>
                                      </p:cBhvr>
                                      <p:tavLst>
                                        <p:tav tm="0">
                                          <p:val>
                                            <p:strVal val="#ppt_x"/>
                                          </p:val>
                                        </p:tav>
                                        <p:tav tm="100000">
                                          <p:val>
                                            <p:strVal val="#ppt_x"/>
                                          </p:val>
                                        </p:tav>
                                      </p:tavLst>
                                    </p:anim>
                                    <p:anim calcmode="lin" valueType="num">
                                      <p:cBhvr additive="base">
                                        <p:cTn id="33" dur="500" fill="hold"/>
                                        <p:tgtEl>
                                          <p:spTgt spid="24473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38" grpId="0" build="p"/>
      <p:bldP spid="244739" grpId="0" animBg="1"/>
      <p:bldP spid="244740" grpId="0" animBg="1"/>
      <p:bldP spid="244741" grpId="0"/>
      <p:bldP spid="244742"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68305" name="Picture 17" descr="The White House. Washington, D.C., USA. - Photo ID #11387"/>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457200" y="0"/>
            <a:ext cx="8305800" cy="6919913"/>
          </a:xfrm>
          <a:prstGeom prst="rect">
            <a:avLst/>
          </a:prstGeom>
          <a:noFill/>
          <a:extLst>
            <a:ext uri="{909E8E84-426E-40DD-AFC4-6F175D3DCCD1}">
              <a14:hiddenFill xmlns:a14="http://schemas.microsoft.com/office/drawing/2010/main">
                <a:solidFill>
                  <a:srgbClr val="FFFFFF"/>
                </a:solidFill>
              </a14:hiddenFill>
            </a:ext>
          </a:extLst>
        </p:spPr>
      </p:pic>
      <p:sp>
        <p:nvSpPr>
          <p:cNvPr id="268291" name="Rectangle 3"/>
          <p:cNvSpPr>
            <a:spLocks noChangeArrowheads="1"/>
          </p:cNvSpPr>
          <p:nvPr/>
        </p:nvSpPr>
        <p:spPr bwMode="auto">
          <a:xfrm>
            <a:off x="838200" y="1828800"/>
            <a:ext cx="4191000" cy="1066800"/>
          </a:xfrm>
          <a:prstGeom prst="rect">
            <a:avLst/>
          </a:prstGeom>
          <a:gradFill rotWithShape="0">
            <a:gsLst>
              <a:gs pos="0">
                <a:srgbClr val="FFFF66"/>
              </a:gs>
              <a:gs pos="100000">
                <a:srgbClr val="00FFFF"/>
              </a:gs>
            </a:gsLst>
            <a:lin ang="5400000" scaled="1"/>
          </a:gra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b="1" u="none">
                <a:solidFill>
                  <a:srgbClr val="FF0000"/>
                </a:solidFill>
                <a:latin typeface="Times New Roman" pitchFamily="18" charset="0"/>
              </a:rPr>
              <a:t>Congress (n)</a:t>
            </a:r>
            <a:r>
              <a:rPr lang="en-US" sz="2800" b="1" u="none">
                <a:solidFill>
                  <a:srgbClr val="FF0000"/>
                </a:solidFill>
                <a:latin typeface="Times New Roman" pitchFamily="18" charset="0"/>
                <a:sym typeface="Wingdings 3" pitchFamily="18" charset="2"/>
              </a:rPr>
              <a:t></a:t>
            </a:r>
            <a:r>
              <a:rPr lang="en-US" sz="2800" b="1" u="none">
                <a:solidFill>
                  <a:srgbClr val="FF0000"/>
                </a:solidFill>
                <a:latin typeface="Times New Roman" pitchFamily="18" charset="0"/>
              </a:rPr>
              <a:t>( The United </a:t>
            </a:r>
          </a:p>
          <a:p>
            <a:r>
              <a:rPr lang="en-US" sz="2800" b="1" u="none">
                <a:solidFill>
                  <a:srgbClr val="FF0000"/>
                </a:solidFill>
                <a:latin typeface="Times New Roman" pitchFamily="18" charset="0"/>
              </a:rPr>
              <a:t>States of Congress)</a:t>
            </a:r>
          </a:p>
        </p:txBody>
      </p:sp>
      <p:sp>
        <p:nvSpPr>
          <p:cNvPr id="268292" name="Rectangle 4"/>
          <p:cNvSpPr>
            <a:spLocks noChangeArrowheads="1"/>
          </p:cNvSpPr>
          <p:nvPr/>
        </p:nvSpPr>
        <p:spPr bwMode="auto">
          <a:xfrm>
            <a:off x="914400" y="2971800"/>
            <a:ext cx="4114800" cy="762000"/>
          </a:xfrm>
          <a:prstGeom prst="rect">
            <a:avLst/>
          </a:prstGeom>
          <a:gradFill rotWithShape="1">
            <a:gsLst>
              <a:gs pos="0">
                <a:srgbClr val="00FFFF">
                  <a:alpha val="75999"/>
                </a:srgbClr>
              </a:gs>
              <a:gs pos="100000">
                <a:schemeClr val="bg1">
                  <a:alpha val="60001"/>
                </a:schemeClr>
              </a:gs>
            </a:gsLst>
            <a:path path="shape">
              <a:fillToRect l="50000" t="50000" r="50000" b="50000"/>
            </a:path>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b="1" u="none">
                <a:solidFill>
                  <a:srgbClr val="FF0066"/>
                </a:solidFill>
                <a:latin typeface="Times New Roman" pitchFamily="18" charset="0"/>
              </a:rPr>
              <a:t>Capital(n)</a:t>
            </a:r>
          </a:p>
        </p:txBody>
      </p:sp>
      <p:sp>
        <p:nvSpPr>
          <p:cNvPr id="268293" name="Rectangle 5"/>
          <p:cNvSpPr>
            <a:spLocks noChangeArrowheads="1"/>
          </p:cNvSpPr>
          <p:nvPr/>
        </p:nvSpPr>
        <p:spPr bwMode="auto">
          <a:xfrm>
            <a:off x="914400" y="3810000"/>
            <a:ext cx="4114800" cy="685800"/>
          </a:xfrm>
          <a:prstGeom prst="rect">
            <a:avLst/>
          </a:prstGeom>
          <a:gradFill rotWithShape="1">
            <a:gsLst>
              <a:gs pos="0">
                <a:srgbClr val="FFFF66"/>
              </a:gs>
              <a:gs pos="100000">
                <a:srgbClr val="99FF33"/>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b="1" u="none">
                <a:solidFill>
                  <a:srgbClr val="FF0066"/>
                </a:solidFill>
                <a:latin typeface="Times New Roman" pitchFamily="18" charset="0"/>
              </a:rPr>
              <a:t>receive (v)</a:t>
            </a:r>
          </a:p>
        </p:txBody>
      </p:sp>
      <p:sp>
        <p:nvSpPr>
          <p:cNvPr id="268294" name="AutoShape 6"/>
          <p:cNvSpPr>
            <a:spLocks noChangeArrowheads="1"/>
          </p:cNvSpPr>
          <p:nvPr/>
        </p:nvSpPr>
        <p:spPr bwMode="auto">
          <a:xfrm>
            <a:off x="5334000" y="2971800"/>
            <a:ext cx="2590800" cy="685800"/>
          </a:xfrm>
          <a:prstGeom prst="doubleWave">
            <a:avLst>
              <a:gd name="adj1" fmla="val 6500"/>
              <a:gd name="adj2" fmla="val 0"/>
            </a:avLst>
          </a:prstGeom>
          <a:gradFill rotWithShape="1">
            <a:gsLst>
              <a:gs pos="0">
                <a:schemeClr val="accent1">
                  <a:alpha val="86000"/>
                </a:schemeClr>
              </a:gs>
              <a:gs pos="100000">
                <a:srgbClr val="00FFFF"/>
              </a:gs>
            </a:gsLst>
            <a:lin ang="5400000" scaled="1"/>
          </a:gra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u="none">
                <a:solidFill>
                  <a:srgbClr val="0000FF"/>
                </a:solidFill>
              </a:rPr>
              <a:t>thủ đô</a:t>
            </a:r>
          </a:p>
        </p:txBody>
      </p:sp>
      <p:sp>
        <p:nvSpPr>
          <p:cNvPr id="268295" name="Text Box 7"/>
          <p:cNvSpPr txBox="1">
            <a:spLocks noChangeArrowheads="1"/>
          </p:cNvSpPr>
          <p:nvPr/>
        </p:nvSpPr>
        <p:spPr bwMode="auto">
          <a:xfrm>
            <a:off x="1752600" y="152400"/>
            <a:ext cx="4343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u="none"/>
          </a:p>
        </p:txBody>
      </p:sp>
      <p:sp>
        <p:nvSpPr>
          <p:cNvPr id="268296" name="AutoShape 8">
            <a:hlinkClick r:id="" action="ppaction://noaction" highlightClick="1"/>
          </p:cNvPr>
          <p:cNvSpPr>
            <a:spLocks noChangeArrowheads="1"/>
          </p:cNvSpPr>
          <p:nvPr/>
        </p:nvSpPr>
        <p:spPr bwMode="auto">
          <a:xfrm>
            <a:off x="838200" y="1143000"/>
            <a:ext cx="3276600" cy="533400"/>
          </a:xfrm>
          <a:prstGeom prst="actionButtonBlank">
            <a:avLst/>
          </a:prstGeom>
          <a:solidFill>
            <a:srgbClr val="00FF00"/>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3600" u="none" dirty="0">
                <a:solidFill>
                  <a:srgbClr val="FF0000"/>
                </a:solidFill>
              </a:rPr>
              <a:t>I. Vocabulary</a:t>
            </a:r>
          </a:p>
        </p:txBody>
      </p:sp>
      <p:sp>
        <p:nvSpPr>
          <p:cNvPr id="268297" name="Rectangle 9"/>
          <p:cNvSpPr>
            <a:spLocks noChangeArrowheads="1"/>
          </p:cNvSpPr>
          <p:nvPr/>
        </p:nvSpPr>
        <p:spPr bwMode="auto">
          <a:xfrm>
            <a:off x="914400" y="4572000"/>
            <a:ext cx="4114800" cy="685800"/>
          </a:xfrm>
          <a:prstGeom prst="rect">
            <a:avLst/>
          </a:prstGeom>
          <a:gradFill rotWithShape="1">
            <a:gsLst>
              <a:gs pos="0">
                <a:srgbClr val="FFFF66"/>
              </a:gs>
              <a:gs pos="100000">
                <a:srgbClr val="99FF33"/>
              </a:gs>
            </a:gsLst>
            <a:lin ang="5400000" scaled="1"/>
          </a:gradFill>
          <a:ln w="9525">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b="1" u="none">
                <a:solidFill>
                  <a:srgbClr val="FF0066"/>
                </a:solidFill>
                <a:latin typeface="Times New Roman" pitchFamily="18" charset="0"/>
              </a:rPr>
              <a:t>copy (n)</a:t>
            </a:r>
          </a:p>
        </p:txBody>
      </p:sp>
      <p:sp>
        <p:nvSpPr>
          <p:cNvPr id="268298" name="AutoShape 10"/>
          <p:cNvSpPr>
            <a:spLocks noChangeArrowheads="1"/>
          </p:cNvSpPr>
          <p:nvPr/>
        </p:nvSpPr>
        <p:spPr bwMode="auto">
          <a:xfrm>
            <a:off x="5334000" y="5257800"/>
            <a:ext cx="2590800" cy="685800"/>
          </a:xfrm>
          <a:prstGeom prst="doubleWave">
            <a:avLst>
              <a:gd name="adj1" fmla="val 6500"/>
              <a:gd name="adj2" fmla="val 0"/>
            </a:avLst>
          </a:prstGeom>
          <a:gradFill rotWithShape="1">
            <a:gsLst>
              <a:gs pos="0">
                <a:srgbClr val="FFFF99">
                  <a:alpha val="86000"/>
                </a:srgbClr>
              </a:gs>
              <a:gs pos="100000">
                <a:srgbClr val="00FFFF"/>
              </a:gs>
            </a:gsLst>
            <a:lin ang="5400000" scaled="1"/>
          </a:gra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u="none">
                <a:solidFill>
                  <a:srgbClr val="0000FF"/>
                </a:solidFill>
              </a:rPr>
              <a:t>chứa</a:t>
            </a:r>
          </a:p>
        </p:txBody>
      </p:sp>
      <p:sp>
        <p:nvSpPr>
          <p:cNvPr id="268299" name="Rectangle 11"/>
          <p:cNvSpPr>
            <a:spLocks noChangeArrowheads="1"/>
          </p:cNvSpPr>
          <p:nvPr/>
        </p:nvSpPr>
        <p:spPr bwMode="auto">
          <a:xfrm>
            <a:off x="914400" y="5334000"/>
            <a:ext cx="4114800" cy="762000"/>
          </a:xfrm>
          <a:prstGeom prst="rect">
            <a:avLst/>
          </a:prstGeom>
          <a:gradFill rotWithShape="0">
            <a:gsLst>
              <a:gs pos="0">
                <a:srgbClr val="FFFF66"/>
              </a:gs>
              <a:gs pos="100000">
                <a:srgbClr val="00FFFF"/>
              </a:gs>
            </a:gsLst>
            <a:lin ang="5400000" scaled="1"/>
          </a:gradFill>
          <a:ln w="9525">
            <a:solidFill>
              <a:srgbClr val="FFFF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b="1" u="none">
                <a:solidFill>
                  <a:srgbClr val="FF0000"/>
                </a:solidFill>
                <a:latin typeface="Times New Roman" pitchFamily="18" charset="0"/>
              </a:rPr>
              <a:t>contain (v)</a:t>
            </a:r>
          </a:p>
        </p:txBody>
      </p:sp>
      <p:sp>
        <p:nvSpPr>
          <p:cNvPr id="268300" name="AutoShape 12"/>
          <p:cNvSpPr>
            <a:spLocks noChangeArrowheads="1"/>
          </p:cNvSpPr>
          <p:nvPr/>
        </p:nvSpPr>
        <p:spPr bwMode="auto">
          <a:xfrm>
            <a:off x="5334000" y="3657600"/>
            <a:ext cx="2590800" cy="685800"/>
          </a:xfrm>
          <a:prstGeom prst="doubleWave">
            <a:avLst>
              <a:gd name="adj1" fmla="val 6500"/>
              <a:gd name="adj2" fmla="val 0"/>
            </a:avLst>
          </a:prstGeom>
          <a:solidFill>
            <a:srgbClr val="00FFFF">
              <a:alpha val="86000"/>
            </a:srgbClr>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u="none">
                <a:solidFill>
                  <a:srgbClr val="0000FF"/>
                </a:solidFill>
              </a:rPr>
              <a:t>nhận</a:t>
            </a:r>
          </a:p>
        </p:txBody>
      </p:sp>
      <p:sp>
        <p:nvSpPr>
          <p:cNvPr id="268301" name="AutoShape 13"/>
          <p:cNvSpPr>
            <a:spLocks noChangeArrowheads="1"/>
          </p:cNvSpPr>
          <p:nvPr/>
        </p:nvSpPr>
        <p:spPr bwMode="auto">
          <a:xfrm>
            <a:off x="5334000" y="1828800"/>
            <a:ext cx="2590800" cy="990600"/>
          </a:xfrm>
          <a:prstGeom prst="doubleWave">
            <a:avLst>
              <a:gd name="adj1" fmla="val 6500"/>
              <a:gd name="adj2" fmla="val 0"/>
            </a:avLst>
          </a:prstGeom>
          <a:gradFill rotWithShape="1">
            <a:gsLst>
              <a:gs pos="0">
                <a:srgbClr val="FFFF99">
                  <a:alpha val="86000"/>
                </a:srgbClr>
              </a:gs>
              <a:gs pos="100000">
                <a:srgbClr val="00FFFF"/>
              </a:gs>
            </a:gsLst>
            <a:lin ang="5400000" scaled="1"/>
          </a:gra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400" b="1" u="none">
                <a:solidFill>
                  <a:srgbClr val="1111FF"/>
                </a:solidFill>
              </a:rPr>
              <a:t>Quốc Hội(Hoa Kỳ)</a:t>
            </a:r>
          </a:p>
        </p:txBody>
      </p:sp>
      <p:sp>
        <p:nvSpPr>
          <p:cNvPr id="268302" name="AutoShape 14"/>
          <p:cNvSpPr>
            <a:spLocks noChangeArrowheads="1"/>
          </p:cNvSpPr>
          <p:nvPr/>
        </p:nvSpPr>
        <p:spPr bwMode="auto">
          <a:xfrm>
            <a:off x="5334000" y="4419600"/>
            <a:ext cx="2590800" cy="685800"/>
          </a:xfrm>
          <a:prstGeom prst="doubleWave">
            <a:avLst>
              <a:gd name="adj1" fmla="val 6500"/>
              <a:gd name="adj2" fmla="val 0"/>
            </a:avLst>
          </a:prstGeom>
          <a:solidFill>
            <a:srgbClr val="00CCFF">
              <a:alpha val="86000"/>
            </a:srgbClr>
          </a:solidFill>
          <a:ln w="9525">
            <a:solidFill>
              <a:srgbClr val="00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b="1" u="none">
              <a:solidFill>
                <a:srgbClr val="0000FF"/>
              </a:solidFill>
            </a:endParaRPr>
          </a:p>
          <a:p>
            <a:pPr algn="ctr"/>
            <a:r>
              <a:rPr lang="en-US" sz="2400" b="1" u="none">
                <a:solidFill>
                  <a:srgbClr val="0000FF"/>
                </a:solidFill>
              </a:rPr>
              <a:t>bản sao</a:t>
            </a:r>
          </a:p>
          <a:p>
            <a:pPr algn="ctr"/>
            <a:endParaRPr lang="en-US" sz="2400" b="1" u="none">
              <a:solidFill>
                <a:srgbClr val="0000FF"/>
              </a:solidFill>
            </a:endParaRPr>
          </a:p>
        </p:txBody>
      </p:sp>
      <p:sp>
        <p:nvSpPr>
          <p:cNvPr id="268303" name="AutoShape 15">
            <a:hlinkClick r:id="" action="ppaction://noaction" highlightClick="1"/>
          </p:cNvPr>
          <p:cNvSpPr>
            <a:spLocks noChangeArrowheads="1"/>
          </p:cNvSpPr>
          <p:nvPr/>
        </p:nvSpPr>
        <p:spPr bwMode="auto">
          <a:xfrm>
            <a:off x="152400" y="6324600"/>
            <a:ext cx="8382000" cy="533400"/>
          </a:xfrm>
          <a:prstGeom prst="actionButtonBlank">
            <a:avLst/>
          </a:prstGeom>
          <a:solidFill>
            <a:srgbClr val="FFFF99"/>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sz="2000" b="1" u="none">
              <a:solidFill>
                <a:srgbClr val="0066FF"/>
              </a:solidFill>
            </a:endParaRPr>
          </a:p>
          <a:p>
            <a:pPr algn="ctr"/>
            <a:r>
              <a:rPr lang="en-US" sz="2000" b="1" u="none">
                <a:solidFill>
                  <a:srgbClr val="0066FF"/>
                </a:solidFill>
              </a:rPr>
              <a:t>The White House. Washington, D.C., USA </a:t>
            </a:r>
            <a:endParaRPr lang="en-US" sz="2000" u="none">
              <a:solidFill>
                <a:srgbClr val="0066FF"/>
              </a:solidFill>
            </a:endParaRPr>
          </a:p>
          <a:p>
            <a:pPr algn="ctr"/>
            <a:endParaRPr lang="en-US" sz="2000" b="1" u="none">
              <a:solidFill>
                <a:srgbClr val="0066FF"/>
              </a:solidFill>
            </a:endParaRPr>
          </a:p>
        </p:txBody>
      </p:sp>
      <p:pic>
        <p:nvPicPr>
          <p:cNvPr id="268307" name="Picture 19" descr="previous image">
            <a:hlinkClick r:id="rId5"/>
          </p:cNvPr>
          <p:cNvPicPr>
            <a:picLocks noChangeAspect="1" noChangeArrowheads="1"/>
          </p:cNvPicPr>
          <p:nvPr/>
        </p:nvPicPr>
        <p:blipFill>
          <a:blip r:embed="rId6" r:link="rId7">
            <a:extLst>
              <a:ext uri="{28A0092B-C50C-407E-A947-70E740481C1C}">
                <a14:useLocalDpi xmlns:a14="http://schemas.microsoft.com/office/drawing/2010/main" val="0"/>
              </a:ext>
            </a:extLst>
          </a:blip>
          <a:srcRect/>
          <a:stretch>
            <a:fillRect/>
          </a:stretch>
        </p:blipFill>
        <p:spPr bwMode="auto">
          <a:xfrm>
            <a:off x="0" y="2252663"/>
            <a:ext cx="171450" cy="142875"/>
          </a:xfrm>
          <a:prstGeom prst="rect">
            <a:avLst/>
          </a:prstGeom>
          <a:noFill/>
          <a:extLst>
            <a:ext uri="{909E8E84-426E-40DD-AFC4-6F175D3DCCD1}">
              <a14:hiddenFill xmlns:a14="http://schemas.microsoft.com/office/drawing/2010/main">
                <a:solidFill>
                  <a:srgbClr val="FFFFFF"/>
                </a:solidFill>
              </a14:hiddenFill>
            </a:ext>
          </a:extLst>
        </p:spPr>
      </p:pic>
      <p:pic>
        <p:nvPicPr>
          <p:cNvPr id="268306" name="Picture 18" descr="next image">
            <a:hlinkClick r:id="rId8"/>
          </p:cNvPr>
          <p:cNvPicPr>
            <a:picLocks noChangeAspect="1" noChangeArrowheads="1"/>
          </p:cNvPicPr>
          <p:nvPr/>
        </p:nvPicPr>
        <p:blipFill>
          <a:blip r:embed="rId9" r:link="rId10">
            <a:extLst>
              <a:ext uri="{28A0092B-C50C-407E-A947-70E740481C1C}">
                <a14:useLocalDpi xmlns:a14="http://schemas.microsoft.com/office/drawing/2010/main" val="0"/>
              </a:ext>
            </a:extLst>
          </a:blip>
          <a:srcRect/>
          <a:stretch>
            <a:fillRect/>
          </a:stretch>
        </p:blipFill>
        <p:spPr bwMode="auto">
          <a:xfrm>
            <a:off x="0" y="2252663"/>
            <a:ext cx="171450" cy="142875"/>
          </a:xfrm>
          <a:prstGeom prst="rect">
            <a:avLst/>
          </a:prstGeom>
          <a:noFill/>
          <a:extLst>
            <a:ext uri="{909E8E84-426E-40DD-AFC4-6F175D3DCCD1}">
              <a14:hiddenFill xmlns:a14="http://schemas.microsoft.com/office/drawing/2010/main">
                <a:solidFill>
                  <a:srgbClr val="FFFFFF"/>
                </a:solidFill>
              </a14:hiddenFill>
            </a:ext>
          </a:extLst>
        </p:spPr>
      </p:pic>
      <p:sp>
        <p:nvSpPr>
          <p:cNvPr id="268308" name="Rectangle 20"/>
          <p:cNvSpPr>
            <a:spLocks noChangeArrowheads="1"/>
          </p:cNvSpPr>
          <p:nvPr/>
        </p:nvSpPr>
        <p:spPr bwMode="auto">
          <a:xfrm>
            <a:off x="0" y="2252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68311" name="Rectangle 23"/>
          <p:cNvSpPr>
            <a:spLocks noChangeArrowheads="1"/>
          </p:cNvSpPr>
          <p:nvPr/>
        </p:nvSpPr>
        <p:spPr bwMode="auto">
          <a:xfrm>
            <a:off x="0" y="22526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68324" name="Rectangle 36"/>
          <p:cNvSpPr>
            <a:spLocks noChangeArrowheads="1"/>
          </p:cNvSpPr>
          <p:nvPr/>
        </p:nvSpPr>
        <p:spPr bwMode="auto">
          <a:xfrm>
            <a:off x="0" y="28908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268335" name="Group 47"/>
          <p:cNvGraphicFramePr>
            <a:graphicFrameLocks noGrp="1"/>
          </p:cNvGraphicFramePr>
          <p:nvPr/>
        </p:nvGraphicFramePr>
        <p:xfrm>
          <a:off x="4479925" y="2890838"/>
          <a:ext cx="208280" cy="518160"/>
        </p:xfrm>
        <a:graphic>
          <a:graphicData uri="http://schemas.openxmlformats.org/drawingml/2006/table">
            <a:tbl>
              <a:tblPr/>
              <a:tblGrid>
                <a:gridCol w="208280"/>
              </a:tblGrid>
              <a:tr h="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rgbClr val="729A00"/>
                        </a:solidFill>
                        <a:effectLst/>
                        <a:latin typeface="Arial" charset="0"/>
                      </a:endParaRPr>
                    </a:p>
                  </a:txBody>
                  <a:tcPr anchor="ctr" horzOverflow="overflow">
                    <a:lnL cap="flat">
                      <a:noFill/>
                    </a:lnL>
                    <a:lnR cap="flat">
                      <a:noFill/>
                    </a:lnR>
                    <a:lnT cap="flat">
                      <a:noFill/>
                    </a:lnT>
                    <a:lnB cap="flat">
                      <a:noFill/>
                    </a:lnB>
                    <a:lnTlToBr>
                      <a:noFill/>
                    </a:lnTlToBr>
                    <a:lnBlToTr>
                      <a:noFill/>
                    </a:lnBlToTr>
                    <a:noFill/>
                  </a:tcPr>
                </a:tc>
              </a:tr>
            </a:tbl>
          </a:graphicData>
        </a:graphic>
      </p:graphicFrame>
      <p:sp>
        <p:nvSpPr>
          <p:cNvPr id="268336" name="Rectangle 48"/>
          <p:cNvSpPr>
            <a:spLocks noChangeArrowheads="1"/>
          </p:cNvSpPr>
          <p:nvPr/>
        </p:nvSpPr>
        <p:spPr bwMode="auto">
          <a:xfrm>
            <a:off x="30480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sp>
        <p:nvSpPr>
          <p:cNvPr id="268338" name="AutoShape 50">
            <a:hlinkClick r:id="" action="ppaction://noaction" highlightClick="1"/>
          </p:cNvPr>
          <p:cNvSpPr>
            <a:spLocks noChangeArrowheads="1"/>
          </p:cNvSpPr>
          <p:nvPr/>
        </p:nvSpPr>
        <p:spPr bwMode="auto">
          <a:xfrm>
            <a:off x="457200" y="152400"/>
            <a:ext cx="8686800" cy="838200"/>
          </a:xfrm>
          <a:prstGeom prst="actionButtonBlank">
            <a:avLst/>
          </a:prstGeom>
          <a:solidFill>
            <a:srgbClr val="FFFF99"/>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r>
              <a:rPr lang="en-US" sz="2800" b="1" dirty="0">
                <a:solidFill>
                  <a:srgbClr val="FF3300"/>
                </a:solidFill>
              </a:rPr>
              <a:t>II. B4:READ.Then answer</a:t>
            </a:r>
            <a:r>
              <a:rPr lang="en-US" sz="2800" b="1" u="none" dirty="0">
                <a:solidFill>
                  <a:srgbClr val="FF3300"/>
                </a:solidFill>
              </a:rPr>
              <a:t> (P. 49</a:t>
            </a:r>
            <a:r>
              <a:rPr lang="en-US" sz="2800" b="1" u="none" dirty="0" smtClean="0">
                <a:solidFill>
                  <a:srgbClr val="FF3300"/>
                </a:solidFill>
              </a:rPr>
              <a:t>) </a:t>
            </a:r>
            <a:r>
              <a:rPr lang="en-US" sz="2800" b="1" u="none" dirty="0" smtClean="0"/>
              <a:t>(</a:t>
            </a:r>
            <a:r>
              <a:rPr lang="en-US" sz="2800" b="1" u="none" dirty="0" err="1" smtClean="0"/>
              <a:t>hs</a:t>
            </a:r>
            <a:r>
              <a:rPr lang="en-US" sz="2800" b="1" u="none" dirty="0" smtClean="0"/>
              <a:t> </a:t>
            </a:r>
            <a:r>
              <a:rPr lang="en-US" sz="2800" b="1" u="none" dirty="0" err="1" smtClean="0"/>
              <a:t>nghiên</a:t>
            </a:r>
            <a:r>
              <a:rPr lang="en-US" sz="2800" b="1" u="none" dirty="0" smtClean="0"/>
              <a:t> </a:t>
            </a:r>
            <a:r>
              <a:rPr lang="en-US" sz="2800" b="1" u="none" dirty="0" err="1" smtClean="0"/>
              <a:t>cứu</a:t>
            </a:r>
            <a:r>
              <a:rPr lang="en-US" sz="2800" b="1" u="none" dirty="0" smtClean="0"/>
              <a:t> </a:t>
            </a:r>
            <a:r>
              <a:rPr lang="en-US" sz="2800" b="1" u="none" dirty="0" err="1" smtClean="0"/>
              <a:t>trưóc</a:t>
            </a:r>
            <a:r>
              <a:rPr lang="en-US" sz="2800" b="1" u="none" dirty="0" smtClean="0"/>
              <a:t> </a:t>
            </a:r>
            <a:r>
              <a:rPr lang="en-US" sz="2800" b="1" u="none" dirty="0" err="1" smtClean="0"/>
              <a:t>bài</a:t>
            </a:r>
            <a:r>
              <a:rPr lang="en-US" sz="2800" b="1" u="none" dirty="0" smtClean="0"/>
              <a:t> </a:t>
            </a:r>
            <a:r>
              <a:rPr lang="en-US" sz="2800" b="1" u="none" dirty="0" err="1" smtClean="0"/>
              <a:t>giảng</a:t>
            </a:r>
            <a:r>
              <a:rPr lang="en-US" sz="2800" b="1" u="none" dirty="0" smtClean="0"/>
              <a:t> </a:t>
            </a:r>
            <a:r>
              <a:rPr lang="en-US" sz="2800" b="1" u="none" dirty="0" err="1" smtClean="0"/>
              <a:t>để</a:t>
            </a:r>
            <a:r>
              <a:rPr lang="en-US" sz="2800" b="1" u="none" dirty="0" smtClean="0"/>
              <a:t> </a:t>
            </a:r>
            <a:r>
              <a:rPr lang="en-US" sz="2800" b="1" u="none" dirty="0" err="1" smtClean="0"/>
              <a:t>học</a:t>
            </a:r>
            <a:r>
              <a:rPr lang="en-US" sz="2800" b="1" u="none" dirty="0" smtClean="0"/>
              <a:t> </a:t>
            </a:r>
            <a:r>
              <a:rPr lang="en-US" sz="2800" b="1" u="none" dirty="0" err="1" smtClean="0"/>
              <a:t>trực</a:t>
            </a:r>
            <a:r>
              <a:rPr lang="en-US" sz="2800" b="1" u="none" dirty="0" smtClean="0"/>
              <a:t> </a:t>
            </a:r>
            <a:r>
              <a:rPr lang="en-US" sz="2800" b="1" u="none" dirty="0" err="1" smtClean="0"/>
              <a:t>tuyến</a:t>
            </a:r>
            <a:r>
              <a:rPr lang="en-US" sz="2800" b="1" u="none" dirty="0" smtClean="0"/>
              <a:t> </a:t>
            </a:r>
            <a:r>
              <a:rPr lang="en-US" sz="2800" b="1" u="none" dirty="0" err="1" smtClean="0"/>
              <a:t>với</a:t>
            </a:r>
            <a:r>
              <a:rPr lang="en-US" sz="2800" b="1" u="none" dirty="0" smtClean="0"/>
              <a:t> GV)</a:t>
            </a:r>
            <a:endParaRPr lang="en-US" sz="2800" b="1" u="none" dirty="0"/>
          </a:p>
        </p:txBody>
      </p:sp>
    </p:spTree>
    <p:custDataLst>
      <p:tags r:id="rId1"/>
    </p:custDataLst>
    <p:extLst>
      <p:ext uri="{BB962C8B-B14F-4D97-AF65-F5344CB8AC3E}">
        <p14:creationId xmlns:p14="http://schemas.microsoft.com/office/powerpoint/2010/main" val="50265937"/>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8296"/>
                                        </p:tgtEl>
                                        <p:attrNameLst>
                                          <p:attrName>style.visibility</p:attrName>
                                        </p:attrNameLst>
                                      </p:cBhvr>
                                      <p:to>
                                        <p:strVal val="visible"/>
                                      </p:to>
                                    </p:set>
                                    <p:anim calcmode="lin" valueType="num">
                                      <p:cBhvr additive="base">
                                        <p:cTn id="7" dur="500" fill="hold"/>
                                        <p:tgtEl>
                                          <p:spTgt spid="268296"/>
                                        </p:tgtEl>
                                        <p:attrNameLst>
                                          <p:attrName>ppt_x</p:attrName>
                                        </p:attrNameLst>
                                      </p:cBhvr>
                                      <p:tavLst>
                                        <p:tav tm="0">
                                          <p:val>
                                            <p:strVal val="#ppt_x"/>
                                          </p:val>
                                        </p:tav>
                                        <p:tav tm="100000">
                                          <p:val>
                                            <p:strVal val="#ppt_x"/>
                                          </p:val>
                                        </p:tav>
                                      </p:tavLst>
                                    </p:anim>
                                    <p:anim calcmode="lin" valueType="num">
                                      <p:cBhvr additive="base">
                                        <p:cTn id="8" dur="500" fill="hold"/>
                                        <p:tgtEl>
                                          <p:spTgt spid="26829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5" presetClass="entr" presetSubtype="0" fill="hold" grpId="0" nodeType="clickEffect">
                                  <p:stCondLst>
                                    <p:cond delay="0"/>
                                  </p:stCondLst>
                                  <p:childTnLst>
                                    <p:set>
                                      <p:cBhvr>
                                        <p:cTn id="12" dur="1" fill="hold">
                                          <p:stCondLst>
                                            <p:cond delay="0"/>
                                          </p:stCondLst>
                                        </p:cTn>
                                        <p:tgtEl>
                                          <p:spTgt spid="268291"/>
                                        </p:tgtEl>
                                        <p:attrNameLst>
                                          <p:attrName>style.visibility</p:attrName>
                                        </p:attrNameLst>
                                      </p:cBhvr>
                                      <p:to>
                                        <p:strVal val="visible"/>
                                      </p:to>
                                    </p:set>
                                    <p:anim calcmode="lin" valueType="num">
                                      <p:cBhvr>
                                        <p:cTn id="13" dur="1000" fill="hold"/>
                                        <p:tgtEl>
                                          <p:spTgt spid="268291"/>
                                        </p:tgtEl>
                                        <p:attrNameLst>
                                          <p:attrName>ppt_w</p:attrName>
                                        </p:attrNameLst>
                                      </p:cBhvr>
                                      <p:tavLst>
                                        <p:tav tm="0">
                                          <p:val>
                                            <p:strVal val="#ppt_w*0.70"/>
                                          </p:val>
                                        </p:tav>
                                        <p:tav tm="100000">
                                          <p:val>
                                            <p:strVal val="#ppt_w"/>
                                          </p:val>
                                        </p:tav>
                                      </p:tavLst>
                                    </p:anim>
                                    <p:anim calcmode="lin" valueType="num">
                                      <p:cBhvr>
                                        <p:cTn id="14" dur="1000" fill="hold"/>
                                        <p:tgtEl>
                                          <p:spTgt spid="268291"/>
                                        </p:tgtEl>
                                        <p:attrNameLst>
                                          <p:attrName>ppt_h</p:attrName>
                                        </p:attrNameLst>
                                      </p:cBhvr>
                                      <p:tavLst>
                                        <p:tav tm="0">
                                          <p:val>
                                            <p:strVal val="#ppt_h"/>
                                          </p:val>
                                        </p:tav>
                                        <p:tav tm="100000">
                                          <p:val>
                                            <p:strVal val="#ppt_h"/>
                                          </p:val>
                                        </p:tav>
                                      </p:tavLst>
                                    </p:anim>
                                    <p:animEffect transition="in" filter="fade">
                                      <p:cBhvr>
                                        <p:cTn id="15" dur="1000"/>
                                        <p:tgtEl>
                                          <p:spTgt spid="26829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268301"/>
                                        </p:tgtEl>
                                        <p:attrNameLst>
                                          <p:attrName>style.visibility</p:attrName>
                                        </p:attrNameLst>
                                      </p:cBhvr>
                                      <p:to>
                                        <p:strVal val="visible"/>
                                      </p:to>
                                    </p:set>
                                    <p:anim calcmode="lin" valueType="num">
                                      <p:cBhvr>
                                        <p:cTn id="20" dur="1000" fill="hold"/>
                                        <p:tgtEl>
                                          <p:spTgt spid="268301"/>
                                        </p:tgtEl>
                                        <p:attrNameLst>
                                          <p:attrName>ppt_w</p:attrName>
                                        </p:attrNameLst>
                                      </p:cBhvr>
                                      <p:tavLst>
                                        <p:tav tm="0">
                                          <p:val>
                                            <p:strVal val="#ppt_w*0.70"/>
                                          </p:val>
                                        </p:tav>
                                        <p:tav tm="100000">
                                          <p:val>
                                            <p:strVal val="#ppt_w"/>
                                          </p:val>
                                        </p:tav>
                                      </p:tavLst>
                                    </p:anim>
                                    <p:anim calcmode="lin" valueType="num">
                                      <p:cBhvr>
                                        <p:cTn id="21" dur="1000" fill="hold"/>
                                        <p:tgtEl>
                                          <p:spTgt spid="268301"/>
                                        </p:tgtEl>
                                        <p:attrNameLst>
                                          <p:attrName>ppt_h</p:attrName>
                                        </p:attrNameLst>
                                      </p:cBhvr>
                                      <p:tavLst>
                                        <p:tav tm="0">
                                          <p:val>
                                            <p:strVal val="#ppt_h"/>
                                          </p:val>
                                        </p:tav>
                                        <p:tav tm="100000">
                                          <p:val>
                                            <p:strVal val="#ppt_h"/>
                                          </p:val>
                                        </p:tav>
                                      </p:tavLst>
                                    </p:anim>
                                    <p:animEffect transition="in" filter="fade">
                                      <p:cBhvr>
                                        <p:cTn id="22" dur="1000"/>
                                        <p:tgtEl>
                                          <p:spTgt spid="26830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3" presetClass="entr" presetSubtype="16" fill="hold" nodeType="clickEffect">
                                  <p:stCondLst>
                                    <p:cond delay="0"/>
                                  </p:stCondLst>
                                  <p:childTnLst>
                                    <p:set>
                                      <p:cBhvr>
                                        <p:cTn id="26" dur="1" fill="hold">
                                          <p:stCondLst>
                                            <p:cond delay="0"/>
                                          </p:stCondLst>
                                        </p:cTn>
                                        <p:tgtEl>
                                          <p:spTgt spid="268305"/>
                                        </p:tgtEl>
                                        <p:attrNameLst>
                                          <p:attrName>style.visibility</p:attrName>
                                        </p:attrNameLst>
                                      </p:cBhvr>
                                      <p:to>
                                        <p:strVal val="visible"/>
                                      </p:to>
                                    </p:set>
                                    <p:anim calcmode="lin" valueType="num">
                                      <p:cBhvr>
                                        <p:cTn id="27" dur="500" fill="hold"/>
                                        <p:tgtEl>
                                          <p:spTgt spid="268305"/>
                                        </p:tgtEl>
                                        <p:attrNameLst>
                                          <p:attrName>ppt_w</p:attrName>
                                        </p:attrNameLst>
                                      </p:cBhvr>
                                      <p:tavLst>
                                        <p:tav tm="0">
                                          <p:val>
                                            <p:fltVal val="0"/>
                                          </p:val>
                                        </p:tav>
                                        <p:tav tm="100000">
                                          <p:val>
                                            <p:strVal val="#ppt_w"/>
                                          </p:val>
                                        </p:tav>
                                      </p:tavLst>
                                    </p:anim>
                                    <p:anim calcmode="lin" valueType="num">
                                      <p:cBhvr>
                                        <p:cTn id="28" dur="500" fill="hold"/>
                                        <p:tgtEl>
                                          <p:spTgt spid="268305"/>
                                        </p:tgtEl>
                                        <p:attrNameLst>
                                          <p:attrName>ppt_h</p:attrName>
                                        </p:attrNameLst>
                                      </p:cBhvr>
                                      <p:tavLst>
                                        <p:tav tm="0">
                                          <p:val>
                                            <p:fltVal val="0"/>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3" presetClass="entr" presetSubtype="16" fill="hold" nodeType="clickEffect">
                                  <p:stCondLst>
                                    <p:cond delay="0"/>
                                  </p:stCondLst>
                                  <p:childTnLst>
                                    <p:set>
                                      <p:cBhvr>
                                        <p:cTn id="32" dur="1" fill="hold">
                                          <p:stCondLst>
                                            <p:cond delay="0"/>
                                          </p:stCondLst>
                                        </p:cTn>
                                        <p:tgtEl>
                                          <p:spTgt spid="268305"/>
                                        </p:tgtEl>
                                        <p:attrNameLst>
                                          <p:attrName>style.visibility</p:attrName>
                                        </p:attrNameLst>
                                      </p:cBhvr>
                                      <p:to>
                                        <p:strVal val="visible"/>
                                      </p:to>
                                    </p:set>
                                    <p:anim calcmode="lin" valueType="num">
                                      <p:cBhvr>
                                        <p:cTn id="33" dur="500" fill="hold"/>
                                        <p:tgtEl>
                                          <p:spTgt spid="268305"/>
                                        </p:tgtEl>
                                        <p:attrNameLst>
                                          <p:attrName>ppt_w</p:attrName>
                                        </p:attrNameLst>
                                      </p:cBhvr>
                                      <p:tavLst>
                                        <p:tav tm="0">
                                          <p:val>
                                            <p:fltVal val="0"/>
                                          </p:val>
                                        </p:tav>
                                        <p:tav tm="100000">
                                          <p:val>
                                            <p:strVal val="#ppt_w"/>
                                          </p:val>
                                        </p:tav>
                                      </p:tavLst>
                                    </p:anim>
                                    <p:anim calcmode="lin" valueType="num">
                                      <p:cBhvr>
                                        <p:cTn id="34" dur="500" fill="hold"/>
                                        <p:tgtEl>
                                          <p:spTgt spid="268305"/>
                                        </p:tgtEl>
                                        <p:attrNameLst>
                                          <p:attrName>ppt_h</p:attrName>
                                        </p:attrNameLst>
                                      </p:cBhvr>
                                      <p:tavLst>
                                        <p:tav tm="0">
                                          <p:val>
                                            <p:fltVal val="0"/>
                                          </p:val>
                                        </p:tav>
                                        <p:tav tm="100000">
                                          <p:val>
                                            <p:strVal val="#ppt_h"/>
                                          </p:val>
                                        </p:tav>
                                      </p:tavLst>
                                    </p:anim>
                                  </p:childTnLst>
                                </p:cTn>
                              </p:par>
                              <p:par>
                                <p:cTn id="35" presetID="23" presetClass="entr" presetSubtype="16" fill="hold" grpId="0" nodeType="withEffect">
                                  <p:stCondLst>
                                    <p:cond delay="0"/>
                                  </p:stCondLst>
                                  <p:childTnLst>
                                    <p:set>
                                      <p:cBhvr>
                                        <p:cTn id="36" dur="1" fill="hold">
                                          <p:stCondLst>
                                            <p:cond delay="0"/>
                                          </p:stCondLst>
                                        </p:cTn>
                                        <p:tgtEl>
                                          <p:spTgt spid="268303"/>
                                        </p:tgtEl>
                                        <p:attrNameLst>
                                          <p:attrName>style.visibility</p:attrName>
                                        </p:attrNameLst>
                                      </p:cBhvr>
                                      <p:to>
                                        <p:strVal val="visible"/>
                                      </p:to>
                                    </p:set>
                                    <p:anim calcmode="lin" valueType="num">
                                      <p:cBhvr>
                                        <p:cTn id="37" dur="500" fill="hold"/>
                                        <p:tgtEl>
                                          <p:spTgt spid="268303"/>
                                        </p:tgtEl>
                                        <p:attrNameLst>
                                          <p:attrName>ppt_w</p:attrName>
                                        </p:attrNameLst>
                                      </p:cBhvr>
                                      <p:tavLst>
                                        <p:tav tm="0">
                                          <p:val>
                                            <p:fltVal val="0"/>
                                          </p:val>
                                        </p:tav>
                                        <p:tav tm="100000">
                                          <p:val>
                                            <p:strVal val="#ppt_w"/>
                                          </p:val>
                                        </p:tav>
                                      </p:tavLst>
                                    </p:anim>
                                    <p:anim calcmode="lin" valueType="num">
                                      <p:cBhvr>
                                        <p:cTn id="38" dur="500" fill="hold"/>
                                        <p:tgtEl>
                                          <p:spTgt spid="268303"/>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268292"/>
                                        </p:tgtEl>
                                        <p:attrNameLst>
                                          <p:attrName>style.visibility</p:attrName>
                                        </p:attrNameLst>
                                      </p:cBhvr>
                                      <p:to>
                                        <p:strVal val="visible"/>
                                      </p:to>
                                    </p:set>
                                    <p:anim calcmode="lin" valueType="num">
                                      <p:cBhvr>
                                        <p:cTn id="43" dur="500" fill="hold"/>
                                        <p:tgtEl>
                                          <p:spTgt spid="268292"/>
                                        </p:tgtEl>
                                        <p:attrNameLst>
                                          <p:attrName>ppt_w</p:attrName>
                                        </p:attrNameLst>
                                      </p:cBhvr>
                                      <p:tavLst>
                                        <p:tav tm="0">
                                          <p:val>
                                            <p:fltVal val="0"/>
                                          </p:val>
                                        </p:tav>
                                        <p:tav tm="100000">
                                          <p:val>
                                            <p:strVal val="#ppt_w"/>
                                          </p:val>
                                        </p:tav>
                                      </p:tavLst>
                                    </p:anim>
                                    <p:anim calcmode="lin" valueType="num">
                                      <p:cBhvr>
                                        <p:cTn id="44" dur="500" fill="hold"/>
                                        <p:tgtEl>
                                          <p:spTgt spid="268292"/>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268294"/>
                                        </p:tgtEl>
                                        <p:attrNameLst>
                                          <p:attrName>style.visibility</p:attrName>
                                        </p:attrNameLst>
                                      </p:cBhvr>
                                      <p:to>
                                        <p:strVal val="visible"/>
                                      </p:to>
                                    </p:set>
                                    <p:anim calcmode="lin" valueType="num">
                                      <p:cBhvr>
                                        <p:cTn id="49" dur="500" fill="hold"/>
                                        <p:tgtEl>
                                          <p:spTgt spid="268294"/>
                                        </p:tgtEl>
                                        <p:attrNameLst>
                                          <p:attrName>ppt_w</p:attrName>
                                        </p:attrNameLst>
                                      </p:cBhvr>
                                      <p:tavLst>
                                        <p:tav tm="0">
                                          <p:val>
                                            <p:fltVal val="0"/>
                                          </p:val>
                                        </p:tav>
                                        <p:tav tm="100000">
                                          <p:val>
                                            <p:strVal val="#ppt_w"/>
                                          </p:val>
                                        </p:tav>
                                      </p:tavLst>
                                    </p:anim>
                                    <p:anim calcmode="lin" valueType="num">
                                      <p:cBhvr>
                                        <p:cTn id="50" dur="500" fill="hold"/>
                                        <p:tgtEl>
                                          <p:spTgt spid="268294"/>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268293"/>
                                        </p:tgtEl>
                                        <p:attrNameLst>
                                          <p:attrName>style.visibility</p:attrName>
                                        </p:attrNameLst>
                                      </p:cBhvr>
                                      <p:to>
                                        <p:strVal val="visible"/>
                                      </p:to>
                                    </p:set>
                                    <p:animEffect transition="in" filter="wipe(down)">
                                      <p:cBhvr>
                                        <p:cTn id="55" dur="500"/>
                                        <p:tgtEl>
                                          <p:spTgt spid="268293"/>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268300"/>
                                        </p:tgtEl>
                                        <p:attrNameLst>
                                          <p:attrName>style.visibility</p:attrName>
                                        </p:attrNameLst>
                                      </p:cBhvr>
                                      <p:to>
                                        <p:strVal val="visible"/>
                                      </p:to>
                                    </p:set>
                                    <p:animEffect transition="in" filter="wipe(down)">
                                      <p:cBhvr>
                                        <p:cTn id="60" dur="500"/>
                                        <p:tgtEl>
                                          <p:spTgt spid="268300"/>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15" presetClass="entr" presetSubtype="0" fill="hold" grpId="0" nodeType="clickEffect">
                                  <p:stCondLst>
                                    <p:cond delay="0"/>
                                  </p:stCondLst>
                                  <p:childTnLst>
                                    <p:set>
                                      <p:cBhvr>
                                        <p:cTn id="64" dur="1" fill="hold">
                                          <p:stCondLst>
                                            <p:cond delay="0"/>
                                          </p:stCondLst>
                                        </p:cTn>
                                        <p:tgtEl>
                                          <p:spTgt spid="268297"/>
                                        </p:tgtEl>
                                        <p:attrNameLst>
                                          <p:attrName>style.visibility</p:attrName>
                                        </p:attrNameLst>
                                      </p:cBhvr>
                                      <p:to>
                                        <p:strVal val="visible"/>
                                      </p:to>
                                    </p:set>
                                    <p:anim calcmode="lin" valueType="num">
                                      <p:cBhvr>
                                        <p:cTn id="65" dur="1000" fill="hold"/>
                                        <p:tgtEl>
                                          <p:spTgt spid="268297"/>
                                        </p:tgtEl>
                                        <p:attrNameLst>
                                          <p:attrName>ppt_w</p:attrName>
                                        </p:attrNameLst>
                                      </p:cBhvr>
                                      <p:tavLst>
                                        <p:tav tm="0">
                                          <p:val>
                                            <p:fltVal val="0"/>
                                          </p:val>
                                        </p:tav>
                                        <p:tav tm="100000">
                                          <p:val>
                                            <p:strVal val="#ppt_w"/>
                                          </p:val>
                                        </p:tav>
                                      </p:tavLst>
                                    </p:anim>
                                    <p:anim calcmode="lin" valueType="num">
                                      <p:cBhvr>
                                        <p:cTn id="66" dur="1000" fill="hold"/>
                                        <p:tgtEl>
                                          <p:spTgt spid="268297"/>
                                        </p:tgtEl>
                                        <p:attrNameLst>
                                          <p:attrName>ppt_h</p:attrName>
                                        </p:attrNameLst>
                                      </p:cBhvr>
                                      <p:tavLst>
                                        <p:tav tm="0">
                                          <p:val>
                                            <p:fltVal val="0"/>
                                          </p:val>
                                        </p:tav>
                                        <p:tav tm="100000">
                                          <p:val>
                                            <p:strVal val="#ppt_h"/>
                                          </p:val>
                                        </p:tav>
                                      </p:tavLst>
                                    </p:anim>
                                    <p:anim calcmode="lin" valueType="num">
                                      <p:cBhvr>
                                        <p:cTn id="67" dur="1000" fill="hold"/>
                                        <p:tgtEl>
                                          <p:spTgt spid="268297"/>
                                        </p:tgtEl>
                                        <p:attrNameLst>
                                          <p:attrName>ppt_x</p:attrName>
                                        </p:attrNameLst>
                                      </p:cBhvr>
                                      <p:tavLst>
                                        <p:tav tm="0" fmla="#ppt_x+(cos(-2*pi*(1-$))*-#ppt_x-sin(-2*pi*(1-$))*(1-#ppt_y))*(1-$)">
                                          <p:val>
                                            <p:fltVal val="0"/>
                                          </p:val>
                                        </p:tav>
                                        <p:tav tm="100000">
                                          <p:val>
                                            <p:fltVal val="1"/>
                                          </p:val>
                                        </p:tav>
                                      </p:tavLst>
                                    </p:anim>
                                    <p:anim calcmode="lin" valueType="num">
                                      <p:cBhvr>
                                        <p:cTn id="68" dur="1000" fill="hold"/>
                                        <p:tgtEl>
                                          <p:spTgt spid="26829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9" fill="hold" nodeType="clickPar">
                      <p:stCondLst>
                        <p:cond delay="indefinite"/>
                      </p:stCondLst>
                      <p:childTnLst>
                        <p:par>
                          <p:cTn id="70" fill="hold" nodeType="withGroup">
                            <p:stCondLst>
                              <p:cond delay="0"/>
                            </p:stCondLst>
                            <p:childTnLst>
                              <p:par>
                                <p:cTn id="71" presetID="15" presetClass="entr" presetSubtype="0" fill="hold" grpId="0" nodeType="clickEffect">
                                  <p:stCondLst>
                                    <p:cond delay="0"/>
                                  </p:stCondLst>
                                  <p:childTnLst>
                                    <p:set>
                                      <p:cBhvr>
                                        <p:cTn id="72" dur="1" fill="hold">
                                          <p:stCondLst>
                                            <p:cond delay="0"/>
                                          </p:stCondLst>
                                        </p:cTn>
                                        <p:tgtEl>
                                          <p:spTgt spid="268302"/>
                                        </p:tgtEl>
                                        <p:attrNameLst>
                                          <p:attrName>style.visibility</p:attrName>
                                        </p:attrNameLst>
                                      </p:cBhvr>
                                      <p:to>
                                        <p:strVal val="visible"/>
                                      </p:to>
                                    </p:set>
                                    <p:anim calcmode="lin" valueType="num">
                                      <p:cBhvr>
                                        <p:cTn id="73" dur="1000" fill="hold"/>
                                        <p:tgtEl>
                                          <p:spTgt spid="268302"/>
                                        </p:tgtEl>
                                        <p:attrNameLst>
                                          <p:attrName>ppt_w</p:attrName>
                                        </p:attrNameLst>
                                      </p:cBhvr>
                                      <p:tavLst>
                                        <p:tav tm="0">
                                          <p:val>
                                            <p:fltVal val="0"/>
                                          </p:val>
                                        </p:tav>
                                        <p:tav tm="100000">
                                          <p:val>
                                            <p:strVal val="#ppt_w"/>
                                          </p:val>
                                        </p:tav>
                                      </p:tavLst>
                                    </p:anim>
                                    <p:anim calcmode="lin" valueType="num">
                                      <p:cBhvr>
                                        <p:cTn id="74" dur="1000" fill="hold"/>
                                        <p:tgtEl>
                                          <p:spTgt spid="268302"/>
                                        </p:tgtEl>
                                        <p:attrNameLst>
                                          <p:attrName>ppt_h</p:attrName>
                                        </p:attrNameLst>
                                      </p:cBhvr>
                                      <p:tavLst>
                                        <p:tav tm="0">
                                          <p:val>
                                            <p:fltVal val="0"/>
                                          </p:val>
                                        </p:tav>
                                        <p:tav tm="100000">
                                          <p:val>
                                            <p:strVal val="#ppt_h"/>
                                          </p:val>
                                        </p:tav>
                                      </p:tavLst>
                                    </p:anim>
                                    <p:anim calcmode="lin" valueType="num">
                                      <p:cBhvr>
                                        <p:cTn id="75" dur="1000" fill="hold"/>
                                        <p:tgtEl>
                                          <p:spTgt spid="268302"/>
                                        </p:tgtEl>
                                        <p:attrNameLst>
                                          <p:attrName>ppt_x</p:attrName>
                                        </p:attrNameLst>
                                      </p:cBhvr>
                                      <p:tavLst>
                                        <p:tav tm="0" fmla="#ppt_x+(cos(-2*pi*(1-$))*-#ppt_x-sin(-2*pi*(1-$))*(1-#ppt_y))*(1-$)">
                                          <p:val>
                                            <p:fltVal val="0"/>
                                          </p:val>
                                        </p:tav>
                                        <p:tav tm="100000">
                                          <p:val>
                                            <p:fltVal val="1"/>
                                          </p:val>
                                        </p:tav>
                                      </p:tavLst>
                                    </p:anim>
                                    <p:anim calcmode="lin" valueType="num">
                                      <p:cBhvr>
                                        <p:cTn id="76" dur="1000" fill="hold"/>
                                        <p:tgtEl>
                                          <p:spTgt spid="26830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7" fill="hold" nodeType="clickPar">
                      <p:stCondLst>
                        <p:cond delay="indefinite"/>
                      </p:stCondLst>
                      <p:childTnLst>
                        <p:par>
                          <p:cTn id="78" fill="hold" nodeType="withGroup">
                            <p:stCondLst>
                              <p:cond delay="0"/>
                            </p:stCondLst>
                            <p:childTnLst>
                              <p:par>
                                <p:cTn id="79" presetID="13" presetClass="entr" presetSubtype="16" fill="hold" grpId="0" nodeType="clickEffect">
                                  <p:stCondLst>
                                    <p:cond delay="0"/>
                                  </p:stCondLst>
                                  <p:childTnLst>
                                    <p:set>
                                      <p:cBhvr>
                                        <p:cTn id="80" dur="1" fill="hold">
                                          <p:stCondLst>
                                            <p:cond delay="0"/>
                                          </p:stCondLst>
                                        </p:cTn>
                                        <p:tgtEl>
                                          <p:spTgt spid="268299"/>
                                        </p:tgtEl>
                                        <p:attrNameLst>
                                          <p:attrName>style.visibility</p:attrName>
                                        </p:attrNameLst>
                                      </p:cBhvr>
                                      <p:to>
                                        <p:strVal val="visible"/>
                                      </p:to>
                                    </p:set>
                                    <p:animEffect transition="in" filter="plus(in)">
                                      <p:cBhvr>
                                        <p:cTn id="81" dur="2000"/>
                                        <p:tgtEl>
                                          <p:spTgt spid="268299"/>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3" presetClass="entr" presetSubtype="16" fill="hold" grpId="0" nodeType="clickEffect">
                                  <p:stCondLst>
                                    <p:cond delay="0"/>
                                  </p:stCondLst>
                                  <p:childTnLst>
                                    <p:set>
                                      <p:cBhvr>
                                        <p:cTn id="85" dur="1" fill="hold">
                                          <p:stCondLst>
                                            <p:cond delay="0"/>
                                          </p:stCondLst>
                                        </p:cTn>
                                        <p:tgtEl>
                                          <p:spTgt spid="268298"/>
                                        </p:tgtEl>
                                        <p:attrNameLst>
                                          <p:attrName>style.visibility</p:attrName>
                                        </p:attrNameLst>
                                      </p:cBhvr>
                                      <p:to>
                                        <p:strVal val="visible"/>
                                      </p:to>
                                    </p:set>
                                    <p:animEffect transition="in" filter="plus(in)">
                                      <p:cBhvr>
                                        <p:cTn id="86" dur="2000"/>
                                        <p:tgtEl>
                                          <p:spTgt spid="268298"/>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4" presetClass="exit" presetSubtype="16" fill="hold" grpId="1" nodeType="clickEffect">
                                  <p:stCondLst>
                                    <p:cond delay="0"/>
                                  </p:stCondLst>
                                  <p:childTnLst>
                                    <p:animEffect transition="out" filter="box(in)">
                                      <p:cBhvr>
                                        <p:cTn id="90" dur="500"/>
                                        <p:tgtEl>
                                          <p:spTgt spid="268291"/>
                                        </p:tgtEl>
                                      </p:cBhvr>
                                    </p:animEffect>
                                    <p:set>
                                      <p:cBhvr>
                                        <p:cTn id="91" dur="1" fill="hold">
                                          <p:stCondLst>
                                            <p:cond delay="499"/>
                                          </p:stCondLst>
                                        </p:cTn>
                                        <p:tgtEl>
                                          <p:spTgt spid="268291"/>
                                        </p:tgtEl>
                                        <p:attrNameLst>
                                          <p:attrName>style.visibility</p:attrName>
                                        </p:attrNameLst>
                                      </p:cBhvr>
                                      <p:to>
                                        <p:strVal val="hidden"/>
                                      </p:to>
                                    </p:set>
                                  </p:childTnLst>
                                </p:cTn>
                              </p:par>
                            </p:childTnLst>
                          </p:cTn>
                        </p:par>
                      </p:childTnLst>
                    </p:cTn>
                  </p:par>
                  <p:par>
                    <p:cTn id="92" fill="hold" nodeType="clickPar">
                      <p:stCondLst>
                        <p:cond delay="indefinite"/>
                      </p:stCondLst>
                      <p:childTnLst>
                        <p:par>
                          <p:cTn id="93" fill="hold" nodeType="withGroup">
                            <p:stCondLst>
                              <p:cond delay="0"/>
                            </p:stCondLst>
                            <p:childTnLst>
                              <p:par>
                                <p:cTn id="94" presetID="4" presetClass="exit" presetSubtype="16" fill="hold" grpId="1" nodeType="clickEffect">
                                  <p:stCondLst>
                                    <p:cond delay="0"/>
                                  </p:stCondLst>
                                  <p:childTnLst>
                                    <p:animEffect transition="out" filter="box(in)">
                                      <p:cBhvr>
                                        <p:cTn id="95" dur="500"/>
                                        <p:tgtEl>
                                          <p:spTgt spid="268292"/>
                                        </p:tgtEl>
                                      </p:cBhvr>
                                    </p:animEffect>
                                    <p:set>
                                      <p:cBhvr>
                                        <p:cTn id="96" dur="1" fill="hold">
                                          <p:stCondLst>
                                            <p:cond delay="499"/>
                                          </p:stCondLst>
                                        </p:cTn>
                                        <p:tgtEl>
                                          <p:spTgt spid="268292"/>
                                        </p:tgtEl>
                                        <p:attrNameLst>
                                          <p:attrName>style.visibility</p:attrName>
                                        </p:attrNameLst>
                                      </p:cBhvr>
                                      <p:to>
                                        <p:strVal val="hidden"/>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4" presetClass="exit" presetSubtype="16" fill="hold" grpId="1" nodeType="clickEffect">
                                  <p:stCondLst>
                                    <p:cond delay="0"/>
                                  </p:stCondLst>
                                  <p:childTnLst>
                                    <p:animEffect transition="out" filter="box(in)">
                                      <p:cBhvr>
                                        <p:cTn id="100" dur="500"/>
                                        <p:tgtEl>
                                          <p:spTgt spid="268293"/>
                                        </p:tgtEl>
                                      </p:cBhvr>
                                    </p:animEffect>
                                    <p:set>
                                      <p:cBhvr>
                                        <p:cTn id="101" dur="1" fill="hold">
                                          <p:stCondLst>
                                            <p:cond delay="499"/>
                                          </p:stCondLst>
                                        </p:cTn>
                                        <p:tgtEl>
                                          <p:spTgt spid="268293"/>
                                        </p:tgtEl>
                                        <p:attrNameLst>
                                          <p:attrName>style.visibility</p:attrName>
                                        </p:attrNameLst>
                                      </p:cBhvr>
                                      <p:to>
                                        <p:strVal val="hidden"/>
                                      </p:to>
                                    </p:se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4" presetClass="exit" presetSubtype="16" fill="hold" grpId="1" nodeType="clickEffect">
                                  <p:stCondLst>
                                    <p:cond delay="0"/>
                                  </p:stCondLst>
                                  <p:childTnLst>
                                    <p:animEffect transition="out" filter="box(in)">
                                      <p:cBhvr>
                                        <p:cTn id="105" dur="500"/>
                                        <p:tgtEl>
                                          <p:spTgt spid="268297"/>
                                        </p:tgtEl>
                                      </p:cBhvr>
                                    </p:animEffect>
                                    <p:set>
                                      <p:cBhvr>
                                        <p:cTn id="106" dur="1" fill="hold">
                                          <p:stCondLst>
                                            <p:cond delay="499"/>
                                          </p:stCondLst>
                                        </p:cTn>
                                        <p:tgtEl>
                                          <p:spTgt spid="268297"/>
                                        </p:tgtEl>
                                        <p:attrNameLst>
                                          <p:attrName>style.visibility</p:attrName>
                                        </p:attrNameLst>
                                      </p:cBhvr>
                                      <p:to>
                                        <p:strVal val="hidden"/>
                                      </p:to>
                                    </p:se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4" presetClass="exit" presetSubtype="16" fill="hold" grpId="1" nodeType="clickEffect">
                                  <p:stCondLst>
                                    <p:cond delay="0"/>
                                  </p:stCondLst>
                                  <p:childTnLst>
                                    <p:animEffect transition="out" filter="box(in)">
                                      <p:cBhvr>
                                        <p:cTn id="110" dur="500"/>
                                        <p:tgtEl>
                                          <p:spTgt spid="268299"/>
                                        </p:tgtEl>
                                      </p:cBhvr>
                                    </p:animEffect>
                                    <p:set>
                                      <p:cBhvr>
                                        <p:cTn id="111" dur="1" fill="hold">
                                          <p:stCondLst>
                                            <p:cond delay="499"/>
                                          </p:stCondLst>
                                        </p:cTn>
                                        <p:tgtEl>
                                          <p:spTgt spid="268299"/>
                                        </p:tgtEl>
                                        <p:attrNameLst>
                                          <p:attrName>style.visibility</p:attrName>
                                        </p:attrNameLst>
                                      </p:cBhvr>
                                      <p:to>
                                        <p:strVal val="hidden"/>
                                      </p:to>
                                    </p:se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2" presetClass="entr" presetSubtype="4" fill="hold" grpId="0" nodeType="clickEffect">
                                  <p:stCondLst>
                                    <p:cond delay="0"/>
                                  </p:stCondLst>
                                  <p:childTnLst>
                                    <p:set>
                                      <p:cBhvr>
                                        <p:cTn id="115" dur="1" fill="hold">
                                          <p:stCondLst>
                                            <p:cond delay="0"/>
                                          </p:stCondLst>
                                        </p:cTn>
                                        <p:tgtEl>
                                          <p:spTgt spid="268338"/>
                                        </p:tgtEl>
                                        <p:attrNameLst>
                                          <p:attrName>style.visibility</p:attrName>
                                        </p:attrNameLst>
                                      </p:cBhvr>
                                      <p:to>
                                        <p:strVal val="visible"/>
                                      </p:to>
                                    </p:set>
                                    <p:anim calcmode="lin" valueType="num">
                                      <p:cBhvr additive="base">
                                        <p:cTn id="116" dur="500" fill="hold"/>
                                        <p:tgtEl>
                                          <p:spTgt spid="268338"/>
                                        </p:tgtEl>
                                        <p:attrNameLst>
                                          <p:attrName>ppt_x</p:attrName>
                                        </p:attrNameLst>
                                      </p:cBhvr>
                                      <p:tavLst>
                                        <p:tav tm="0">
                                          <p:val>
                                            <p:strVal val="#ppt_x"/>
                                          </p:val>
                                        </p:tav>
                                        <p:tav tm="100000">
                                          <p:val>
                                            <p:strVal val="#ppt_x"/>
                                          </p:val>
                                        </p:tav>
                                      </p:tavLst>
                                    </p:anim>
                                    <p:anim calcmode="lin" valueType="num">
                                      <p:cBhvr additive="base">
                                        <p:cTn id="117" dur="500" fill="hold"/>
                                        <p:tgtEl>
                                          <p:spTgt spid="2683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8291" grpId="0" animBg="1"/>
      <p:bldP spid="268291" grpId="1" animBg="1"/>
      <p:bldP spid="268292" grpId="0" animBg="1"/>
      <p:bldP spid="268292" grpId="1" animBg="1"/>
      <p:bldP spid="268293" grpId="0" animBg="1"/>
      <p:bldP spid="268293" grpId="1" animBg="1"/>
      <p:bldP spid="268294" grpId="0" animBg="1"/>
      <p:bldP spid="268296" grpId="0" animBg="1"/>
      <p:bldP spid="268297" grpId="0" animBg="1"/>
      <p:bldP spid="268297" grpId="1" animBg="1"/>
      <p:bldP spid="268298" grpId="0" animBg="1"/>
      <p:bldP spid="268299" grpId="0" animBg="1"/>
      <p:bldP spid="268299" grpId="1" animBg="1"/>
      <p:bldP spid="268300" grpId="0" animBg="1"/>
      <p:bldP spid="268301" grpId="0" animBg="1"/>
      <p:bldP spid="268302" grpId="0" animBg="1"/>
      <p:bldP spid="268303" grpId="0" animBg="1"/>
      <p:bldP spid="26833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a:xfrm>
            <a:off x="0" y="0"/>
            <a:ext cx="8229600" cy="533400"/>
          </a:xfrm>
        </p:spPr>
        <p:txBody>
          <a:bodyPr>
            <a:normAutofit fontScale="90000"/>
          </a:bodyPr>
          <a:lstStyle/>
          <a:p>
            <a:r>
              <a:rPr lang="en-US" sz="4000" b="1">
                <a:solidFill>
                  <a:srgbClr val="FF3300"/>
                </a:solidFill>
              </a:rPr>
              <a:t>The Library of Congress</a:t>
            </a:r>
          </a:p>
        </p:txBody>
      </p:sp>
      <p:pic>
        <p:nvPicPr>
          <p:cNvPr id="285699" name="Picture 3" descr="LibraryCongressFront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09600"/>
            <a:ext cx="9144000" cy="624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13921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86722" name="Picture 2" descr="library-congress-pictur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10388"/>
          </a:xfrm>
          <a:prstGeom prst="rect">
            <a:avLst/>
          </a:prstGeom>
          <a:noFill/>
          <a:extLst>
            <a:ext uri="{909E8E84-426E-40DD-AFC4-6F175D3DCCD1}">
              <a14:hiddenFill xmlns:a14="http://schemas.microsoft.com/office/drawing/2010/main">
                <a:solidFill>
                  <a:srgbClr val="FFFFFF"/>
                </a:solidFill>
              </a14:hiddenFill>
            </a:ext>
          </a:extLst>
        </p:spPr>
      </p:pic>
      <p:sp>
        <p:nvSpPr>
          <p:cNvPr id="286723" name="Rectangle 3"/>
          <p:cNvSpPr>
            <a:spLocks noChangeArrowheads="1"/>
          </p:cNvSpPr>
          <p:nvPr/>
        </p:nvSpPr>
        <p:spPr bwMode="auto">
          <a:xfrm>
            <a:off x="2057400" y="331788"/>
            <a:ext cx="4749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4400">
                <a:solidFill>
                  <a:srgbClr val="00FF99"/>
                </a:solidFill>
              </a:rPr>
              <a:t>the reading room</a:t>
            </a:r>
          </a:p>
        </p:txBody>
      </p:sp>
    </p:spTree>
    <p:extLst>
      <p:ext uri="{BB962C8B-B14F-4D97-AF65-F5344CB8AC3E}">
        <p14:creationId xmlns:p14="http://schemas.microsoft.com/office/powerpoint/2010/main" val="2250106189"/>
      </p:ext>
    </p:extLst>
  </p:cSld>
  <p:clrMapOvr>
    <a:masterClrMapping/>
  </p:clrMapOvr>
  <p:transition>
    <p:blind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85" name="Text Box 13"/>
          <p:cNvSpPr txBox="1">
            <a:spLocks noChangeArrowheads="1"/>
          </p:cNvSpPr>
          <p:nvPr/>
        </p:nvSpPr>
        <p:spPr bwMode="auto">
          <a:xfrm>
            <a:off x="863600" y="990600"/>
            <a:ext cx="7366000" cy="5016758"/>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eaLnBrk="0" hangingPunct="0">
              <a:spcBef>
                <a:spcPct val="50000"/>
              </a:spcBef>
            </a:pPr>
            <a:r>
              <a:rPr lang="en-US" sz="4000" dirty="0">
                <a:solidFill>
                  <a:srgbClr val="0000CC"/>
                </a:solidFill>
                <a:latin typeface=".VnTime" pitchFamily="34" charset="0"/>
              </a:rPr>
              <a:t>One of the world’s largest libraries is the United State’s Library of Congress. It is in Washington D.C, the capital of the USA. It receives copies of all American books. It contains over 100 million books. It has about 1,000 km of shelves. It has over 5,000 employees.</a:t>
            </a:r>
          </a:p>
        </p:txBody>
      </p:sp>
      <p:sp>
        <p:nvSpPr>
          <p:cNvPr id="284686" name="Rectangle 14"/>
          <p:cNvSpPr>
            <a:spLocks noChangeArrowheads="1"/>
          </p:cNvSpPr>
          <p:nvPr/>
        </p:nvSpPr>
        <p:spPr bwMode="auto">
          <a:xfrm>
            <a:off x="228600" y="0"/>
            <a:ext cx="8229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sz="3600">
                <a:solidFill>
                  <a:srgbClr val="FF3300"/>
                </a:solidFill>
              </a:rPr>
              <a:t>The Library of Congress</a:t>
            </a:r>
          </a:p>
        </p:txBody>
      </p:sp>
      <p:pic>
        <p:nvPicPr>
          <p:cNvPr id="13" name="04B04.wav">
            <a:hlinkClick r:id="" action="ppaction://media"/>
          </p:cNvPr>
          <p:cNvPicPr>
            <a:picLocks noRot="1" noChangeAspect="1"/>
          </p:cNvPicPr>
          <p:nvPr>
            <a:wavAudioFile r:embed="rId1" name="04B04.wav"/>
          </p:nvPr>
        </p:nvPicPr>
        <p:blipFill>
          <a:blip r:embed="rId3">
            <a:duotone>
              <a:prstClr val="black"/>
              <a:schemeClr val="accent2">
                <a:tint val="45000"/>
                <a:satMod val="400000"/>
              </a:schemeClr>
            </a:duotone>
          </a:blip>
          <a:stretch>
            <a:fillRect/>
          </a:stretch>
        </p:blipFill>
        <p:spPr>
          <a:xfrm>
            <a:off x="558800" y="12290"/>
            <a:ext cx="609600" cy="609600"/>
          </a:xfrm>
          <a:prstGeom prst="rect">
            <a:avLst/>
          </a:prstGeom>
        </p:spPr>
      </p:pic>
    </p:spTree>
    <p:extLst>
      <p:ext uri="{BB962C8B-B14F-4D97-AF65-F5344CB8AC3E}">
        <p14:creationId xmlns:p14="http://schemas.microsoft.com/office/powerpoint/2010/main" val="33182619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84685"/>
                                        </p:tgtEl>
                                        <p:attrNameLst>
                                          <p:attrName>style.visibility</p:attrName>
                                        </p:attrNameLst>
                                      </p:cBhvr>
                                      <p:to>
                                        <p:strVal val="visible"/>
                                      </p:to>
                                    </p:set>
                                    <p:animEffect transition="in" filter="box(in)">
                                      <p:cBhvr>
                                        <p:cTn id="7" dur="500"/>
                                        <p:tgtEl>
                                          <p:spTgt spid="284685"/>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8" restart="whenNotActive" fill="hold" evtFilter="cancelBubble" nodeType="interactiveSeq">
                <p:stCondLst>
                  <p:cond evt="onClick" delay="0">
                    <p:tgtEl>
                      <p:spTgt spid="13"/>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22100" fill="hold"/>
                                        <p:tgtEl>
                                          <p:spTgt spid="13"/>
                                        </p:tgtEl>
                                      </p:cBhvr>
                                    </p:cmd>
                                  </p:childTnLst>
                                </p:cTn>
                              </p:par>
                            </p:childTnLst>
                          </p:cTn>
                        </p:par>
                      </p:childTnLst>
                    </p:cTn>
                  </p:par>
                </p:childTnLst>
              </p:cTn>
              <p:nextCondLst>
                <p:cond evt="onClick" delay="0">
                  <p:tgtEl>
                    <p:spTgt spid="13"/>
                  </p:tgtEl>
                </p:cond>
              </p:nextCondLst>
            </p:seq>
            <p:audio>
              <p:cMediaNode vol="80000">
                <p:cTn id="13" fill="hold" display="0">
                  <p:stCondLst>
                    <p:cond delay="indefinite"/>
                  </p:stCondLst>
                  <p:endCondLst>
                    <p:cond evt="onStopAudio" delay="0">
                      <p:tgtEl>
                        <p:sldTgt/>
                      </p:tgtEl>
                    </p:cond>
                  </p:endCondLst>
                </p:cTn>
                <p:tgtEl>
                  <p:spTgt spid="13"/>
                </p:tgtEl>
              </p:cMediaNode>
            </p:audio>
          </p:childTnLst>
        </p:cTn>
      </p:par>
    </p:tnLst>
    <p:bldLst>
      <p:bldP spid="28468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22" name="AutoShape 14" descr="Divot"/>
          <p:cNvSpPr>
            <a:spLocks noChangeArrowheads="1"/>
          </p:cNvSpPr>
          <p:nvPr/>
        </p:nvSpPr>
        <p:spPr bwMode="auto">
          <a:xfrm>
            <a:off x="76200" y="4419600"/>
            <a:ext cx="6934200" cy="1066800"/>
          </a:xfrm>
          <a:prstGeom prst="flowChartAlternateProcess">
            <a:avLst/>
          </a:prstGeom>
          <a:pattFill prst="divot">
            <a:fgClr>
              <a:srgbClr val="F0F046"/>
            </a:fgClr>
            <a:bgClr>
              <a:schemeClr val="bg1"/>
            </a:bgClr>
          </a:pattFill>
          <a:ln w="9525">
            <a:solidFill>
              <a:schemeClr val="tx1"/>
            </a:solidFill>
            <a:miter lim="800000"/>
            <a:headEnd/>
            <a:tailEnd/>
          </a:ln>
          <a:effectLst>
            <a:outerShdw dist="107763" dir="13500000" algn="ctr" rotWithShape="0">
              <a:schemeClr val="bg2">
                <a:alpha val="50000"/>
              </a:schemeClr>
            </a:outerShdw>
          </a:effectLst>
        </p:spPr>
        <p:txBody>
          <a:bodyPr wrap="none" anchor="ctr"/>
          <a:lstStyle/>
          <a:p>
            <a:endParaRPr lang="en-US"/>
          </a:p>
        </p:txBody>
      </p:sp>
      <p:sp>
        <p:nvSpPr>
          <p:cNvPr id="17421" name="AutoShape 13" descr="Divot"/>
          <p:cNvSpPr>
            <a:spLocks noChangeArrowheads="1"/>
          </p:cNvSpPr>
          <p:nvPr/>
        </p:nvSpPr>
        <p:spPr bwMode="auto">
          <a:xfrm>
            <a:off x="76200" y="3276600"/>
            <a:ext cx="6934200" cy="1066800"/>
          </a:xfrm>
          <a:prstGeom prst="flowChartAlternateProcess">
            <a:avLst/>
          </a:prstGeom>
          <a:pattFill prst="divot">
            <a:fgClr>
              <a:srgbClr val="F0F046"/>
            </a:fgClr>
            <a:bgClr>
              <a:schemeClr val="bg1"/>
            </a:bgClr>
          </a:pattFill>
          <a:ln w="9525">
            <a:solidFill>
              <a:schemeClr val="tx1"/>
            </a:solidFill>
            <a:miter lim="800000"/>
            <a:headEnd/>
            <a:tailEnd/>
          </a:ln>
          <a:effectLst>
            <a:outerShdw dist="107763" dir="13500000" algn="ctr" rotWithShape="0">
              <a:schemeClr val="bg2">
                <a:alpha val="50000"/>
              </a:schemeClr>
            </a:outerShdw>
          </a:effectLst>
        </p:spPr>
        <p:txBody>
          <a:bodyPr wrap="none" anchor="ctr"/>
          <a:lstStyle/>
          <a:p>
            <a:endParaRPr lang="en-US"/>
          </a:p>
        </p:txBody>
      </p:sp>
      <p:sp>
        <p:nvSpPr>
          <p:cNvPr id="17419" name="AutoShape 11" descr="Divot"/>
          <p:cNvSpPr>
            <a:spLocks noChangeArrowheads="1"/>
          </p:cNvSpPr>
          <p:nvPr/>
        </p:nvSpPr>
        <p:spPr bwMode="auto">
          <a:xfrm>
            <a:off x="76200" y="990600"/>
            <a:ext cx="6934200" cy="1066800"/>
          </a:xfrm>
          <a:prstGeom prst="flowChartAlternateProcess">
            <a:avLst/>
          </a:prstGeom>
          <a:pattFill prst="divot">
            <a:fgClr>
              <a:srgbClr val="F0F046"/>
            </a:fgClr>
            <a:bgClr>
              <a:schemeClr val="bg1"/>
            </a:bgClr>
          </a:pattFill>
          <a:ln w="9525">
            <a:solidFill>
              <a:schemeClr val="tx1"/>
            </a:solidFill>
            <a:miter lim="800000"/>
            <a:headEnd/>
            <a:tailEnd/>
          </a:ln>
          <a:effectLst>
            <a:outerShdw dist="107763" dir="13500000" algn="ctr" rotWithShape="0">
              <a:schemeClr val="bg2">
                <a:alpha val="50000"/>
              </a:schemeClr>
            </a:outerShdw>
          </a:effectLst>
        </p:spPr>
        <p:txBody>
          <a:bodyPr wrap="none" anchor="ctr"/>
          <a:lstStyle/>
          <a:p>
            <a:endParaRPr lang="en-US"/>
          </a:p>
        </p:txBody>
      </p:sp>
      <p:sp>
        <p:nvSpPr>
          <p:cNvPr id="17420" name="AutoShape 12" descr="Divot"/>
          <p:cNvSpPr>
            <a:spLocks noChangeArrowheads="1"/>
          </p:cNvSpPr>
          <p:nvPr/>
        </p:nvSpPr>
        <p:spPr bwMode="auto">
          <a:xfrm>
            <a:off x="76200" y="2133600"/>
            <a:ext cx="6934200" cy="1066800"/>
          </a:xfrm>
          <a:prstGeom prst="flowChartAlternateProcess">
            <a:avLst/>
          </a:prstGeom>
          <a:pattFill prst="divot">
            <a:fgClr>
              <a:srgbClr val="F0F046"/>
            </a:fgClr>
            <a:bgClr>
              <a:schemeClr val="bg1"/>
            </a:bgClr>
          </a:pattFill>
          <a:ln w="9525">
            <a:solidFill>
              <a:schemeClr val="tx1"/>
            </a:solidFill>
            <a:miter lim="800000"/>
            <a:headEnd/>
            <a:tailEnd/>
          </a:ln>
          <a:effectLst>
            <a:outerShdw dist="107763" dir="13500000" algn="ctr" rotWithShape="0">
              <a:schemeClr val="bg2">
                <a:alpha val="50000"/>
              </a:schemeClr>
            </a:outerShdw>
          </a:effectLst>
        </p:spPr>
        <p:txBody>
          <a:bodyPr wrap="none" anchor="ctr"/>
          <a:lstStyle/>
          <a:p>
            <a:pPr algn="ctr"/>
            <a:endParaRPr lang="en-US"/>
          </a:p>
        </p:txBody>
      </p:sp>
      <p:sp>
        <p:nvSpPr>
          <p:cNvPr id="17423" name="AutoShape 15" descr="Divot"/>
          <p:cNvSpPr>
            <a:spLocks noChangeArrowheads="1"/>
          </p:cNvSpPr>
          <p:nvPr/>
        </p:nvSpPr>
        <p:spPr bwMode="auto">
          <a:xfrm>
            <a:off x="76200" y="5562600"/>
            <a:ext cx="6934200" cy="1066800"/>
          </a:xfrm>
          <a:prstGeom prst="flowChartAlternateProcess">
            <a:avLst/>
          </a:prstGeom>
          <a:pattFill prst="divot">
            <a:fgClr>
              <a:srgbClr val="F0F046"/>
            </a:fgClr>
            <a:bgClr>
              <a:schemeClr val="bg1"/>
            </a:bgClr>
          </a:pattFill>
          <a:ln w="9525">
            <a:solidFill>
              <a:schemeClr val="tx1"/>
            </a:solidFill>
            <a:miter lim="800000"/>
            <a:headEnd/>
            <a:tailEnd/>
          </a:ln>
          <a:effectLst>
            <a:outerShdw dist="107763" dir="13500000" algn="ctr" rotWithShape="0">
              <a:schemeClr val="bg2">
                <a:alpha val="50000"/>
              </a:schemeClr>
            </a:outerShdw>
          </a:effectLst>
        </p:spPr>
        <p:txBody>
          <a:bodyPr wrap="none" anchor="ctr"/>
          <a:lstStyle/>
          <a:p>
            <a:endParaRPr lang="en-US"/>
          </a:p>
        </p:txBody>
      </p:sp>
      <p:sp>
        <p:nvSpPr>
          <p:cNvPr id="8204" name="Rectangle 12" descr="Cau hoi"/>
          <p:cNvSpPr>
            <a:spLocks noChangeArrowheads="1"/>
          </p:cNvSpPr>
          <p:nvPr/>
        </p:nvSpPr>
        <p:spPr bwMode="auto">
          <a:xfrm>
            <a:off x="0" y="0"/>
            <a:ext cx="838200" cy="762000"/>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buSzPct val="80000"/>
              <a:buFontTx/>
              <a:buBlip>
                <a:blip r:embed="rId3"/>
              </a:buBlip>
            </a:pPr>
            <a:endParaRPr lang="en-US" sz="2800"/>
          </a:p>
        </p:txBody>
      </p:sp>
      <p:sp>
        <p:nvSpPr>
          <p:cNvPr id="17413" name="AutoShape 5">
            <a:hlinkClick r:id="" action="ppaction://noaction" highlightClick="1"/>
          </p:cNvPr>
          <p:cNvSpPr>
            <a:spLocks noChangeArrowheads="1"/>
          </p:cNvSpPr>
          <p:nvPr/>
        </p:nvSpPr>
        <p:spPr bwMode="auto">
          <a:xfrm>
            <a:off x="1066800" y="0"/>
            <a:ext cx="4419600" cy="838200"/>
          </a:xfrm>
          <a:prstGeom prst="actionButtonBlank">
            <a:avLst/>
          </a:prstGeom>
          <a:solidFill>
            <a:schemeClr val="accent1"/>
          </a:solidFill>
          <a:ln>
            <a:noFill/>
          </a:ln>
          <a:effectLst/>
          <a:extLs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a:solidFill>
                  <a:srgbClr val="FF0000"/>
                </a:solidFill>
              </a:rPr>
              <a:t>True ( T ) or False ( F ) ?</a:t>
            </a:r>
          </a:p>
        </p:txBody>
      </p:sp>
      <p:sp>
        <p:nvSpPr>
          <p:cNvPr id="17414" name="Text Box 6"/>
          <p:cNvSpPr txBox="1">
            <a:spLocks noChangeArrowheads="1"/>
          </p:cNvSpPr>
          <p:nvPr/>
        </p:nvSpPr>
        <p:spPr bwMode="auto">
          <a:xfrm>
            <a:off x="0" y="2133600"/>
            <a:ext cx="5722938" cy="44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zh-CN" sz="2300" b="1">
                <a:latin typeface="Times New Roman" pitchFamily="18" charset="0"/>
                <a:ea typeface="宋体" pitchFamily="2" charset="-122"/>
              </a:rPr>
              <a:t>2. It</a:t>
            </a:r>
            <a:r>
              <a:rPr lang="en-US" altLang="zh-CN" sz="2300" b="1">
                <a:solidFill>
                  <a:schemeClr val="tx2"/>
                </a:solidFill>
                <a:latin typeface="Times New Roman" pitchFamily="18" charset="0"/>
                <a:ea typeface="宋体" pitchFamily="2" charset="-122"/>
              </a:rPr>
              <a:t> receives copies of all English books.</a:t>
            </a:r>
            <a:r>
              <a:rPr lang="en-US" altLang="zh-CN" sz="2300" u="sng">
                <a:solidFill>
                  <a:schemeClr val="accent2"/>
                </a:solidFill>
                <a:latin typeface="Times New Roman" pitchFamily="18" charset="0"/>
                <a:ea typeface="宋体" pitchFamily="2" charset="-122"/>
              </a:rPr>
              <a:t> </a:t>
            </a:r>
            <a:endParaRPr lang="en-US" sz="2300" u="sng">
              <a:solidFill>
                <a:schemeClr val="accent2"/>
              </a:solidFill>
              <a:latin typeface="Times New Roman" pitchFamily="18" charset="0"/>
            </a:endParaRPr>
          </a:p>
        </p:txBody>
      </p:sp>
      <p:sp>
        <p:nvSpPr>
          <p:cNvPr id="17415" name="Text Box 7"/>
          <p:cNvSpPr txBox="1">
            <a:spLocks noChangeArrowheads="1"/>
          </p:cNvSpPr>
          <p:nvPr/>
        </p:nvSpPr>
        <p:spPr bwMode="auto">
          <a:xfrm>
            <a:off x="0" y="990600"/>
            <a:ext cx="7010400" cy="44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a:solidFill>
                  <a:schemeClr val="tx1"/>
                </a:solidFill>
                <a:latin typeface="Arial" charset="0"/>
                <a:cs typeface="Arial" charset="0"/>
              </a:defRPr>
            </a:lvl1pPr>
            <a:lvl2pPr marL="914400" indent="-457200">
              <a:defRPr>
                <a:solidFill>
                  <a:schemeClr val="tx1"/>
                </a:solidFill>
                <a:latin typeface="Arial" charset="0"/>
                <a:cs typeface="Arial" charset="0"/>
              </a:defRPr>
            </a:lvl2pPr>
            <a:lvl3pPr marL="1371600" indent="-457200">
              <a:defRPr>
                <a:solidFill>
                  <a:schemeClr val="tx1"/>
                </a:solidFill>
                <a:latin typeface="Arial" charset="0"/>
                <a:cs typeface="Arial" charset="0"/>
              </a:defRPr>
            </a:lvl3pPr>
            <a:lvl4pPr marL="1828800" indent="-457200">
              <a:defRPr>
                <a:solidFill>
                  <a:schemeClr val="tx1"/>
                </a:solidFill>
                <a:latin typeface="Arial" charset="0"/>
                <a:cs typeface="Arial" charset="0"/>
              </a:defRPr>
            </a:lvl4pPr>
            <a:lvl5pPr marL="2286000" indent="-457200">
              <a:defRPr>
                <a:solidFill>
                  <a:schemeClr val="tx1"/>
                </a:solidFill>
                <a:latin typeface="Arial" charset="0"/>
                <a:cs typeface="Arial" charset="0"/>
              </a:defRPr>
            </a:lvl5pPr>
            <a:lvl6pPr marL="2743200" indent="-457200" fontAlgn="base">
              <a:spcBef>
                <a:spcPct val="0"/>
              </a:spcBef>
              <a:spcAft>
                <a:spcPct val="0"/>
              </a:spcAft>
              <a:defRPr>
                <a:solidFill>
                  <a:schemeClr val="tx1"/>
                </a:solidFill>
                <a:latin typeface="Arial" charset="0"/>
                <a:cs typeface="Arial" charset="0"/>
              </a:defRPr>
            </a:lvl6pPr>
            <a:lvl7pPr marL="3200400" indent="-457200" fontAlgn="base">
              <a:spcBef>
                <a:spcPct val="0"/>
              </a:spcBef>
              <a:spcAft>
                <a:spcPct val="0"/>
              </a:spcAft>
              <a:defRPr>
                <a:solidFill>
                  <a:schemeClr val="tx1"/>
                </a:solidFill>
                <a:latin typeface="Arial" charset="0"/>
                <a:cs typeface="Arial" charset="0"/>
              </a:defRPr>
            </a:lvl7pPr>
            <a:lvl8pPr marL="3657600" indent="-457200" fontAlgn="base">
              <a:spcBef>
                <a:spcPct val="0"/>
              </a:spcBef>
              <a:spcAft>
                <a:spcPct val="0"/>
              </a:spcAft>
              <a:defRPr>
                <a:solidFill>
                  <a:schemeClr val="tx1"/>
                </a:solidFill>
                <a:latin typeface="Arial" charset="0"/>
                <a:cs typeface="Arial" charset="0"/>
              </a:defRPr>
            </a:lvl8pPr>
            <a:lvl9pPr marL="4114800" indent="-457200" fontAlgn="base">
              <a:spcBef>
                <a:spcPct val="0"/>
              </a:spcBef>
              <a:spcAft>
                <a:spcPct val="0"/>
              </a:spcAft>
              <a:defRPr>
                <a:solidFill>
                  <a:schemeClr val="tx1"/>
                </a:solidFill>
                <a:latin typeface="Arial" charset="0"/>
                <a:cs typeface="Arial" charset="0"/>
              </a:defRPr>
            </a:lvl9pPr>
          </a:lstStyle>
          <a:p>
            <a:pPr>
              <a:spcBef>
                <a:spcPct val="50000"/>
              </a:spcBef>
            </a:pPr>
            <a:r>
              <a:rPr lang="en-US" altLang="zh-CN" sz="2300" b="1">
                <a:latin typeface="Times New Roman" pitchFamily="18" charset="0"/>
                <a:ea typeface="宋体" pitchFamily="2" charset="-122"/>
              </a:rPr>
              <a:t>1. The Library of Congress is in the capital of the USA.</a:t>
            </a:r>
            <a:endParaRPr lang="en-US" sz="2300" b="1">
              <a:latin typeface="Times New Roman" pitchFamily="18" charset="0"/>
            </a:endParaRPr>
          </a:p>
        </p:txBody>
      </p:sp>
      <p:sp>
        <p:nvSpPr>
          <p:cNvPr id="17416" name="Text Box 8"/>
          <p:cNvSpPr txBox="1">
            <a:spLocks noChangeArrowheads="1"/>
          </p:cNvSpPr>
          <p:nvPr/>
        </p:nvSpPr>
        <p:spPr bwMode="auto">
          <a:xfrm>
            <a:off x="0" y="4343400"/>
            <a:ext cx="5334000" cy="442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zh-CN" sz="2300" b="1">
                <a:latin typeface="Times New Roman" pitchFamily="18" charset="0"/>
                <a:ea typeface="宋体" pitchFamily="2" charset="-122"/>
              </a:rPr>
              <a:t>4.</a:t>
            </a:r>
            <a:r>
              <a:rPr lang="en-US" altLang="zh-CN" sz="2300" b="1">
                <a:solidFill>
                  <a:srgbClr val="FF0066"/>
                </a:solidFill>
                <a:latin typeface="Times New Roman" pitchFamily="18" charset="0"/>
                <a:ea typeface="宋体" pitchFamily="2" charset="-122"/>
              </a:rPr>
              <a:t> </a:t>
            </a:r>
            <a:r>
              <a:rPr lang="en-US" altLang="zh-CN" sz="2300" b="1">
                <a:latin typeface="Times New Roman" pitchFamily="18" charset="0"/>
                <a:ea typeface="宋体" pitchFamily="2" charset="-122"/>
              </a:rPr>
              <a:t>The shelves</a:t>
            </a:r>
            <a:r>
              <a:rPr lang="en-US" altLang="zh-CN" sz="2300">
                <a:latin typeface="Times New Roman" pitchFamily="18" charset="0"/>
                <a:ea typeface="宋体" pitchFamily="2" charset="-122"/>
              </a:rPr>
              <a:t> </a:t>
            </a:r>
            <a:r>
              <a:rPr lang="en-US" altLang="zh-CN" sz="2300" b="1">
                <a:latin typeface="Times New Roman" pitchFamily="18" charset="0"/>
                <a:ea typeface="宋体" pitchFamily="2" charset="-122"/>
              </a:rPr>
              <a:t>are about 800 km long.</a:t>
            </a:r>
            <a:endParaRPr lang="en-US" sz="2300" b="1">
              <a:latin typeface="Times New Roman" pitchFamily="18" charset="0"/>
              <a:ea typeface="宋体" pitchFamily="2" charset="-122"/>
            </a:endParaRPr>
          </a:p>
        </p:txBody>
      </p:sp>
      <p:sp>
        <p:nvSpPr>
          <p:cNvPr id="17417" name="Text Box 9"/>
          <p:cNvSpPr txBox="1">
            <a:spLocks noChangeArrowheads="1"/>
          </p:cNvSpPr>
          <p:nvPr/>
        </p:nvSpPr>
        <p:spPr bwMode="auto">
          <a:xfrm>
            <a:off x="76200" y="3367088"/>
            <a:ext cx="7110413" cy="442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zh-CN" sz="2300" b="1">
                <a:solidFill>
                  <a:schemeClr val="tx2"/>
                </a:solidFill>
                <a:latin typeface="Times New Roman" pitchFamily="18" charset="0"/>
                <a:ea typeface="宋体" pitchFamily="2" charset="-122"/>
              </a:rPr>
              <a:t>3. There are over 100 million books in this library.</a:t>
            </a:r>
            <a:endParaRPr lang="en-US" sz="2300" b="1">
              <a:solidFill>
                <a:schemeClr val="tx2"/>
              </a:solidFill>
              <a:latin typeface="Times New Roman" pitchFamily="18" charset="0"/>
            </a:endParaRPr>
          </a:p>
        </p:txBody>
      </p:sp>
      <p:sp>
        <p:nvSpPr>
          <p:cNvPr id="16" name="Rectangle 15"/>
          <p:cNvSpPr>
            <a:spLocks noChangeArrowheads="1"/>
          </p:cNvSpPr>
          <p:nvPr/>
        </p:nvSpPr>
        <p:spPr bwMode="auto">
          <a:xfrm>
            <a:off x="0" y="5562600"/>
            <a:ext cx="5984875" cy="442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tabLst>
                <a:tab pos="457200" algn="l"/>
              </a:tabLst>
            </a:pPr>
            <a:r>
              <a:rPr lang="en-US" sz="2300" b="1">
                <a:latin typeface="Times New Roman" pitchFamily="18" charset="0"/>
              </a:rPr>
              <a:t>5. Over 5,000 people work in the library.</a:t>
            </a:r>
          </a:p>
        </p:txBody>
      </p:sp>
      <p:sp>
        <p:nvSpPr>
          <p:cNvPr id="17424" name="AutoShape 16"/>
          <p:cNvSpPr>
            <a:spLocks noChangeArrowheads="1"/>
          </p:cNvSpPr>
          <p:nvPr/>
        </p:nvSpPr>
        <p:spPr bwMode="auto">
          <a:xfrm>
            <a:off x="8305800" y="1066800"/>
            <a:ext cx="685800" cy="9144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5" name="AutoShape 17"/>
          <p:cNvSpPr>
            <a:spLocks noChangeArrowheads="1"/>
          </p:cNvSpPr>
          <p:nvPr/>
        </p:nvSpPr>
        <p:spPr bwMode="auto">
          <a:xfrm>
            <a:off x="8305800" y="2228850"/>
            <a:ext cx="685800" cy="9144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6" name="AutoShape 18"/>
          <p:cNvSpPr>
            <a:spLocks noChangeArrowheads="1"/>
          </p:cNvSpPr>
          <p:nvPr/>
        </p:nvSpPr>
        <p:spPr bwMode="auto">
          <a:xfrm>
            <a:off x="8305800" y="3390900"/>
            <a:ext cx="685800" cy="9144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7" name="AutoShape 19"/>
          <p:cNvSpPr>
            <a:spLocks noChangeArrowheads="1"/>
          </p:cNvSpPr>
          <p:nvPr/>
        </p:nvSpPr>
        <p:spPr bwMode="auto">
          <a:xfrm>
            <a:off x="8305800" y="4552950"/>
            <a:ext cx="685800" cy="9144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28" name="AutoShape 20"/>
          <p:cNvSpPr>
            <a:spLocks noChangeArrowheads="1"/>
          </p:cNvSpPr>
          <p:nvPr/>
        </p:nvSpPr>
        <p:spPr bwMode="auto">
          <a:xfrm>
            <a:off x="8305800" y="5715000"/>
            <a:ext cx="685800" cy="9144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0" name="AutoShape 22"/>
          <p:cNvSpPr>
            <a:spLocks noChangeArrowheads="1"/>
          </p:cNvSpPr>
          <p:nvPr/>
        </p:nvSpPr>
        <p:spPr bwMode="auto">
          <a:xfrm>
            <a:off x="7315200" y="1066800"/>
            <a:ext cx="685800" cy="9144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17431" name="AutoShape 23"/>
          <p:cNvSpPr>
            <a:spLocks noChangeArrowheads="1"/>
          </p:cNvSpPr>
          <p:nvPr/>
        </p:nvSpPr>
        <p:spPr bwMode="auto">
          <a:xfrm>
            <a:off x="7315200" y="4552950"/>
            <a:ext cx="685800" cy="9144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2" name="AutoShape 24"/>
          <p:cNvSpPr>
            <a:spLocks noChangeArrowheads="1"/>
          </p:cNvSpPr>
          <p:nvPr/>
        </p:nvSpPr>
        <p:spPr bwMode="auto">
          <a:xfrm>
            <a:off x="7315200" y="3390900"/>
            <a:ext cx="685800" cy="9144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3" name="AutoShape 25"/>
          <p:cNvSpPr>
            <a:spLocks noChangeArrowheads="1"/>
          </p:cNvSpPr>
          <p:nvPr/>
        </p:nvSpPr>
        <p:spPr bwMode="auto">
          <a:xfrm>
            <a:off x="7315200" y="2228850"/>
            <a:ext cx="685800" cy="9144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4" name="AutoShape 26"/>
          <p:cNvSpPr>
            <a:spLocks noChangeArrowheads="1"/>
          </p:cNvSpPr>
          <p:nvPr/>
        </p:nvSpPr>
        <p:spPr bwMode="auto">
          <a:xfrm>
            <a:off x="7315200" y="5715000"/>
            <a:ext cx="685800" cy="9144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436" name="AutoShape 28" descr="Light downward diagonal"/>
          <p:cNvSpPr>
            <a:spLocks noChangeArrowheads="1"/>
          </p:cNvSpPr>
          <p:nvPr/>
        </p:nvSpPr>
        <p:spPr bwMode="auto">
          <a:xfrm>
            <a:off x="8305800" y="381000"/>
            <a:ext cx="685800" cy="533400"/>
          </a:xfrm>
          <a:prstGeom prst="flowChartAlternateProcess">
            <a:avLst/>
          </a:prstGeom>
          <a:pattFill prst="ltDnDiag">
            <a:fgClr>
              <a:srgbClr val="F0A8F6"/>
            </a:fgClr>
            <a:bgClr>
              <a:schemeClr val="bg1"/>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a:t>F</a:t>
            </a:r>
          </a:p>
        </p:txBody>
      </p:sp>
      <p:sp>
        <p:nvSpPr>
          <p:cNvPr id="17437" name="AutoShape 29" descr="Light downward diagonal"/>
          <p:cNvSpPr>
            <a:spLocks noChangeArrowheads="1"/>
          </p:cNvSpPr>
          <p:nvPr/>
        </p:nvSpPr>
        <p:spPr bwMode="auto">
          <a:xfrm>
            <a:off x="7315200" y="381000"/>
            <a:ext cx="685800" cy="533400"/>
          </a:xfrm>
          <a:prstGeom prst="flowChartAlternateProcess">
            <a:avLst/>
          </a:prstGeom>
          <a:pattFill prst="ltDnDiag">
            <a:fgClr>
              <a:srgbClr val="F0A8F6"/>
            </a:fgClr>
            <a:bgClr>
              <a:schemeClr val="bg1"/>
            </a:bgClr>
          </a:patt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sz="2800" b="1"/>
              <a:t>T</a:t>
            </a:r>
          </a:p>
        </p:txBody>
      </p:sp>
      <p:sp>
        <p:nvSpPr>
          <p:cNvPr id="17443" name="Text Box 35"/>
          <p:cNvSpPr txBox="1">
            <a:spLocks noChangeArrowheads="1"/>
          </p:cNvSpPr>
          <p:nvPr/>
        </p:nvSpPr>
        <p:spPr bwMode="auto">
          <a:xfrm>
            <a:off x="0" y="2590800"/>
            <a:ext cx="57229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a:t>→</a:t>
            </a:r>
            <a:r>
              <a:rPr lang="en-US" b="1"/>
              <a:t>  </a:t>
            </a:r>
            <a:r>
              <a:rPr lang="en-US" altLang="zh-CN" sz="2300" b="1">
                <a:solidFill>
                  <a:srgbClr val="FF0000"/>
                </a:solidFill>
                <a:latin typeface="Times New Roman" pitchFamily="18" charset="0"/>
                <a:ea typeface="宋体" pitchFamily="2" charset="-122"/>
              </a:rPr>
              <a:t>It receives copies of all American books.</a:t>
            </a:r>
            <a:r>
              <a:rPr lang="en-US" altLang="zh-CN" sz="2300" u="sng">
                <a:solidFill>
                  <a:srgbClr val="FF0000"/>
                </a:solidFill>
                <a:latin typeface="Times New Roman" pitchFamily="18" charset="0"/>
                <a:ea typeface="宋体" pitchFamily="2" charset="-122"/>
              </a:rPr>
              <a:t> </a:t>
            </a:r>
            <a:endParaRPr lang="en-US" sz="2300" u="sng">
              <a:solidFill>
                <a:srgbClr val="FF0000"/>
              </a:solidFill>
              <a:latin typeface="Times New Roman" pitchFamily="18" charset="0"/>
              <a:ea typeface="宋体" pitchFamily="2" charset="-122"/>
            </a:endParaRPr>
          </a:p>
        </p:txBody>
      </p:sp>
      <p:sp>
        <p:nvSpPr>
          <p:cNvPr id="17444" name="Line 36"/>
          <p:cNvSpPr>
            <a:spLocks noChangeShapeType="1"/>
          </p:cNvSpPr>
          <p:nvPr/>
        </p:nvSpPr>
        <p:spPr bwMode="auto">
          <a:xfrm>
            <a:off x="3276600" y="2514600"/>
            <a:ext cx="9144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45" name="Line 37"/>
          <p:cNvSpPr>
            <a:spLocks noChangeShapeType="1"/>
          </p:cNvSpPr>
          <p:nvPr/>
        </p:nvSpPr>
        <p:spPr bwMode="auto">
          <a:xfrm>
            <a:off x="3124200" y="4724400"/>
            <a:ext cx="533400"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46" name="Text Box 38"/>
          <p:cNvSpPr txBox="1">
            <a:spLocks noChangeArrowheads="1"/>
          </p:cNvSpPr>
          <p:nvPr/>
        </p:nvSpPr>
        <p:spPr bwMode="auto">
          <a:xfrm>
            <a:off x="0" y="4800600"/>
            <a:ext cx="5334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3200" b="1"/>
              <a:t>→ </a:t>
            </a:r>
            <a:r>
              <a:rPr lang="en-US" altLang="zh-CN" sz="2300" b="1">
                <a:solidFill>
                  <a:srgbClr val="FF0000"/>
                </a:solidFill>
                <a:latin typeface="Times New Roman" pitchFamily="18" charset="0"/>
                <a:ea typeface="宋体" pitchFamily="2" charset="-122"/>
              </a:rPr>
              <a:t>The shelves</a:t>
            </a:r>
            <a:r>
              <a:rPr lang="en-US" altLang="zh-CN" sz="2300">
                <a:solidFill>
                  <a:srgbClr val="FF0000"/>
                </a:solidFill>
                <a:latin typeface="Times New Roman" pitchFamily="18" charset="0"/>
                <a:ea typeface="宋体" pitchFamily="2" charset="-122"/>
              </a:rPr>
              <a:t> </a:t>
            </a:r>
            <a:r>
              <a:rPr lang="en-US" altLang="zh-CN" sz="2300" b="1">
                <a:solidFill>
                  <a:srgbClr val="FF0000"/>
                </a:solidFill>
                <a:latin typeface="Times New Roman" pitchFamily="18" charset="0"/>
                <a:ea typeface="宋体" pitchFamily="2" charset="-122"/>
              </a:rPr>
              <a:t>are about 1,000 km long.</a:t>
            </a:r>
            <a:endParaRPr lang="en-US" sz="2300" b="1">
              <a:solidFill>
                <a:srgbClr val="FF0000"/>
              </a:solidFill>
              <a:latin typeface="Times New Roman" pitchFamily="18" charset="0"/>
              <a:ea typeface="宋体" pitchFamily="2" charset="-122"/>
            </a:endParaRPr>
          </a:p>
        </p:txBody>
      </p:sp>
      <p:sp>
        <p:nvSpPr>
          <p:cNvPr id="17447" name="Text Box 39"/>
          <p:cNvSpPr txBox="1">
            <a:spLocks noChangeArrowheads="1"/>
          </p:cNvSpPr>
          <p:nvPr/>
        </p:nvSpPr>
        <p:spPr bwMode="auto">
          <a:xfrm>
            <a:off x="7467600" y="1187450"/>
            <a:ext cx="3762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600">
                <a:latin typeface="Mistral" pitchFamily="66" charset="0"/>
              </a:rPr>
              <a:t>V</a:t>
            </a:r>
          </a:p>
        </p:txBody>
      </p:sp>
      <p:sp>
        <p:nvSpPr>
          <p:cNvPr id="17448" name="Text Box 40"/>
          <p:cNvSpPr txBox="1">
            <a:spLocks noChangeArrowheads="1"/>
          </p:cNvSpPr>
          <p:nvPr/>
        </p:nvSpPr>
        <p:spPr bwMode="auto">
          <a:xfrm>
            <a:off x="7467600" y="5867400"/>
            <a:ext cx="3762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600">
                <a:latin typeface="Mistral" pitchFamily="66" charset="0"/>
              </a:rPr>
              <a:t>V</a:t>
            </a:r>
          </a:p>
        </p:txBody>
      </p:sp>
      <p:sp>
        <p:nvSpPr>
          <p:cNvPr id="17449" name="Text Box 41"/>
          <p:cNvSpPr txBox="1">
            <a:spLocks noChangeArrowheads="1"/>
          </p:cNvSpPr>
          <p:nvPr/>
        </p:nvSpPr>
        <p:spPr bwMode="auto">
          <a:xfrm>
            <a:off x="7467600" y="3429000"/>
            <a:ext cx="3762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600">
                <a:latin typeface="Mistral" pitchFamily="66" charset="0"/>
              </a:rPr>
              <a:t>V</a:t>
            </a:r>
          </a:p>
        </p:txBody>
      </p:sp>
      <p:sp>
        <p:nvSpPr>
          <p:cNvPr id="17450" name="Text Box 42"/>
          <p:cNvSpPr txBox="1">
            <a:spLocks noChangeArrowheads="1"/>
          </p:cNvSpPr>
          <p:nvPr/>
        </p:nvSpPr>
        <p:spPr bwMode="auto">
          <a:xfrm>
            <a:off x="8458200" y="2286000"/>
            <a:ext cx="3762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600">
                <a:latin typeface="Mistral" pitchFamily="66" charset="0"/>
              </a:rPr>
              <a:t>V</a:t>
            </a:r>
          </a:p>
        </p:txBody>
      </p:sp>
      <p:sp>
        <p:nvSpPr>
          <p:cNvPr id="17451" name="Text Box 43"/>
          <p:cNvSpPr txBox="1">
            <a:spLocks noChangeArrowheads="1"/>
          </p:cNvSpPr>
          <p:nvPr/>
        </p:nvSpPr>
        <p:spPr bwMode="auto">
          <a:xfrm>
            <a:off x="8458200" y="4495800"/>
            <a:ext cx="376238"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3600">
                <a:latin typeface="Mistral" pitchFamily="66" charset="0"/>
              </a:rPr>
              <a:t>V</a:t>
            </a:r>
          </a:p>
        </p:txBody>
      </p:sp>
    </p:spTree>
    <p:extLst>
      <p:ext uri="{BB962C8B-B14F-4D97-AF65-F5344CB8AC3E}">
        <p14:creationId xmlns:p14="http://schemas.microsoft.com/office/powerpoint/2010/main" val="26151929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7447"/>
                                        </p:tgtEl>
                                        <p:attrNameLst>
                                          <p:attrName>style.visibility</p:attrName>
                                        </p:attrNameLst>
                                      </p:cBhvr>
                                      <p:to>
                                        <p:strVal val="visible"/>
                                      </p:to>
                                    </p:set>
                                    <p:animEffect transition="in" filter="blinds(horizontal)">
                                      <p:cBhvr>
                                        <p:cTn id="7" dur="500"/>
                                        <p:tgtEl>
                                          <p:spTgt spid="174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7450"/>
                                        </p:tgtEl>
                                        <p:attrNameLst>
                                          <p:attrName>style.visibility</p:attrName>
                                        </p:attrNameLst>
                                      </p:cBhvr>
                                      <p:to>
                                        <p:strVal val="visible"/>
                                      </p:to>
                                    </p:set>
                                    <p:animEffect transition="in" filter="blinds(horizontal)">
                                      <p:cBhvr>
                                        <p:cTn id="12" dur="500"/>
                                        <p:tgtEl>
                                          <p:spTgt spid="174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7444"/>
                                        </p:tgtEl>
                                        <p:attrNameLst>
                                          <p:attrName>style.visibility</p:attrName>
                                        </p:attrNameLst>
                                      </p:cBhvr>
                                      <p:to>
                                        <p:strVal val="visible"/>
                                      </p:to>
                                    </p:set>
                                    <p:animEffect transition="in" filter="checkerboard(across)">
                                      <p:cBhvr>
                                        <p:cTn id="17" dur="500"/>
                                        <p:tgtEl>
                                          <p:spTgt spid="1744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17443"/>
                                        </p:tgtEl>
                                        <p:attrNameLst>
                                          <p:attrName>style.visibility</p:attrName>
                                        </p:attrNameLst>
                                      </p:cBhvr>
                                      <p:to>
                                        <p:strVal val="visible"/>
                                      </p:to>
                                    </p:set>
                                    <p:anim calcmode="lin" valueType="num">
                                      <p:cBhvr>
                                        <p:cTn id="22" dur="500" fill="hold"/>
                                        <p:tgtEl>
                                          <p:spTgt spid="17443"/>
                                        </p:tgtEl>
                                        <p:attrNameLst>
                                          <p:attrName>ppt_x</p:attrName>
                                        </p:attrNameLst>
                                      </p:cBhvr>
                                      <p:tavLst>
                                        <p:tav tm="0">
                                          <p:val>
                                            <p:strVal val="#ppt_x-.2"/>
                                          </p:val>
                                        </p:tav>
                                        <p:tav tm="100000">
                                          <p:val>
                                            <p:strVal val="#ppt_x"/>
                                          </p:val>
                                        </p:tav>
                                      </p:tavLst>
                                    </p:anim>
                                    <p:anim calcmode="lin" valueType="num">
                                      <p:cBhvr>
                                        <p:cTn id="23" dur="500" fill="hold"/>
                                        <p:tgtEl>
                                          <p:spTgt spid="17443"/>
                                        </p:tgtEl>
                                        <p:attrNameLst>
                                          <p:attrName>ppt_y</p:attrName>
                                        </p:attrNameLst>
                                      </p:cBhvr>
                                      <p:tavLst>
                                        <p:tav tm="0">
                                          <p:val>
                                            <p:strVal val="#ppt_y"/>
                                          </p:val>
                                        </p:tav>
                                        <p:tav tm="100000">
                                          <p:val>
                                            <p:strVal val="#ppt_y"/>
                                          </p:val>
                                        </p:tav>
                                      </p:tavLst>
                                    </p:anim>
                                    <p:animEffect transition="in" filter="wipe(right)" prLst="gradientSize: 0.1">
                                      <p:cBhvr>
                                        <p:cTn id="24" dur="500"/>
                                        <p:tgtEl>
                                          <p:spTgt spid="1744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17449"/>
                                        </p:tgtEl>
                                        <p:attrNameLst>
                                          <p:attrName>style.visibility</p:attrName>
                                        </p:attrNameLst>
                                      </p:cBhvr>
                                      <p:to>
                                        <p:strVal val="visible"/>
                                      </p:to>
                                    </p:set>
                                    <p:animEffect transition="in" filter="blinds(horizontal)">
                                      <p:cBhvr>
                                        <p:cTn id="29" dur="500"/>
                                        <p:tgtEl>
                                          <p:spTgt spid="17449"/>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7451"/>
                                        </p:tgtEl>
                                        <p:attrNameLst>
                                          <p:attrName>style.visibility</p:attrName>
                                        </p:attrNameLst>
                                      </p:cBhvr>
                                      <p:to>
                                        <p:strVal val="visible"/>
                                      </p:to>
                                    </p:set>
                                    <p:animEffect transition="in" filter="blinds(horizontal)">
                                      <p:cBhvr>
                                        <p:cTn id="34" dur="500"/>
                                        <p:tgtEl>
                                          <p:spTgt spid="1745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17445"/>
                                        </p:tgtEl>
                                        <p:attrNameLst>
                                          <p:attrName>style.visibility</p:attrName>
                                        </p:attrNameLst>
                                      </p:cBhvr>
                                      <p:to>
                                        <p:strVal val="visible"/>
                                      </p:to>
                                    </p:set>
                                    <p:animEffect transition="in" filter="checkerboard(across)">
                                      <p:cBhvr>
                                        <p:cTn id="39" dur="500"/>
                                        <p:tgtEl>
                                          <p:spTgt spid="17445"/>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9" presetClass="entr" presetSubtype="0" fill="hold" grpId="0" nodeType="clickEffect">
                                  <p:stCondLst>
                                    <p:cond delay="0"/>
                                  </p:stCondLst>
                                  <p:childTnLst>
                                    <p:set>
                                      <p:cBhvr>
                                        <p:cTn id="43" dur="1" fill="hold">
                                          <p:stCondLst>
                                            <p:cond delay="0"/>
                                          </p:stCondLst>
                                        </p:cTn>
                                        <p:tgtEl>
                                          <p:spTgt spid="17446"/>
                                        </p:tgtEl>
                                        <p:attrNameLst>
                                          <p:attrName>style.visibility</p:attrName>
                                        </p:attrNameLst>
                                      </p:cBhvr>
                                      <p:to>
                                        <p:strVal val="visible"/>
                                      </p:to>
                                    </p:set>
                                    <p:anim calcmode="lin" valueType="num">
                                      <p:cBhvr>
                                        <p:cTn id="44" dur="500" fill="hold"/>
                                        <p:tgtEl>
                                          <p:spTgt spid="17446"/>
                                        </p:tgtEl>
                                        <p:attrNameLst>
                                          <p:attrName>ppt_x</p:attrName>
                                        </p:attrNameLst>
                                      </p:cBhvr>
                                      <p:tavLst>
                                        <p:tav tm="0">
                                          <p:val>
                                            <p:strVal val="#ppt_x-.2"/>
                                          </p:val>
                                        </p:tav>
                                        <p:tav tm="100000">
                                          <p:val>
                                            <p:strVal val="#ppt_x"/>
                                          </p:val>
                                        </p:tav>
                                      </p:tavLst>
                                    </p:anim>
                                    <p:anim calcmode="lin" valueType="num">
                                      <p:cBhvr>
                                        <p:cTn id="45" dur="500" fill="hold"/>
                                        <p:tgtEl>
                                          <p:spTgt spid="17446"/>
                                        </p:tgtEl>
                                        <p:attrNameLst>
                                          <p:attrName>ppt_y</p:attrName>
                                        </p:attrNameLst>
                                      </p:cBhvr>
                                      <p:tavLst>
                                        <p:tav tm="0">
                                          <p:val>
                                            <p:strVal val="#ppt_y"/>
                                          </p:val>
                                        </p:tav>
                                        <p:tav tm="100000">
                                          <p:val>
                                            <p:strVal val="#ppt_y"/>
                                          </p:val>
                                        </p:tav>
                                      </p:tavLst>
                                    </p:anim>
                                    <p:animEffect transition="in" filter="wipe(right)" prLst="gradientSize: 0.1">
                                      <p:cBhvr>
                                        <p:cTn id="46" dur="500"/>
                                        <p:tgtEl>
                                          <p:spTgt spid="17446"/>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17448"/>
                                        </p:tgtEl>
                                        <p:attrNameLst>
                                          <p:attrName>style.visibility</p:attrName>
                                        </p:attrNameLst>
                                      </p:cBhvr>
                                      <p:to>
                                        <p:strVal val="visible"/>
                                      </p:to>
                                    </p:set>
                                    <p:animEffect transition="in" filter="blinds(horizontal)">
                                      <p:cBhvr>
                                        <p:cTn id="51" dur="500"/>
                                        <p:tgtEl>
                                          <p:spTgt spid="174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43" grpId="0"/>
      <p:bldP spid="17444" grpId="0" animBg="1"/>
      <p:bldP spid="17445" grpId="0" animBg="1"/>
      <p:bldP spid="17446" grpId="0"/>
      <p:bldP spid="17447" grpId="0"/>
      <p:bldP spid="17448" grpId="0"/>
      <p:bldP spid="17449" grpId="0"/>
      <p:bldP spid="17450" grpId="0"/>
      <p:bldP spid="1745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54" name="Text Box 10"/>
          <p:cNvSpPr txBox="1">
            <a:spLocks noChangeArrowheads="1"/>
          </p:cNvSpPr>
          <p:nvPr/>
        </p:nvSpPr>
        <p:spPr bwMode="auto">
          <a:xfrm>
            <a:off x="533400" y="685800"/>
            <a:ext cx="577491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4000" dirty="0"/>
              <a:t>* Answer the questions: </a:t>
            </a:r>
            <a:r>
              <a:rPr lang="en-US" sz="2800" b="0" dirty="0"/>
              <a:t> </a:t>
            </a:r>
          </a:p>
        </p:txBody>
      </p:sp>
      <p:sp>
        <p:nvSpPr>
          <p:cNvPr id="287755" name="Text Box 11"/>
          <p:cNvSpPr txBox="1">
            <a:spLocks noChangeArrowheads="1"/>
          </p:cNvSpPr>
          <p:nvPr/>
        </p:nvSpPr>
        <p:spPr bwMode="auto">
          <a:xfrm>
            <a:off x="533400" y="1752600"/>
            <a:ext cx="7086600" cy="308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fontAlgn="base">
              <a:spcBef>
                <a:spcPct val="0"/>
              </a:spcBef>
              <a:spcAft>
                <a:spcPct val="0"/>
              </a:spcAft>
              <a:defRPr sz="2400">
                <a:solidFill>
                  <a:schemeClr val="tx1"/>
                </a:solidFill>
                <a:latin typeface="Times New Roman" pitchFamily="18" charset="0"/>
              </a:defRPr>
            </a:lvl6pPr>
            <a:lvl7pPr marL="3200400" indent="-457200" fontAlgn="base">
              <a:spcBef>
                <a:spcPct val="0"/>
              </a:spcBef>
              <a:spcAft>
                <a:spcPct val="0"/>
              </a:spcAft>
              <a:defRPr sz="2400">
                <a:solidFill>
                  <a:schemeClr val="tx1"/>
                </a:solidFill>
                <a:latin typeface="Times New Roman" pitchFamily="18" charset="0"/>
              </a:defRPr>
            </a:lvl7pPr>
            <a:lvl8pPr marL="3657600" indent="-457200" fontAlgn="base">
              <a:spcBef>
                <a:spcPct val="0"/>
              </a:spcBef>
              <a:spcAft>
                <a:spcPct val="0"/>
              </a:spcAft>
              <a:defRPr sz="2400">
                <a:solidFill>
                  <a:schemeClr val="tx1"/>
                </a:solidFill>
                <a:latin typeface="Times New Roman" pitchFamily="18" charset="0"/>
              </a:defRPr>
            </a:lvl8pPr>
            <a:lvl9pPr marL="4114800" indent="-457200" fontAlgn="base">
              <a:spcBef>
                <a:spcPct val="0"/>
              </a:spcBef>
              <a:spcAft>
                <a:spcPct val="0"/>
              </a:spcAft>
              <a:defRPr sz="2400">
                <a:solidFill>
                  <a:schemeClr val="tx1"/>
                </a:solidFill>
                <a:latin typeface="Times New Roman" pitchFamily="18" charset="0"/>
              </a:defRPr>
            </a:lvl9pPr>
          </a:lstStyle>
          <a:p>
            <a:pPr>
              <a:spcBef>
                <a:spcPct val="50000"/>
              </a:spcBef>
              <a:buFontTx/>
              <a:buAutoNum type="alphaLcPeriod"/>
            </a:pPr>
            <a:r>
              <a:rPr lang="en-US" sz="2800">
                <a:latin typeface="Arial" charset="0"/>
              </a:rPr>
              <a:t>Where is the Library of Congress?</a:t>
            </a:r>
          </a:p>
          <a:p>
            <a:pPr>
              <a:spcBef>
                <a:spcPct val="50000"/>
              </a:spcBef>
              <a:buFontTx/>
              <a:buAutoNum type="alphaLcPeriod"/>
            </a:pPr>
            <a:r>
              <a:rPr lang="en-US" sz="2800">
                <a:latin typeface="Arial" charset="0"/>
              </a:rPr>
              <a:t>How many books does it have?</a:t>
            </a:r>
          </a:p>
          <a:p>
            <a:pPr>
              <a:spcBef>
                <a:spcPct val="50000"/>
              </a:spcBef>
              <a:buFontTx/>
              <a:buAutoNum type="alphaLcPeriod"/>
            </a:pPr>
            <a:r>
              <a:rPr lang="en-US" sz="2800">
                <a:latin typeface="Arial" charset="0"/>
              </a:rPr>
              <a:t>How long are its shelves?</a:t>
            </a:r>
          </a:p>
          <a:p>
            <a:pPr>
              <a:spcBef>
                <a:spcPct val="50000"/>
              </a:spcBef>
              <a:buFontTx/>
              <a:buAutoNum type="alphaLcPeriod"/>
            </a:pPr>
            <a:r>
              <a:rPr lang="en-US" sz="2800">
                <a:latin typeface="Arial" charset="0"/>
              </a:rPr>
              <a:t>How many people work there?</a:t>
            </a:r>
          </a:p>
          <a:p>
            <a:pPr>
              <a:spcBef>
                <a:spcPct val="50000"/>
              </a:spcBef>
              <a:buFontTx/>
              <a:buAutoNum type="alphaLcPeriod"/>
            </a:pPr>
            <a:r>
              <a:rPr lang="en-US" sz="2800">
                <a:latin typeface="Arial" charset="0"/>
              </a:rPr>
              <a:t>Why is it so large?</a:t>
            </a:r>
            <a:endParaRPr lang="en-US">
              <a:solidFill>
                <a:srgbClr val="006600"/>
              </a:solidFill>
              <a:latin typeface="Arial" charset="0"/>
            </a:endParaRPr>
          </a:p>
        </p:txBody>
      </p:sp>
    </p:spTree>
    <p:extLst>
      <p:ext uri="{BB962C8B-B14F-4D97-AF65-F5344CB8AC3E}">
        <p14:creationId xmlns:p14="http://schemas.microsoft.com/office/powerpoint/2010/main" val="34810893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87755"/>
                                        </p:tgtEl>
                                        <p:attrNameLst>
                                          <p:attrName>style.visibility</p:attrName>
                                        </p:attrNameLst>
                                      </p:cBhvr>
                                      <p:to>
                                        <p:strVal val="visible"/>
                                      </p:to>
                                    </p:set>
                                    <p:animEffect transition="in" filter="fade">
                                      <p:cBhvr>
                                        <p:cTn id="7" dur="800" decel="100000"/>
                                        <p:tgtEl>
                                          <p:spTgt spid="287755"/>
                                        </p:tgtEl>
                                      </p:cBhvr>
                                    </p:animEffect>
                                    <p:anim calcmode="lin" valueType="num">
                                      <p:cBhvr>
                                        <p:cTn id="8" dur="800" decel="100000" fill="hold"/>
                                        <p:tgtEl>
                                          <p:spTgt spid="287755"/>
                                        </p:tgtEl>
                                        <p:attrNameLst>
                                          <p:attrName>style.rotation</p:attrName>
                                        </p:attrNameLst>
                                      </p:cBhvr>
                                      <p:tavLst>
                                        <p:tav tm="0">
                                          <p:val>
                                            <p:fltVal val="-90"/>
                                          </p:val>
                                        </p:tav>
                                        <p:tav tm="100000">
                                          <p:val>
                                            <p:fltVal val="0"/>
                                          </p:val>
                                        </p:tav>
                                      </p:tavLst>
                                    </p:anim>
                                    <p:anim calcmode="lin" valueType="num">
                                      <p:cBhvr>
                                        <p:cTn id="9" dur="800" decel="100000" fill="hold"/>
                                        <p:tgtEl>
                                          <p:spTgt spid="287755"/>
                                        </p:tgtEl>
                                        <p:attrNameLst>
                                          <p:attrName>ppt_x</p:attrName>
                                        </p:attrNameLst>
                                      </p:cBhvr>
                                      <p:tavLst>
                                        <p:tav tm="0">
                                          <p:val>
                                            <p:strVal val="#ppt_x+0.4"/>
                                          </p:val>
                                        </p:tav>
                                        <p:tav tm="100000">
                                          <p:val>
                                            <p:strVal val="#ppt_x-0.05"/>
                                          </p:val>
                                        </p:tav>
                                      </p:tavLst>
                                    </p:anim>
                                    <p:anim calcmode="lin" valueType="num">
                                      <p:cBhvr>
                                        <p:cTn id="10" dur="800" decel="100000" fill="hold"/>
                                        <p:tgtEl>
                                          <p:spTgt spid="287755"/>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87755"/>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8775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7755"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0.2|1.1|1.|94.8|1.6|1.5|1.4|1.3|1.6|1.5|1.3"/>
</p:tagLst>
</file>

<file path=ppt/tags/tag2.xml><?xml version="1.0" encoding="utf-8"?>
<p:tagLst xmlns:a="http://schemas.openxmlformats.org/drawingml/2006/main" xmlns:r="http://schemas.openxmlformats.org/officeDocument/2006/relationships" xmlns:p="http://schemas.openxmlformats.org/presentationml/2006/main">
  <p:tag name="TIMING" val="|0.7|1.2|0.5|0.3"/>
</p:tagLst>
</file>

<file path=ppt/tags/tag3.xml><?xml version="1.0" encoding="utf-8"?>
<p:tagLst xmlns:a="http://schemas.openxmlformats.org/drawingml/2006/main" xmlns:r="http://schemas.openxmlformats.org/officeDocument/2006/relationships" xmlns:p="http://schemas.openxmlformats.org/presentationml/2006/main">
  <p:tag name="TIMING" val="|0.4|5.7|14.7|4.1|2.2|21.3|5.4|1.8|12.5|7.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256</TotalTime>
  <Words>484</Words>
  <Application>Microsoft Office PowerPoint</Application>
  <PresentationFormat>On-screen Show (4:3)</PresentationFormat>
  <Paragraphs>95</Paragraphs>
  <Slides>13</Slides>
  <Notes>0</Notes>
  <HiddenSlides>0</HiddenSlides>
  <MMClips>1</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Oriel</vt:lpstr>
      <vt:lpstr>WARM UP </vt:lpstr>
      <vt:lpstr>PowerPoint Presentation</vt:lpstr>
      <vt:lpstr>PowerPoint Presentation</vt:lpstr>
      <vt:lpstr>PowerPoint Presentation</vt:lpstr>
      <vt:lpstr>The Library of Congress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admin</cp:lastModifiedBy>
  <cp:revision>14</cp:revision>
  <dcterms:created xsi:type="dcterms:W3CDTF">2021-08-31T04:13:53Z</dcterms:created>
  <dcterms:modified xsi:type="dcterms:W3CDTF">2022-03-20T10:35:23Z</dcterms:modified>
</cp:coreProperties>
</file>