
<file path=[Content_Types].xml><?xml version="1.0" encoding="utf-8"?>
<Types xmlns="http://schemas.openxmlformats.org/package/2006/content-types">
  <Default Extension="png" ContentType="image/png"/>
  <Default Extension="jpeg" ContentType="image/jpeg"/>
  <Default Extension="wma" ContentType="audio/x-ms-wma"/>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0" r:id="rId3"/>
    <p:sldMasterId id="2147483763" r:id="rId4"/>
    <p:sldMasterId id="2147483779" r:id="rId5"/>
    <p:sldMasterId id="2147483792" r:id="rId6"/>
  </p:sldMasterIdLst>
  <p:notesMasterIdLst>
    <p:notesMasterId r:id="rId40"/>
  </p:notesMasterIdLst>
  <p:sldIdLst>
    <p:sldId id="369" r:id="rId7"/>
    <p:sldId id="372" r:id="rId8"/>
    <p:sldId id="280" r:id="rId9"/>
    <p:sldId id="382" r:id="rId10"/>
    <p:sldId id="282" r:id="rId11"/>
    <p:sldId id="356" r:id="rId12"/>
    <p:sldId id="300" r:id="rId13"/>
    <p:sldId id="303" r:id="rId14"/>
    <p:sldId id="304" r:id="rId15"/>
    <p:sldId id="287" r:id="rId16"/>
    <p:sldId id="286" r:id="rId17"/>
    <p:sldId id="371" r:id="rId18"/>
    <p:sldId id="370" r:id="rId19"/>
    <p:sldId id="341" r:id="rId20"/>
    <p:sldId id="383" r:id="rId21"/>
    <p:sldId id="377" r:id="rId22"/>
    <p:sldId id="322" r:id="rId23"/>
    <p:sldId id="373" r:id="rId24"/>
    <p:sldId id="309" r:id="rId25"/>
    <p:sldId id="374" r:id="rId26"/>
    <p:sldId id="375" r:id="rId27"/>
    <p:sldId id="352" r:id="rId28"/>
    <p:sldId id="381" r:id="rId29"/>
    <p:sldId id="328" r:id="rId30"/>
    <p:sldId id="320" r:id="rId31"/>
    <p:sldId id="337" r:id="rId32"/>
    <p:sldId id="330" r:id="rId33"/>
    <p:sldId id="331" r:id="rId34"/>
    <p:sldId id="276" r:id="rId35"/>
    <p:sldId id="332" r:id="rId36"/>
    <p:sldId id="366" r:id="rId37"/>
    <p:sldId id="338" r:id="rId38"/>
    <p:sldId id="376" r:id="rId39"/>
  </p:sldIdLst>
  <p:sldSz cx="9144000" cy="6858000" type="screen4x3"/>
  <p:notesSz cx="6953250" cy="9234488"/>
  <p:custDataLst>
    <p:tags r:id="rId4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EDFAD2"/>
    <a:srgbClr val="A50021"/>
    <a:srgbClr val="0000CC"/>
    <a:srgbClr val="000066"/>
    <a:srgbClr val="FF00FF"/>
    <a:srgbClr val="CC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3961" autoAdjust="0"/>
  </p:normalViewPr>
  <p:slideViewPr>
    <p:cSldViewPr>
      <p:cViewPr>
        <p:scale>
          <a:sx n="77" d="100"/>
          <a:sy n="77" d="100"/>
        </p:scale>
        <p:origin x="-11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01" tIns="46250" rIns="92501" bIns="46250"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38588"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01" tIns="46250" rIns="92501" bIns="46250"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68400" y="692150"/>
            <a:ext cx="4618038"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695325" y="4386263"/>
            <a:ext cx="55626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01" tIns="46250" rIns="92501" bIns="462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770938"/>
            <a:ext cx="3013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01" tIns="46250" rIns="92501" bIns="46250"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38588" y="8770938"/>
            <a:ext cx="3013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01" tIns="46250" rIns="92501" bIns="46250" numCol="1" anchor="b" anchorCtr="0" compatLnSpc="1">
            <a:prstTxWarp prst="textNoShape">
              <a:avLst/>
            </a:prstTxWarp>
          </a:bodyPr>
          <a:lstStyle>
            <a:lvl1pPr algn="r" defTabSz="925513" eaLnBrk="1" hangingPunct="1">
              <a:defRPr sz="1200"/>
            </a:lvl1pPr>
          </a:lstStyle>
          <a:p>
            <a:fld id="{7D03178B-0B79-44CF-B4A2-861890F41B07}" type="slidenum">
              <a:rPr lang="en-US"/>
              <a:pPr/>
              <a:t>‹#›</a:t>
            </a:fld>
            <a:endParaRPr lang="en-US"/>
          </a:p>
        </p:txBody>
      </p:sp>
    </p:spTree>
    <p:extLst>
      <p:ext uri="{BB962C8B-B14F-4D97-AF65-F5344CB8AC3E}">
        <p14:creationId xmlns:p14="http://schemas.microsoft.com/office/powerpoint/2010/main" val="16817505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180742-B8FB-417F-A05C-9EFB5EAA78E1}" type="slidenum">
              <a:rPr lang="en-US">
                <a:solidFill>
                  <a:prstClr val="black"/>
                </a:solidFill>
              </a:rPr>
              <a:pPr/>
              <a:t>23</a:t>
            </a:fld>
            <a:endParaRPr lang="en-US">
              <a:solidFill>
                <a:prstClr val="black"/>
              </a:solidFill>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180742-B8FB-417F-A05C-9EFB5EAA78E1}" type="slidenum">
              <a:rPr lang="en-US"/>
              <a:pPr/>
              <a:t>24</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E4620-88F5-4CB6-AF0E-34D23040A526}" type="slidenum">
              <a:rPr lang="en-US"/>
              <a:pPr/>
              <a:t>26</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71309-53C5-4536-83DF-342CF6A159CF}" type="slidenum">
              <a:rPr lang="en-US"/>
              <a:pPr/>
              <a:t>27</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9A1DE-2985-4DD2-B203-113A64DEEE29}" type="slidenum">
              <a:rPr lang="en-US"/>
              <a:pPr/>
              <a:t>28</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DB85BA-8AAC-490C-A3B9-869D4783D538}" type="slidenum">
              <a:rPr lang="en-US"/>
              <a:pPr/>
              <a:t>29</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D0E76-183F-4555-A036-1C0B422F013A}" type="slidenum">
              <a:rPr lang="en-US"/>
              <a:pPr/>
              <a:t>30</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3C751E-F6C1-4D17-A66D-05E9BA84DA51}" type="slidenum">
              <a:rPr lang="en-US"/>
              <a:pPr/>
              <a:t>‹#›</a:t>
            </a:fld>
            <a:endParaRPr lang="en-US"/>
          </a:p>
        </p:txBody>
      </p:sp>
    </p:spTree>
    <p:extLst>
      <p:ext uri="{BB962C8B-B14F-4D97-AF65-F5344CB8AC3E}">
        <p14:creationId xmlns:p14="http://schemas.microsoft.com/office/powerpoint/2010/main" val="267227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33813B-D8D1-4D3F-973A-BEAD6F75F122}" type="slidenum">
              <a:rPr lang="en-US"/>
              <a:pPr/>
              <a:t>‹#›</a:t>
            </a:fld>
            <a:endParaRPr lang="en-US"/>
          </a:p>
        </p:txBody>
      </p:sp>
    </p:spTree>
    <p:extLst>
      <p:ext uri="{BB962C8B-B14F-4D97-AF65-F5344CB8AC3E}">
        <p14:creationId xmlns:p14="http://schemas.microsoft.com/office/powerpoint/2010/main" val="198359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9E0E9C-20EB-489E-B3B2-1CA032020A5E}" type="slidenum">
              <a:rPr lang="en-US"/>
              <a:pPr/>
              <a:t>‹#›</a:t>
            </a:fld>
            <a:endParaRPr lang="en-US"/>
          </a:p>
        </p:txBody>
      </p:sp>
    </p:spTree>
    <p:extLst>
      <p:ext uri="{BB962C8B-B14F-4D97-AF65-F5344CB8AC3E}">
        <p14:creationId xmlns:p14="http://schemas.microsoft.com/office/powerpoint/2010/main" val="418305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CB81B68-ACC4-450C-B214-3B3077EF1BA9}" type="slidenum">
              <a:rPr lang="en-US"/>
              <a:pPr/>
              <a:t>‹#›</a:t>
            </a:fld>
            <a:endParaRPr lang="en-US"/>
          </a:p>
        </p:txBody>
      </p:sp>
    </p:spTree>
    <p:extLst>
      <p:ext uri="{BB962C8B-B14F-4D97-AF65-F5344CB8AC3E}">
        <p14:creationId xmlns:p14="http://schemas.microsoft.com/office/powerpoint/2010/main" val="1821547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3DFAD36-8EEF-46C9-828D-B213E043F17D}" type="slidenum">
              <a:rPr lang="en-US"/>
              <a:pPr>
                <a:defRPr/>
              </a:pPr>
              <a:t>‹#›</a:t>
            </a:fld>
            <a:endParaRPr lang="en-US"/>
          </a:p>
        </p:txBody>
      </p:sp>
    </p:spTree>
    <p:extLst>
      <p:ext uri="{BB962C8B-B14F-4D97-AF65-F5344CB8AC3E}">
        <p14:creationId xmlns:p14="http://schemas.microsoft.com/office/powerpoint/2010/main" val="1288941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C9F79EB-604D-4569-82C7-2C68A8167138}" type="slidenum">
              <a:rPr lang="en-US"/>
              <a:pPr>
                <a:defRPr/>
              </a:pPr>
              <a:t>‹#›</a:t>
            </a:fld>
            <a:endParaRPr lang="en-US"/>
          </a:p>
        </p:txBody>
      </p:sp>
    </p:spTree>
    <p:extLst>
      <p:ext uri="{BB962C8B-B14F-4D97-AF65-F5344CB8AC3E}">
        <p14:creationId xmlns:p14="http://schemas.microsoft.com/office/powerpoint/2010/main" val="3471965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64D4922-E458-4861-B256-94F45FA412D4}" type="slidenum">
              <a:rPr lang="en-US"/>
              <a:pPr>
                <a:defRPr/>
              </a:pPr>
              <a:t>‹#›</a:t>
            </a:fld>
            <a:endParaRPr lang="en-US"/>
          </a:p>
        </p:txBody>
      </p:sp>
    </p:spTree>
    <p:extLst>
      <p:ext uri="{BB962C8B-B14F-4D97-AF65-F5344CB8AC3E}">
        <p14:creationId xmlns:p14="http://schemas.microsoft.com/office/powerpoint/2010/main" val="1901102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AFF2988-9F1E-455C-BA7B-41F82D836735}" type="slidenum">
              <a:rPr lang="en-US"/>
              <a:pPr>
                <a:defRPr/>
              </a:pPr>
              <a:t>‹#›</a:t>
            </a:fld>
            <a:endParaRPr lang="en-US"/>
          </a:p>
        </p:txBody>
      </p:sp>
    </p:spTree>
    <p:extLst>
      <p:ext uri="{BB962C8B-B14F-4D97-AF65-F5344CB8AC3E}">
        <p14:creationId xmlns:p14="http://schemas.microsoft.com/office/powerpoint/2010/main" val="2867170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E416F5EC-9CBA-4EBB-B466-201F7221D54E}" type="slidenum">
              <a:rPr lang="en-US"/>
              <a:pPr>
                <a:defRPr/>
              </a:pPr>
              <a:t>‹#›</a:t>
            </a:fld>
            <a:endParaRPr lang="en-US"/>
          </a:p>
        </p:txBody>
      </p:sp>
    </p:spTree>
    <p:extLst>
      <p:ext uri="{BB962C8B-B14F-4D97-AF65-F5344CB8AC3E}">
        <p14:creationId xmlns:p14="http://schemas.microsoft.com/office/powerpoint/2010/main" val="3927058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4374240-58E0-4306-AB05-8565C6B287CC}" type="slidenum">
              <a:rPr lang="en-US"/>
              <a:pPr>
                <a:defRPr/>
              </a:pPr>
              <a:t>‹#›</a:t>
            </a:fld>
            <a:endParaRPr lang="en-US"/>
          </a:p>
        </p:txBody>
      </p:sp>
    </p:spTree>
    <p:extLst>
      <p:ext uri="{BB962C8B-B14F-4D97-AF65-F5344CB8AC3E}">
        <p14:creationId xmlns:p14="http://schemas.microsoft.com/office/powerpoint/2010/main" val="2248307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7FE7FFA-48BD-4FEC-8D18-4EF694A41D7B}" type="slidenum">
              <a:rPr lang="en-US"/>
              <a:pPr>
                <a:defRPr/>
              </a:pPr>
              <a:t>‹#›</a:t>
            </a:fld>
            <a:endParaRPr lang="en-US"/>
          </a:p>
        </p:txBody>
      </p:sp>
    </p:spTree>
    <p:extLst>
      <p:ext uri="{BB962C8B-B14F-4D97-AF65-F5344CB8AC3E}">
        <p14:creationId xmlns:p14="http://schemas.microsoft.com/office/powerpoint/2010/main" val="425768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5A215E-B457-4F82-83A1-A41F263604E8}" type="slidenum">
              <a:rPr lang="en-US"/>
              <a:pPr/>
              <a:t>‹#›</a:t>
            </a:fld>
            <a:endParaRPr lang="en-US"/>
          </a:p>
        </p:txBody>
      </p:sp>
    </p:spTree>
    <p:extLst>
      <p:ext uri="{BB962C8B-B14F-4D97-AF65-F5344CB8AC3E}">
        <p14:creationId xmlns:p14="http://schemas.microsoft.com/office/powerpoint/2010/main" val="3270016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656DF30-E559-40A6-8995-6F3B58C2D1CF}" type="slidenum">
              <a:rPr lang="en-US"/>
              <a:pPr>
                <a:defRPr/>
              </a:pPr>
              <a:t>‹#›</a:t>
            </a:fld>
            <a:endParaRPr lang="en-US"/>
          </a:p>
        </p:txBody>
      </p:sp>
    </p:spTree>
    <p:extLst>
      <p:ext uri="{BB962C8B-B14F-4D97-AF65-F5344CB8AC3E}">
        <p14:creationId xmlns:p14="http://schemas.microsoft.com/office/powerpoint/2010/main" val="1524047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DA290DE-B3B7-4021-B14A-805B104B8575}" type="slidenum">
              <a:rPr lang="en-US"/>
              <a:pPr>
                <a:defRPr/>
              </a:pPr>
              <a:t>‹#›</a:t>
            </a:fld>
            <a:endParaRPr lang="en-US"/>
          </a:p>
        </p:txBody>
      </p:sp>
    </p:spTree>
    <p:extLst>
      <p:ext uri="{BB962C8B-B14F-4D97-AF65-F5344CB8AC3E}">
        <p14:creationId xmlns:p14="http://schemas.microsoft.com/office/powerpoint/2010/main" val="1761598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376297F-56D4-41BC-B62B-104FA0DCDFB5}" type="slidenum">
              <a:rPr lang="en-US"/>
              <a:pPr>
                <a:defRPr/>
              </a:pPr>
              <a:t>‹#›</a:t>
            </a:fld>
            <a:endParaRPr lang="en-US"/>
          </a:p>
        </p:txBody>
      </p:sp>
    </p:spTree>
    <p:extLst>
      <p:ext uri="{BB962C8B-B14F-4D97-AF65-F5344CB8AC3E}">
        <p14:creationId xmlns:p14="http://schemas.microsoft.com/office/powerpoint/2010/main" val="356213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372CD4F-0E8A-40D5-9893-91B94591F9F7}" type="slidenum">
              <a:rPr lang="en-US"/>
              <a:pPr>
                <a:defRPr/>
              </a:pPr>
              <a:t>‹#›</a:t>
            </a:fld>
            <a:endParaRPr lang="en-US"/>
          </a:p>
        </p:txBody>
      </p:sp>
    </p:spTree>
    <p:extLst>
      <p:ext uri="{BB962C8B-B14F-4D97-AF65-F5344CB8AC3E}">
        <p14:creationId xmlns:p14="http://schemas.microsoft.com/office/powerpoint/2010/main" val="1548667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smtClean="0"/>
            </a:lvl1pPr>
          </a:lstStyle>
          <a:p>
            <a:pPr>
              <a:defRPr/>
            </a:pPr>
            <a:fld id="{6779ADC3-241B-494A-9FDA-3DB59E94C074}" type="slidenum">
              <a:rPr lang="en-US"/>
              <a:pPr>
                <a:defRPr/>
              </a:pPr>
              <a:t>‹#›</a:t>
            </a:fld>
            <a:endParaRPr lang="en-US"/>
          </a:p>
        </p:txBody>
      </p:sp>
    </p:spTree>
    <p:extLst>
      <p:ext uri="{BB962C8B-B14F-4D97-AF65-F5344CB8AC3E}">
        <p14:creationId xmlns:p14="http://schemas.microsoft.com/office/powerpoint/2010/main" val="4287214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63C0911-C185-4D99-8394-0BC9CBA2CFC2}" type="slidenum">
              <a:rPr lang="en-US"/>
              <a:pPr>
                <a:defRPr/>
              </a:pPr>
              <a:t>‹#›</a:t>
            </a:fld>
            <a:endParaRPr lang="en-US"/>
          </a:p>
        </p:txBody>
      </p:sp>
    </p:spTree>
    <p:extLst>
      <p:ext uri="{BB962C8B-B14F-4D97-AF65-F5344CB8AC3E}">
        <p14:creationId xmlns:p14="http://schemas.microsoft.com/office/powerpoint/2010/main" val="4015867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BB414D7-1DA7-4EF6-A830-25EB708180B7}" type="slidenum">
              <a:rPr lang="en-US"/>
              <a:pPr>
                <a:defRPr/>
              </a:pPr>
              <a:t>‹#›</a:t>
            </a:fld>
            <a:endParaRPr lang="en-US"/>
          </a:p>
        </p:txBody>
      </p:sp>
    </p:spTree>
    <p:extLst>
      <p:ext uri="{BB962C8B-B14F-4D97-AF65-F5344CB8AC3E}">
        <p14:creationId xmlns:p14="http://schemas.microsoft.com/office/powerpoint/2010/main" val="2329979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7E0D619-4FAC-4D25-912D-CAC11C601311}" type="slidenum">
              <a:rPr lang="en-US"/>
              <a:pPr>
                <a:defRPr/>
              </a:pPr>
              <a:t>‹#›</a:t>
            </a:fld>
            <a:endParaRPr lang="en-US"/>
          </a:p>
        </p:txBody>
      </p:sp>
    </p:spTree>
    <p:extLst>
      <p:ext uri="{BB962C8B-B14F-4D97-AF65-F5344CB8AC3E}">
        <p14:creationId xmlns:p14="http://schemas.microsoft.com/office/powerpoint/2010/main" val="4267784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8788"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4237935B-F859-4AFB-8BA5-D325DC93B799}" type="slidenum">
              <a:rPr lang="en-US"/>
              <a:pPr>
                <a:defRPr/>
              </a:pPr>
              <a:t>‹#›</a:t>
            </a:fld>
            <a:endParaRPr lang="en-US"/>
          </a:p>
        </p:txBody>
      </p:sp>
    </p:spTree>
    <p:extLst>
      <p:ext uri="{BB962C8B-B14F-4D97-AF65-F5344CB8AC3E}">
        <p14:creationId xmlns:p14="http://schemas.microsoft.com/office/powerpoint/2010/main" val="3916160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17CAB01A-8EEF-4D31-BCEE-7C0EA2C5755A}" type="slidenum">
              <a:rPr lang="en-US"/>
              <a:pPr>
                <a:defRPr/>
              </a:pPr>
              <a:t>‹#›</a:t>
            </a:fld>
            <a:endParaRPr lang="en-US"/>
          </a:p>
        </p:txBody>
      </p:sp>
    </p:spTree>
    <p:extLst>
      <p:ext uri="{BB962C8B-B14F-4D97-AF65-F5344CB8AC3E}">
        <p14:creationId xmlns:p14="http://schemas.microsoft.com/office/powerpoint/2010/main" val="50549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8DB6C1-0DE3-40E9-A301-1ECCA02090D9}" type="slidenum">
              <a:rPr lang="en-US"/>
              <a:pPr/>
              <a:t>‹#›</a:t>
            </a:fld>
            <a:endParaRPr lang="en-US"/>
          </a:p>
        </p:txBody>
      </p:sp>
    </p:spTree>
    <p:extLst>
      <p:ext uri="{BB962C8B-B14F-4D97-AF65-F5344CB8AC3E}">
        <p14:creationId xmlns:p14="http://schemas.microsoft.com/office/powerpoint/2010/main" val="1971499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D2D0B2E7-37C2-4BB5-8AC7-2E623AB17A83}" type="slidenum">
              <a:rPr lang="en-US"/>
              <a:pPr>
                <a:defRPr/>
              </a:pPr>
              <a:t>‹#›</a:t>
            </a:fld>
            <a:endParaRPr lang="en-US"/>
          </a:p>
        </p:txBody>
      </p:sp>
    </p:spTree>
    <p:extLst>
      <p:ext uri="{BB962C8B-B14F-4D97-AF65-F5344CB8AC3E}">
        <p14:creationId xmlns:p14="http://schemas.microsoft.com/office/powerpoint/2010/main" val="2348997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0908F255-7EEF-422E-8839-222DF5CB5756}" type="slidenum">
              <a:rPr lang="en-US"/>
              <a:pPr>
                <a:defRPr/>
              </a:pPr>
              <a:t>‹#›</a:t>
            </a:fld>
            <a:endParaRPr lang="en-US"/>
          </a:p>
        </p:txBody>
      </p:sp>
    </p:spTree>
    <p:extLst>
      <p:ext uri="{BB962C8B-B14F-4D97-AF65-F5344CB8AC3E}">
        <p14:creationId xmlns:p14="http://schemas.microsoft.com/office/powerpoint/2010/main" val="745582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6560F47-5218-4FF5-96A7-DBBF77B7FF06}" type="slidenum">
              <a:rPr lang="en-US"/>
              <a:pPr>
                <a:defRPr/>
              </a:pPr>
              <a:t>‹#›</a:t>
            </a:fld>
            <a:endParaRPr lang="en-US"/>
          </a:p>
        </p:txBody>
      </p:sp>
    </p:spTree>
    <p:extLst>
      <p:ext uri="{BB962C8B-B14F-4D97-AF65-F5344CB8AC3E}">
        <p14:creationId xmlns:p14="http://schemas.microsoft.com/office/powerpoint/2010/main" val="376617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DF36FC9-AB8B-4615-8925-22DAA798452E}" type="slidenum">
              <a:rPr lang="en-US"/>
              <a:pPr>
                <a:defRPr/>
              </a:pPr>
              <a:t>‹#›</a:t>
            </a:fld>
            <a:endParaRPr lang="en-US"/>
          </a:p>
        </p:txBody>
      </p:sp>
    </p:spTree>
    <p:extLst>
      <p:ext uri="{BB962C8B-B14F-4D97-AF65-F5344CB8AC3E}">
        <p14:creationId xmlns:p14="http://schemas.microsoft.com/office/powerpoint/2010/main" val="2786355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76D1A94-CC96-47D9-9900-5C27799E1F62}" type="slidenum">
              <a:rPr lang="en-US"/>
              <a:pPr>
                <a:defRPr/>
              </a:pPr>
              <a:t>‹#›</a:t>
            </a:fld>
            <a:endParaRPr lang="en-US"/>
          </a:p>
        </p:txBody>
      </p:sp>
    </p:spTree>
    <p:extLst>
      <p:ext uri="{BB962C8B-B14F-4D97-AF65-F5344CB8AC3E}">
        <p14:creationId xmlns:p14="http://schemas.microsoft.com/office/powerpoint/2010/main" val="3712515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8788"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7883C56-7406-486F-9C17-786FF39B6CD7}" type="slidenum">
              <a:rPr lang="en-US"/>
              <a:pPr>
                <a:defRPr/>
              </a:pPr>
              <a:t>‹#›</a:t>
            </a:fld>
            <a:endParaRPr lang="en-US"/>
          </a:p>
        </p:txBody>
      </p:sp>
    </p:spTree>
    <p:extLst>
      <p:ext uri="{BB962C8B-B14F-4D97-AF65-F5344CB8AC3E}">
        <p14:creationId xmlns:p14="http://schemas.microsoft.com/office/powerpoint/2010/main" val="110091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15120938 h 1912"/>
              <a:gd name="T4" fmla="*/ 0 w 1588"/>
              <a:gd name="T5" fmla="*/ 15120938 h 1912"/>
              <a:gd name="T6" fmla="*/ 0 w 1588"/>
              <a:gd name="T7" fmla="*/ 151209375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102402" name="Rectangle 2"/>
          <p:cNvSpPr>
            <a:spLocks noGrp="1" noChangeArrowheads="1"/>
          </p:cNvSpPr>
          <p:nvPr>
            <p:ph type="ctrTitle" sz="quarter"/>
          </p:nvPr>
        </p:nvSpPr>
        <p:spPr>
          <a:xfrm>
            <a:off x="685800" y="1997075"/>
            <a:ext cx="7772400" cy="1431925"/>
          </a:xfrm>
        </p:spPr>
        <p:txBody>
          <a:bodyPr anchor="b" anchorCtr="1"/>
          <a:lstStyle>
            <a:lvl1pPr>
              <a:defRPr/>
            </a:lvl1pPr>
          </a:lstStyle>
          <a:p>
            <a:pPr lvl="0"/>
            <a:r>
              <a:rPr lang="en-US" noProof="0" smtClean="0"/>
              <a:t>Click to edit Master title style</a:t>
            </a:r>
          </a:p>
        </p:txBody>
      </p:sp>
      <p:sp>
        <p:nvSpPr>
          <p:cNvPr id="1024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098ACCCD-CDD8-4197-A222-83FD47B09863}"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84763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A1C062-77DE-4D87-B538-2DFEBB9DC7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3010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C04B0C-CAFC-4206-9ABA-35F4499CB9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129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67ED15-6255-4915-8F6A-510BE7EDE4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919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0D042B-BFA5-4299-B8FA-022DE1E1FE9A}" type="slidenum">
              <a:rPr lang="en-US"/>
              <a:pPr/>
              <a:t>‹#›</a:t>
            </a:fld>
            <a:endParaRPr lang="en-US"/>
          </a:p>
        </p:txBody>
      </p:sp>
    </p:spTree>
    <p:extLst>
      <p:ext uri="{BB962C8B-B14F-4D97-AF65-F5344CB8AC3E}">
        <p14:creationId xmlns:p14="http://schemas.microsoft.com/office/powerpoint/2010/main" val="430358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5A96D5-8AB5-4078-81F1-6FB45C22D5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3836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8647D6B-5296-4068-8E8A-65F333B735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4715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777CE4-DFF3-44CF-BAE8-47ABDBFA4BA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3689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C40AAF-CA93-4B6E-9B85-9C9722D65F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228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BBF1C0-A621-4C75-876A-0187FA47F1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4496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C45A65-934B-47AF-B349-50003ADFD6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4999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6443DF-8EC8-447D-96FC-794D074499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42524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F56797A-B0D3-47C5-8EC4-19B29760BB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250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6F8306-134D-4CCC-8D7B-4FAC66A901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21813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D6362BB-9CA1-45EF-B60C-D6C5A344D2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778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076B9FB-E1D7-4AC7-8B98-98E00F27CC76}" type="slidenum">
              <a:rPr lang="en-US"/>
              <a:pPr/>
              <a:t>‹#›</a:t>
            </a:fld>
            <a:endParaRPr lang="en-US"/>
          </a:p>
        </p:txBody>
      </p:sp>
    </p:spTree>
    <p:extLst>
      <p:ext uri="{BB962C8B-B14F-4D97-AF65-F5344CB8AC3E}">
        <p14:creationId xmlns:p14="http://schemas.microsoft.com/office/powerpoint/2010/main" val="1640993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18ADC0-68CB-47C1-A806-4E81B57134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07826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3DFAD36-8EEF-46C9-828D-B213E043F17D}"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2905320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C9F79EB-604D-4569-82C7-2C68A8167138}"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1618024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64D4922-E458-4861-B256-94F45FA412D4}"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3709637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AFF2988-9F1E-455C-BA7B-41F82D836735}"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2737325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6699"/>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E416F5EC-9CBA-4EBB-B466-201F7221D54E}"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2529544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6699"/>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54374240-58E0-4306-AB05-8565C6B287CC}"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34150112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6699"/>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97FE7FFA-48BD-4FEC-8D18-4EF694A41D7B}"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29180031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A656DF30-E559-40A6-8995-6F3B58C2D1CF}"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42636737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6699"/>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DA290DE-B3B7-4021-B14A-805B104B8575}"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217175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FA5EF62-4BFC-487B-8A20-A0C019B99AC7}" type="slidenum">
              <a:rPr lang="en-US"/>
              <a:pPr/>
              <a:t>‹#›</a:t>
            </a:fld>
            <a:endParaRPr lang="en-US"/>
          </a:p>
        </p:txBody>
      </p:sp>
    </p:spTree>
    <p:extLst>
      <p:ext uri="{BB962C8B-B14F-4D97-AF65-F5344CB8AC3E}">
        <p14:creationId xmlns:p14="http://schemas.microsoft.com/office/powerpoint/2010/main" val="8639704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E376297F-56D4-41BC-B62B-104FA0DCDFB5}"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17284019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669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6699"/>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372CD4F-0E8A-40D5-9893-91B94591F9F7}"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25890345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endParaRPr lang="en-US">
              <a:solidFill>
                <a:srgbClr val="006699"/>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6699"/>
              </a:solidFill>
            </a:endParaRPr>
          </a:p>
        </p:txBody>
      </p:sp>
      <p:sp>
        <p:nvSpPr>
          <p:cNvPr id="5" name="Slide Number Placeholder 4"/>
          <p:cNvSpPr>
            <a:spLocks noGrp="1"/>
          </p:cNvSpPr>
          <p:nvPr>
            <p:ph type="sldNum" sz="quarter" idx="12"/>
          </p:nvPr>
        </p:nvSpPr>
        <p:spPr>
          <a:xfrm>
            <a:off x="6553200" y="6243638"/>
            <a:ext cx="2133600" cy="457200"/>
          </a:xfrm>
        </p:spPr>
        <p:txBody>
          <a:bodyPr/>
          <a:lstStyle>
            <a:lvl1pPr>
              <a:defRPr smtClean="0"/>
            </a:lvl1pPr>
          </a:lstStyle>
          <a:p>
            <a:pPr>
              <a:defRPr/>
            </a:pPr>
            <a:fld id="{6779ADC3-241B-494A-9FDA-3DB59E94C074}"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1290594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C47464-4CC7-4635-A79C-E07203CC01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65210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873BD0-40E0-404B-B2DD-5DE2FB6D46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89212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E4720F-B1E6-430A-B2C9-4E75FB9662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5048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0C5CFB-FA52-4F48-AC2C-1C61D48998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5035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E0907C5-8083-4357-8960-7502BF6387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13172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3C220E3-2DA8-49AD-8FC7-E8E0D7903E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96954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29C36BA-F123-4795-9419-926E104AE7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834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E3317D4-0ECE-4E79-A589-AB5F6F231821}" type="slidenum">
              <a:rPr lang="en-US"/>
              <a:pPr/>
              <a:t>‹#›</a:t>
            </a:fld>
            <a:endParaRPr lang="en-US"/>
          </a:p>
        </p:txBody>
      </p:sp>
    </p:spTree>
    <p:extLst>
      <p:ext uri="{BB962C8B-B14F-4D97-AF65-F5344CB8AC3E}">
        <p14:creationId xmlns:p14="http://schemas.microsoft.com/office/powerpoint/2010/main" val="2553490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0D6DAD-237C-4DD8-926F-F3A81503BA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98741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667B93-1319-4D73-8525-33931F9B3F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18393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B9E0831-4969-480B-BE0C-B8BFD3D96C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86081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8D6319-93CC-46C4-965E-A962B0D28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566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128A8C-F391-43EE-BEB4-7362CF015661}" type="slidenum">
              <a:rPr lang="en-US"/>
              <a:pPr/>
              <a:t>‹#›</a:t>
            </a:fld>
            <a:endParaRPr lang="en-US"/>
          </a:p>
        </p:txBody>
      </p:sp>
    </p:spTree>
    <p:extLst>
      <p:ext uri="{BB962C8B-B14F-4D97-AF65-F5344CB8AC3E}">
        <p14:creationId xmlns:p14="http://schemas.microsoft.com/office/powerpoint/2010/main" val="323349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3C58F9-71C1-4CD6-A6F4-7893FF3C62E4}" type="slidenum">
              <a:rPr lang="en-US"/>
              <a:pPr/>
              <a:t>‹#›</a:t>
            </a:fld>
            <a:endParaRPr lang="en-US"/>
          </a:p>
        </p:txBody>
      </p:sp>
    </p:spTree>
    <p:extLst>
      <p:ext uri="{BB962C8B-B14F-4D97-AF65-F5344CB8AC3E}">
        <p14:creationId xmlns:p14="http://schemas.microsoft.com/office/powerpoint/2010/main" val="99674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jpeg"/><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2.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1F622367-7B2C-4D1C-9FCA-BCC726C1D84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7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8805863" cy="6858000"/>
            <a:chOff x="0" y="0"/>
            <a:chExt cx="5547" cy="4320"/>
          </a:xfrm>
        </p:grpSpPr>
        <p:grpSp>
          <p:nvGrpSpPr>
            <p:cNvPr id="13315" name="Group 3"/>
            <p:cNvGrpSpPr>
              <a:grpSpLocks/>
            </p:cNvGrpSpPr>
            <p:nvPr userDrawn="1"/>
          </p:nvGrpSpPr>
          <p:grpSpPr bwMode="auto">
            <a:xfrm rot="-215207">
              <a:off x="3690" y="230"/>
              <a:ext cx="1858" cy="3629"/>
              <a:chOff x="3008" y="774"/>
              <a:chExt cx="1858" cy="3629"/>
            </a:xfrm>
          </p:grpSpPr>
          <p:sp>
            <p:nvSpPr>
              <p:cNvPr id="85" name="Freeform 4"/>
              <p:cNvSpPr>
                <a:spLocks/>
              </p:cNvSpPr>
              <p:nvPr userDrawn="1"/>
            </p:nvSpPr>
            <p:spPr bwMode="ltGray">
              <a:xfrm rot="12185230" flipV="1">
                <a:off x="3527" y="761"/>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en-US" b="1">
                  <a:latin typeface="Verdana" pitchFamily="34" charset="0"/>
                </a:endParaRPr>
              </a:p>
            </p:txBody>
          </p:sp>
          <p:sp>
            <p:nvSpPr>
              <p:cNvPr id="86" name="Freeform 5"/>
              <p:cNvSpPr>
                <a:spLocks/>
              </p:cNvSpPr>
              <p:nvPr userDrawn="1"/>
            </p:nvSpPr>
            <p:spPr bwMode="ltGray">
              <a:xfrm rot="12185230" flipV="1">
                <a:off x="4028" y="1798"/>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en-US" b="1">
                  <a:latin typeface="Verdana" pitchFamily="34" charset="0"/>
                </a:endParaRPr>
              </a:p>
            </p:txBody>
          </p:sp>
          <p:sp>
            <p:nvSpPr>
              <p:cNvPr id="87" name="Freeform 6"/>
              <p:cNvSpPr>
                <a:spLocks/>
              </p:cNvSpPr>
              <p:nvPr userDrawn="1"/>
            </p:nvSpPr>
            <p:spPr bwMode="ltGray">
              <a:xfrm rot="12185230" flipV="1">
                <a:off x="3631" y="2150"/>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en-US" b="1">
                  <a:latin typeface="Verdana" pitchFamily="34" charset="0"/>
                </a:endParaRPr>
              </a:p>
            </p:txBody>
          </p:sp>
          <p:sp>
            <p:nvSpPr>
              <p:cNvPr id="88" name="Freeform 7"/>
              <p:cNvSpPr>
                <a:spLocks/>
              </p:cNvSpPr>
              <p:nvPr userDrawn="1"/>
            </p:nvSpPr>
            <p:spPr bwMode="ltGray">
              <a:xfrm rot="12185230" flipV="1">
                <a:off x="3972" y="960"/>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en-US" b="1">
                  <a:latin typeface="Verdana" pitchFamily="34" charset="0"/>
                </a:endParaRPr>
              </a:p>
            </p:txBody>
          </p:sp>
          <p:sp>
            <p:nvSpPr>
              <p:cNvPr id="89" name="Freeform 8"/>
              <p:cNvSpPr>
                <a:spLocks/>
              </p:cNvSpPr>
              <p:nvPr userDrawn="1"/>
            </p:nvSpPr>
            <p:spPr bwMode="ltGray">
              <a:xfrm rot="12185230" flipV="1">
                <a:off x="3834" y="219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en-US" b="1">
                  <a:latin typeface="Verdana" pitchFamily="34" charset="0"/>
                </a:endParaRPr>
              </a:p>
            </p:txBody>
          </p:sp>
          <p:sp>
            <p:nvSpPr>
              <p:cNvPr id="90" name="Freeform 9"/>
              <p:cNvSpPr>
                <a:spLocks/>
              </p:cNvSpPr>
              <p:nvPr userDrawn="1"/>
            </p:nvSpPr>
            <p:spPr bwMode="ltGray">
              <a:xfrm rot="12185230" flipV="1">
                <a:off x="3886" y="1311"/>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en-US" b="1">
                  <a:latin typeface="Verdana" pitchFamily="34" charset="0"/>
                </a:endParaRPr>
              </a:p>
            </p:txBody>
          </p:sp>
          <p:sp>
            <p:nvSpPr>
              <p:cNvPr id="91" name="Freeform 10"/>
              <p:cNvSpPr>
                <a:spLocks/>
              </p:cNvSpPr>
              <p:nvPr userDrawn="1"/>
            </p:nvSpPr>
            <p:spPr bwMode="ltGray">
              <a:xfrm rot="12185230" flipV="1">
                <a:off x="3002" y="2335"/>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en-US" b="1">
                  <a:latin typeface="Verdana" pitchFamily="34" charset="0"/>
                </a:endParaRPr>
              </a:p>
            </p:txBody>
          </p:sp>
        </p:grpSp>
        <p:sp>
          <p:nvSpPr>
            <p:cNvPr id="52"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en-US" b="1">
                <a:latin typeface="Verdana" pitchFamily="34" charset="0"/>
              </a:endParaRPr>
            </a:p>
          </p:txBody>
        </p:sp>
        <p:sp>
          <p:nvSpPr>
            <p:cNvPr id="53"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en-US" b="1">
                <a:latin typeface="Verdana" pitchFamily="34" charset="0"/>
              </a:endParaRPr>
            </a:p>
          </p:txBody>
        </p:sp>
        <p:sp>
          <p:nvSpPr>
            <p:cNvPr id="54"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en-US" b="1">
                <a:latin typeface="Verdana" pitchFamily="34" charset="0"/>
              </a:endParaRPr>
            </a:p>
          </p:txBody>
        </p:sp>
        <p:sp>
          <p:nvSpPr>
            <p:cNvPr id="55"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en-US" b="1">
                <a:latin typeface="Verdana" pitchFamily="34" charset="0"/>
              </a:endParaRPr>
            </a:p>
          </p:txBody>
        </p:sp>
        <p:sp>
          <p:nvSpPr>
            <p:cNvPr id="56"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en-US" b="1">
                <a:latin typeface="Verdana" pitchFamily="34" charset="0"/>
              </a:endParaRPr>
            </a:p>
          </p:txBody>
        </p:sp>
        <p:sp>
          <p:nvSpPr>
            <p:cNvPr id="57"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en-US" b="1">
                <a:latin typeface="Verdana" pitchFamily="34" charset="0"/>
              </a:endParaRPr>
            </a:p>
          </p:txBody>
        </p:sp>
        <p:grpSp>
          <p:nvGrpSpPr>
            <p:cNvPr id="13329" name="Group 17"/>
            <p:cNvGrpSpPr>
              <a:grpSpLocks/>
            </p:cNvGrpSpPr>
            <p:nvPr userDrawn="1"/>
          </p:nvGrpSpPr>
          <p:grpSpPr bwMode="auto">
            <a:xfrm rot="3220060">
              <a:off x="2636" y="751"/>
              <a:ext cx="569" cy="636"/>
              <a:chOff x="1727" y="866"/>
              <a:chExt cx="129" cy="157"/>
            </a:xfrm>
          </p:grpSpPr>
          <p:sp>
            <p:nvSpPr>
              <p:cNvPr id="82"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a:defRPr/>
                </a:pPr>
                <a:endParaRPr lang="en-US" b="1">
                  <a:latin typeface="Verdana" pitchFamily="34" charset="0"/>
                </a:endParaRPr>
              </a:p>
            </p:txBody>
          </p:sp>
          <p:sp>
            <p:nvSpPr>
              <p:cNvPr id="83"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a:defRPr/>
                </a:pPr>
                <a:endParaRPr lang="en-US" b="1">
                  <a:latin typeface="Verdana" pitchFamily="34" charset="0"/>
                </a:endParaRPr>
              </a:p>
            </p:txBody>
          </p:sp>
          <p:sp>
            <p:nvSpPr>
              <p:cNvPr id="84"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a:defRPr/>
                </a:pPr>
                <a:endParaRPr lang="en-US" b="1">
                  <a:latin typeface="Verdana" pitchFamily="34" charset="0"/>
                </a:endParaRPr>
              </a:p>
            </p:txBody>
          </p:sp>
        </p:grpSp>
        <p:grpSp>
          <p:nvGrpSpPr>
            <p:cNvPr id="13333" name="Group 21"/>
            <p:cNvGrpSpPr>
              <a:grpSpLocks/>
            </p:cNvGrpSpPr>
            <p:nvPr userDrawn="1"/>
          </p:nvGrpSpPr>
          <p:grpSpPr bwMode="auto">
            <a:xfrm rot="-6691250">
              <a:off x="3639" y="121"/>
              <a:ext cx="356" cy="608"/>
              <a:chOff x="1731" y="866"/>
              <a:chExt cx="129" cy="157"/>
            </a:xfrm>
          </p:grpSpPr>
          <p:sp>
            <p:nvSpPr>
              <p:cNvPr id="79" name="Freeform 22"/>
              <p:cNvSpPr>
                <a:spLocks/>
              </p:cNvSpPr>
              <p:nvPr userDrawn="1"/>
            </p:nvSpPr>
            <p:spPr bwMode="ltGray">
              <a:xfrm>
                <a:off x="1735"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a:defRPr/>
                </a:pPr>
                <a:endParaRPr lang="en-US" b="1">
                  <a:latin typeface="Verdana" pitchFamily="34" charset="0"/>
                </a:endParaRPr>
              </a:p>
            </p:txBody>
          </p:sp>
          <p:sp>
            <p:nvSpPr>
              <p:cNvPr id="80" name="Freeform 23"/>
              <p:cNvSpPr>
                <a:spLocks/>
              </p:cNvSpPr>
              <p:nvPr userDrawn="1"/>
            </p:nvSpPr>
            <p:spPr bwMode="ltGray">
              <a:xfrm>
                <a:off x="1792"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a:defRPr/>
                </a:pPr>
                <a:endParaRPr lang="en-US" b="1">
                  <a:latin typeface="Verdana" pitchFamily="34" charset="0"/>
                </a:endParaRPr>
              </a:p>
            </p:txBody>
          </p:sp>
          <p:sp>
            <p:nvSpPr>
              <p:cNvPr id="81" name="Freeform 24"/>
              <p:cNvSpPr>
                <a:spLocks/>
              </p:cNvSpPr>
              <p:nvPr userDrawn="1"/>
            </p:nvSpPr>
            <p:spPr bwMode="ltGray">
              <a:xfrm>
                <a:off x="1775"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a:defRPr/>
                </a:pPr>
                <a:endParaRPr lang="en-US" b="1">
                  <a:latin typeface="Verdana" pitchFamily="34" charset="0"/>
                </a:endParaRPr>
              </a:p>
            </p:txBody>
          </p:sp>
        </p:grpSp>
        <p:grpSp>
          <p:nvGrpSpPr>
            <p:cNvPr id="13337" name="Group 25"/>
            <p:cNvGrpSpPr>
              <a:grpSpLocks/>
            </p:cNvGrpSpPr>
            <p:nvPr userDrawn="1"/>
          </p:nvGrpSpPr>
          <p:grpSpPr bwMode="auto">
            <a:xfrm rot="8524840">
              <a:off x="677" y="3305"/>
              <a:ext cx="500" cy="500"/>
              <a:chOff x="1727" y="870"/>
              <a:chExt cx="129" cy="156"/>
            </a:xfrm>
          </p:grpSpPr>
          <p:sp>
            <p:nvSpPr>
              <p:cNvPr id="76" name="Freeform 26"/>
              <p:cNvSpPr>
                <a:spLocks/>
              </p:cNvSpPr>
              <p:nvPr userDrawn="1"/>
            </p:nvSpPr>
            <p:spPr bwMode="ltGray">
              <a:xfrm>
                <a:off x="1727" y="872"/>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a:defRPr/>
                </a:pPr>
                <a:endParaRPr lang="en-US" b="1">
                  <a:latin typeface="Verdana" pitchFamily="34" charset="0"/>
                </a:endParaRPr>
              </a:p>
            </p:txBody>
          </p:sp>
          <p:sp>
            <p:nvSpPr>
              <p:cNvPr id="77" name="Freeform 27"/>
              <p:cNvSpPr>
                <a:spLocks/>
              </p:cNvSpPr>
              <p:nvPr userDrawn="1"/>
            </p:nvSpPr>
            <p:spPr bwMode="ltGray">
              <a:xfrm>
                <a:off x="1786" y="899"/>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a:defRPr/>
                </a:pPr>
                <a:endParaRPr lang="en-US" b="1">
                  <a:latin typeface="Verdana" pitchFamily="34" charset="0"/>
                </a:endParaRPr>
              </a:p>
            </p:txBody>
          </p:sp>
          <p:sp>
            <p:nvSpPr>
              <p:cNvPr id="78" name="Freeform 28"/>
              <p:cNvSpPr>
                <a:spLocks/>
              </p:cNvSpPr>
              <p:nvPr userDrawn="1"/>
            </p:nvSpPr>
            <p:spPr bwMode="ltGray">
              <a:xfrm>
                <a:off x="1772" y="1002"/>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a:defRPr/>
                </a:pPr>
                <a:endParaRPr lang="en-US" b="1">
                  <a:latin typeface="Verdana" pitchFamily="34" charset="0"/>
                </a:endParaRPr>
              </a:p>
            </p:txBody>
          </p:sp>
        </p:grpSp>
        <p:grpSp>
          <p:nvGrpSpPr>
            <p:cNvPr id="13341" name="Group 29"/>
            <p:cNvGrpSpPr>
              <a:grpSpLocks/>
            </p:cNvGrpSpPr>
            <p:nvPr userDrawn="1"/>
          </p:nvGrpSpPr>
          <p:grpSpPr bwMode="auto">
            <a:xfrm rot="4106450" flipH="1">
              <a:off x="404" y="264"/>
              <a:ext cx="708" cy="891"/>
              <a:chOff x="1727" y="866"/>
              <a:chExt cx="129" cy="157"/>
            </a:xfrm>
          </p:grpSpPr>
          <p:sp>
            <p:nvSpPr>
              <p:cNvPr id="73"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a:defRPr/>
                </a:pPr>
                <a:endParaRPr lang="en-US" b="1">
                  <a:latin typeface="Verdana" pitchFamily="34" charset="0"/>
                </a:endParaRPr>
              </a:p>
            </p:txBody>
          </p:sp>
          <p:sp>
            <p:nvSpPr>
              <p:cNvPr id="74"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a:defRPr/>
                </a:pPr>
                <a:endParaRPr lang="en-US" b="1">
                  <a:latin typeface="Verdana" pitchFamily="34" charset="0"/>
                </a:endParaRPr>
              </a:p>
            </p:txBody>
          </p:sp>
          <p:sp>
            <p:nvSpPr>
              <p:cNvPr id="75"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a:defRPr/>
                </a:pPr>
                <a:endParaRPr lang="en-US" b="1">
                  <a:latin typeface="Verdana" pitchFamily="34" charset="0"/>
                </a:endParaRPr>
              </a:p>
            </p:txBody>
          </p:sp>
        </p:grpSp>
        <p:grpSp>
          <p:nvGrpSpPr>
            <p:cNvPr id="13345" name="Group 33"/>
            <p:cNvGrpSpPr>
              <a:grpSpLocks/>
            </p:cNvGrpSpPr>
            <p:nvPr userDrawn="1"/>
          </p:nvGrpSpPr>
          <p:grpSpPr bwMode="auto">
            <a:xfrm rot="10015322" flipH="1">
              <a:off x="4622" y="2392"/>
              <a:ext cx="708" cy="891"/>
              <a:chOff x="1727" y="866"/>
              <a:chExt cx="129" cy="157"/>
            </a:xfrm>
          </p:grpSpPr>
          <p:sp>
            <p:nvSpPr>
              <p:cNvPr id="70"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a:defRPr/>
                </a:pPr>
                <a:endParaRPr lang="en-US" b="1">
                  <a:latin typeface="Verdana" pitchFamily="34" charset="0"/>
                </a:endParaRPr>
              </a:p>
            </p:txBody>
          </p:sp>
          <p:sp>
            <p:nvSpPr>
              <p:cNvPr id="71"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a:defRPr/>
                </a:pPr>
                <a:endParaRPr lang="en-US" b="1">
                  <a:latin typeface="Verdana" pitchFamily="34" charset="0"/>
                </a:endParaRPr>
              </a:p>
            </p:txBody>
          </p:sp>
          <p:sp>
            <p:nvSpPr>
              <p:cNvPr id="72"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a:defRPr/>
                </a:pPr>
                <a:endParaRPr lang="en-US" b="1">
                  <a:latin typeface="Verdana" pitchFamily="34" charset="0"/>
                </a:endParaRPr>
              </a:p>
            </p:txBody>
          </p:sp>
        </p:grpSp>
        <p:sp>
          <p:nvSpPr>
            <p:cNvPr id="63"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en-US" b="1">
                <a:latin typeface="Verdana" pitchFamily="34" charset="0"/>
              </a:endParaRPr>
            </a:p>
          </p:txBody>
        </p:sp>
        <p:sp>
          <p:nvSpPr>
            <p:cNvPr id="64"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en-US" b="1">
                <a:latin typeface="Verdana" pitchFamily="34" charset="0"/>
              </a:endParaRPr>
            </a:p>
          </p:txBody>
        </p:sp>
        <p:sp>
          <p:nvSpPr>
            <p:cNvPr id="65"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en-US" b="1">
                <a:latin typeface="Verdana" pitchFamily="34" charset="0"/>
              </a:endParaRPr>
            </a:p>
          </p:txBody>
        </p:sp>
        <p:sp>
          <p:nvSpPr>
            <p:cNvPr id="66"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en-US" b="1">
                <a:latin typeface="Verdana" pitchFamily="34" charset="0"/>
              </a:endParaRPr>
            </a:p>
          </p:txBody>
        </p:sp>
        <p:sp>
          <p:nvSpPr>
            <p:cNvPr id="67"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en-US" b="1">
                <a:latin typeface="Verdana" pitchFamily="34" charset="0"/>
              </a:endParaRPr>
            </a:p>
          </p:txBody>
        </p:sp>
        <p:sp>
          <p:nvSpPr>
            <p:cNvPr id="68"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en-US" b="1">
                <a:latin typeface="Verdana" pitchFamily="34" charset="0"/>
              </a:endParaRPr>
            </a:p>
          </p:txBody>
        </p:sp>
        <p:sp>
          <p:nvSpPr>
            <p:cNvPr id="69"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a:defRPr/>
              </a:pPr>
              <a:endParaRPr lang="en-US" b="1">
                <a:latin typeface="Verdana" pitchFamily="34" charset="0"/>
              </a:endParaRPr>
            </a:p>
          </p:txBody>
        </p:sp>
      </p:grpSp>
      <p:sp>
        <p:nvSpPr>
          <p:cNvPr id="13356"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57"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 name="Rectangle 44"/>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US"/>
          </a:p>
        </p:txBody>
      </p:sp>
      <p:sp>
        <p:nvSpPr>
          <p:cNvPr id="93" name="Rectangle 4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p>
        </p:txBody>
      </p:sp>
      <p:sp>
        <p:nvSpPr>
          <p:cNvPr id="94" name="Rectangle 4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0">
                <a:latin typeface="+mn-lt"/>
              </a:defRPr>
            </a:lvl1pPr>
          </a:lstStyle>
          <a:p>
            <a:pPr>
              <a:defRPr/>
            </a:pPr>
            <a:fld id="{B6265765-ADAD-46E2-ACED-8036F8A78F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61" r:id="rId12"/>
  </p:sldLayoutIdLst>
  <p:txStyles>
    <p:titleStyle>
      <a:lvl1pPr algn="ctr" rtl="0" fontAlgn="base">
        <a:lnSpc>
          <a:spcPct val="90000"/>
        </a:lnSpc>
        <a:spcBef>
          <a:spcPct val="0"/>
        </a:spcBef>
        <a:spcAft>
          <a:spcPct val="0"/>
        </a:spcAft>
        <a:defRPr sz="4400">
          <a:solidFill>
            <a:schemeClr val="tx2"/>
          </a:solidFill>
          <a:latin typeface="+mj-lt"/>
          <a:ea typeface="+mj-ea"/>
          <a:cs typeface="+mj-cs"/>
        </a:defRPr>
      </a:lvl1pPr>
      <a:lvl2pPr algn="ctr" rtl="0" fontAlgn="base">
        <a:lnSpc>
          <a:spcPct val="90000"/>
        </a:lnSpc>
        <a:spcBef>
          <a:spcPct val="0"/>
        </a:spcBef>
        <a:spcAft>
          <a:spcPct val="0"/>
        </a:spcAft>
        <a:defRPr sz="4400">
          <a:solidFill>
            <a:schemeClr val="tx2"/>
          </a:solidFill>
          <a:latin typeface="Verdana" pitchFamily="34" charset="0"/>
        </a:defRPr>
      </a:lvl2pPr>
      <a:lvl3pPr algn="ctr" rtl="0" fontAlgn="base">
        <a:lnSpc>
          <a:spcPct val="90000"/>
        </a:lnSpc>
        <a:spcBef>
          <a:spcPct val="0"/>
        </a:spcBef>
        <a:spcAft>
          <a:spcPct val="0"/>
        </a:spcAft>
        <a:defRPr sz="4400">
          <a:solidFill>
            <a:schemeClr val="tx2"/>
          </a:solidFill>
          <a:latin typeface="Verdana" pitchFamily="34" charset="0"/>
        </a:defRPr>
      </a:lvl3pPr>
      <a:lvl4pPr algn="ctr" rtl="0" fontAlgn="base">
        <a:lnSpc>
          <a:spcPct val="90000"/>
        </a:lnSpc>
        <a:spcBef>
          <a:spcPct val="0"/>
        </a:spcBef>
        <a:spcAft>
          <a:spcPct val="0"/>
        </a:spcAft>
        <a:defRPr sz="4400">
          <a:solidFill>
            <a:schemeClr val="tx2"/>
          </a:solidFill>
          <a:latin typeface="Verdana" pitchFamily="34" charset="0"/>
        </a:defRPr>
      </a:lvl4pPr>
      <a:lvl5pPr algn="ctr" rtl="0" fontAlgn="base">
        <a:lnSpc>
          <a:spcPct val="90000"/>
        </a:lnSpc>
        <a:spcBef>
          <a:spcPct val="0"/>
        </a:spcBef>
        <a:spcAft>
          <a:spcPct val="0"/>
        </a:spcAft>
        <a:defRPr sz="4400">
          <a:solidFill>
            <a:schemeClr val="tx2"/>
          </a:solidFill>
          <a:latin typeface="Verdana" pitchFamily="34" charset="0"/>
        </a:defRPr>
      </a:lvl5pPr>
      <a:lvl6pPr marL="457200" algn="ctr" rtl="0" fontAlgn="base">
        <a:lnSpc>
          <a:spcPct val="90000"/>
        </a:lnSpc>
        <a:spcBef>
          <a:spcPct val="0"/>
        </a:spcBef>
        <a:spcAft>
          <a:spcPct val="0"/>
        </a:spcAft>
        <a:defRPr sz="4400">
          <a:solidFill>
            <a:schemeClr val="tx2"/>
          </a:solidFill>
          <a:latin typeface="Verdana" pitchFamily="34" charset="0"/>
        </a:defRPr>
      </a:lvl6pPr>
      <a:lvl7pPr marL="914400" algn="ctr" rtl="0" fontAlgn="base">
        <a:lnSpc>
          <a:spcPct val="90000"/>
        </a:lnSpc>
        <a:spcBef>
          <a:spcPct val="0"/>
        </a:spcBef>
        <a:spcAft>
          <a:spcPct val="0"/>
        </a:spcAft>
        <a:defRPr sz="4400">
          <a:solidFill>
            <a:schemeClr val="tx2"/>
          </a:solidFill>
          <a:latin typeface="Verdana" pitchFamily="34" charset="0"/>
        </a:defRPr>
      </a:lvl7pPr>
      <a:lvl8pPr marL="1371600" algn="ctr" rtl="0" fontAlgn="base">
        <a:lnSpc>
          <a:spcPct val="90000"/>
        </a:lnSpc>
        <a:spcBef>
          <a:spcPct val="0"/>
        </a:spcBef>
        <a:spcAft>
          <a:spcPct val="0"/>
        </a:spcAft>
        <a:defRPr sz="4400">
          <a:solidFill>
            <a:schemeClr val="tx2"/>
          </a:solidFill>
          <a:latin typeface="Verdana" pitchFamily="34" charset="0"/>
        </a:defRPr>
      </a:lvl8pPr>
      <a:lvl9pPr marL="1828800" algn="ctr" rtl="0" fontAlgn="base">
        <a:lnSpc>
          <a:spcPct val="90000"/>
        </a:lnSpc>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bwMode="auto">
          <a:xfrm>
            <a:off x="458788" y="274638"/>
            <a:ext cx="822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2803" name="Rectangle 3"/>
          <p:cNvSpPr>
            <a:spLocks noGrp="1" noChangeArrowheads="1"/>
          </p:cNvSpPr>
          <p:nvPr>
            <p:ph type="body" idx="1"/>
          </p:nvPr>
        </p:nvSpPr>
        <p:spPr bwMode="auto">
          <a:xfrm>
            <a:off x="458788" y="1600200"/>
            <a:ext cx="82264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8" name="Rectangle 4"/>
          <p:cNvSpPr>
            <a:spLocks noGrp="1" noChangeArrowheads="1"/>
          </p:cNvSpPr>
          <p:nvPr>
            <p:ph type="dt" sz="half" idx="2"/>
          </p:nvPr>
        </p:nvSpPr>
        <p:spPr bwMode="auto">
          <a:xfrm>
            <a:off x="458788" y="6245225"/>
            <a:ext cx="2130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21509" name="Rectangle 5"/>
          <p:cNvSpPr>
            <a:spLocks noGrp="1" noChangeArrowheads="1"/>
          </p:cNvSpPr>
          <p:nvPr>
            <p:ph type="ftr" sz="quarter" idx="3"/>
          </p:nvPr>
        </p:nvSpPr>
        <p:spPr bwMode="auto">
          <a:xfrm>
            <a:off x="3125788" y="6245225"/>
            <a:ext cx="2892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21510" name="Rectangle 6"/>
          <p:cNvSpPr>
            <a:spLocks noGrp="1" noChangeArrowheads="1"/>
          </p:cNvSpPr>
          <p:nvPr>
            <p:ph type="sldNum" sz="quarter" idx="4"/>
          </p:nvPr>
        </p:nvSpPr>
        <p:spPr bwMode="auto">
          <a:xfrm>
            <a:off x="6554788" y="6245225"/>
            <a:ext cx="2130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B70C5D8A-9DE4-428A-B243-B5F27A723C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1379"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1F70D0F1-F000-4C21-BD65-D4DAF77FCC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6105617"/>
      </p:ext>
    </p:extLst>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8805863" cy="6858000"/>
            <a:chOff x="0" y="0"/>
            <a:chExt cx="5547" cy="4320"/>
          </a:xfrm>
        </p:grpSpPr>
        <p:grpSp>
          <p:nvGrpSpPr>
            <p:cNvPr id="13315" name="Group 3"/>
            <p:cNvGrpSpPr>
              <a:grpSpLocks/>
            </p:cNvGrpSpPr>
            <p:nvPr userDrawn="1"/>
          </p:nvGrpSpPr>
          <p:grpSpPr bwMode="auto">
            <a:xfrm rot="-215207">
              <a:off x="3690" y="230"/>
              <a:ext cx="1858" cy="3629"/>
              <a:chOff x="3008" y="774"/>
              <a:chExt cx="1858" cy="3629"/>
            </a:xfrm>
          </p:grpSpPr>
          <p:sp>
            <p:nvSpPr>
              <p:cNvPr id="85" name="Freeform 4"/>
              <p:cNvSpPr>
                <a:spLocks/>
              </p:cNvSpPr>
              <p:nvPr userDrawn="1"/>
            </p:nvSpPr>
            <p:spPr bwMode="ltGray">
              <a:xfrm rot="12185230" flipV="1">
                <a:off x="3527" y="761"/>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en-US" b="1">
                  <a:solidFill>
                    <a:srgbClr val="006699"/>
                  </a:solidFill>
                  <a:latin typeface="Verdana" pitchFamily="34" charset="0"/>
                </a:endParaRPr>
              </a:p>
            </p:txBody>
          </p:sp>
          <p:sp>
            <p:nvSpPr>
              <p:cNvPr id="86" name="Freeform 5"/>
              <p:cNvSpPr>
                <a:spLocks/>
              </p:cNvSpPr>
              <p:nvPr userDrawn="1"/>
            </p:nvSpPr>
            <p:spPr bwMode="ltGray">
              <a:xfrm rot="12185230" flipV="1">
                <a:off x="4028" y="1798"/>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en-US" b="1">
                  <a:solidFill>
                    <a:srgbClr val="006699"/>
                  </a:solidFill>
                  <a:latin typeface="Verdana" pitchFamily="34" charset="0"/>
                </a:endParaRPr>
              </a:p>
            </p:txBody>
          </p:sp>
          <p:sp>
            <p:nvSpPr>
              <p:cNvPr id="87" name="Freeform 6"/>
              <p:cNvSpPr>
                <a:spLocks/>
              </p:cNvSpPr>
              <p:nvPr userDrawn="1"/>
            </p:nvSpPr>
            <p:spPr bwMode="ltGray">
              <a:xfrm rot="12185230" flipV="1">
                <a:off x="3631" y="2150"/>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en-US" b="1">
                  <a:solidFill>
                    <a:srgbClr val="006699"/>
                  </a:solidFill>
                  <a:latin typeface="Verdana" pitchFamily="34" charset="0"/>
                </a:endParaRPr>
              </a:p>
            </p:txBody>
          </p:sp>
          <p:sp>
            <p:nvSpPr>
              <p:cNvPr id="88" name="Freeform 7"/>
              <p:cNvSpPr>
                <a:spLocks/>
              </p:cNvSpPr>
              <p:nvPr userDrawn="1"/>
            </p:nvSpPr>
            <p:spPr bwMode="ltGray">
              <a:xfrm rot="12185230" flipV="1">
                <a:off x="3972" y="960"/>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en-US" b="1">
                  <a:solidFill>
                    <a:srgbClr val="006699"/>
                  </a:solidFill>
                  <a:latin typeface="Verdana" pitchFamily="34" charset="0"/>
                </a:endParaRPr>
              </a:p>
            </p:txBody>
          </p:sp>
          <p:sp>
            <p:nvSpPr>
              <p:cNvPr id="89" name="Freeform 8"/>
              <p:cNvSpPr>
                <a:spLocks/>
              </p:cNvSpPr>
              <p:nvPr userDrawn="1"/>
            </p:nvSpPr>
            <p:spPr bwMode="ltGray">
              <a:xfrm rot="12185230" flipV="1">
                <a:off x="3834" y="219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en-US" b="1">
                  <a:solidFill>
                    <a:srgbClr val="006699"/>
                  </a:solidFill>
                  <a:latin typeface="Verdana" pitchFamily="34" charset="0"/>
                </a:endParaRPr>
              </a:p>
            </p:txBody>
          </p:sp>
          <p:sp>
            <p:nvSpPr>
              <p:cNvPr id="90" name="Freeform 9"/>
              <p:cNvSpPr>
                <a:spLocks/>
              </p:cNvSpPr>
              <p:nvPr userDrawn="1"/>
            </p:nvSpPr>
            <p:spPr bwMode="ltGray">
              <a:xfrm rot="12185230" flipV="1">
                <a:off x="3886" y="1311"/>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en-US" b="1">
                  <a:solidFill>
                    <a:srgbClr val="006699"/>
                  </a:solidFill>
                  <a:latin typeface="Verdana" pitchFamily="34" charset="0"/>
                </a:endParaRPr>
              </a:p>
            </p:txBody>
          </p:sp>
          <p:sp>
            <p:nvSpPr>
              <p:cNvPr id="91" name="Freeform 10"/>
              <p:cNvSpPr>
                <a:spLocks/>
              </p:cNvSpPr>
              <p:nvPr userDrawn="1"/>
            </p:nvSpPr>
            <p:spPr bwMode="ltGray">
              <a:xfrm rot="12185230" flipV="1">
                <a:off x="3002" y="2335"/>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en-US" b="1">
                  <a:solidFill>
                    <a:srgbClr val="006699"/>
                  </a:solidFill>
                  <a:latin typeface="Verdana" pitchFamily="34" charset="0"/>
                </a:endParaRPr>
              </a:p>
            </p:txBody>
          </p:sp>
        </p:grpSp>
        <p:sp>
          <p:nvSpPr>
            <p:cNvPr id="52"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en-US" b="1">
                <a:solidFill>
                  <a:srgbClr val="006699"/>
                </a:solidFill>
                <a:latin typeface="Verdana" pitchFamily="34" charset="0"/>
              </a:endParaRPr>
            </a:p>
          </p:txBody>
        </p:sp>
        <p:sp>
          <p:nvSpPr>
            <p:cNvPr id="53"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en-US" b="1">
                <a:solidFill>
                  <a:srgbClr val="006699"/>
                </a:solidFill>
                <a:latin typeface="Verdana" pitchFamily="34" charset="0"/>
              </a:endParaRPr>
            </a:p>
          </p:txBody>
        </p:sp>
        <p:sp>
          <p:nvSpPr>
            <p:cNvPr id="54"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en-US" b="1">
                <a:solidFill>
                  <a:srgbClr val="006699"/>
                </a:solidFill>
                <a:latin typeface="Verdana" pitchFamily="34" charset="0"/>
              </a:endParaRPr>
            </a:p>
          </p:txBody>
        </p:sp>
        <p:sp>
          <p:nvSpPr>
            <p:cNvPr id="55"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en-US" b="1">
                <a:solidFill>
                  <a:srgbClr val="006699"/>
                </a:solidFill>
                <a:latin typeface="Verdana" pitchFamily="34" charset="0"/>
              </a:endParaRPr>
            </a:p>
          </p:txBody>
        </p:sp>
        <p:sp>
          <p:nvSpPr>
            <p:cNvPr id="56"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en-US" b="1">
                <a:solidFill>
                  <a:srgbClr val="006699"/>
                </a:solidFill>
                <a:latin typeface="Verdana" pitchFamily="34" charset="0"/>
              </a:endParaRPr>
            </a:p>
          </p:txBody>
        </p:sp>
        <p:sp>
          <p:nvSpPr>
            <p:cNvPr id="57"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en-US" b="1">
                <a:solidFill>
                  <a:srgbClr val="006699"/>
                </a:solidFill>
                <a:latin typeface="Verdana" pitchFamily="34" charset="0"/>
              </a:endParaRPr>
            </a:p>
          </p:txBody>
        </p:sp>
        <p:grpSp>
          <p:nvGrpSpPr>
            <p:cNvPr id="13329" name="Group 17"/>
            <p:cNvGrpSpPr>
              <a:grpSpLocks/>
            </p:cNvGrpSpPr>
            <p:nvPr userDrawn="1"/>
          </p:nvGrpSpPr>
          <p:grpSpPr bwMode="auto">
            <a:xfrm rot="3220060">
              <a:off x="2636" y="751"/>
              <a:ext cx="569" cy="636"/>
              <a:chOff x="1727" y="866"/>
              <a:chExt cx="129" cy="157"/>
            </a:xfrm>
          </p:grpSpPr>
          <p:sp>
            <p:nvSpPr>
              <p:cNvPr id="82" name="Freeform 1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a:defRPr/>
                </a:pPr>
                <a:endParaRPr lang="en-US" b="1">
                  <a:solidFill>
                    <a:srgbClr val="006699"/>
                  </a:solidFill>
                  <a:latin typeface="Verdana" pitchFamily="34" charset="0"/>
                </a:endParaRPr>
              </a:p>
            </p:txBody>
          </p:sp>
          <p:sp>
            <p:nvSpPr>
              <p:cNvPr id="83" name="Freeform 1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a:defRPr/>
                </a:pPr>
                <a:endParaRPr lang="en-US" b="1">
                  <a:solidFill>
                    <a:srgbClr val="006699"/>
                  </a:solidFill>
                  <a:latin typeface="Verdana" pitchFamily="34" charset="0"/>
                </a:endParaRPr>
              </a:p>
            </p:txBody>
          </p:sp>
          <p:sp>
            <p:nvSpPr>
              <p:cNvPr id="84" name="Freeform 2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a:defRPr/>
                </a:pPr>
                <a:endParaRPr lang="en-US" b="1">
                  <a:solidFill>
                    <a:srgbClr val="006699"/>
                  </a:solidFill>
                  <a:latin typeface="Verdana" pitchFamily="34" charset="0"/>
                </a:endParaRPr>
              </a:p>
            </p:txBody>
          </p:sp>
        </p:grpSp>
        <p:grpSp>
          <p:nvGrpSpPr>
            <p:cNvPr id="13333" name="Group 21"/>
            <p:cNvGrpSpPr>
              <a:grpSpLocks/>
            </p:cNvGrpSpPr>
            <p:nvPr userDrawn="1"/>
          </p:nvGrpSpPr>
          <p:grpSpPr bwMode="auto">
            <a:xfrm rot="-6691250">
              <a:off x="3639" y="121"/>
              <a:ext cx="356" cy="608"/>
              <a:chOff x="1731" y="866"/>
              <a:chExt cx="129" cy="157"/>
            </a:xfrm>
          </p:grpSpPr>
          <p:sp>
            <p:nvSpPr>
              <p:cNvPr id="79" name="Freeform 22"/>
              <p:cNvSpPr>
                <a:spLocks/>
              </p:cNvSpPr>
              <p:nvPr userDrawn="1"/>
            </p:nvSpPr>
            <p:spPr bwMode="ltGray">
              <a:xfrm>
                <a:off x="1735"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a:defRPr/>
                </a:pPr>
                <a:endParaRPr lang="en-US" b="1">
                  <a:solidFill>
                    <a:srgbClr val="006699"/>
                  </a:solidFill>
                  <a:latin typeface="Verdana" pitchFamily="34" charset="0"/>
                </a:endParaRPr>
              </a:p>
            </p:txBody>
          </p:sp>
          <p:sp>
            <p:nvSpPr>
              <p:cNvPr id="80" name="Freeform 23"/>
              <p:cNvSpPr>
                <a:spLocks/>
              </p:cNvSpPr>
              <p:nvPr userDrawn="1"/>
            </p:nvSpPr>
            <p:spPr bwMode="ltGray">
              <a:xfrm>
                <a:off x="1792"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a:defRPr/>
                </a:pPr>
                <a:endParaRPr lang="en-US" b="1">
                  <a:solidFill>
                    <a:srgbClr val="006699"/>
                  </a:solidFill>
                  <a:latin typeface="Verdana" pitchFamily="34" charset="0"/>
                </a:endParaRPr>
              </a:p>
            </p:txBody>
          </p:sp>
          <p:sp>
            <p:nvSpPr>
              <p:cNvPr id="81" name="Freeform 24"/>
              <p:cNvSpPr>
                <a:spLocks/>
              </p:cNvSpPr>
              <p:nvPr userDrawn="1"/>
            </p:nvSpPr>
            <p:spPr bwMode="ltGray">
              <a:xfrm>
                <a:off x="1775"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pPr>
                  <a:defRPr/>
                </a:pPr>
                <a:endParaRPr lang="en-US" b="1">
                  <a:solidFill>
                    <a:srgbClr val="006699"/>
                  </a:solidFill>
                  <a:latin typeface="Verdana" pitchFamily="34" charset="0"/>
                </a:endParaRPr>
              </a:p>
            </p:txBody>
          </p:sp>
        </p:grpSp>
        <p:grpSp>
          <p:nvGrpSpPr>
            <p:cNvPr id="13337" name="Group 25"/>
            <p:cNvGrpSpPr>
              <a:grpSpLocks/>
            </p:cNvGrpSpPr>
            <p:nvPr userDrawn="1"/>
          </p:nvGrpSpPr>
          <p:grpSpPr bwMode="auto">
            <a:xfrm rot="8524840">
              <a:off x="677" y="3305"/>
              <a:ext cx="500" cy="500"/>
              <a:chOff x="1727" y="870"/>
              <a:chExt cx="129" cy="156"/>
            </a:xfrm>
          </p:grpSpPr>
          <p:sp>
            <p:nvSpPr>
              <p:cNvPr id="76" name="Freeform 26"/>
              <p:cNvSpPr>
                <a:spLocks/>
              </p:cNvSpPr>
              <p:nvPr userDrawn="1"/>
            </p:nvSpPr>
            <p:spPr bwMode="ltGray">
              <a:xfrm>
                <a:off x="1727" y="872"/>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a:defRPr/>
                </a:pPr>
                <a:endParaRPr lang="en-US" b="1">
                  <a:solidFill>
                    <a:srgbClr val="006699"/>
                  </a:solidFill>
                  <a:latin typeface="Verdana" pitchFamily="34" charset="0"/>
                </a:endParaRPr>
              </a:p>
            </p:txBody>
          </p:sp>
          <p:sp>
            <p:nvSpPr>
              <p:cNvPr id="77" name="Freeform 27"/>
              <p:cNvSpPr>
                <a:spLocks/>
              </p:cNvSpPr>
              <p:nvPr userDrawn="1"/>
            </p:nvSpPr>
            <p:spPr bwMode="ltGray">
              <a:xfrm>
                <a:off x="1786" y="899"/>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a:defRPr/>
                </a:pPr>
                <a:endParaRPr lang="en-US" b="1">
                  <a:solidFill>
                    <a:srgbClr val="006699"/>
                  </a:solidFill>
                  <a:latin typeface="Verdana" pitchFamily="34" charset="0"/>
                </a:endParaRPr>
              </a:p>
            </p:txBody>
          </p:sp>
          <p:sp>
            <p:nvSpPr>
              <p:cNvPr id="78" name="Freeform 28"/>
              <p:cNvSpPr>
                <a:spLocks/>
              </p:cNvSpPr>
              <p:nvPr userDrawn="1"/>
            </p:nvSpPr>
            <p:spPr bwMode="ltGray">
              <a:xfrm>
                <a:off x="1772" y="1002"/>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a:defRPr/>
                </a:pPr>
                <a:endParaRPr lang="en-US" b="1">
                  <a:solidFill>
                    <a:srgbClr val="006699"/>
                  </a:solidFill>
                  <a:latin typeface="Verdana" pitchFamily="34" charset="0"/>
                </a:endParaRPr>
              </a:p>
            </p:txBody>
          </p:sp>
        </p:grpSp>
        <p:grpSp>
          <p:nvGrpSpPr>
            <p:cNvPr id="13341" name="Group 29"/>
            <p:cNvGrpSpPr>
              <a:grpSpLocks/>
            </p:cNvGrpSpPr>
            <p:nvPr userDrawn="1"/>
          </p:nvGrpSpPr>
          <p:grpSpPr bwMode="auto">
            <a:xfrm rot="4106450" flipH="1">
              <a:off x="404" y="264"/>
              <a:ext cx="708" cy="891"/>
              <a:chOff x="1727" y="866"/>
              <a:chExt cx="129" cy="157"/>
            </a:xfrm>
          </p:grpSpPr>
          <p:sp>
            <p:nvSpPr>
              <p:cNvPr id="73" name="Freeform 3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a:defRPr/>
                </a:pPr>
                <a:endParaRPr lang="en-US" b="1">
                  <a:solidFill>
                    <a:srgbClr val="006699"/>
                  </a:solidFill>
                  <a:latin typeface="Verdana" pitchFamily="34" charset="0"/>
                </a:endParaRPr>
              </a:p>
            </p:txBody>
          </p:sp>
          <p:sp>
            <p:nvSpPr>
              <p:cNvPr id="74" name="Freeform 3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a:defRPr/>
                </a:pPr>
                <a:endParaRPr lang="en-US" b="1">
                  <a:solidFill>
                    <a:srgbClr val="006699"/>
                  </a:solidFill>
                  <a:latin typeface="Verdana" pitchFamily="34" charset="0"/>
                </a:endParaRPr>
              </a:p>
            </p:txBody>
          </p:sp>
          <p:sp>
            <p:nvSpPr>
              <p:cNvPr id="75" name="Freeform 3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a:defRPr/>
                </a:pPr>
                <a:endParaRPr lang="en-US" b="1">
                  <a:solidFill>
                    <a:srgbClr val="006699"/>
                  </a:solidFill>
                  <a:latin typeface="Verdana" pitchFamily="34" charset="0"/>
                </a:endParaRPr>
              </a:p>
            </p:txBody>
          </p:sp>
        </p:grpSp>
        <p:grpSp>
          <p:nvGrpSpPr>
            <p:cNvPr id="13345" name="Group 33"/>
            <p:cNvGrpSpPr>
              <a:grpSpLocks/>
            </p:cNvGrpSpPr>
            <p:nvPr userDrawn="1"/>
          </p:nvGrpSpPr>
          <p:grpSpPr bwMode="auto">
            <a:xfrm rot="10015322" flipH="1">
              <a:off x="4622" y="2392"/>
              <a:ext cx="708" cy="891"/>
              <a:chOff x="1727" y="866"/>
              <a:chExt cx="129" cy="157"/>
            </a:xfrm>
          </p:grpSpPr>
          <p:sp>
            <p:nvSpPr>
              <p:cNvPr id="70" name="Freeform 3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 name="T12" fmla="*/ 0 w 83"/>
                  <a:gd name="T13" fmla="*/ 0 h 117"/>
                  <a:gd name="T14" fmla="*/ 83 w 83"/>
                  <a:gd name="T15" fmla="*/ 117 h 117"/>
                </a:gdLst>
                <a:ahLst/>
                <a:cxnLst>
                  <a:cxn ang="T8">
                    <a:pos x="T0" y="T1"/>
                  </a:cxn>
                  <a:cxn ang="T9">
                    <a:pos x="T2" y="T3"/>
                  </a:cxn>
                  <a:cxn ang="T10">
                    <a:pos x="T4" y="T5"/>
                  </a:cxn>
                  <a:cxn ang="T11">
                    <a:pos x="T6" y="T7"/>
                  </a:cxn>
                </a:cxnLst>
                <a:rect l="T12" t="T13" r="T14" b="T15"/>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a:defRPr/>
                </a:pPr>
                <a:endParaRPr lang="en-US" b="1">
                  <a:solidFill>
                    <a:srgbClr val="006699"/>
                  </a:solidFill>
                  <a:latin typeface="Verdana" pitchFamily="34" charset="0"/>
                </a:endParaRPr>
              </a:p>
            </p:txBody>
          </p:sp>
          <p:sp>
            <p:nvSpPr>
              <p:cNvPr id="71" name="Freeform 3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 name="T12" fmla="*/ 0 w 140"/>
                  <a:gd name="T13" fmla="*/ 0 h 98"/>
                  <a:gd name="T14" fmla="*/ 140 w 140"/>
                  <a:gd name="T15" fmla="*/ 98 h 98"/>
                </a:gdLst>
                <a:ahLst/>
                <a:cxnLst>
                  <a:cxn ang="T8">
                    <a:pos x="T0" y="T1"/>
                  </a:cxn>
                  <a:cxn ang="T9">
                    <a:pos x="T2" y="T3"/>
                  </a:cxn>
                  <a:cxn ang="T10">
                    <a:pos x="T4" y="T5"/>
                  </a:cxn>
                  <a:cxn ang="T11">
                    <a:pos x="T6" y="T7"/>
                  </a:cxn>
                </a:cxnLst>
                <a:rect l="T12" t="T13" r="T14" b="T15"/>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a:defRPr/>
                </a:pPr>
                <a:endParaRPr lang="en-US" b="1">
                  <a:solidFill>
                    <a:srgbClr val="006699"/>
                  </a:solidFill>
                  <a:latin typeface="Verdana" pitchFamily="34" charset="0"/>
                </a:endParaRPr>
              </a:p>
            </p:txBody>
          </p:sp>
          <p:sp>
            <p:nvSpPr>
              <p:cNvPr id="72" name="Freeform 3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 name="T12" fmla="*/ 0 w 145"/>
                  <a:gd name="T13" fmla="*/ 0 h 49"/>
                  <a:gd name="T14" fmla="*/ 145 w 145"/>
                  <a:gd name="T15" fmla="*/ 49 h 49"/>
                </a:gdLst>
                <a:ahLst/>
                <a:cxnLst>
                  <a:cxn ang="T8">
                    <a:pos x="T0" y="T1"/>
                  </a:cxn>
                  <a:cxn ang="T9">
                    <a:pos x="T2" y="T3"/>
                  </a:cxn>
                  <a:cxn ang="T10">
                    <a:pos x="T4" y="T5"/>
                  </a:cxn>
                  <a:cxn ang="T11">
                    <a:pos x="T6" y="T7"/>
                  </a:cxn>
                </a:cxnLst>
                <a:rect l="T12" t="T13" r="T14" b="T15"/>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pPr>
                  <a:defRPr/>
                </a:pPr>
                <a:endParaRPr lang="en-US" b="1">
                  <a:solidFill>
                    <a:srgbClr val="006699"/>
                  </a:solidFill>
                  <a:latin typeface="Verdana" pitchFamily="34" charset="0"/>
                </a:endParaRPr>
              </a:p>
            </p:txBody>
          </p:sp>
        </p:grpSp>
        <p:sp>
          <p:nvSpPr>
            <p:cNvPr id="63"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en-US" b="1">
                <a:solidFill>
                  <a:srgbClr val="006699"/>
                </a:solidFill>
                <a:latin typeface="Verdana" pitchFamily="34" charset="0"/>
              </a:endParaRPr>
            </a:p>
          </p:txBody>
        </p:sp>
        <p:sp>
          <p:nvSpPr>
            <p:cNvPr id="64"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en-US" b="1">
                <a:solidFill>
                  <a:srgbClr val="006699"/>
                </a:solidFill>
                <a:latin typeface="Verdana" pitchFamily="34" charset="0"/>
              </a:endParaRPr>
            </a:p>
          </p:txBody>
        </p:sp>
        <p:sp>
          <p:nvSpPr>
            <p:cNvPr id="65"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en-US" b="1">
                <a:solidFill>
                  <a:srgbClr val="006699"/>
                </a:solidFill>
                <a:latin typeface="Verdana" pitchFamily="34" charset="0"/>
              </a:endParaRPr>
            </a:p>
          </p:txBody>
        </p:sp>
        <p:sp>
          <p:nvSpPr>
            <p:cNvPr id="66"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en-US" b="1">
                <a:solidFill>
                  <a:srgbClr val="006699"/>
                </a:solidFill>
                <a:latin typeface="Verdana" pitchFamily="34" charset="0"/>
              </a:endParaRPr>
            </a:p>
          </p:txBody>
        </p:sp>
        <p:sp>
          <p:nvSpPr>
            <p:cNvPr id="67"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en-US" b="1">
                <a:solidFill>
                  <a:srgbClr val="006699"/>
                </a:solidFill>
                <a:latin typeface="Verdana" pitchFamily="34" charset="0"/>
              </a:endParaRPr>
            </a:p>
          </p:txBody>
        </p:sp>
        <p:sp>
          <p:nvSpPr>
            <p:cNvPr id="68"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en-US" b="1">
                <a:solidFill>
                  <a:srgbClr val="006699"/>
                </a:solidFill>
                <a:latin typeface="Verdana" pitchFamily="34" charset="0"/>
              </a:endParaRPr>
            </a:p>
          </p:txBody>
        </p:sp>
        <p:sp>
          <p:nvSpPr>
            <p:cNvPr id="69"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a:defRPr/>
              </a:pPr>
              <a:endParaRPr lang="en-US" b="1">
                <a:solidFill>
                  <a:srgbClr val="006699"/>
                </a:solidFill>
                <a:latin typeface="Verdana" pitchFamily="34" charset="0"/>
              </a:endParaRPr>
            </a:p>
          </p:txBody>
        </p:sp>
      </p:grpSp>
      <p:sp>
        <p:nvSpPr>
          <p:cNvPr id="13356"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57"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 name="Rectangle 44"/>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US">
              <a:solidFill>
                <a:srgbClr val="006699"/>
              </a:solidFill>
            </a:endParaRPr>
          </a:p>
        </p:txBody>
      </p:sp>
      <p:sp>
        <p:nvSpPr>
          <p:cNvPr id="93" name="Rectangle 4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solidFill>
                <a:srgbClr val="006699"/>
              </a:solidFill>
            </a:endParaRPr>
          </a:p>
        </p:txBody>
      </p:sp>
      <p:sp>
        <p:nvSpPr>
          <p:cNvPr id="94" name="Rectangle 4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0">
                <a:latin typeface="+mn-lt"/>
              </a:defRPr>
            </a:lvl1pPr>
          </a:lstStyle>
          <a:p>
            <a:pPr>
              <a:defRPr/>
            </a:pPr>
            <a:fld id="{B6265765-ADAD-46E2-ACED-8036F8A78F5A}" type="slidenum">
              <a:rPr lang="en-US">
                <a:solidFill>
                  <a:srgbClr val="006699"/>
                </a:solidFill>
              </a:rPr>
              <a:pPr>
                <a:defRPr/>
              </a:pPr>
              <a:t>‹#›</a:t>
            </a:fld>
            <a:endParaRPr lang="en-US">
              <a:solidFill>
                <a:srgbClr val="006699"/>
              </a:solidFill>
            </a:endParaRPr>
          </a:p>
        </p:txBody>
      </p:sp>
    </p:spTree>
    <p:extLst>
      <p:ext uri="{BB962C8B-B14F-4D97-AF65-F5344CB8AC3E}">
        <p14:creationId xmlns:p14="http://schemas.microsoft.com/office/powerpoint/2010/main" val="287098823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rtl="0" fontAlgn="base">
        <a:lnSpc>
          <a:spcPct val="90000"/>
        </a:lnSpc>
        <a:spcBef>
          <a:spcPct val="0"/>
        </a:spcBef>
        <a:spcAft>
          <a:spcPct val="0"/>
        </a:spcAft>
        <a:defRPr sz="4400">
          <a:solidFill>
            <a:schemeClr val="tx2"/>
          </a:solidFill>
          <a:latin typeface="+mj-lt"/>
          <a:ea typeface="+mj-ea"/>
          <a:cs typeface="+mj-cs"/>
        </a:defRPr>
      </a:lvl1pPr>
      <a:lvl2pPr algn="ctr" rtl="0" fontAlgn="base">
        <a:lnSpc>
          <a:spcPct val="90000"/>
        </a:lnSpc>
        <a:spcBef>
          <a:spcPct val="0"/>
        </a:spcBef>
        <a:spcAft>
          <a:spcPct val="0"/>
        </a:spcAft>
        <a:defRPr sz="4400">
          <a:solidFill>
            <a:schemeClr val="tx2"/>
          </a:solidFill>
          <a:latin typeface="Verdana" pitchFamily="34" charset="0"/>
        </a:defRPr>
      </a:lvl2pPr>
      <a:lvl3pPr algn="ctr" rtl="0" fontAlgn="base">
        <a:lnSpc>
          <a:spcPct val="90000"/>
        </a:lnSpc>
        <a:spcBef>
          <a:spcPct val="0"/>
        </a:spcBef>
        <a:spcAft>
          <a:spcPct val="0"/>
        </a:spcAft>
        <a:defRPr sz="4400">
          <a:solidFill>
            <a:schemeClr val="tx2"/>
          </a:solidFill>
          <a:latin typeface="Verdana" pitchFamily="34" charset="0"/>
        </a:defRPr>
      </a:lvl3pPr>
      <a:lvl4pPr algn="ctr" rtl="0" fontAlgn="base">
        <a:lnSpc>
          <a:spcPct val="90000"/>
        </a:lnSpc>
        <a:spcBef>
          <a:spcPct val="0"/>
        </a:spcBef>
        <a:spcAft>
          <a:spcPct val="0"/>
        </a:spcAft>
        <a:defRPr sz="4400">
          <a:solidFill>
            <a:schemeClr val="tx2"/>
          </a:solidFill>
          <a:latin typeface="Verdana" pitchFamily="34" charset="0"/>
        </a:defRPr>
      </a:lvl4pPr>
      <a:lvl5pPr algn="ctr" rtl="0" fontAlgn="base">
        <a:lnSpc>
          <a:spcPct val="90000"/>
        </a:lnSpc>
        <a:spcBef>
          <a:spcPct val="0"/>
        </a:spcBef>
        <a:spcAft>
          <a:spcPct val="0"/>
        </a:spcAft>
        <a:defRPr sz="4400">
          <a:solidFill>
            <a:schemeClr val="tx2"/>
          </a:solidFill>
          <a:latin typeface="Verdana" pitchFamily="34" charset="0"/>
        </a:defRPr>
      </a:lvl5pPr>
      <a:lvl6pPr marL="457200" algn="ctr" rtl="0" fontAlgn="base">
        <a:lnSpc>
          <a:spcPct val="90000"/>
        </a:lnSpc>
        <a:spcBef>
          <a:spcPct val="0"/>
        </a:spcBef>
        <a:spcAft>
          <a:spcPct val="0"/>
        </a:spcAft>
        <a:defRPr sz="4400">
          <a:solidFill>
            <a:schemeClr val="tx2"/>
          </a:solidFill>
          <a:latin typeface="Verdana" pitchFamily="34" charset="0"/>
        </a:defRPr>
      </a:lvl6pPr>
      <a:lvl7pPr marL="914400" algn="ctr" rtl="0" fontAlgn="base">
        <a:lnSpc>
          <a:spcPct val="90000"/>
        </a:lnSpc>
        <a:spcBef>
          <a:spcPct val="0"/>
        </a:spcBef>
        <a:spcAft>
          <a:spcPct val="0"/>
        </a:spcAft>
        <a:defRPr sz="4400">
          <a:solidFill>
            <a:schemeClr val="tx2"/>
          </a:solidFill>
          <a:latin typeface="Verdana" pitchFamily="34" charset="0"/>
        </a:defRPr>
      </a:lvl7pPr>
      <a:lvl8pPr marL="1371600" algn="ctr" rtl="0" fontAlgn="base">
        <a:lnSpc>
          <a:spcPct val="90000"/>
        </a:lnSpc>
        <a:spcBef>
          <a:spcPct val="0"/>
        </a:spcBef>
        <a:spcAft>
          <a:spcPct val="0"/>
        </a:spcAft>
        <a:defRPr sz="4400">
          <a:solidFill>
            <a:schemeClr val="tx2"/>
          </a:solidFill>
          <a:latin typeface="Verdana" pitchFamily="34" charset="0"/>
        </a:defRPr>
      </a:lvl8pPr>
      <a:lvl9pPr marL="1828800" algn="ctr" rtl="0" fontAlgn="base">
        <a:lnSpc>
          <a:spcPct val="90000"/>
        </a:lnSpc>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929D5A6F-D7FC-4C9A-88C7-18961783E0B9}" type="slidenum">
              <a:rPr lang="en-US">
                <a:solidFill>
                  <a:srgbClr val="000000"/>
                </a:solidFill>
              </a:rPr>
              <a:pPr eaLnBrk="1" hangingPunct="1"/>
              <a:t>‹#›</a:t>
            </a:fld>
            <a:endParaRPr lang="en-US">
              <a:solidFill>
                <a:srgbClr val="000000"/>
              </a:solidFill>
            </a:endParaRPr>
          </a:p>
        </p:txBody>
      </p:sp>
    </p:spTree>
    <p:extLst>
      <p:ext uri="{BB962C8B-B14F-4D97-AF65-F5344CB8AC3E}">
        <p14:creationId xmlns:p14="http://schemas.microsoft.com/office/powerpoint/2010/main" val="21922787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S03.WAV" TargetMode="External"/><Relationship Id="rId2" Type="http://schemas.openxmlformats.org/officeDocument/2006/relationships/image" Target="../media/image3.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9.xml"/><Relationship Id="rId6" Type="http://schemas.openxmlformats.org/officeDocument/2006/relationships/image" Target="../media/image27.jpeg"/><Relationship Id="rId5" Type="http://schemas.openxmlformats.org/officeDocument/2006/relationships/hyperlink" Target="http://www.google.com.vn/imgres?imgurl=https://www.msu.edu/~moorean4/TestSite/chemistry-stuff.jpg&amp;imgrefurl=https://www.msu.edu/~moorean4/TestSite/chemistrymain.htm&amp;usg=__mjQAHtBvD0NYNL0V60fEIzgo2bQ=&amp;h=333&amp;w=350&amp;sz=25&amp;hl=vi&amp;start=8&amp;zoom=1&amp;tbnid=0BTJmhn8UyJSUM:&amp;tbnh=114&amp;tbnw=120&amp;prev=/images?q=chemistry&amp;hl=vi&amp;gbv=2&amp;tbs=isch:1&amp;itbs=1"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19.xml"/><Relationship Id="rId5" Type="http://schemas.openxmlformats.org/officeDocument/2006/relationships/slide" Target="slide4.xml"/><Relationship Id="rId4" Type="http://schemas.openxmlformats.org/officeDocument/2006/relationships/image" Target="../media/image30.gif"/></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slide" Target="slide2.xml"/><Relationship Id="rId1" Type="http://schemas.openxmlformats.org/officeDocument/2006/relationships/slideLayout" Target="../slideLayouts/slideLayout1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slideLayout" Target="../slideLayouts/slideLayout19.xml"/><Relationship Id="rId7" Type="http://schemas.openxmlformats.org/officeDocument/2006/relationships/image" Target="../media/image35.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4.jpeg"/><Relationship Id="rId11" Type="http://schemas.openxmlformats.org/officeDocument/2006/relationships/image" Target="../media/image40.pn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slide" Target="slide2.xml"/><Relationship Id="rId9"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44.wmf"/><Relationship Id="rId7"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6.wmf"/></Relationships>
</file>

<file path=ppt/slides/_rels/slide2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ndon-Eye_Twi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381000"/>
            <a:ext cx="93726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4" name="WordArt 4">
            <a:hlinkClick r:id="rId3"/>
          </p:cNvPr>
          <p:cNvSpPr>
            <a:spLocks noChangeArrowheads="1" noChangeShapeType="1" noTextEdit="1"/>
          </p:cNvSpPr>
          <p:nvPr/>
        </p:nvSpPr>
        <p:spPr bwMode="auto">
          <a:xfrm rot="-357708">
            <a:off x="881063" y="1468438"/>
            <a:ext cx="7513637" cy="1211262"/>
          </a:xfrm>
          <a:prstGeom prst="rect">
            <a:avLst/>
          </a:prstGeom>
        </p:spPr>
        <p:txBody>
          <a:bodyPr wrap="none" fromWordArt="1">
            <a:prstTxWarp prst="textWave2">
              <a:avLst>
                <a:gd name="adj1" fmla="val 13005"/>
                <a:gd name="adj2" fmla="val -685"/>
              </a:avLst>
            </a:prstTxWarp>
          </a:bodyPr>
          <a:lstStyle/>
          <a:p>
            <a:pPr algn="ctr"/>
            <a:r>
              <a:rPr lang="en-US" sz="16600" b="1" kern="10" spc="-160">
                <a:ln w="12700">
                  <a:solidFill>
                    <a:srgbClr val="FF66CC"/>
                  </a:solidFill>
                  <a:round/>
                  <a:headEnd/>
                  <a:tailEnd/>
                </a:ln>
                <a:solidFill>
                  <a:srgbClr val="FF0000"/>
                </a:solidFill>
                <a:effectLst>
                  <a:prstShdw prst="shdw13" dist="53882" dir="13500000">
                    <a:srgbClr val="000099"/>
                  </a:prstShdw>
                </a:effectLst>
                <a:latin typeface="Times New Roman"/>
                <a:cs typeface="Times New Roman"/>
              </a:rPr>
              <a:t>Welcome </a:t>
            </a:r>
          </a:p>
        </p:txBody>
      </p:sp>
      <p:sp>
        <p:nvSpPr>
          <p:cNvPr id="168967" name="Rectangle 7"/>
          <p:cNvSpPr>
            <a:spLocks noChangeArrowheads="1"/>
          </p:cNvSpPr>
          <p:nvPr/>
        </p:nvSpPr>
        <p:spPr bwMode="auto">
          <a:xfrm>
            <a:off x="-304800" y="6521450"/>
            <a:ext cx="441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
              </a:spcBef>
            </a:pPr>
            <a:r>
              <a:rPr lang="en-US" sz="1600">
                <a:solidFill>
                  <a:srgbClr val="FFFFFF"/>
                </a:solidFill>
                <a:latin typeface="Times New Roman" pitchFamily="18" charset="0"/>
              </a:rPr>
              <a:t>Designed by : TA THI THU HA</a:t>
            </a:r>
          </a:p>
        </p:txBody>
      </p:sp>
      <p:sp>
        <p:nvSpPr>
          <p:cNvPr id="168969" name="Rectangle 9"/>
          <p:cNvSpPr>
            <a:spLocks noChangeArrowheads="1"/>
          </p:cNvSpPr>
          <p:nvPr/>
        </p:nvSpPr>
        <p:spPr bwMode="auto">
          <a:xfrm>
            <a:off x="6629400" y="6461125"/>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
              </a:spcBef>
            </a:pPr>
            <a:r>
              <a:rPr lang="en-US" sz="1600">
                <a:solidFill>
                  <a:srgbClr val="FFFFFF"/>
                </a:solidFill>
                <a:latin typeface="Times New Roman" pitchFamily="18" charset="0"/>
              </a:rPr>
              <a:t>OCTOBER. 2009</a:t>
            </a:r>
          </a:p>
        </p:txBody>
      </p:sp>
    </p:spTree>
    <p:extLst>
      <p:ext uri="{BB962C8B-B14F-4D97-AF65-F5344CB8AC3E}">
        <p14:creationId xmlns:p14="http://schemas.microsoft.com/office/powerpoint/2010/main" val="1255605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grpId="0" nodeType="afterEffect">
                                  <p:stCondLst>
                                    <p:cond delay="0"/>
                                  </p:stCondLst>
                                  <p:childTnLst>
                                    <p:animClr clrSpc="hsl" dir="cw">
                                      <p:cBhvr override="childStyle">
                                        <p:cTn id="6" dur="2000" fill="hold"/>
                                        <p:tgtEl>
                                          <p:spTgt spid="168964"/>
                                        </p:tgtEl>
                                        <p:attrNameLst>
                                          <p:attrName>style.color</p:attrName>
                                        </p:attrNameLst>
                                      </p:cBhvr>
                                      <p:by>
                                        <p:hsl h="10842353" s="0" l="0"/>
                                      </p:by>
                                    </p:animClr>
                                    <p:animClr clrSpc="hsl" dir="cw">
                                      <p:cBhvr>
                                        <p:cTn id="7" dur="2000" fill="hold"/>
                                        <p:tgtEl>
                                          <p:spTgt spid="168964"/>
                                        </p:tgtEl>
                                        <p:attrNameLst>
                                          <p:attrName>fillcolor</p:attrName>
                                        </p:attrNameLst>
                                      </p:cBhvr>
                                      <p:by>
                                        <p:hsl h="10842353" s="0" l="0"/>
                                      </p:by>
                                    </p:animClr>
                                    <p:animClr clrSpc="hsl" dir="cw">
                                      <p:cBhvr>
                                        <p:cTn id="8" dur="2000" fill="hold"/>
                                        <p:tgtEl>
                                          <p:spTgt spid="168964"/>
                                        </p:tgtEl>
                                        <p:attrNameLst>
                                          <p:attrName>stroke.color</p:attrName>
                                        </p:attrNameLst>
                                      </p:cBhvr>
                                      <p:by>
                                        <p:hsl h="10842353" s="0" l="0"/>
                                      </p:by>
                                    </p:animClr>
                                    <p:set>
                                      <p:cBhvr>
                                        <p:cTn id="9" dur="2000" fill="hold"/>
                                        <p:tgtEl>
                                          <p:spTgt spid="168964"/>
                                        </p:tgtEl>
                                        <p:attrNameLst>
                                          <p:attrName>fill.type</p:attrName>
                                        </p:attrNameLst>
                                      </p:cBhvr>
                                      <p:to>
                                        <p:strVal val="solid"/>
                                      </p:to>
                                    </p:set>
                                  </p:childTnLst>
                                </p:cTn>
                              </p:par>
                            </p:childTnLst>
                          </p:cTn>
                        </p:par>
                        <p:par>
                          <p:cTn id="10" fill="hold" nodeType="afterGroup">
                            <p:stCondLst>
                              <p:cond delay="2000"/>
                            </p:stCondLst>
                            <p:childTnLst>
                              <p:par>
                                <p:cTn id="11" presetID="5" presetClass="entr" presetSubtype="10" fill="hold" grpId="0" nodeType="afterEffect">
                                  <p:stCondLst>
                                    <p:cond delay="0"/>
                                  </p:stCondLst>
                                  <p:childTnLst>
                                    <p:set>
                                      <p:cBhvr>
                                        <p:cTn id="12" dur="1" fill="hold">
                                          <p:stCondLst>
                                            <p:cond delay="0"/>
                                          </p:stCondLst>
                                        </p:cTn>
                                        <p:tgtEl>
                                          <p:spTgt spid="168967"/>
                                        </p:tgtEl>
                                        <p:attrNameLst>
                                          <p:attrName>style.visibility</p:attrName>
                                        </p:attrNameLst>
                                      </p:cBhvr>
                                      <p:to>
                                        <p:strVal val="visible"/>
                                      </p:to>
                                    </p:set>
                                    <p:animEffect transition="in" filter="checkerboard(across)">
                                      <p:cBhvr>
                                        <p:cTn id="13" dur="1000"/>
                                        <p:tgtEl>
                                          <p:spTgt spid="168967"/>
                                        </p:tgtEl>
                                      </p:cBhvr>
                                    </p:animEffect>
                                  </p:childTnLst>
                                </p:cTn>
                              </p:par>
                            </p:childTnLst>
                          </p:cTn>
                        </p:par>
                        <p:par>
                          <p:cTn id="14" fill="hold" nodeType="afterGroup">
                            <p:stCondLst>
                              <p:cond delay="3000"/>
                            </p:stCondLst>
                            <p:childTnLst>
                              <p:par>
                                <p:cTn id="15" presetID="5" presetClass="entr" presetSubtype="10" fill="hold" grpId="0" nodeType="afterEffect">
                                  <p:stCondLst>
                                    <p:cond delay="0"/>
                                  </p:stCondLst>
                                  <p:childTnLst>
                                    <p:set>
                                      <p:cBhvr>
                                        <p:cTn id="16" dur="1" fill="hold">
                                          <p:stCondLst>
                                            <p:cond delay="0"/>
                                          </p:stCondLst>
                                        </p:cTn>
                                        <p:tgtEl>
                                          <p:spTgt spid="168969"/>
                                        </p:tgtEl>
                                        <p:attrNameLst>
                                          <p:attrName>style.visibility</p:attrName>
                                        </p:attrNameLst>
                                      </p:cBhvr>
                                      <p:to>
                                        <p:strVal val="visible"/>
                                      </p:to>
                                    </p:set>
                                    <p:animEffect transition="in" filter="checkerboard(across)">
                                      <p:cBhvr>
                                        <p:cTn id="17" dur="1000"/>
                                        <p:tgtEl>
                                          <p:spTgt spid="168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168967" grpId="0"/>
      <p:bldP spid="16896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52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371600"/>
            <a:ext cx="22193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4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62400"/>
            <a:ext cx="35814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49" name="Picture 17" descr="chemistry-stuf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657600"/>
            <a:ext cx="3200400" cy="1752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66800" y="558113"/>
            <a:ext cx="4343400" cy="1015663"/>
          </a:xfrm>
          <a:prstGeom prst="rect">
            <a:avLst/>
          </a:prstGeom>
          <a:noFill/>
        </p:spPr>
        <p:txBody>
          <a:bodyPr wrap="square" rtlCol="0">
            <a:spAutoFit/>
          </a:bodyPr>
          <a:lstStyle/>
          <a:p>
            <a:r>
              <a:rPr lang="en-US" sz="6000" b="1" dirty="0" smtClean="0">
                <a:solidFill>
                  <a:srgbClr val="FF0000"/>
                </a:solidFill>
                <a:latin typeface="Times New Roman" pitchFamily="18" charset="0"/>
                <a:cs typeface="Times New Roman" pitchFamily="18" charset="0"/>
              </a:rPr>
              <a:t>Chemistry</a:t>
            </a:r>
            <a:r>
              <a:rPr lang="en-US" sz="6000" b="1" dirty="0" smtClean="0">
                <a:latin typeface="Times New Roman" pitchFamily="18" charset="0"/>
                <a:cs typeface="Times New Roman" pitchFamily="18" charset="0"/>
              </a:rPr>
              <a:t> </a:t>
            </a:r>
            <a:endParaRPr lang="en-US" sz="60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 name="Picture 15" descr="Crazy_keys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495800"/>
            <a:ext cx="3714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16" descr="Music.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90816"/>
            <a:ext cx="6096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Right Arrow 17">
            <a:hlinkClick r:id="rId5" action="ppaction://hlinksldjump"/>
          </p:cNvPr>
          <p:cNvSpPr>
            <a:spLocks noChangeArrowheads="1"/>
          </p:cNvSpPr>
          <p:nvPr/>
        </p:nvSpPr>
        <p:spPr bwMode="auto">
          <a:xfrm flipH="1">
            <a:off x="8001000" y="6248400"/>
            <a:ext cx="533400" cy="304800"/>
          </a:xfrm>
          <a:prstGeom prst="rightArrow">
            <a:avLst>
              <a:gd name="adj1" fmla="val 50000"/>
              <a:gd name="adj2" fmla="val 49997"/>
            </a:avLst>
          </a:prstGeom>
          <a:solidFill>
            <a:srgbClr val="FF0000"/>
          </a:solidFill>
          <a:ln w="9525" algn="ctr">
            <a:solidFill>
              <a:schemeClr val="tx1"/>
            </a:solidFill>
            <a:round/>
            <a:headEnd/>
            <a:tailEnd/>
          </a:ln>
        </p:spPr>
        <p:txBody>
          <a:bodyPr/>
          <a:lstStyle/>
          <a:p>
            <a:endParaRPr lang="en-US" b="1">
              <a:latin typeface="Verdana" pitchFamily="34" charset="0"/>
            </a:endParaRPr>
          </a:p>
        </p:txBody>
      </p:sp>
      <p:sp>
        <p:nvSpPr>
          <p:cNvPr id="6" name="TextBox 5"/>
          <p:cNvSpPr txBox="1"/>
          <p:nvPr/>
        </p:nvSpPr>
        <p:spPr>
          <a:xfrm>
            <a:off x="1981200" y="1371600"/>
            <a:ext cx="3048000" cy="1015663"/>
          </a:xfrm>
          <a:prstGeom prst="rect">
            <a:avLst/>
          </a:prstGeom>
          <a:noFill/>
        </p:spPr>
        <p:txBody>
          <a:bodyPr wrap="square" rtlCol="0">
            <a:spAutoFit/>
          </a:bodyPr>
          <a:lstStyle/>
          <a:p>
            <a:r>
              <a:rPr lang="en-US" sz="6000" b="1" dirty="0" smtClean="0">
                <a:solidFill>
                  <a:srgbClr val="FF0000"/>
                </a:solidFill>
                <a:latin typeface="Times New Roman" pitchFamily="18" charset="0"/>
                <a:cs typeface="Times New Roman" pitchFamily="18" charset="0"/>
              </a:rPr>
              <a:t>Music </a:t>
            </a:r>
            <a:endParaRPr lang="en-US" sz="60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2" name="Picture 2" descr="Art03"/>
          <p:cNvPicPr>
            <a:picLocks noChangeAspect="1" noChangeArrowheads="1"/>
          </p:cNvPicPr>
          <p:nvPr/>
        </p:nvPicPr>
        <p:blipFill>
          <a:blip r:embed="rId3"/>
          <a:srcRect/>
          <a:stretch>
            <a:fillRect/>
          </a:stretch>
        </p:blipFill>
        <p:spPr bwMode="auto">
          <a:xfrm>
            <a:off x="3810000" y="1655203"/>
            <a:ext cx="2714625" cy="361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TextBox 10"/>
          <p:cNvSpPr txBox="1"/>
          <p:nvPr/>
        </p:nvSpPr>
        <p:spPr>
          <a:xfrm>
            <a:off x="2028825" y="914399"/>
            <a:ext cx="1781175" cy="1015663"/>
          </a:xfrm>
          <a:prstGeom prst="rect">
            <a:avLst/>
          </a:prstGeom>
          <a:noFill/>
        </p:spPr>
        <p:txBody>
          <a:bodyPr wrap="square" rtlCol="0">
            <a:spAutoFit/>
          </a:bodyPr>
          <a:lstStyle/>
          <a:p>
            <a:r>
              <a:rPr lang="en-US" sz="6000" b="1" dirty="0" smtClean="0">
                <a:solidFill>
                  <a:srgbClr val="FF0000"/>
                </a:solidFill>
                <a:latin typeface="Times New Roman" pitchFamily="18" charset="0"/>
                <a:cs typeface="Times New Roman" pitchFamily="18" charset="0"/>
              </a:rPr>
              <a:t>Art </a:t>
            </a:r>
            <a:endParaRPr lang="en-US"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1136219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46435" name="Rectangle 3"/>
          <p:cNvSpPr>
            <a:spLocks noChangeArrowheads="1"/>
          </p:cNvSpPr>
          <p:nvPr/>
        </p:nvSpPr>
        <p:spPr bwMode="auto">
          <a:xfrm>
            <a:off x="660400" y="2286000"/>
            <a:ext cx="81946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000" dirty="0">
                <a:solidFill>
                  <a:srgbClr val="FF0066"/>
                </a:solidFill>
                <a:effectLst>
                  <a:outerShdw blurRad="38100" dist="38100" dir="2700000" algn="tl">
                    <a:srgbClr val="000000"/>
                  </a:outerShdw>
                </a:effectLst>
                <a:latin typeface=".VnBlackH" pitchFamily="34" charset="0"/>
              </a:rPr>
              <a:t>Unit 5:</a:t>
            </a:r>
            <a:r>
              <a:rPr lang="en-US" sz="4000" dirty="0">
                <a:solidFill>
                  <a:srgbClr val="FF0066"/>
                </a:solidFill>
                <a:effectLst>
                  <a:outerShdw blurRad="38100" dist="38100" dir="2700000" algn="tl">
                    <a:srgbClr val="000000"/>
                  </a:outerShdw>
                </a:effectLst>
                <a:latin typeface="Tahoma" pitchFamily="34" charset="0"/>
              </a:rPr>
              <a:t> </a:t>
            </a:r>
            <a:r>
              <a:rPr lang="en-US" sz="4000" dirty="0">
                <a:solidFill>
                  <a:srgbClr val="FF0066"/>
                </a:solidFill>
                <a:effectLst>
                  <a:outerShdw blurRad="38100" dist="38100" dir="2700000" algn="tl">
                    <a:srgbClr val="000000"/>
                  </a:outerShdw>
                </a:effectLst>
                <a:latin typeface=".VnBlackH" pitchFamily="34" charset="0"/>
              </a:rPr>
              <a:t>work and play</a:t>
            </a:r>
          </a:p>
        </p:txBody>
      </p:sp>
      <p:sp>
        <p:nvSpPr>
          <p:cNvPr id="146438" name="Rectangle 6"/>
          <p:cNvSpPr>
            <a:spLocks noChangeArrowheads="1"/>
          </p:cNvSpPr>
          <p:nvPr/>
        </p:nvSpPr>
        <p:spPr bwMode="auto">
          <a:xfrm>
            <a:off x="438150" y="1447800"/>
            <a:ext cx="8172450"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buClr>
                <a:srgbClr val="FFCC00"/>
              </a:buClr>
              <a:buSzPct val="120000"/>
              <a:defRPr/>
            </a:pPr>
            <a:endParaRPr lang="en-US" sz="3200" b="1" dirty="0">
              <a:solidFill>
                <a:srgbClr val="0000FF"/>
              </a:solidFill>
              <a:effectLst>
                <a:outerShdw blurRad="38100" dist="38100" dir="2700000" algn="tl">
                  <a:srgbClr val="000000"/>
                </a:outerShdw>
              </a:effectLst>
              <a:latin typeface="Tahoma" pitchFamily="34" charset="0"/>
            </a:endParaRPr>
          </a:p>
          <a:p>
            <a:pPr marL="342900" indent="-342900" algn="ctr" eaLnBrk="1" hangingPunct="1">
              <a:spcBef>
                <a:spcPct val="20000"/>
              </a:spcBef>
              <a:buClr>
                <a:srgbClr val="FFCC00"/>
              </a:buClr>
              <a:buSzPct val="120000"/>
              <a:defRPr/>
            </a:pPr>
            <a:endParaRPr lang="en-US" sz="3200" b="1" dirty="0">
              <a:solidFill>
                <a:srgbClr val="0000FF"/>
              </a:solidFill>
              <a:effectLst>
                <a:outerShdw blurRad="38100" dist="38100" dir="2700000" algn="tl">
                  <a:srgbClr val="000000"/>
                </a:outerShdw>
              </a:effectLst>
              <a:latin typeface="Tahoma" pitchFamily="34" charset="0"/>
            </a:endParaRPr>
          </a:p>
          <a:p>
            <a:pPr marL="342900" indent="-342900" algn="ctr" eaLnBrk="1" hangingPunct="1">
              <a:spcBef>
                <a:spcPct val="20000"/>
              </a:spcBef>
              <a:buClr>
                <a:srgbClr val="FFCC00"/>
              </a:buClr>
              <a:buSzPct val="120000"/>
              <a:defRPr/>
            </a:pPr>
            <a:endParaRPr lang="en-US" sz="3200" b="1" dirty="0">
              <a:solidFill>
                <a:srgbClr val="0000FF"/>
              </a:solidFill>
              <a:effectLst>
                <a:outerShdw blurRad="38100" dist="38100" dir="2700000" algn="tl">
                  <a:srgbClr val="000000"/>
                </a:outerShdw>
              </a:effectLst>
              <a:latin typeface="Tahoma" pitchFamily="34" charset="0"/>
            </a:endParaRPr>
          </a:p>
          <a:p>
            <a:pPr marL="342900" indent="-342900" algn="ctr" eaLnBrk="1" hangingPunct="1">
              <a:spcBef>
                <a:spcPct val="20000"/>
              </a:spcBef>
              <a:buClr>
                <a:srgbClr val="FFCC00"/>
              </a:buClr>
              <a:buSzPct val="120000"/>
              <a:defRPr/>
            </a:pPr>
            <a:endParaRPr lang="en-US" sz="3200" b="1" dirty="0">
              <a:solidFill>
                <a:srgbClr val="0000FF"/>
              </a:solidFill>
              <a:effectLst>
                <a:outerShdw blurRad="38100" dist="38100" dir="2700000" algn="tl">
                  <a:srgbClr val="000000"/>
                </a:outerShdw>
              </a:effectLst>
              <a:latin typeface="Tahoma" pitchFamily="34" charset="0"/>
            </a:endParaRPr>
          </a:p>
          <a:p>
            <a:pPr marL="342900" indent="-342900" algn="ctr" eaLnBrk="1" hangingPunct="1">
              <a:spcBef>
                <a:spcPct val="20000"/>
              </a:spcBef>
              <a:buClr>
                <a:srgbClr val="FFCC00"/>
              </a:buClr>
              <a:buSzPct val="120000"/>
              <a:defRPr/>
            </a:pPr>
            <a:r>
              <a:rPr lang="en-US" sz="3600" b="1" dirty="0">
                <a:solidFill>
                  <a:srgbClr val="0000FF"/>
                </a:solidFill>
                <a:effectLst>
                  <a:outerShdw blurRad="38100" dist="38100" dir="2700000" algn="tl">
                    <a:srgbClr val="000000"/>
                  </a:outerShdw>
                </a:effectLst>
                <a:latin typeface="Tahoma" pitchFamily="34" charset="0"/>
              </a:rPr>
              <a:t>Section A</a:t>
            </a:r>
            <a:r>
              <a:rPr lang="en-US" sz="3600" b="1" dirty="0" smtClean="0">
                <a:solidFill>
                  <a:srgbClr val="0000FF"/>
                </a:solidFill>
                <a:effectLst>
                  <a:outerShdw blurRad="38100" dist="38100" dir="2700000" algn="tl">
                    <a:srgbClr val="000000"/>
                  </a:outerShdw>
                </a:effectLst>
                <a:latin typeface="Tahoma" pitchFamily="34" charset="0"/>
              </a:rPr>
              <a:t>: In class (A4,5)</a:t>
            </a:r>
            <a:endParaRPr lang="en-US" sz="3600" b="1" dirty="0">
              <a:solidFill>
                <a:srgbClr val="0000FF"/>
              </a:solidFill>
              <a:effectLst>
                <a:outerShdw blurRad="38100" dist="38100" dir="2700000" algn="tl">
                  <a:srgbClr val="000000"/>
                </a:outerShdw>
              </a:effectLst>
              <a:latin typeface="Tahoma" pitchFamily="34" charset="0"/>
            </a:endParaRPr>
          </a:p>
        </p:txBody>
      </p:sp>
      <p:grpSp>
        <p:nvGrpSpPr>
          <p:cNvPr id="6148" name="Group 9"/>
          <p:cNvGrpSpPr>
            <a:grpSpLocks/>
          </p:cNvGrpSpPr>
          <p:nvPr/>
        </p:nvGrpSpPr>
        <p:grpSpPr bwMode="auto">
          <a:xfrm>
            <a:off x="0" y="0"/>
            <a:ext cx="9144000" cy="6858000"/>
            <a:chOff x="1344" y="432"/>
            <a:chExt cx="3378" cy="3240"/>
          </a:xfrm>
        </p:grpSpPr>
        <p:pic>
          <p:nvPicPr>
            <p:cNvPr id="6149" name="Picture 10" descr="?attid=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0" y="480"/>
              <a:ext cx="319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1" descr="?attid=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7" y="1971"/>
              <a:ext cx="319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2" descr="?attid=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21" y="1923"/>
              <a:ext cx="319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3" descr="?attid=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0" y="3408"/>
              <a:ext cx="319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5911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diamond(in)">
                                      <p:cBhvr>
                                        <p:cTn id="7" dur="1000"/>
                                        <p:tgtEl>
                                          <p:spTgt spid="146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438">
                                            <p:txEl>
                                              <p:pRg st="4" end="4"/>
                                            </p:txEl>
                                          </p:spTgt>
                                        </p:tgtEl>
                                        <p:attrNameLst>
                                          <p:attrName>style.visibility</p:attrName>
                                        </p:attrNameLst>
                                      </p:cBhvr>
                                      <p:to>
                                        <p:strVal val="visible"/>
                                      </p:to>
                                    </p:set>
                                    <p:animEffect transition="in" filter="fade">
                                      <p:cBhvr>
                                        <p:cTn id="12" dur="2000"/>
                                        <p:tgtEl>
                                          <p:spTgt spid="1464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P spid="14643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WordArt 3"/>
          <p:cNvSpPr>
            <a:spLocks noChangeArrowheads="1" noChangeShapeType="1" noTextEdit="1"/>
          </p:cNvSpPr>
          <p:nvPr/>
        </p:nvSpPr>
        <p:spPr bwMode="auto">
          <a:xfrm rot="383339">
            <a:off x="228600" y="0"/>
            <a:ext cx="1600200" cy="547688"/>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solidFill>
                  <a:srgbClr val="993300"/>
                </a:solidFill>
                <a:effectLst>
                  <a:outerShdw dist="53882" dir="2700000" algn="ctr" rotWithShape="0">
                    <a:srgbClr val="9999FF">
                      <a:alpha val="79999"/>
                    </a:srgbClr>
                  </a:outerShdw>
                </a:effectLst>
                <a:latin typeface="Arial Black"/>
              </a:rPr>
              <a:t>Unit 5</a:t>
            </a:r>
          </a:p>
        </p:txBody>
      </p:sp>
      <p:sp>
        <p:nvSpPr>
          <p:cNvPr id="3080" name="Text Box 9">
            <a:hlinkClick r:id="rId2" action="ppaction://hlinksldjump"/>
          </p:cNvPr>
          <p:cNvSpPr txBox="1">
            <a:spLocks noChangeArrowheads="1"/>
          </p:cNvSpPr>
          <p:nvPr/>
        </p:nvSpPr>
        <p:spPr bwMode="auto">
          <a:xfrm>
            <a:off x="165100" y="685800"/>
            <a:ext cx="8834438" cy="45720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chemeClr val="bg1"/>
                </a:solidFill>
                <a:effectLst>
                  <a:outerShdw blurRad="38100" dist="38100" dir="2700000" algn="tl">
                    <a:srgbClr val="000000"/>
                  </a:outerShdw>
                </a:effectLst>
              </a:rPr>
              <a:t>A4. Listen. Then write the correct  letters next to the names.</a:t>
            </a:r>
          </a:p>
        </p:txBody>
      </p:sp>
      <p:pic>
        <p:nvPicPr>
          <p:cNvPr id="246789" name="Picture 5" descr="UNIT5_59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219200"/>
            <a:ext cx="1752600" cy="20574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0" name="Picture 6" descr="UNIT5_59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371600"/>
            <a:ext cx="2057400" cy="1752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1" name="Picture 7" descr="UNIT5_59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572000"/>
            <a:ext cx="3657600" cy="204311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2" name="Picture 8" descr="UNIT5_59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447800"/>
            <a:ext cx="1676400" cy="2133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3" name="Picture 9" descr="UNIT5_59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4114800"/>
            <a:ext cx="1828800" cy="18288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4" name="Picture 10" descr="UNIT5_59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600" y="3962400"/>
            <a:ext cx="2228850" cy="19812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46795" name="Rectangle 11"/>
          <p:cNvSpPr>
            <a:spLocks noChangeArrowheads="1"/>
          </p:cNvSpPr>
          <p:nvPr/>
        </p:nvSpPr>
        <p:spPr bwMode="auto">
          <a:xfrm>
            <a:off x="762000" y="35052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a</a:t>
            </a:r>
          </a:p>
        </p:txBody>
      </p:sp>
      <p:sp>
        <p:nvSpPr>
          <p:cNvPr id="246796" name="Rectangle 12"/>
          <p:cNvSpPr>
            <a:spLocks noChangeArrowheads="1"/>
          </p:cNvSpPr>
          <p:nvPr/>
        </p:nvSpPr>
        <p:spPr bwMode="auto">
          <a:xfrm>
            <a:off x="41148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b</a:t>
            </a:r>
          </a:p>
        </p:txBody>
      </p:sp>
      <p:sp>
        <p:nvSpPr>
          <p:cNvPr id="246797" name="Rectangle 13"/>
          <p:cNvSpPr>
            <a:spLocks noChangeArrowheads="1"/>
          </p:cNvSpPr>
          <p:nvPr/>
        </p:nvSpPr>
        <p:spPr bwMode="auto">
          <a:xfrm>
            <a:off x="7086600" y="30480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c</a:t>
            </a:r>
          </a:p>
        </p:txBody>
      </p:sp>
      <p:sp>
        <p:nvSpPr>
          <p:cNvPr id="246798" name="Rectangle 14"/>
          <p:cNvSpPr>
            <a:spLocks noChangeArrowheads="1"/>
          </p:cNvSpPr>
          <p:nvPr/>
        </p:nvSpPr>
        <p:spPr bwMode="auto">
          <a:xfrm>
            <a:off x="1066800" y="58674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d</a:t>
            </a:r>
          </a:p>
        </p:txBody>
      </p:sp>
      <p:sp>
        <p:nvSpPr>
          <p:cNvPr id="246799" name="Rectangle 15"/>
          <p:cNvSpPr>
            <a:spLocks noChangeArrowheads="1"/>
          </p:cNvSpPr>
          <p:nvPr/>
        </p:nvSpPr>
        <p:spPr bwMode="auto">
          <a:xfrm>
            <a:off x="7696200" y="5943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t>e</a:t>
            </a:r>
          </a:p>
        </p:txBody>
      </p:sp>
      <p:sp>
        <p:nvSpPr>
          <p:cNvPr id="246800" name="WordArt 3"/>
          <p:cNvSpPr>
            <a:spLocks noChangeArrowheads="1" noChangeShapeType="1" noTextEdit="1"/>
          </p:cNvSpPr>
          <p:nvPr/>
        </p:nvSpPr>
        <p:spPr bwMode="auto">
          <a:xfrm rot="428059">
            <a:off x="2971800" y="6362700"/>
            <a:ext cx="1068388" cy="495300"/>
          </a:xfrm>
          <a:prstGeom prst="rect">
            <a:avLst/>
          </a:prstGeom>
        </p:spPr>
        <p:txBody>
          <a:bodyPr wrap="none" fromWordArt="1">
            <a:prstTxWarp prst="textSlantUp">
              <a:avLst>
                <a:gd name="adj" fmla="val 32056"/>
              </a:avLst>
            </a:prstTxWarp>
          </a:bodyPr>
          <a:lstStyle/>
          <a:p>
            <a:pPr algn="ctr"/>
            <a:r>
              <a:rPr lang="en-US" sz="2400" b="1">
                <a:ln w="9525">
                  <a:solidFill>
                    <a:srgbClr val="FFFF00"/>
                  </a:solidFill>
                  <a:round/>
                  <a:headEnd/>
                  <a:tailEnd/>
                </a:ln>
                <a:solidFill>
                  <a:srgbClr val="FF0000"/>
                </a:solidFill>
                <a:effectLst>
                  <a:outerShdw dist="53882" dir="2700000" algn="ctr" rotWithShape="0">
                    <a:srgbClr val="9999FF">
                      <a:alpha val="79999"/>
                    </a:srgbClr>
                  </a:outerShdw>
                </a:effectLst>
                <a:latin typeface="Arial Black"/>
              </a:rPr>
              <a:t>Ba</a:t>
            </a:r>
          </a:p>
        </p:txBody>
      </p:sp>
      <p:sp>
        <p:nvSpPr>
          <p:cNvPr id="246801" name="WordArt 3"/>
          <p:cNvSpPr>
            <a:spLocks noChangeArrowheads="1" noChangeShapeType="1" noTextEdit="1"/>
          </p:cNvSpPr>
          <p:nvPr/>
        </p:nvSpPr>
        <p:spPr bwMode="auto">
          <a:xfrm rot="428059">
            <a:off x="5105400" y="6286500"/>
            <a:ext cx="1370013" cy="571500"/>
          </a:xfrm>
          <a:prstGeom prst="rect">
            <a:avLst/>
          </a:prstGeom>
        </p:spPr>
        <p:txBody>
          <a:bodyPr wrap="none" fromWordArt="1">
            <a:prstTxWarp prst="textSlantUp">
              <a:avLst>
                <a:gd name="adj" fmla="val 32056"/>
              </a:avLst>
            </a:prstTxWarp>
          </a:bodyPr>
          <a:lstStyle/>
          <a:p>
            <a:pPr algn="ctr"/>
            <a:r>
              <a:rPr lang="en-US" sz="2400" b="1">
                <a:ln w="9525">
                  <a:solidFill>
                    <a:srgbClr val="FFFF00"/>
                  </a:solidFill>
                  <a:round/>
                  <a:headEnd/>
                  <a:tailEnd/>
                </a:ln>
                <a:solidFill>
                  <a:srgbClr val="FF0000"/>
                </a:solidFill>
                <a:effectLst>
                  <a:outerShdw dist="53882" dir="2700000" algn="ctr" rotWithShape="0">
                    <a:srgbClr val="9999FF">
                      <a:alpha val="79999"/>
                    </a:srgbClr>
                  </a:outerShdw>
                </a:effectLst>
                <a:latin typeface="Arial Black"/>
              </a:rPr>
              <a:t>Hoa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decel="50000" fill="hold">
                                          <p:stCondLst>
                                            <p:cond delay="0"/>
                                          </p:stCondLst>
                                        </p:cTn>
                                        <p:tgtEl>
                                          <p:spTgt spid="308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8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80"/>
                                        </p:tgtEl>
                                        <p:attrNameLst>
                                          <p:attrName>ppt_w</p:attrName>
                                        </p:attrNameLst>
                                      </p:cBhvr>
                                      <p:tavLst>
                                        <p:tav tm="0">
                                          <p:val>
                                            <p:strVal val="#ppt_w*.05"/>
                                          </p:val>
                                        </p:tav>
                                        <p:tav tm="100000">
                                          <p:val>
                                            <p:strVal val="#ppt_w"/>
                                          </p:val>
                                        </p:tav>
                                      </p:tavLst>
                                    </p:anim>
                                    <p:anim calcmode="lin" valueType="num">
                                      <p:cBhvr>
                                        <p:cTn id="10" dur="1000" fill="hold"/>
                                        <p:tgtEl>
                                          <p:spTgt spid="308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8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8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8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6791"/>
                                        </p:tgtEl>
                                        <p:attrNameLst>
                                          <p:attrName>style.visibility</p:attrName>
                                        </p:attrNameLst>
                                      </p:cBhvr>
                                      <p:to>
                                        <p:strVal val="visible"/>
                                      </p:to>
                                    </p:set>
                                  </p:childTnLst>
                                </p:cTn>
                              </p:par>
                              <p:par>
                                <p:cTn id="19" presetID="3" presetClass="entr" presetSubtype="0" fill="hold" grpId="0" nodeType="withEffect">
                                  <p:stCondLst>
                                    <p:cond delay="0"/>
                                  </p:stCondLst>
                                  <p:childTnLst>
                                    <p:set>
                                      <p:cBhvr>
                                        <p:cTn id="20" dur="1" fill="hold">
                                          <p:stCondLst>
                                            <p:cond delay="0"/>
                                          </p:stCondLst>
                                        </p:cTn>
                                        <p:tgtEl>
                                          <p:spTgt spid="246800"/>
                                        </p:tgtEl>
                                        <p:attrNameLst>
                                          <p:attrName>style.visibility</p:attrName>
                                        </p:attrNameLst>
                                      </p:cBhvr>
                                      <p:to>
                                        <p:strVal val="visible"/>
                                      </p:to>
                                    </p:set>
                                  </p:childTnLst>
                                </p:cTn>
                              </p:par>
                              <p:par>
                                <p:cTn id="21" presetID="3" presetClass="entr" presetSubtype="0" fill="hold" grpId="0" nodeType="withEffect">
                                  <p:stCondLst>
                                    <p:cond delay="0"/>
                                  </p:stCondLst>
                                  <p:childTnLst>
                                    <p:set>
                                      <p:cBhvr>
                                        <p:cTn id="22" dur="1" fill="hold">
                                          <p:stCondLst>
                                            <p:cond delay="0"/>
                                          </p:stCondLst>
                                        </p:cTn>
                                        <p:tgtEl>
                                          <p:spTgt spid="2468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679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67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67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679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67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67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67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67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679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6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246795" grpId="0" animBg="1"/>
      <p:bldP spid="246796" grpId="0" animBg="1"/>
      <p:bldP spid="246797" grpId="0" animBg="1"/>
      <p:bldP spid="246798" grpId="0" animBg="1"/>
      <p:bldP spid="246799" grpId="0" animBg="1"/>
      <p:bldP spid="246800" grpId="0" animBg="1"/>
      <p:bldP spid="2468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WordArt 3"/>
          <p:cNvSpPr>
            <a:spLocks noChangeArrowheads="1" noChangeShapeType="1" noTextEdit="1"/>
          </p:cNvSpPr>
          <p:nvPr/>
        </p:nvSpPr>
        <p:spPr bwMode="auto">
          <a:xfrm>
            <a:off x="381000" y="304800"/>
            <a:ext cx="1905000" cy="685800"/>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solidFill>
                  <a:srgbClr val="993300"/>
                </a:solidFill>
                <a:effectLst>
                  <a:outerShdw dist="53882" dir="2700000" algn="ctr" rotWithShape="0">
                    <a:srgbClr val="9999FF">
                      <a:alpha val="79999"/>
                    </a:srgbClr>
                  </a:outerShdw>
                </a:effectLst>
                <a:latin typeface="Arial Black"/>
              </a:rPr>
              <a:t>Unit 5</a:t>
            </a:r>
          </a:p>
        </p:txBody>
      </p:sp>
      <p:sp>
        <p:nvSpPr>
          <p:cNvPr id="152579" name="WordArt 4"/>
          <p:cNvSpPr>
            <a:spLocks noChangeArrowheads="1" noChangeShapeType="1" noTextEdit="1"/>
          </p:cNvSpPr>
          <p:nvPr/>
        </p:nvSpPr>
        <p:spPr bwMode="auto">
          <a:xfrm>
            <a:off x="2819400" y="533400"/>
            <a:ext cx="5638800" cy="457200"/>
          </a:xfrm>
          <a:prstGeom prst="rect">
            <a:avLst/>
          </a:prstGeom>
        </p:spPr>
        <p:txBody>
          <a:bodyPr wrap="none" fromWordArt="1">
            <a:prstTxWarp prst="textPlain">
              <a:avLst>
                <a:gd name="adj" fmla="val 50000"/>
              </a:avLst>
            </a:prstTxWarp>
          </a:bodyPr>
          <a:lstStyle/>
          <a:p>
            <a:pPr algn="ctr"/>
            <a:r>
              <a:rPr lang="en-US" sz="3600" b="1" i="1"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VnArial"/>
              </a:rPr>
              <a:t>Work and play</a:t>
            </a:r>
          </a:p>
        </p:txBody>
      </p:sp>
      <p:sp>
        <p:nvSpPr>
          <p:cNvPr id="14341" name="Text Box 5"/>
          <p:cNvSpPr txBox="1">
            <a:spLocks noChangeArrowheads="1"/>
          </p:cNvSpPr>
          <p:nvPr/>
        </p:nvSpPr>
        <p:spPr bwMode="auto">
          <a:xfrm>
            <a:off x="381000" y="1066800"/>
            <a:ext cx="1652588" cy="396875"/>
          </a:xfrm>
          <a:prstGeom prst="rect">
            <a:avLst/>
          </a:prstGeom>
          <a:noFill/>
          <a:ln w="9525">
            <a:noFill/>
            <a:miter lim="800000"/>
            <a:headEnd/>
            <a:tailEnd/>
          </a:ln>
          <a:effectLst/>
        </p:spPr>
        <p:txBody>
          <a:bodyPr wrap="none">
            <a:spAutoFit/>
          </a:bodyPr>
          <a:lstStyle/>
          <a:p>
            <a:pPr eaLnBrk="1" hangingPunct="1">
              <a:defRPr/>
            </a:pPr>
            <a:r>
              <a:rPr lang="en-US" sz="2000" b="1" u="sng" dirty="0">
                <a:solidFill>
                  <a:srgbClr val="0000FF"/>
                </a:solidFill>
                <a:effectLst>
                  <a:outerShdw blurRad="38100" dist="38100" dir="2700000" algn="tl">
                    <a:srgbClr val="C0C0C0"/>
                  </a:outerShdw>
                </a:effectLst>
              </a:rPr>
              <a:t>SECTION A</a:t>
            </a:r>
            <a:r>
              <a:rPr lang="en-US" sz="2000" b="1" dirty="0">
                <a:solidFill>
                  <a:srgbClr val="0000FF"/>
                </a:solidFill>
                <a:effectLst>
                  <a:outerShdw blurRad="38100" dist="38100" dir="2700000" algn="tl">
                    <a:srgbClr val="C0C0C0"/>
                  </a:outerShdw>
                </a:effectLst>
              </a:rPr>
              <a:t>:</a:t>
            </a:r>
          </a:p>
        </p:txBody>
      </p:sp>
      <p:sp>
        <p:nvSpPr>
          <p:cNvPr id="14342" name="Text Box 6"/>
          <p:cNvSpPr txBox="1">
            <a:spLocks noChangeArrowheads="1"/>
          </p:cNvSpPr>
          <p:nvPr/>
        </p:nvSpPr>
        <p:spPr bwMode="auto">
          <a:xfrm>
            <a:off x="2057400" y="990600"/>
            <a:ext cx="1776413" cy="457200"/>
          </a:xfrm>
          <a:prstGeom prst="rect">
            <a:avLst/>
          </a:prstGeom>
          <a:noFill/>
          <a:ln w="9525">
            <a:noFill/>
            <a:miter lim="800000"/>
            <a:headEnd/>
            <a:tailEnd/>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a:solidFill>
                  <a:srgbClr val="006699"/>
                </a:solidFill>
                <a:effectLst>
                  <a:outerShdw blurRad="38100" dist="38100" dir="2700000" algn="tl">
                    <a:srgbClr val="C0C0C0"/>
                  </a:outerShdw>
                </a:effectLst>
                <a:latin typeface="Arial Black" pitchFamily="34" charset="0"/>
              </a:rPr>
              <a:t>IN CLASS</a:t>
            </a:r>
          </a:p>
        </p:txBody>
      </p:sp>
      <p:sp>
        <p:nvSpPr>
          <p:cNvPr id="6151" name="Text Box 9">
            <a:hlinkClick r:id="rId2" action="ppaction://hlinksldjump"/>
          </p:cNvPr>
          <p:cNvSpPr txBox="1">
            <a:spLocks noChangeArrowheads="1"/>
          </p:cNvSpPr>
          <p:nvPr/>
        </p:nvSpPr>
        <p:spPr bwMode="auto">
          <a:xfrm>
            <a:off x="4419600" y="1066800"/>
            <a:ext cx="1930400" cy="58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3200" b="1" dirty="0" smtClean="0">
                <a:solidFill>
                  <a:srgbClr val="006600"/>
                </a:solidFill>
                <a:effectLst>
                  <a:outerShdw blurRad="38100" dist="38100" dir="2700000" algn="tl">
                    <a:srgbClr val="C0C0C0"/>
                  </a:outerShdw>
                </a:effectLst>
              </a:rPr>
              <a:t>A4. </a:t>
            </a:r>
            <a:r>
              <a:rPr lang="en-US" sz="3200" b="1" dirty="0">
                <a:solidFill>
                  <a:srgbClr val="006600"/>
                </a:solidFill>
                <a:effectLst>
                  <a:outerShdw blurRad="38100" dist="38100" dir="2700000" algn="tl">
                    <a:srgbClr val="C0C0C0"/>
                  </a:outerShdw>
                </a:effectLst>
              </a:rPr>
              <a:t>Read</a:t>
            </a:r>
          </a:p>
        </p:txBody>
      </p:sp>
      <p:sp>
        <p:nvSpPr>
          <p:cNvPr id="152586" name="Text Box 12"/>
          <p:cNvSpPr txBox="1">
            <a:spLocks noChangeArrowheads="1"/>
          </p:cNvSpPr>
          <p:nvPr/>
        </p:nvSpPr>
        <p:spPr bwMode="auto">
          <a:xfrm>
            <a:off x="254928" y="1709234"/>
            <a:ext cx="24989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800" u="sng" dirty="0" smtClean="0">
                <a:solidFill>
                  <a:srgbClr val="FF0000"/>
                </a:solidFill>
                <a:latin typeface="Arial Black" pitchFamily="34" charset="0"/>
              </a:rPr>
              <a:t> New </a:t>
            </a:r>
            <a:r>
              <a:rPr lang="en-US" sz="2800" u="sng" dirty="0">
                <a:solidFill>
                  <a:srgbClr val="FF0000"/>
                </a:solidFill>
                <a:latin typeface="Arial Black" pitchFamily="34" charset="0"/>
              </a:rPr>
              <a:t>words</a:t>
            </a:r>
          </a:p>
        </p:txBody>
      </p:sp>
      <p:sp>
        <p:nvSpPr>
          <p:cNvPr id="3" name="TextBox 16"/>
          <p:cNvSpPr txBox="1">
            <a:spLocks noChangeArrowheads="1"/>
          </p:cNvSpPr>
          <p:nvPr/>
        </p:nvSpPr>
        <p:spPr bwMode="auto">
          <a:xfrm>
            <a:off x="1600200" y="3048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sz="2400" b="1">
              <a:solidFill>
                <a:srgbClr val="FF0000"/>
              </a:solidFill>
              <a:latin typeface="Ipa-samd Uclphon1 SILDoulosL" pitchFamily="2" charset="2"/>
            </a:endParaRPr>
          </a:p>
        </p:txBody>
      </p:sp>
      <p:sp>
        <p:nvSpPr>
          <p:cNvPr id="2" name="Text Box 11"/>
          <p:cNvSpPr txBox="1">
            <a:spLocks noChangeArrowheads="1"/>
          </p:cNvSpPr>
          <p:nvPr/>
        </p:nvSpPr>
        <p:spPr bwMode="auto">
          <a:xfrm>
            <a:off x="195925" y="4343401"/>
            <a:ext cx="6657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800" b="1" dirty="0" smtClean="0">
                <a:solidFill>
                  <a:srgbClr val="0000FF"/>
                </a:solidFill>
                <a:latin typeface="Times New Roman" pitchFamily="18" charset="0"/>
                <a:cs typeface="Times New Roman" pitchFamily="18" charset="0"/>
              </a:rPr>
              <a:t>technology</a:t>
            </a:r>
            <a:r>
              <a:rPr lang="en-US" sz="2800" dirty="0">
                <a:solidFill>
                  <a:srgbClr val="1D2A57"/>
                </a:solidFill>
                <a:latin typeface="Times New Roman" pitchFamily="18" charset="0"/>
                <a:cs typeface="Times New Roman" pitchFamily="18" charset="0"/>
              </a:rPr>
              <a:t> /</a:t>
            </a:r>
            <a:r>
              <a:rPr lang="en-US" sz="2800" dirty="0" err="1">
                <a:solidFill>
                  <a:srgbClr val="1D2A57"/>
                </a:solidFill>
                <a:latin typeface="Times New Roman" pitchFamily="18" charset="0"/>
                <a:cs typeface="Times New Roman" pitchFamily="18" charset="0"/>
              </a:rPr>
              <a:t>tekˈnɒl.ə.dʒi</a:t>
            </a:r>
            <a:r>
              <a:rPr lang="en-US" sz="2800" dirty="0">
                <a:solidFill>
                  <a:srgbClr val="1D2A57"/>
                </a:solidFill>
                <a:latin typeface="Times New Roman" pitchFamily="18" charset="0"/>
                <a:cs typeface="Times New Roman" pitchFamily="18" charset="0"/>
              </a:rPr>
              <a:t>/</a:t>
            </a:r>
            <a:r>
              <a:rPr lang="en-US" sz="2800" dirty="0" smtClean="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endParaRPr lang="en-US" sz="2800" dirty="0">
              <a:solidFill>
                <a:srgbClr val="0000FF"/>
              </a:solidFill>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937" y="1733949"/>
            <a:ext cx="4572000" cy="2609452"/>
          </a:xfrm>
          <a:prstGeom prst="rect">
            <a:avLst/>
          </a:prstGeom>
        </p:spPr>
      </p:pic>
      <p:sp>
        <p:nvSpPr>
          <p:cNvPr id="5" name="Rectangle 4"/>
          <p:cNvSpPr/>
          <p:nvPr/>
        </p:nvSpPr>
        <p:spPr>
          <a:xfrm>
            <a:off x="254926" y="5334000"/>
            <a:ext cx="8831009" cy="120032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Technology</a:t>
            </a:r>
            <a:r>
              <a:rPr lang="en-US" sz="3600" b="1" dirty="0" smtClean="0">
                <a:solidFill>
                  <a:srgbClr val="202124"/>
                </a:solidFill>
                <a:latin typeface="Times New Roman" pitchFamily="18" charset="0"/>
                <a:cs typeface="Times New Roman" pitchFamily="18" charset="0"/>
              </a:rPr>
              <a:t> helps students learn better in COVID– 19.</a:t>
            </a:r>
            <a:endParaRPr lang="en-US" sz="3600" b="1" dirty="0">
              <a:solidFill>
                <a:srgbClr val="202124"/>
              </a:solidFill>
              <a:latin typeface="Times New Roman" pitchFamily="18" charset="0"/>
              <a:cs typeface="Times New Roman" pitchFamily="18" charset="0"/>
            </a:endParaRPr>
          </a:p>
        </p:txBody>
      </p:sp>
    </p:spTree>
    <p:extLst>
      <p:ext uri="{BB962C8B-B14F-4D97-AF65-F5344CB8AC3E}">
        <p14:creationId xmlns:p14="http://schemas.microsoft.com/office/powerpoint/2010/main" val="1725870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WordArt 3"/>
          <p:cNvSpPr>
            <a:spLocks noChangeArrowheads="1" noChangeShapeType="1" noTextEdit="1"/>
          </p:cNvSpPr>
          <p:nvPr/>
        </p:nvSpPr>
        <p:spPr bwMode="auto">
          <a:xfrm rot="383339">
            <a:off x="228600" y="0"/>
            <a:ext cx="1600200" cy="547688"/>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solidFill>
                  <a:srgbClr val="993300"/>
                </a:solidFill>
                <a:effectLst>
                  <a:outerShdw dist="53882" dir="2700000" algn="ctr" rotWithShape="0">
                    <a:srgbClr val="9999FF">
                      <a:alpha val="79999"/>
                    </a:srgbClr>
                  </a:outerShdw>
                </a:effectLst>
                <a:latin typeface="Arial Black"/>
              </a:rPr>
              <a:t>Unit 5</a:t>
            </a:r>
          </a:p>
        </p:txBody>
      </p:sp>
      <p:sp>
        <p:nvSpPr>
          <p:cNvPr id="3080" name="Text Box 9">
            <a:hlinkClick r:id="rId4" action="ppaction://hlinksldjump"/>
          </p:cNvPr>
          <p:cNvSpPr txBox="1">
            <a:spLocks noChangeArrowheads="1"/>
          </p:cNvSpPr>
          <p:nvPr/>
        </p:nvSpPr>
        <p:spPr bwMode="auto">
          <a:xfrm>
            <a:off x="165100" y="685800"/>
            <a:ext cx="8834438" cy="45720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dirty="0">
                <a:solidFill>
                  <a:srgbClr val="FFFFFF"/>
                </a:solidFill>
                <a:effectLst>
                  <a:outerShdw blurRad="38100" dist="38100" dir="2700000" algn="tl">
                    <a:srgbClr val="000000"/>
                  </a:outerShdw>
                </a:effectLst>
              </a:rPr>
              <a:t>A4. Listen. Then write the correct  letters next to the names.</a:t>
            </a:r>
          </a:p>
        </p:txBody>
      </p:sp>
      <p:pic>
        <p:nvPicPr>
          <p:cNvPr id="246789" name="Picture 5" descr="UNIT5_59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1219200"/>
            <a:ext cx="1752600" cy="20574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0" name="Picture 6" descr="UNIT5_59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1371600"/>
            <a:ext cx="2057400" cy="1752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1" name="Picture 7" descr="UNIT5_59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3519" y="3824287"/>
            <a:ext cx="3657600" cy="204311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2" name="Picture 8" descr="UNIT5_59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1181100"/>
            <a:ext cx="1676400" cy="2133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3" name="Picture 9" descr="UNIT5_59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246" y="3657600"/>
            <a:ext cx="1828800" cy="18288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46794" name="Picture 10" descr="UNIT5_59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72649" y="3671951"/>
            <a:ext cx="2228850" cy="19812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46795" name="Rectangle 11"/>
          <p:cNvSpPr>
            <a:spLocks noChangeArrowheads="1"/>
          </p:cNvSpPr>
          <p:nvPr/>
        </p:nvSpPr>
        <p:spPr bwMode="auto">
          <a:xfrm>
            <a:off x="838200" y="32385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006699"/>
                </a:solidFill>
              </a:rPr>
              <a:t>a</a:t>
            </a:r>
          </a:p>
        </p:txBody>
      </p:sp>
      <p:sp>
        <p:nvSpPr>
          <p:cNvPr id="246796" name="Rectangle 12"/>
          <p:cNvSpPr>
            <a:spLocks noChangeArrowheads="1"/>
          </p:cNvSpPr>
          <p:nvPr/>
        </p:nvSpPr>
        <p:spPr bwMode="auto">
          <a:xfrm>
            <a:off x="4114800" y="32766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006699"/>
                </a:solidFill>
              </a:rPr>
              <a:t>b</a:t>
            </a:r>
          </a:p>
        </p:txBody>
      </p:sp>
      <p:sp>
        <p:nvSpPr>
          <p:cNvPr id="246797" name="Rectangle 13"/>
          <p:cNvSpPr>
            <a:spLocks noChangeArrowheads="1"/>
          </p:cNvSpPr>
          <p:nvPr/>
        </p:nvSpPr>
        <p:spPr bwMode="auto">
          <a:xfrm>
            <a:off x="7086600" y="30480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006699"/>
                </a:solidFill>
              </a:rPr>
              <a:t>c</a:t>
            </a:r>
          </a:p>
        </p:txBody>
      </p:sp>
      <p:sp>
        <p:nvSpPr>
          <p:cNvPr id="246798" name="Rectangle 14"/>
          <p:cNvSpPr>
            <a:spLocks noChangeArrowheads="1"/>
          </p:cNvSpPr>
          <p:nvPr/>
        </p:nvSpPr>
        <p:spPr bwMode="auto">
          <a:xfrm>
            <a:off x="838200" y="5462651"/>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rgbClr val="006699"/>
                </a:solidFill>
              </a:rPr>
              <a:t>d</a:t>
            </a:r>
          </a:p>
        </p:txBody>
      </p:sp>
      <p:sp>
        <p:nvSpPr>
          <p:cNvPr id="246799" name="Rectangle 15"/>
          <p:cNvSpPr>
            <a:spLocks noChangeArrowheads="1"/>
          </p:cNvSpPr>
          <p:nvPr/>
        </p:nvSpPr>
        <p:spPr bwMode="auto">
          <a:xfrm>
            <a:off x="7696200" y="56769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006699"/>
                </a:solidFill>
              </a:rPr>
              <a:t>e</a:t>
            </a:r>
          </a:p>
        </p:txBody>
      </p:sp>
      <p:sp>
        <p:nvSpPr>
          <p:cNvPr id="246800" name="WordArt 3"/>
          <p:cNvSpPr>
            <a:spLocks noChangeArrowheads="1" noChangeShapeType="1" noTextEdit="1"/>
          </p:cNvSpPr>
          <p:nvPr/>
        </p:nvSpPr>
        <p:spPr bwMode="auto">
          <a:xfrm rot="428059">
            <a:off x="3019792" y="5307672"/>
            <a:ext cx="1068388" cy="495300"/>
          </a:xfrm>
          <a:prstGeom prst="rect">
            <a:avLst/>
          </a:prstGeom>
        </p:spPr>
        <p:txBody>
          <a:bodyPr wrap="none" fromWordArt="1">
            <a:prstTxWarp prst="textSlantUp">
              <a:avLst>
                <a:gd name="adj" fmla="val 32056"/>
              </a:avLst>
            </a:prstTxWarp>
          </a:bodyPr>
          <a:lstStyle/>
          <a:p>
            <a:pPr algn="ctr"/>
            <a:r>
              <a:rPr lang="en-US" sz="2400" b="1" dirty="0">
                <a:ln w="9525">
                  <a:solidFill>
                    <a:srgbClr val="FFFF00"/>
                  </a:solidFill>
                  <a:round/>
                  <a:headEnd/>
                  <a:tailEnd/>
                </a:ln>
                <a:solidFill>
                  <a:srgbClr val="FF0000"/>
                </a:solidFill>
                <a:effectLst>
                  <a:outerShdw dist="53882" dir="2700000" algn="ctr" rotWithShape="0">
                    <a:srgbClr val="9999FF">
                      <a:alpha val="79999"/>
                    </a:srgbClr>
                  </a:outerShdw>
                </a:effectLst>
                <a:latin typeface="Arial Black"/>
              </a:rPr>
              <a:t>Ba</a:t>
            </a:r>
          </a:p>
        </p:txBody>
      </p:sp>
      <p:sp>
        <p:nvSpPr>
          <p:cNvPr id="246801" name="WordArt 3"/>
          <p:cNvSpPr>
            <a:spLocks noChangeArrowheads="1" noChangeShapeType="1" noTextEdit="1"/>
          </p:cNvSpPr>
          <p:nvPr/>
        </p:nvSpPr>
        <p:spPr bwMode="auto">
          <a:xfrm rot="428059">
            <a:off x="4934720" y="5221276"/>
            <a:ext cx="1370013" cy="571500"/>
          </a:xfrm>
          <a:prstGeom prst="rect">
            <a:avLst/>
          </a:prstGeom>
        </p:spPr>
        <p:txBody>
          <a:bodyPr wrap="none" fromWordArt="1">
            <a:prstTxWarp prst="textSlantUp">
              <a:avLst>
                <a:gd name="adj" fmla="val 32056"/>
              </a:avLst>
            </a:prstTxWarp>
          </a:bodyPr>
          <a:lstStyle/>
          <a:p>
            <a:pPr algn="ctr"/>
            <a:r>
              <a:rPr lang="en-US" sz="2400" b="1" dirty="0" err="1">
                <a:ln w="9525">
                  <a:solidFill>
                    <a:srgbClr val="FFFF00"/>
                  </a:solidFill>
                  <a:round/>
                  <a:headEnd/>
                  <a:tailEnd/>
                </a:ln>
                <a:solidFill>
                  <a:srgbClr val="FF0000"/>
                </a:solidFill>
                <a:effectLst>
                  <a:outerShdw dist="53882" dir="2700000" algn="ctr" rotWithShape="0">
                    <a:srgbClr val="9999FF">
                      <a:alpha val="79999"/>
                    </a:srgbClr>
                  </a:outerShdw>
                </a:effectLst>
                <a:latin typeface="Arial Black"/>
              </a:rPr>
              <a:t>Hoa</a:t>
            </a:r>
            <a:endParaRPr lang="en-US" sz="2400" b="1" dirty="0">
              <a:ln w="9525">
                <a:solidFill>
                  <a:srgbClr val="FFFF00"/>
                </a:solidFill>
                <a:round/>
                <a:headEnd/>
                <a:tailEnd/>
              </a:ln>
              <a:solidFill>
                <a:srgbClr val="FF0000"/>
              </a:solidFill>
              <a:effectLst>
                <a:outerShdw dist="53882" dir="2700000" algn="ctr" rotWithShape="0">
                  <a:srgbClr val="9999FF">
                    <a:alpha val="79999"/>
                  </a:srgbClr>
                </a:outerShdw>
              </a:effectLst>
              <a:latin typeface="Arial Black"/>
            </a:endParaRPr>
          </a:p>
        </p:txBody>
      </p:sp>
      <p:sp>
        <p:nvSpPr>
          <p:cNvPr id="17" name="Rectangle 61"/>
          <p:cNvSpPr>
            <a:spLocks noChangeArrowheads="1"/>
          </p:cNvSpPr>
          <p:nvPr/>
        </p:nvSpPr>
        <p:spPr bwMode="auto">
          <a:xfrm>
            <a:off x="1103870" y="6172200"/>
            <a:ext cx="2590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t>Ba : </a:t>
            </a:r>
            <a:r>
              <a:rPr lang="en-US" sz="2400" b="1" dirty="0" smtClean="0"/>
              <a:t>a,</a:t>
            </a:r>
            <a:r>
              <a:rPr lang="vi-VN" sz="2400" b="1" dirty="0" smtClean="0"/>
              <a:t> </a:t>
            </a:r>
            <a:r>
              <a:rPr lang="en-US" sz="2400" b="1" dirty="0" smtClean="0"/>
              <a:t>d, </a:t>
            </a:r>
            <a:r>
              <a:rPr lang="en-US" sz="2400" b="1" dirty="0"/>
              <a:t>e</a:t>
            </a:r>
          </a:p>
        </p:txBody>
      </p:sp>
      <p:sp>
        <p:nvSpPr>
          <p:cNvPr id="18" name="Rectangle 62"/>
          <p:cNvSpPr>
            <a:spLocks noChangeArrowheads="1"/>
          </p:cNvSpPr>
          <p:nvPr/>
        </p:nvSpPr>
        <p:spPr bwMode="auto">
          <a:xfrm>
            <a:off x="6096000" y="6172200"/>
            <a:ext cx="2362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err="1"/>
              <a:t>Hoa</a:t>
            </a:r>
            <a:r>
              <a:rPr lang="en-US" sz="2400" b="1" dirty="0"/>
              <a:t> : </a:t>
            </a:r>
            <a:r>
              <a:rPr lang="en-US" sz="2400" b="1" dirty="0" smtClean="0"/>
              <a:t>b,</a:t>
            </a:r>
            <a:r>
              <a:rPr lang="vi-VN" sz="2400" b="1" dirty="0" smtClean="0"/>
              <a:t> </a:t>
            </a:r>
            <a:r>
              <a:rPr lang="en-US" sz="2400" b="1" dirty="0" smtClean="0"/>
              <a:t>c, </a:t>
            </a:r>
            <a:r>
              <a:rPr lang="en-US" sz="2400" b="1" dirty="0"/>
              <a:t>e</a:t>
            </a:r>
          </a:p>
        </p:txBody>
      </p:sp>
      <p:pic>
        <p:nvPicPr>
          <p:cNvPr id="19" name="42 Track 42.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965092" y="25421"/>
            <a:ext cx="609600" cy="609600"/>
          </a:xfrm>
          <a:prstGeom prst="rect">
            <a:avLst/>
          </a:prstGeom>
        </p:spPr>
      </p:pic>
    </p:spTree>
    <p:extLst>
      <p:ext uri="{BB962C8B-B14F-4D97-AF65-F5344CB8AC3E}">
        <p14:creationId xmlns:p14="http://schemas.microsoft.com/office/powerpoint/2010/main" val="13686017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decel="50000" fill="hold">
                                          <p:stCondLst>
                                            <p:cond delay="0"/>
                                          </p:stCondLst>
                                        </p:cTn>
                                        <p:tgtEl>
                                          <p:spTgt spid="308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8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80"/>
                                        </p:tgtEl>
                                        <p:attrNameLst>
                                          <p:attrName>ppt_w</p:attrName>
                                        </p:attrNameLst>
                                      </p:cBhvr>
                                      <p:tavLst>
                                        <p:tav tm="0">
                                          <p:val>
                                            <p:strVal val="#ppt_w*.05"/>
                                          </p:val>
                                        </p:tav>
                                        <p:tav tm="100000">
                                          <p:val>
                                            <p:strVal val="#ppt_w"/>
                                          </p:val>
                                        </p:tav>
                                      </p:tavLst>
                                    </p:anim>
                                    <p:anim calcmode="lin" valueType="num">
                                      <p:cBhvr>
                                        <p:cTn id="10" dur="1000" fill="hold"/>
                                        <p:tgtEl>
                                          <p:spTgt spid="308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8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8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8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6791"/>
                                        </p:tgtEl>
                                        <p:attrNameLst>
                                          <p:attrName>style.visibility</p:attrName>
                                        </p:attrNameLst>
                                      </p:cBhvr>
                                      <p:to>
                                        <p:strVal val="visible"/>
                                      </p:to>
                                    </p:set>
                                  </p:childTnLst>
                                </p:cTn>
                              </p:par>
                              <p:par>
                                <p:cTn id="19" presetID="3" presetClass="entr" presetSubtype="0" fill="hold" grpId="0" nodeType="withEffect">
                                  <p:stCondLst>
                                    <p:cond delay="0"/>
                                  </p:stCondLst>
                                  <p:childTnLst>
                                    <p:set>
                                      <p:cBhvr>
                                        <p:cTn id="20" dur="1" fill="hold">
                                          <p:stCondLst>
                                            <p:cond delay="0"/>
                                          </p:stCondLst>
                                        </p:cTn>
                                        <p:tgtEl>
                                          <p:spTgt spid="246800"/>
                                        </p:tgtEl>
                                        <p:attrNameLst>
                                          <p:attrName>style.visibility</p:attrName>
                                        </p:attrNameLst>
                                      </p:cBhvr>
                                      <p:to>
                                        <p:strVal val="visible"/>
                                      </p:to>
                                    </p:set>
                                  </p:childTnLst>
                                </p:cTn>
                              </p:par>
                              <p:par>
                                <p:cTn id="21" presetID="3" presetClass="entr" presetSubtype="0" fill="hold" grpId="0" nodeType="withEffect">
                                  <p:stCondLst>
                                    <p:cond delay="0"/>
                                  </p:stCondLst>
                                  <p:childTnLst>
                                    <p:set>
                                      <p:cBhvr>
                                        <p:cTn id="22" dur="1" fill="hold">
                                          <p:stCondLst>
                                            <p:cond delay="0"/>
                                          </p:stCondLst>
                                        </p:cTn>
                                        <p:tgtEl>
                                          <p:spTgt spid="2468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679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67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67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679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67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67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67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67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679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679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ox(i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ox(in)">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50525" fill="hold"/>
                                        <p:tgtEl>
                                          <p:spTgt spid="19"/>
                                        </p:tgtEl>
                                      </p:cBhvr>
                                    </p:cmd>
                                  </p:childTnLst>
                                </p:cTn>
                              </p:par>
                            </p:childTnLst>
                          </p:cTn>
                        </p:par>
                      </p:childTnLst>
                    </p:cTn>
                  </p:par>
                </p:childTnLst>
              </p:cTn>
              <p:nextCondLst>
                <p:cond evt="onClick" delay="0">
                  <p:tgtEl>
                    <p:spTgt spid="19"/>
                  </p:tgtEl>
                </p:cond>
              </p:nextCondLst>
            </p:seq>
            <p:audio>
              <p:cMediaNode vol="80000">
                <p:cTn id="60" fill="hold" display="0">
                  <p:stCondLst>
                    <p:cond delay="indefinite"/>
                  </p:stCondLst>
                  <p:endCondLst>
                    <p:cond evt="onStopAudio" delay="0">
                      <p:tgtEl>
                        <p:sldTgt/>
                      </p:tgtEl>
                    </p:cond>
                  </p:endCondLst>
                </p:cTn>
                <p:tgtEl>
                  <p:spTgt spid="19"/>
                </p:tgtEl>
              </p:cMediaNode>
            </p:audio>
          </p:childTnLst>
        </p:cTn>
      </p:par>
    </p:tnLst>
    <p:bldLst>
      <p:bldP spid="3080" grpId="0" animBg="1"/>
      <p:bldP spid="246795" grpId="0" animBg="1"/>
      <p:bldP spid="246796" grpId="0" animBg="1"/>
      <p:bldP spid="246797" grpId="0" animBg="1"/>
      <p:bldP spid="246798" grpId="0" animBg="1"/>
      <p:bldP spid="246799" grpId="0" animBg="1"/>
      <p:bldP spid="246800" grpId="0" animBg="1"/>
      <p:bldP spid="246801"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228600" y="1219200"/>
            <a:ext cx="8763000" cy="578619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pPr>
            <a:r>
              <a:rPr lang="en-US" sz="2000" u="sng" dirty="0" smtClean="0">
                <a:latin typeface="Arial Black" pitchFamily="34" charset="0"/>
              </a:rPr>
              <a:t>Complete </a:t>
            </a:r>
            <a:r>
              <a:rPr lang="en-US" sz="2000" u="sng" dirty="0">
                <a:latin typeface="Arial Black" pitchFamily="34" charset="0"/>
              </a:rPr>
              <a:t>the sentences:</a:t>
            </a:r>
          </a:p>
          <a:p>
            <a:pPr marL="342900" indent="-342900" eaLnBrk="1" hangingPunct="1">
              <a:spcBef>
                <a:spcPct val="20000"/>
              </a:spcBef>
            </a:pPr>
            <a:endParaRPr lang="en-US" sz="2000" dirty="0">
              <a:latin typeface="Arial Black" pitchFamily="34" charset="0"/>
            </a:endParaRPr>
          </a:p>
          <a:p>
            <a:r>
              <a:rPr lang="en-US" sz="2600" dirty="0">
                <a:solidFill>
                  <a:srgbClr val="000000"/>
                </a:solidFill>
                <a:latin typeface="Times New Roman" pitchFamily="18" charset="0"/>
                <a:cs typeface="Times New Roman" pitchFamily="18" charset="0"/>
              </a:rPr>
              <a:t>On </a:t>
            </a:r>
            <a:r>
              <a:rPr lang="vi-VN" sz="2600" dirty="0" smtClean="0">
                <a:solidFill>
                  <a:srgbClr val="000000"/>
                </a:solidFill>
                <a:latin typeface="Times New Roman" pitchFamily="18" charset="0"/>
                <a:cs typeface="Times New Roman" pitchFamily="18" charset="0"/>
              </a:rPr>
              <a:t>Saturday</a:t>
            </a:r>
            <a:r>
              <a:rPr lang="en-US" sz="2600" dirty="0" smtClean="0">
                <a:solidFill>
                  <a:srgbClr val="000000"/>
                </a:solidFill>
                <a:latin typeface="Times New Roman" pitchFamily="18" charset="0"/>
                <a:cs typeface="Times New Roman" pitchFamily="18" charset="0"/>
              </a:rPr>
              <a:t> </a:t>
            </a:r>
            <a:r>
              <a:rPr lang="en-US" sz="2600" dirty="0">
                <a:solidFill>
                  <a:srgbClr val="000000"/>
                </a:solidFill>
                <a:latin typeface="Times New Roman" pitchFamily="18" charset="0"/>
                <a:cs typeface="Times New Roman" pitchFamily="18" charset="0"/>
              </a:rPr>
              <a:t>morning, Ba and </a:t>
            </a:r>
            <a:r>
              <a:rPr lang="en-US" sz="2600" dirty="0" err="1">
                <a:solidFill>
                  <a:srgbClr val="000000"/>
                </a:solidFill>
                <a:latin typeface="Times New Roman" pitchFamily="18" charset="0"/>
                <a:cs typeface="Times New Roman" pitchFamily="18" charset="0"/>
              </a:rPr>
              <a:t>Hoa</a:t>
            </a:r>
            <a:r>
              <a:rPr lang="en-US" sz="2600" dirty="0">
                <a:solidFill>
                  <a:srgbClr val="000000"/>
                </a:solidFill>
                <a:latin typeface="Times New Roman" pitchFamily="18" charset="0"/>
                <a:cs typeface="Times New Roman" pitchFamily="18" charset="0"/>
              </a:rPr>
              <a:t> go to school.</a:t>
            </a:r>
          </a:p>
          <a:p>
            <a:r>
              <a:rPr lang="en-US" sz="2600" dirty="0">
                <a:solidFill>
                  <a:srgbClr val="000000"/>
                </a:solidFill>
                <a:latin typeface="Times New Roman" pitchFamily="18" charset="0"/>
                <a:cs typeface="Times New Roman" pitchFamily="18" charset="0"/>
              </a:rPr>
              <a:t>Some of the </a:t>
            </a:r>
            <a:r>
              <a:rPr lang="vi-VN" sz="2600" dirty="0" smtClean="0">
                <a:solidFill>
                  <a:srgbClr val="000000"/>
                </a:solidFill>
                <a:latin typeface="Times New Roman" pitchFamily="18" charset="0"/>
                <a:cs typeface="Times New Roman" pitchFamily="18" charset="0"/>
              </a:rPr>
              <a:t>................. </a:t>
            </a:r>
            <a:r>
              <a:rPr lang="en-US" sz="2600" dirty="0" smtClean="0">
                <a:solidFill>
                  <a:srgbClr val="000000"/>
                </a:solidFill>
                <a:latin typeface="Times New Roman" pitchFamily="18" charset="0"/>
                <a:cs typeface="Times New Roman" pitchFamily="18" charset="0"/>
              </a:rPr>
              <a:t>they </a:t>
            </a:r>
            <a:r>
              <a:rPr lang="en-US" sz="2600" dirty="0">
                <a:solidFill>
                  <a:srgbClr val="000000"/>
                </a:solidFill>
                <a:latin typeface="Times New Roman" pitchFamily="18" charset="0"/>
                <a:cs typeface="Times New Roman" pitchFamily="18" charset="0"/>
              </a:rPr>
              <a:t>do on Saturday are </a:t>
            </a:r>
            <a:r>
              <a:rPr lang="en-US" sz="2600" dirty="0" smtClean="0">
                <a:solidFill>
                  <a:srgbClr val="000000"/>
                </a:solidFill>
                <a:latin typeface="Times New Roman" pitchFamily="18" charset="0"/>
                <a:cs typeface="Times New Roman" pitchFamily="18" charset="0"/>
              </a:rPr>
              <a:t>the</a:t>
            </a:r>
            <a:r>
              <a:rPr lang="vi-VN" sz="2600" dirty="0" smtClean="0">
                <a:solidFill>
                  <a:srgbClr val="000000"/>
                </a:solidFill>
                <a:latin typeface="Times New Roman" pitchFamily="18" charset="0"/>
                <a:cs typeface="Times New Roman" pitchFamily="18" charset="0"/>
              </a:rPr>
              <a:t>................</a:t>
            </a:r>
            <a:r>
              <a:rPr lang="en-US" sz="2600" dirty="0" smtClean="0">
                <a:solidFill>
                  <a:srgbClr val="000000"/>
                </a:solidFill>
                <a:latin typeface="Times New Roman" pitchFamily="18" charset="0"/>
                <a:cs typeface="Times New Roman" pitchFamily="18" charset="0"/>
              </a:rPr>
              <a:t>, </a:t>
            </a:r>
            <a:r>
              <a:rPr lang="en-US" sz="2600" dirty="0">
                <a:solidFill>
                  <a:srgbClr val="000000"/>
                </a:solidFill>
                <a:latin typeface="Times New Roman" pitchFamily="18" charset="0"/>
                <a:cs typeface="Times New Roman" pitchFamily="18" charset="0"/>
              </a:rPr>
              <a:t>but some of them are different.</a:t>
            </a:r>
          </a:p>
          <a:p>
            <a:r>
              <a:rPr lang="en-US" sz="2600" dirty="0" smtClean="0">
                <a:solidFill>
                  <a:srgbClr val="000000"/>
                </a:solidFill>
                <a:latin typeface="Times New Roman" pitchFamily="18" charset="0"/>
                <a:cs typeface="Times New Roman" pitchFamily="18" charset="0"/>
              </a:rPr>
              <a:t>At seven o’clock, Ba has </a:t>
            </a:r>
            <a:r>
              <a:rPr lang="vi-VN" sz="2600" dirty="0" smtClean="0">
                <a:solidFill>
                  <a:srgbClr val="000000"/>
                </a:solidFill>
                <a:latin typeface="Times New Roman" pitchFamily="18" charset="0"/>
                <a:cs typeface="Times New Roman" pitchFamily="18" charset="0"/>
              </a:rPr>
              <a:t>.................    </a:t>
            </a:r>
            <a:r>
              <a:rPr lang="en-US" sz="2600" dirty="0" smtClean="0">
                <a:solidFill>
                  <a:srgbClr val="000000"/>
                </a:solidFill>
                <a:latin typeface="Times New Roman" pitchFamily="18" charset="0"/>
                <a:cs typeface="Times New Roman" pitchFamily="18" charset="0"/>
              </a:rPr>
              <a:t>and </a:t>
            </a:r>
            <a:r>
              <a:rPr lang="en-US" sz="2600" dirty="0" err="1" smtClean="0">
                <a:solidFill>
                  <a:srgbClr val="000000"/>
                </a:solidFill>
                <a:latin typeface="Times New Roman" pitchFamily="18" charset="0"/>
                <a:cs typeface="Times New Roman" pitchFamily="18" charset="0"/>
              </a:rPr>
              <a:t>Hoa</a:t>
            </a:r>
            <a:r>
              <a:rPr lang="en-US" sz="2600" dirty="0" smtClean="0">
                <a:solidFill>
                  <a:srgbClr val="000000"/>
                </a:solidFill>
                <a:latin typeface="Times New Roman" pitchFamily="18" charset="0"/>
                <a:cs typeface="Times New Roman" pitchFamily="18" charset="0"/>
              </a:rPr>
              <a:t> has Computer Science.</a:t>
            </a:r>
          </a:p>
          <a:p>
            <a:r>
              <a:rPr lang="en-US" sz="2600" dirty="0" smtClean="0">
                <a:solidFill>
                  <a:srgbClr val="000000"/>
                </a:solidFill>
                <a:latin typeface="Times New Roman" pitchFamily="18" charset="0"/>
                <a:cs typeface="Times New Roman" pitchFamily="18" charset="0"/>
              </a:rPr>
              <a:t>These </a:t>
            </a:r>
            <a:r>
              <a:rPr lang="en-US" sz="2600" dirty="0">
                <a:solidFill>
                  <a:srgbClr val="000000"/>
                </a:solidFill>
                <a:latin typeface="Times New Roman" pitchFamily="18" charset="0"/>
                <a:cs typeface="Times New Roman" pitchFamily="18" charset="0"/>
              </a:rPr>
              <a:t>classes last for two periods.</a:t>
            </a:r>
          </a:p>
          <a:p>
            <a:r>
              <a:rPr lang="en-US" sz="2600" dirty="0">
                <a:solidFill>
                  <a:srgbClr val="000000"/>
                </a:solidFill>
                <a:latin typeface="Times New Roman" pitchFamily="18" charset="0"/>
                <a:cs typeface="Times New Roman" pitchFamily="18" charset="0"/>
              </a:rPr>
              <a:t>At 8:40, Ba </a:t>
            </a:r>
            <a:r>
              <a:rPr lang="en-US" sz="2600" dirty="0" smtClean="0">
                <a:solidFill>
                  <a:srgbClr val="000000"/>
                </a:solidFill>
                <a:latin typeface="Times New Roman" pitchFamily="18" charset="0"/>
                <a:cs typeface="Times New Roman" pitchFamily="18" charset="0"/>
              </a:rPr>
              <a:t>has</a:t>
            </a:r>
            <a:r>
              <a:rPr lang="vi-VN" sz="2600" dirty="0" smtClean="0">
                <a:solidFill>
                  <a:srgbClr val="000000"/>
                </a:solidFill>
                <a:latin typeface="Times New Roman" pitchFamily="18" charset="0"/>
                <a:cs typeface="Times New Roman" pitchFamily="18" charset="0"/>
              </a:rPr>
              <a:t>.....................</a:t>
            </a:r>
            <a:r>
              <a:rPr lang="en-US" sz="2600" dirty="0" smtClean="0">
                <a:solidFill>
                  <a:srgbClr val="000000"/>
                </a:solidFill>
                <a:latin typeface="Times New Roman" pitchFamily="18" charset="0"/>
                <a:cs typeface="Times New Roman" pitchFamily="18" charset="0"/>
              </a:rPr>
              <a:t>.</a:t>
            </a:r>
            <a:endParaRPr lang="en-US" sz="2600" dirty="0">
              <a:solidFill>
                <a:srgbClr val="000000"/>
              </a:solidFill>
              <a:latin typeface="Times New Roman" pitchFamily="18" charset="0"/>
              <a:cs typeface="Times New Roman" pitchFamily="18" charset="0"/>
            </a:endParaRPr>
          </a:p>
          <a:p>
            <a:r>
              <a:rPr lang="en-US" sz="2600" dirty="0" err="1">
                <a:solidFill>
                  <a:srgbClr val="000000"/>
                </a:solidFill>
                <a:latin typeface="Times New Roman" pitchFamily="18" charset="0"/>
                <a:cs typeface="Times New Roman" pitchFamily="18" charset="0"/>
              </a:rPr>
              <a:t>Hoa</a:t>
            </a:r>
            <a:r>
              <a:rPr lang="en-US" sz="2600" dirty="0">
                <a:solidFill>
                  <a:srgbClr val="000000"/>
                </a:solidFill>
                <a:latin typeface="Times New Roman" pitchFamily="18" charset="0"/>
                <a:cs typeface="Times New Roman" pitchFamily="18" charset="0"/>
              </a:rPr>
              <a:t> does not have Geography on Saturday.</a:t>
            </a:r>
          </a:p>
          <a:p>
            <a:r>
              <a:rPr lang="en-US" sz="2600" dirty="0">
                <a:solidFill>
                  <a:srgbClr val="000000"/>
                </a:solidFill>
                <a:latin typeface="Times New Roman" pitchFamily="18" charset="0"/>
                <a:cs typeface="Times New Roman" pitchFamily="18" charset="0"/>
              </a:rPr>
              <a:t>She has </a:t>
            </a:r>
            <a:r>
              <a:rPr lang="vi-VN" sz="2600" dirty="0" smtClean="0">
                <a:solidFill>
                  <a:srgbClr val="000000"/>
                </a:solidFill>
                <a:latin typeface="Times New Roman" pitchFamily="18" charset="0"/>
                <a:cs typeface="Times New Roman" pitchFamily="18" charset="0"/>
              </a:rPr>
              <a:t>........................... .........</a:t>
            </a:r>
            <a:r>
              <a:rPr lang="en-US" sz="2600" dirty="0" smtClean="0">
                <a:solidFill>
                  <a:srgbClr val="000000"/>
                </a:solidFill>
                <a:latin typeface="Times New Roman" pitchFamily="18" charset="0"/>
                <a:cs typeface="Times New Roman" pitchFamily="18" charset="0"/>
              </a:rPr>
              <a:t>instead</a:t>
            </a:r>
            <a:r>
              <a:rPr lang="en-US" sz="2600" dirty="0">
                <a:solidFill>
                  <a:srgbClr val="000000"/>
                </a:solidFill>
                <a:latin typeface="Times New Roman" pitchFamily="18" charset="0"/>
                <a:cs typeface="Times New Roman" pitchFamily="18" charset="0"/>
              </a:rPr>
              <a:t>.</a:t>
            </a:r>
          </a:p>
          <a:p>
            <a:r>
              <a:rPr lang="en-US" sz="2600" dirty="0">
                <a:solidFill>
                  <a:srgbClr val="000000"/>
                </a:solidFill>
                <a:latin typeface="Times New Roman" pitchFamily="18" charset="0"/>
                <a:cs typeface="Times New Roman" pitchFamily="18" charset="0"/>
              </a:rPr>
              <a:t>In the last period, they have the same class.</a:t>
            </a:r>
          </a:p>
          <a:p>
            <a:r>
              <a:rPr lang="en-US" sz="2600" dirty="0" err="1">
                <a:solidFill>
                  <a:srgbClr val="000000"/>
                </a:solidFill>
                <a:latin typeface="Times New Roman" pitchFamily="18" charset="0"/>
                <a:cs typeface="Times New Roman" pitchFamily="18" charset="0"/>
              </a:rPr>
              <a:t>Hoa</a:t>
            </a:r>
            <a:r>
              <a:rPr lang="en-US" sz="2600" dirty="0">
                <a:solidFill>
                  <a:srgbClr val="000000"/>
                </a:solidFill>
                <a:latin typeface="Times New Roman" pitchFamily="18" charset="0"/>
                <a:cs typeface="Times New Roman" pitchFamily="18" charset="0"/>
              </a:rPr>
              <a:t> and Ba both have </a:t>
            </a:r>
            <a:r>
              <a:rPr lang="vi-VN" sz="2600" dirty="0" smtClean="0">
                <a:solidFill>
                  <a:srgbClr val="000000"/>
                </a:solidFill>
                <a:latin typeface="Times New Roman" pitchFamily="18" charset="0"/>
                <a:cs typeface="Times New Roman" pitchFamily="18" charset="0"/>
              </a:rPr>
              <a:t>......................................</a:t>
            </a:r>
            <a:r>
              <a:rPr lang="en-US" sz="2600" dirty="0" smtClean="0">
                <a:solidFill>
                  <a:srgbClr val="000000"/>
                </a:solidFill>
                <a:latin typeface="Times New Roman" pitchFamily="18" charset="0"/>
                <a:cs typeface="Times New Roman" pitchFamily="18" charset="0"/>
              </a:rPr>
              <a:t>then</a:t>
            </a:r>
            <a:r>
              <a:rPr lang="en-US" sz="2600" dirty="0">
                <a:solidFill>
                  <a:srgbClr val="000000"/>
                </a:solidFill>
                <a:latin typeface="Times New Roman" pitchFamily="18" charset="0"/>
                <a:cs typeface="Times New Roman" pitchFamily="18" charset="0"/>
              </a:rPr>
              <a:t>.</a:t>
            </a:r>
          </a:p>
          <a:p>
            <a:r>
              <a:rPr lang="en-US" sz="2000" dirty="0">
                <a:solidFill>
                  <a:srgbClr val="000000"/>
                </a:solidFill>
                <a:latin typeface="OpenSans"/>
              </a:rPr>
              <a:t/>
            </a:r>
            <a:br>
              <a:rPr lang="en-US" sz="2000" dirty="0">
                <a:solidFill>
                  <a:srgbClr val="000000"/>
                </a:solidFill>
                <a:latin typeface="OpenSans"/>
              </a:rPr>
            </a:br>
            <a:endParaRPr lang="en-US" sz="2000" dirty="0">
              <a:latin typeface="Arial Black" pitchFamily="34" charset="0"/>
            </a:endParaRPr>
          </a:p>
        </p:txBody>
      </p:sp>
      <p:sp>
        <p:nvSpPr>
          <p:cNvPr id="194572" name="WordArt 3"/>
          <p:cNvSpPr>
            <a:spLocks noChangeArrowheads="1" noChangeShapeType="1" noTextEdit="1"/>
          </p:cNvSpPr>
          <p:nvPr/>
        </p:nvSpPr>
        <p:spPr bwMode="auto">
          <a:xfrm>
            <a:off x="381000" y="304800"/>
            <a:ext cx="1905000" cy="685800"/>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solidFill>
                  <a:srgbClr val="993300"/>
                </a:solidFill>
                <a:effectLst>
                  <a:outerShdw dist="53882" dir="2700000" algn="ctr" rotWithShape="0">
                    <a:srgbClr val="9999FF">
                      <a:alpha val="79999"/>
                    </a:srgbClr>
                  </a:outerShdw>
                </a:effectLst>
                <a:latin typeface="Arial Black"/>
              </a:rPr>
              <a:t>Unit 5</a:t>
            </a:r>
          </a:p>
        </p:txBody>
      </p:sp>
      <p:sp>
        <p:nvSpPr>
          <p:cNvPr id="194573" name="Text Box 13"/>
          <p:cNvSpPr txBox="1">
            <a:spLocks noChangeArrowheads="1"/>
          </p:cNvSpPr>
          <p:nvPr/>
        </p:nvSpPr>
        <p:spPr bwMode="auto">
          <a:xfrm>
            <a:off x="3276600" y="685800"/>
            <a:ext cx="1895475" cy="528638"/>
          </a:xfrm>
          <a:prstGeom prst="rect">
            <a:avLst/>
          </a:prstGeom>
          <a:solidFill>
            <a:srgbClr val="006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chemeClr val="bg1"/>
                </a:solidFill>
              </a:rPr>
              <a:t>A4. Listen</a:t>
            </a:r>
          </a:p>
        </p:txBody>
      </p:sp>
      <p:pic>
        <p:nvPicPr>
          <p:cNvPr id="2" name="42 Track 42.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72093" y="304800"/>
            <a:ext cx="609600" cy="609600"/>
          </a:xfrm>
          <a:prstGeom prst="rect">
            <a:avLst/>
          </a:prstGeom>
        </p:spPr>
      </p:pic>
      <p:sp>
        <p:nvSpPr>
          <p:cNvPr id="3" name="Rectangle 2"/>
          <p:cNvSpPr/>
          <p:nvPr/>
        </p:nvSpPr>
        <p:spPr>
          <a:xfrm>
            <a:off x="1944184" y="2133600"/>
            <a:ext cx="1332416" cy="492443"/>
          </a:xfrm>
          <a:prstGeom prst="rect">
            <a:avLst/>
          </a:prstGeom>
        </p:spPr>
        <p:txBody>
          <a:bodyPr wrap="none">
            <a:spAutoFit/>
          </a:bodyPr>
          <a:lstStyle/>
          <a:p>
            <a:r>
              <a:rPr lang="en-US" sz="2600" b="1" dirty="0">
                <a:solidFill>
                  <a:srgbClr val="FF0000"/>
                </a:solidFill>
                <a:latin typeface="Times New Roman" pitchFamily="18" charset="0"/>
                <a:cs typeface="Times New Roman" pitchFamily="18" charset="0"/>
              </a:rPr>
              <a:t>subjects</a:t>
            </a:r>
            <a:endParaRPr lang="en-US" b="1" dirty="0">
              <a:solidFill>
                <a:srgbClr val="FF0000"/>
              </a:solidFill>
            </a:endParaRPr>
          </a:p>
        </p:txBody>
      </p:sp>
      <p:sp>
        <p:nvSpPr>
          <p:cNvPr id="4" name="Rectangle 3"/>
          <p:cNvSpPr/>
          <p:nvPr/>
        </p:nvSpPr>
        <p:spPr>
          <a:xfrm>
            <a:off x="3749127" y="2968362"/>
            <a:ext cx="1721946" cy="492443"/>
          </a:xfrm>
          <a:prstGeom prst="rect">
            <a:avLst/>
          </a:prstGeom>
        </p:spPr>
        <p:txBody>
          <a:bodyPr wrap="none">
            <a:spAutoFit/>
          </a:bodyPr>
          <a:lstStyle/>
          <a:p>
            <a:r>
              <a:rPr lang="en-US" sz="2600" b="1" dirty="0">
                <a:solidFill>
                  <a:srgbClr val="FF0000"/>
                </a:solidFill>
                <a:latin typeface="Times New Roman" pitchFamily="18" charset="0"/>
                <a:cs typeface="Times New Roman" pitchFamily="18" charset="0"/>
              </a:rPr>
              <a:t>technology</a:t>
            </a:r>
            <a:endParaRPr lang="en-US" b="1" dirty="0">
              <a:solidFill>
                <a:srgbClr val="FF0000"/>
              </a:solidFill>
            </a:endParaRPr>
          </a:p>
        </p:txBody>
      </p:sp>
      <p:sp>
        <p:nvSpPr>
          <p:cNvPr id="5" name="Rectangle 4"/>
          <p:cNvSpPr/>
          <p:nvPr/>
        </p:nvSpPr>
        <p:spPr>
          <a:xfrm>
            <a:off x="2498316" y="4136340"/>
            <a:ext cx="1778051" cy="492443"/>
          </a:xfrm>
          <a:prstGeom prst="rect">
            <a:avLst/>
          </a:prstGeom>
        </p:spPr>
        <p:txBody>
          <a:bodyPr wrap="none">
            <a:spAutoFit/>
          </a:bodyPr>
          <a:lstStyle/>
          <a:p>
            <a:r>
              <a:rPr lang="en-US" sz="2600" b="1" dirty="0">
                <a:solidFill>
                  <a:srgbClr val="FF0000"/>
                </a:solidFill>
                <a:latin typeface="Times New Roman" pitchFamily="18" charset="0"/>
                <a:cs typeface="Times New Roman" pitchFamily="18" charset="0"/>
              </a:rPr>
              <a:t>Geography</a:t>
            </a:r>
            <a:endParaRPr lang="en-US" b="1" dirty="0">
              <a:solidFill>
                <a:srgbClr val="FF0000"/>
              </a:solidFill>
            </a:endParaRPr>
          </a:p>
        </p:txBody>
      </p:sp>
      <p:sp>
        <p:nvSpPr>
          <p:cNvPr id="6" name="Rectangle 5"/>
          <p:cNvSpPr/>
          <p:nvPr/>
        </p:nvSpPr>
        <p:spPr>
          <a:xfrm>
            <a:off x="1447800" y="4953000"/>
            <a:ext cx="3002745" cy="492443"/>
          </a:xfrm>
          <a:prstGeom prst="rect">
            <a:avLst/>
          </a:prstGeom>
        </p:spPr>
        <p:txBody>
          <a:bodyPr wrap="none">
            <a:spAutoFit/>
          </a:bodyPr>
          <a:lstStyle/>
          <a:p>
            <a:r>
              <a:rPr lang="en-US" sz="2600" b="1" dirty="0" smtClean="0">
                <a:solidFill>
                  <a:srgbClr val="FF0000"/>
                </a:solidFill>
                <a:latin typeface="Times New Roman" pitchFamily="18" charset="0"/>
                <a:cs typeface="Times New Roman" pitchFamily="18" charset="0"/>
              </a:rPr>
              <a:t>Physical Education </a:t>
            </a:r>
            <a:endParaRPr lang="en-US" b="1" dirty="0">
              <a:solidFill>
                <a:srgbClr val="FF0000"/>
              </a:solidFill>
            </a:endParaRPr>
          </a:p>
        </p:txBody>
      </p:sp>
      <p:sp>
        <p:nvSpPr>
          <p:cNvPr id="7" name="Rectangle 6"/>
          <p:cNvSpPr/>
          <p:nvPr/>
        </p:nvSpPr>
        <p:spPr>
          <a:xfrm>
            <a:off x="3865605" y="5799438"/>
            <a:ext cx="2193229" cy="492443"/>
          </a:xfrm>
          <a:prstGeom prst="rect">
            <a:avLst/>
          </a:prstGeom>
        </p:spPr>
        <p:txBody>
          <a:bodyPr wrap="none">
            <a:spAutoFit/>
          </a:bodyPr>
          <a:lstStyle/>
          <a:p>
            <a:r>
              <a:rPr lang="en-US" sz="2600" b="1" dirty="0">
                <a:solidFill>
                  <a:srgbClr val="FF0000"/>
                </a:solidFill>
                <a:latin typeface="Times New Roman" pitchFamily="18" charset="0"/>
                <a:cs typeface="Times New Roman" pitchFamily="18" charset="0"/>
              </a:rPr>
              <a:t>class activities</a:t>
            </a:r>
            <a:endParaRPr lang="en-US" b="1" dirty="0">
              <a:solidFill>
                <a:srgbClr val="FF0000"/>
              </a:solidFill>
            </a:endParaRPr>
          </a:p>
        </p:txBody>
      </p:sp>
      <p:sp>
        <p:nvSpPr>
          <p:cNvPr id="8" name="Rectangle 7"/>
          <p:cNvSpPr/>
          <p:nvPr/>
        </p:nvSpPr>
        <p:spPr>
          <a:xfrm>
            <a:off x="7242318" y="2133599"/>
            <a:ext cx="906017" cy="492443"/>
          </a:xfrm>
          <a:prstGeom prst="rect">
            <a:avLst/>
          </a:prstGeom>
        </p:spPr>
        <p:txBody>
          <a:bodyPr wrap="none">
            <a:spAutoFit/>
          </a:bodyPr>
          <a:lstStyle/>
          <a:p>
            <a:r>
              <a:rPr lang="en-US" sz="2600" b="1" dirty="0">
                <a:solidFill>
                  <a:srgbClr val="FF0000"/>
                </a:solidFill>
                <a:latin typeface="Times New Roman" pitchFamily="18" charset="0"/>
                <a:cs typeface="Times New Roman" pitchFamily="18" charset="0"/>
              </a:rPr>
              <a:t>same</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50525"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3" grpId="0"/>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WordArt 3"/>
          <p:cNvSpPr>
            <a:spLocks noChangeArrowheads="1" noChangeShapeType="1" noTextEdit="1"/>
          </p:cNvSpPr>
          <p:nvPr/>
        </p:nvSpPr>
        <p:spPr bwMode="auto">
          <a:xfrm>
            <a:off x="381000" y="304800"/>
            <a:ext cx="1905000" cy="685800"/>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solidFill>
                  <a:srgbClr val="993300"/>
                </a:solidFill>
                <a:effectLst>
                  <a:outerShdw dist="53882" dir="2700000" algn="ctr" rotWithShape="0">
                    <a:srgbClr val="9999FF">
                      <a:alpha val="79999"/>
                    </a:srgbClr>
                  </a:outerShdw>
                </a:effectLst>
                <a:latin typeface="Arial Black"/>
              </a:rPr>
              <a:t>Unit 5</a:t>
            </a:r>
          </a:p>
        </p:txBody>
      </p:sp>
      <p:sp>
        <p:nvSpPr>
          <p:cNvPr id="152579" name="WordArt 4"/>
          <p:cNvSpPr>
            <a:spLocks noChangeArrowheads="1" noChangeShapeType="1" noTextEdit="1"/>
          </p:cNvSpPr>
          <p:nvPr/>
        </p:nvSpPr>
        <p:spPr bwMode="auto">
          <a:xfrm>
            <a:off x="2819400" y="533400"/>
            <a:ext cx="5638800" cy="457200"/>
          </a:xfrm>
          <a:prstGeom prst="rect">
            <a:avLst/>
          </a:prstGeom>
        </p:spPr>
        <p:txBody>
          <a:bodyPr wrap="none" fromWordArt="1">
            <a:prstTxWarp prst="textPlain">
              <a:avLst>
                <a:gd name="adj" fmla="val 50000"/>
              </a:avLst>
            </a:prstTxWarp>
          </a:bodyPr>
          <a:lstStyle/>
          <a:p>
            <a:pPr algn="ctr"/>
            <a:r>
              <a:rPr lang="en-US" sz="3600" b="1" i="1"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VnArial"/>
              </a:rPr>
              <a:t>Work and play</a:t>
            </a:r>
          </a:p>
        </p:txBody>
      </p:sp>
      <p:sp>
        <p:nvSpPr>
          <p:cNvPr id="14341" name="Text Box 5"/>
          <p:cNvSpPr txBox="1">
            <a:spLocks noChangeArrowheads="1"/>
          </p:cNvSpPr>
          <p:nvPr/>
        </p:nvSpPr>
        <p:spPr bwMode="auto">
          <a:xfrm>
            <a:off x="381000" y="1066800"/>
            <a:ext cx="1652588" cy="396875"/>
          </a:xfrm>
          <a:prstGeom prst="rect">
            <a:avLst/>
          </a:prstGeom>
          <a:noFill/>
          <a:ln w="9525">
            <a:noFill/>
            <a:miter lim="800000"/>
            <a:headEnd/>
            <a:tailEnd/>
          </a:ln>
          <a:effectLst/>
        </p:spPr>
        <p:txBody>
          <a:bodyPr wrap="none">
            <a:spAutoFit/>
          </a:bodyPr>
          <a:lstStyle/>
          <a:p>
            <a:pPr eaLnBrk="1" hangingPunct="1">
              <a:defRPr/>
            </a:pPr>
            <a:r>
              <a:rPr lang="en-US" sz="2000" b="1" u="sng">
                <a:solidFill>
                  <a:srgbClr val="0000FF"/>
                </a:solidFill>
                <a:effectLst>
                  <a:outerShdw blurRad="38100" dist="38100" dir="2700000" algn="tl">
                    <a:srgbClr val="C0C0C0"/>
                  </a:outerShdw>
                </a:effectLst>
              </a:rPr>
              <a:t>SECTION A</a:t>
            </a:r>
            <a:r>
              <a:rPr lang="en-US" sz="2000" b="1">
                <a:solidFill>
                  <a:srgbClr val="0000FF"/>
                </a:solidFill>
                <a:effectLst>
                  <a:outerShdw blurRad="38100" dist="38100" dir="2700000" algn="tl">
                    <a:srgbClr val="C0C0C0"/>
                  </a:outerShdw>
                </a:effectLst>
              </a:rPr>
              <a:t>:</a:t>
            </a:r>
          </a:p>
        </p:txBody>
      </p:sp>
      <p:sp>
        <p:nvSpPr>
          <p:cNvPr id="14342" name="Text Box 6"/>
          <p:cNvSpPr txBox="1">
            <a:spLocks noChangeArrowheads="1"/>
          </p:cNvSpPr>
          <p:nvPr/>
        </p:nvSpPr>
        <p:spPr bwMode="auto">
          <a:xfrm>
            <a:off x="2057400" y="990600"/>
            <a:ext cx="1776413" cy="457200"/>
          </a:xfrm>
          <a:prstGeom prst="rect">
            <a:avLst/>
          </a:prstGeom>
          <a:noFill/>
          <a:ln w="9525">
            <a:noFill/>
            <a:miter lim="800000"/>
            <a:headEnd/>
            <a:tailEnd/>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a:solidFill>
                  <a:srgbClr val="006699"/>
                </a:solidFill>
                <a:effectLst>
                  <a:outerShdw blurRad="38100" dist="38100" dir="2700000" algn="tl">
                    <a:srgbClr val="C0C0C0"/>
                  </a:outerShdw>
                </a:effectLst>
                <a:latin typeface="Arial Black" pitchFamily="34" charset="0"/>
              </a:rPr>
              <a:t>IN CLASS</a:t>
            </a:r>
          </a:p>
        </p:txBody>
      </p:sp>
      <p:sp>
        <p:nvSpPr>
          <p:cNvPr id="6151" name="Text Box 9">
            <a:hlinkClick r:id="rId2" action="ppaction://hlinksldjump"/>
          </p:cNvPr>
          <p:cNvSpPr txBox="1">
            <a:spLocks noChangeArrowheads="1"/>
          </p:cNvSpPr>
          <p:nvPr/>
        </p:nvSpPr>
        <p:spPr bwMode="auto">
          <a:xfrm>
            <a:off x="4419600" y="1143000"/>
            <a:ext cx="1930400" cy="58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3200" b="1">
                <a:solidFill>
                  <a:srgbClr val="006600"/>
                </a:solidFill>
                <a:effectLst>
                  <a:outerShdw blurRad="38100" dist="38100" dir="2700000" algn="tl">
                    <a:srgbClr val="C0C0C0"/>
                  </a:outerShdw>
                </a:effectLst>
              </a:rPr>
              <a:t>A5. Read</a:t>
            </a:r>
          </a:p>
        </p:txBody>
      </p:sp>
      <p:sp>
        <p:nvSpPr>
          <p:cNvPr id="6153" name="Text Box 9"/>
          <p:cNvSpPr txBox="1">
            <a:spLocks noChangeArrowheads="1"/>
          </p:cNvSpPr>
          <p:nvPr/>
        </p:nvSpPr>
        <p:spPr bwMode="auto">
          <a:xfrm>
            <a:off x="189513" y="3049931"/>
            <a:ext cx="38490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800" b="1" dirty="0" smtClean="0">
                <a:solidFill>
                  <a:srgbClr val="0000FF"/>
                </a:solidFill>
                <a:latin typeface="Times New Roman" pitchFamily="18" charset="0"/>
                <a:cs typeface="Times New Roman" pitchFamily="18" charset="0"/>
              </a:rPr>
              <a:t>essay</a:t>
            </a:r>
            <a:r>
              <a:rPr lang="en-US" sz="2800" dirty="0">
                <a:solidFill>
                  <a:srgbClr val="000000"/>
                </a:solidFill>
                <a:latin typeface="Times New Roman" pitchFamily="18" charset="0"/>
                <a:cs typeface="Times New Roman" pitchFamily="18" charset="0"/>
              </a:rPr>
              <a:t> </a:t>
            </a:r>
            <a:r>
              <a:rPr lang="en-US" sz="2800" b="1" dirty="0">
                <a:solidFill>
                  <a:srgbClr val="000000"/>
                </a:solidFill>
                <a:latin typeface="Times New Roman" pitchFamily="18" charset="0"/>
                <a:cs typeface="Times New Roman" pitchFamily="18" charset="0"/>
              </a:rPr>
              <a:t>/ˈ</a:t>
            </a:r>
            <a:r>
              <a:rPr lang="en-US" sz="2800" b="1" dirty="0" err="1">
                <a:solidFill>
                  <a:srgbClr val="000000"/>
                </a:solidFill>
                <a:latin typeface="Times New Roman" pitchFamily="18" charset="0"/>
                <a:cs typeface="Times New Roman" pitchFamily="18" charset="0"/>
              </a:rPr>
              <a:t>es.eɪ</a:t>
            </a:r>
            <a:r>
              <a:rPr lang="en-US" sz="2800" b="1" dirty="0">
                <a:solidFill>
                  <a:srgbClr val="000000"/>
                </a:solidFill>
                <a:latin typeface="Times New Roman" pitchFamily="18" charset="0"/>
                <a:cs typeface="Times New Roman" pitchFamily="18" charset="0"/>
              </a:rPr>
              <a:t>/</a:t>
            </a:r>
            <a:r>
              <a:rPr lang="en-US" sz="2800" b="1"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(n</a:t>
            </a:r>
            <a:r>
              <a:rPr lang="en-US" sz="2800" dirty="0" smtClean="0">
                <a:solidFill>
                  <a:srgbClr val="0000FF"/>
                </a:solidFill>
                <a:latin typeface="Times New Roman" pitchFamily="18" charset="0"/>
                <a:cs typeface="Times New Roman" pitchFamily="18" charset="0"/>
              </a:rPr>
              <a:t>): </a:t>
            </a:r>
          </a:p>
          <a:p>
            <a:pPr eaLnBrk="1" hangingPunct="1"/>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luận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văn</a:t>
            </a:r>
            <a:endParaRPr lang="en-US" sz="2800" dirty="0">
              <a:solidFill>
                <a:srgbClr val="0000FF"/>
              </a:solidFill>
              <a:latin typeface="Times New Roman" pitchFamily="18" charset="0"/>
              <a:cs typeface="Times New Roman" pitchFamily="18" charset="0"/>
            </a:endParaRPr>
          </a:p>
        </p:txBody>
      </p:sp>
      <p:sp>
        <p:nvSpPr>
          <p:cNvPr id="152586" name="Text Box 12"/>
          <p:cNvSpPr txBox="1">
            <a:spLocks noChangeArrowheads="1"/>
          </p:cNvSpPr>
          <p:nvPr/>
        </p:nvSpPr>
        <p:spPr bwMode="auto">
          <a:xfrm>
            <a:off x="838200" y="2209800"/>
            <a:ext cx="2758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vi-VN" sz="2800" u="sng" dirty="0" smtClean="0">
                <a:solidFill>
                  <a:srgbClr val="FF0000"/>
                </a:solidFill>
                <a:latin typeface="Arial Black" pitchFamily="34" charset="0"/>
              </a:rPr>
              <a:t>I. </a:t>
            </a:r>
            <a:r>
              <a:rPr lang="en-US" sz="2800" u="sng" dirty="0" smtClean="0">
                <a:solidFill>
                  <a:srgbClr val="FF0000"/>
                </a:solidFill>
                <a:latin typeface="Arial Black" pitchFamily="34" charset="0"/>
              </a:rPr>
              <a:t>New </a:t>
            </a:r>
            <a:r>
              <a:rPr lang="en-US" sz="2800" u="sng" dirty="0">
                <a:solidFill>
                  <a:srgbClr val="FF0000"/>
                </a:solidFill>
                <a:latin typeface="Arial Black" pitchFamily="34" charset="0"/>
              </a:rPr>
              <a:t>words</a:t>
            </a:r>
          </a:p>
        </p:txBody>
      </p:sp>
      <p:pic>
        <p:nvPicPr>
          <p:cNvPr id="6159" name="Picture 15" descr="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89205"/>
            <a:ext cx="3140075" cy="3886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16"/>
          <p:cNvSpPr txBox="1">
            <a:spLocks noChangeArrowheads="1"/>
          </p:cNvSpPr>
          <p:nvPr/>
        </p:nvSpPr>
        <p:spPr bwMode="auto">
          <a:xfrm>
            <a:off x="1600200" y="3048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sz="2400" b="1">
              <a:solidFill>
                <a:srgbClr val="FF0000"/>
              </a:solidFill>
              <a:latin typeface="Ipa-samd Uclphon1 SILDoulosL" pitchFamily="2" charset="2"/>
            </a:endParaRPr>
          </a:p>
        </p:txBody>
      </p:sp>
    </p:spTree>
    <p:extLst>
      <p:ext uri="{BB962C8B-B14F-4D97-AF65-F5344CB8AC3E}">
        <p14:creationId xmlns:p14="http://schemas.microsoft.com/office/powerpoint/2010/main" val="1397029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2586"/>
                                        </p:tgtEl>
                                        <p:attrNameLst>
                                          <p:attrName>style.visibility</p:attrName>
                                        </p:attrNameLst>
                                      </p:cBhvr>
                                      <p:to>
                                        <p:strVal val="visible"/>
                                      </p:to>
                                    </p:set>
                                    <p:anim calcmode="lin" valueType="num">
                                      <p:cBhvr>
                                        <p:cTn id="7" dur="500" fill="hold"/>
                                        <p:tgtEl>
                                          <p:spTgt spid="152586"/>
                                        </p:tgtEl>
                                        <p:attrNameLst>
                                          <p:attrName>ppt_w</p:attrName>
                                        </p:attrNameLst>
                                      </p:cBhvr>
                                      <p:tavLst>
                                        <p:tav tm="0">
                                          <p:val>
                                            <p:fltVal val="0"/>
                                          </p:val>
                                        </p:tav>
                                        <p:tav tm="100000">
                                          <p:val>
                                            <p:strVal val="#ppt_w"/>
                                          </p:val>
                                        </p:tav>
                                      </p:tavLst>
                                    </p:anim>
                                    <p:anim calcmode="lin" valueType="num">
                                      <p:cBhvr>
                                        <p:cTn id="8" dur="500" fill="hold"/>
                                        <p:tgtEl>
                                          <p:spTgt spid="15258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159"/>
                                        </p:tgtEl>
                                        <p:attrNameLst>
                                          <p:attrName>style.visibility</p:attrName>
                                        </p:attrNameLst>
                                      </p:cBhvr>
                                      <p:to>
                                        <p:strVal val="visible"/>
                                      </p:to>
                                    </p:set>
                                    <p:animEffect transition="in" filter="fade">
                                      <p:cBhvr>
                                        <p:cTn id="13" dur="500"/>
                                        <p:tgtEl>
                                          <p:spTgt spid="61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53"/>
                                        </p:tgtEl>
                                        <p:attrNameLst>
                                          <p:attrName>style.visibility</p:attrName>
                                        </p:attrNameLst>
                                      </p:cBhvr>
                                      <p:to>
                                        <p:strVal val="visible"/>
                                      </p:to>
                                    </p:set>
                                    <p:animEffect transition="in" filter="fade">
                                      <p:cBhvr>
                                        <p:cTn id="18"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P spid="1525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WordArt 3"/>
          <p:cNvSpPr>
            <a:spLocks noChangeArrowheads="1" noChangeShapeType="1" noTextEdit="1"/>
          </p:cNvSpPr>
          <p:nvPr/>
        </p:nvSpPr>
        <p:spPr bwMode="auto">
          <a:xfrm>
            <a:off x="381000" y="304800"/>
            <a:ext cx="1905000" cy="685800"/>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solidFill>
                  <a:srgbClr val="993300"/>
                </a:solidFill>
                <a:effectLst>
                  <a:outerShdw dist="53882" dir="2700000" algn="ctr" rotWithShape="0">
                    <a:srgbClr val="9999FF">
                      <a:alpha val="79999"/>
                    </a:srgbClr>
                  </a:outerShdw>
                </a:effectLst>
                <a:latin typeface="Arial Black"/>
              </a:rPr>
              <a:t>Unit 5</a:t>
            </a:r>
          </a:p>
        </p:txBody>
      </p:sp>
      <p:sp>
        <p:nvSpPr>
          <p:cNvPr id="152579" name="WordArt 4"/>
          <p:cNvSpPr>
            <a:spLocks noChangeArrowheads="1" noChangeShapeType="1" noTextEdit="1"/>
          </p:cNvSpPr>
          <p:nvPr/>
        </p:nvSpPr>
        <p:spPr bwMode="auto">
          <a:xfrm>
            <a:off x="2819400" y="533400"/>
            <a:ext cx="5638800" cy="457200"/>
          </a:xfrm>
          <a:prstGeom prst="rect">
            <a:avLst/>
          </a:prstGeom>
        </p:spPr>
        <p:txBody>
          <a:bodyPr wrap="none" fromWordArt="1">
            <a:prstTxWarp prst="textPlain">
              <a:avLst>
                <a:gd name="adj" fmla="val 50000"/>
              </a:avLst>
            </a:prstTxWarp>
          </a:bodyPr>
          <a:lstStyle/>
          <a:p>
            <a:pPr algn="ctr"/>
            <a:r>
              <a:rPr lang="en-US" sz="3600" b="1" i="1"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VnArial"/>
              </a:rPr>
              <a:t>Work and play</a:t>
            </a:r>
          </a:p>
        </p:txBody>
      </p:sp>
      <p:sp>
        <p:nvSpPr>
          <p:cNvPr id="14341" name="Text Box 5"/>
          <p:cNvSpPr txBox="1">
            <a:spLocks noChangeArrowheads="1"/>
          </p:cNvSpPr>
          <p:nvPr/>
        </p:nvSpPr>
        <p:spPr bwMode="auto">
          <a:xfrm>
            <a:off x="381000" y="1066800"/>
            <a:ext cx="1652588" cy="396875"/>
          </a:xfrm>
          <a:prstGeom prst="rect">
            <a:avLst/>
          </a:prstGeom>
          <a:noFill/>
          <a:ln w="9525">
            <a:noFill/>
            <a:miter lim="800000"/>
            <a:headEnd/>
            <a:tailEnd/>
          </a:ln>
          <a:effectLst/>
        </p:spPr>
        <p:txBody>
          <a:bodyPr wrap="none">
            <a:spAutoFit/>
          </a:bodyPr>
          <a:lstStyle/>
          <a:p>
            <a:pPr eaLnBrk="1" hangingPunct="1">
              <a:defRPr/>
            </a:pPr>
            <a:r>
              <a:rPr lang="en-US" sz="2000" b="1" u="sng" dirty="0">
                <a:solidFill>
                  <a:srgbClr val="0000FF"/>
                </a:solidFill>
                <a:effectLst>
                  <a:outerShdw blurRad="38100" dist="38100" dir="2700000" algn="tl">
                    <a:srgbClr val="C0C0C0"/>
                  </a:outerShdw>
                </a:effectLst>
              </a:rPr>
              <a:t>SECTION A</a:t>
            </a:r>
            <a:r>
              <a:rPr lang="en-US" sz="2000" b="1" dirty="0">
                <a:solidFill>
                  <a:srgbClr val="0000FF"/>
                </a:solidFill>
                <a:effectLst>
                  <a:outerShdw blurRad="38100" dist="38100" dir="2700000" algn="tl">
                    <a:srgbClr val="C0C0C0"/>
                  </a:outerShdw>
                </a:effectLst>
              </a:rPr>
              <a:t>:</a:t>
            </a:r>
          </a:p>
        </p:txBody>
      </p:sp>
      <p:sp>
        <p:nvSpPr>
          <p:cNvPr id="14342" name="Text Box 6"/>
          <p:cNvSpPr txBox="1">
            <a:spLocks noChangeArrowheads="1"/>
          </p:cNvSpPr>
          <p:nvPr/>
        </p:nvSpPr>
        <p:spPr bwMode="auto">
          <a:xfrm>
            <a:off x="2057400" y="990600"/>
            <a:ext cx="1776413" cy="457200"/>
          </a:xfrm>
          <a:prstGeom prst="rect">
            <a:avLst/>
          </a:prstGeom>
          <a:noFill/>
          <a:ln w="9525">
            <a:noFill/>
            <a:miter lim="800000"/>
            <a:headEnd/>
            <a:tailEnd/>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a:effectLst>
                  <a:outerShdw blurRad="38100" dist="38100" dir="2700000" algn="tl">
                    <a:srgbClr val="C0C0C0"/>
                  </a:outerShdw>
                </a:effectLst>
                <a:latin typeface="Arial Black" pitchFamily="34" charset="0"/>
              </a:rPr>
              <a:t>IN CLASS</a:t>
            </a:r>
          </a:p>
        </p:txBody>
      </p:sp>
      <p:sp>
        <p:nvSpPr>
          <p:cNvPr id="6151" name="Text Box 9">
            <a:hlinkClick r:id="rId2" action="ppaction://hlinksldjump"/>
          </p:cNvPr>
          <p:cNvSpPr txBox="1">
            <a:spLocks noChangeArrowheads="1"/>
          </p:cNvSpPr>
          <p:nvPr/>
        </p:nvSpPr>
        <p:spPr bwMode="auto">
          <a:xfrm>
            <a:off x="4419600" y="1143000"/>
            <a:ext cx="1930400" cy="58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3200" b="1">
                <a:solidFill>
                  <a:srgbClr val="006600"/>
                </a:solidFill>
                <a:effectLst>
                  <a:outerShdw blurRad="38100" dist="38100" dir="2700000" algn="tl">
                    <a:srgbClr val="C0C0C0"/>
                  </a:outerShdw>
                </a:effectLst>
              </a:rPr>
              <a:t>A5. Read</a:t>
            </a:r>
          </a:p>
        </p:txBody>
      </p:sp>
      <p:sp>
        <p:nvSpPr>
          <p:cNvPr id="152586" name="Text Box 12"/>
          <p:cNvSpPr txBox="1">
            <a:spLocks noChangeArrowheads="1"/>
          </p:cNvSpPr>
          <p:nvPr/>
        </p:nvSpPr>
        <p:spPr bwMode="auto">
          <a:xfrm>
            <a:off x="838200" y="2209800"/>
            <a:ext cx="2758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800" u="sng" dirty="0" smtClean="0">
                <a:solidFill>
                  <a:srgbClr val="FF0000"/>
                </a:solidFill>
                <a:latin typeface="Arial Black" pitchFamily="34" charset="0"/>
              </a:rPr>
              <a:t>I. New </a:t>
            </a:r>
            <a:r>
              <a:rPr lang="en-US" sz="2800" u="sng" dirty="0">
                <a:solidFill>
                  <a:srgbClr val="FF0000"/>
                </a:solidFill>
                <a:latin typeface="Arial Black" pitchFamily="34" charset="0"/>
              </a:rPr>
              <a:t>words</a:t>
            </a:r>
          </a:p>
        </p:txBody>
      </p:sp>
      <p:sp>
        <p:nvSpPr>
          <p:cNvPr id="3" name="TextBox 16"/>
          <p:cNvSpPr txBox="1">
            <a:spLocks noChangeArrowheads="1"/>
          </p:cNvSpPr>
          <p:nvPr/>
        </p:nvSpPr>
        <p:spPr bwMode="auto">
          <a:xfrm>
            <a:off x="1600200" y="3048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sz="2400" b="1">
              <a:solidFill>
                <a:srgbClr val="FF0000"/>
              </a:solidFill>
              <a:latin typeface="Ipa-samd Uclphon1 SILDoulosL" pitchFamily="2" charset="2"/>
            </a:endParaRPr>
          </a:p>
        </p:txBody>
      </p:sp>
      <p:sp>
        <p:nvSpPr>
          <p:cNvPr id="2" name="Text Box 11"/>
          <p:cNvSpPr txBox="1">
            <a:spLocks noChangeArrowheads="1"/>
          </p:cNvSpPr>
          <p:nvPr/>
        </p:nvSpPr>
        <p:spPr bwMode="auto">
          <a:xfrm>
            <a:off x="819150" y="3824288"/>
            <a:ext cx="29081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800" b="1" dirty="0" smtClean="0">
                <a:solidFill>
                  <a:srgbClr val="0000FF"/>
                </a:solidFill>
                <a:latin typeface="Times New Roman" pitchFamily="18" charset="0"/>
                <a:cs typeface="Times New Roman" pitchFamily="18" charset="0"/>
              </a:rPr>
              <a:t>event</a:t>
            </a:r>
            <a:r>
              <a:rPr lang="en-US" sz="2800" b="0" i="0" dirty="0" smtClean="0">
                <a:solidFill>
                  <a:srgbClr val="000000"/>
                </a:solidFill>
                <a:effectLst/>
                <a:latin typeface="Times New Roman" pitchFamily="18" charset="0"/>
                <a:cs typeface="Times New Roman" pitchFamily="18" charset="0"/>
              </a:rPr>
              <a:t>/</a:t>
            </a:r>
            <a:r>
              <a:rPr lang="en-US" sz="2800" b="0" i="0" dirty="0" err="1" smtClean="0">
                <a:solidFill>
                  <a:srgbClr val="000000"/>
                </a:solidFill>
                <a:effectLst/>
                <a:latin typeface="Times New Roman" pitchFamily="18" charset="0"/>
                <a:cs typeface="Times New Roman" pitchFamily="18" charset="0"/>
              </a:rPr>
              <a:t>ɪˈvɛnt</a:t>
            </a:r>
            <a:r>
              <a:rPr lang="en-US" sz="2800" b="0" i="0" dirty="0" smtClean="0">
                <a:solidFill>
                  <a:srgbClr val="000000"/>
                </a:solidFill>
                <a:effectLst/>
                <a:latin typeface="Times New Roman" pitchFamily="18" charset="0"/>
                <a:cs typeface="Times New Roman" pitchFamily="18" charset="0"/>
              </a:rPr>
              <a:t>/</a:t>
            </a:r>
            <a:r>
              <a:rPr lang="en-US" sz="2800" dirty="0" smtClean="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n</a:t>
            </a:r>
            <a:r>
              <a:rPr lang="en-US" sz="2800" dirty="0" smtClean="0">
                <a:solidFill>
                  <a:srgbClr val="0000FF"/>
                </a:solidFill>
                <a:latin typeface="Times New Roman" pitchFamily="18" charset="0"/>
                <a:cs typeface="Times New Roman" pitchFamily="18" charset="0"/>
              </a:rPr>
              <a:t>) : </a:t>
            </a:r>
          </a:p>
          <a:p>
            <a:pPr eaLnBrk="1" hangingPunct="1"/>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kiện</a:t>
            </a:r>
            <a:endParaRPr lang="en-US" sz="2800" dirty="0">
              <a:solidFill>
                <a:srgbClr val="0000FF"/>
              </a:solidFill>
              <a:latin typeface="Times New Roman" pitchFamily="18" charset="0"/>
              <a:cs typeface="Times New Roman" pitchFamily="18" charset="0"/>
            </a:endParaRPr>
          </a:p>
        </p:txBody>
      </p:sp>
      <p:pic>
        <p:nvPicPr>
          <p:cNvPr id="152603" name="Picture 27" descr="TND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2362200"/>
            <a:ext cx="4581524" cy="3257550"/>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11"/>
          <p:cNvSpPr txBox="1">
            <a:spLocks noChangeArrowheads="1"/>
          </p:cNvSpPr>
          <p:nvPr/>
        </p:nvSpPr>
        <p:spPr bwMode="auto">
          <a:xfrm>
            <a:off x="260112" y="5841477"/>
            <a:ext cx="850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dirty="0" smtClean="0">
                <a:solidFill>
                  <a:srgbClr val="0000FF"/>
                </a:solidFill>
                <a:latin typeface="Arial Black" pitchFamily="34" charset="0"/>
              </a:rPr>
              <a:t>This is an important </a:t>
            </a:r>
            <a:r>
              <a:rPr lang="en-US" sz="2400" dirty="0" smtClean="0">
                <a:solidFill>
                  <a:srgbClr val="FF0000"/>
                </a:solidFill>
                <a:latin typeface="Arial Black" pitchFamily="34" charset="0"/>
              </a:rPr>
              <a:t>event</a:t>
            </a:r>
            <a:r>
              <a:rPr lang="en-US" sz="2400" dirty="0" smtClean="0">
                <a:solidFill>
                  <a:srgbClr val="0000FF"/>
                </a:solidFill>
                <a:latin typeface="Arial Black" pitchFamily="34" charset="0"/>
              </a:rPr>
              <a:t> of Vietnamese history.</a:t>
            </a:r>
            <a:endParaRPr lang="en-US" sz="2400" dirty="0">
              <a:solidFill>
                <a:srgbClr val="0000FF"/>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603"/>
                                        </p:tgtEl>
                                        <p:attrNameLst>
                                          <p:attrName>style.visibility</p:attrName>
                                        </p:attrNameLst>
                                      </p:cBhvr>
                                      <p:to>
                                        <p:strVal val="visible"/>
                                      </p:to>
                                    </p:set>
                                    <p:anim calcmode="lin" valueType="num">
                                      <p:cBhvr additive="base">
                                        <p:cTn id="7" dur="500" fill="hold"/>
                                        <p:tgtEl>
                                          <p:spTgt spid="152603"/>
                                        </p:tgtEl>
                                        <p:attrNameLst>
                                          <p:attrName>ppt_x</p:attrName>
                                        </p:attrNameLst>
                                      </p:cBhvr>
                                      <p:tavLst>
                                        <p:tav tm="0">
                                          <p:val>
                                            <p:strVal val="#ppt_x"/>
                                          </p:val>
                                        </p:tav>
                                        <p:tav tm="100000">
                                          <p:val>
                                            <p:strVal val="#ppt_x"/>
                                          </p:val>
                                        </p:tav>
                                      </p:tavLst>
                                    </p:anim>
                                    <p:anim calcmode="lin" valueType="num">
                                      <p:cBhvr additive="base">
                                        <p:cTn id="8" dur="500" fill="hold"/>
                                        <p:tgtEl>
                                          <p:spTgt spid="1526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46435" name="Rectangle 3"/>
          <p:cNvSpPr>
            <a:spLocks noChangeArrowheads="1"/>
          </p:cNvSpPr>
          <p:nvPr/>
        </p:nvSpPr>
        <p:spPr bwMode="auto">
          <a:xfrm>
            <a:off x="624061" y="597929"/>
            <a:ext cx="473053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000" dirty="0" smtClean="0">
                <a:solidFill>
                  <a:srgbClr val="FF0066"/>
                </a:solidFill>
                <a:effectLst>
                  <a:outerShdw blurRad="38100" dist="38100" dir="2700000" algn="tl">
                    <a:srgbClr val="000000"/>
                  </a:outerShdw>
                </a:effectLst>
                <a:latin typeface=".VnBlackH" pitchFamily="34" charset="0"/>
              </a:rPr>
              <a:t>Warm - up</a:t>
            </a:r>
            <a:endParaRPr lang="en-US" sz="4000" dirty="0">
              <a:solidFill>
                <a:srgbClr val="FF0066"/>
              </a:solidFill>
              <a:effectLst>
                <a:outerShdw blurRad="38100" dist="38100" dir="2700000" algn="tl">
                  <a:srgbClr val="000000"/>
                </a:outerShdw>
              </a:effectLst>
              <a:latin typeface=".VnBlackH" pitchFamily="34" charset="0"/>
            </a:endParaRPr>
          </a:p>
        </p:txBody>
      </p:sp>
      <p:grpSp>
        <p:nvGrpSpPr>
          <p:cNvPr id="6148" name="Group 9"/>
          <p:cNvGrpSpPr>
            <a:grpSpLocks/>
          </p:cNvGrpSpPr>
          <p:nvPr/>
        </p:nvGrpSpPr>
        <p:grpSpPr bwMode="auto">
          <a:xfrm>
            <a:off x="0" y="0"/>
            <a:ext cx="9144000" cy="6858000"/>
            <a:chOff x="1344" y="432"/>
            <a:chExt cx="3378" cy="3240"/>
          </a:xfrm>
        </p:grpSpPr>
        <p:pic>
          <p:nvPicPr>
            <p:cNvPr id="6149" name="Picture 10" descr="?attid=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0" y="480"/>
              <a:ext cx="319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1" descr="?attid=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7" y="1971"/>
              <a:ext cx="319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2" descr="?attid=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21" y="1923"/>
              <a:ext cx="319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3" descr="?attid=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0" y="3408"/>
              <a:ext cx="319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630239" y="1910140"/>
            <a:ext cx="7640573" cy="1569660"/>
          </a:xfrm>
          <a:prstGeom prst="rect">
            <a:avLst/>
          </a:prstGeom>
          <a:noFill/>
        </p:spPr>
        <p:txBody>
          <a:bodyPr wrap="square" rtlCol="0">
            <a:spAutoFit/>
          </a:bodyPr>
          <a:lstStyle/>
          <a:p>
            <a:r>
              <a:rPr lang="en-US" sz="4800" dirty="0" smtClean="0">
                <a:solidFill>
                  <a:schemeClr val="bg1"/>
                </a:solidFill>
                <a:latin typeface="Times New Roman" pitchFamily="18" charset="0"/>
                <a:cs typeface="Times New Roman" pitchFamily="18" charset="0"/>
              </a:rPr>
              <a:t>Look at some pictures. Say the name</a:t>
            </a:r>
            <a:r>
              <a:rPr lang="vi-VN" sz="4800" dirty="0" smtClean="0">
                <a:solidFill>
                  <a:schemeClr val="bg1"/>
                </a:solidFill>
                <a:latin typeface="Times New Roman" pitchFamily="18" charset="0"/>
                <a:cs typeface="Times New Roman" pitchFamily="18" charset="0"/>
              </a:rPr>
              <a:t>s</a:t>
            </a:r>
            <a:r>
              <a:rPr lang="en-US" sz="4800" dirty="0" smtClean="0">
                <a:solidFill>
                  <a:schemeClr val="bg1"/>
                </a:solidFill>
                <a:latin typeface="Times New Roman" pitchFamily="18" charset="0"/>
                <a:cs typeface="Times New Roman" pitchFamily="18" charset="0"/>
              </a:rPr>
              <a:t> of the subjects. </a:t>
            </a:r>
            <a:endParaRPr lang="en-US" sz="4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01231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diamond(in)">
                                      <p:cBhvr>
                                        <p:cTn id="7" dur="1000"/>
                                        <p:tgtEl>
                                          <p:spTgt spid="1464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WordArt 3"/>
          <p:cNvSpPr>
            <a:spLocks noChangeArrowheads="1" noChangeShapeType="1" noTextEdit="1"/>
          </p:cNvSpPr>
          <p:nvPr/>
        </p:nvSpPr>
        <p:spPr bwMode="auto">
          <a:xfrm>
            <a:off x="381000" y="304800"/>
            <a:ext cx="1905000" cy="685800"/>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solidFill>
                  <a:srgbClr val="993300"/>
                </a:solidFill>
                <a:effectLst>
                  <a:outerShdw dist="53882" dir="2700000" algn="ctr" rotWithShape="0">
                    <a:srgbClr val="9999FF">
                      <a:alpha val="79999"/>
                    </a:srgbClr>
                  </a:outerShdw>
                </a:effectLst>
                <a:latin typeface="Arial Black"/>
              </a:rPr>
              <a:t>Unit 5</a:t>
            </a:r>
          </a:p>
        </p:txBody>
      </p:sp>
      <p:sp>
        <p:nvSpPr>
          <p:cNvPr id="152579" name="WordArt 4"/>
          <p:cNvSpPr>
            <a:spLocks noChangeArrowheads="1" noChangeShapeType="1" noTextEdit="1"/>
          </p:cNvSpPr>
          <p:nvPr/>
        </p:nvSpPr>
        <p:spPr bwMode="auto">
          <a:xfrm>
            <a:off x="2819400" y="533400"/>
            <a:ext cx="5638800" cy="457200"/>
          </a:xfrm>
          <a:prstGeom prst="rect">
            <a:avLst/>
          </a:prstGeom>
        </p:spPr>
        <p:txBody>
          <a:bodyPr wrap="none" fromWordArt="1">
            <a:prstTxWarp prst="textPlain">
              <a:avLst>
                <a:gd name="adj" fmla="val 50000"/>
              </a:avLst>
            </a:prstTxWarp>
          </a:bodyPr>
          <a:lstStyle/>
          <a:p>
            <a:pPr algn="ctr"/>
            <a:r>
              <a:rPr lang="en-US" sz="3600" b="1" i="1"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VnArial"/>
              </a:rPr>
              <a:t>Work and play</a:t>
            </a:r>
          </a:p>
        </p:txBody>
      </p:sp>
      <p:sp>
        <p:nvSpPr>
          <p:cNvPr id="14341" name="Text Box 5"/>
          <p:cNvSpPr txBox="1">
            <a:spLocks noChangeArrowheads="1"/>
          </p:cNvSpPr>
          <p:nvPr/>
        </p:nvSpPr>
        <p:spPr bwMode="auto">
          <a:xfrm>
            <a:off x="381000" y="1066800"/>
            <a:ext cx="1652588" cy="396875"/>
          </a:xfrm>
          <a:prstGeom prst="rect">
            <a:avLst/>
          </a:prstGeom>
          <a:noFill/>
          <a:ln w="9525">
            <a:noFill/>
            <a:miter lim="800000"/>
            <a:headEnd/>
            <a:tailEnd/>
          </a:ln>
          <a:effectLst/>
        </p:spPr>
        <p:txBody>
          <a:bodyPr wrap="none">
            <a:spAutoFit/>
          </a:bodyPr>
          <a:lstStyle/>
          <a:p>
            <a:pPr eaLnBrk="1" hangingPunct="1">
              <a:defRPr/>
            </a:pPr>
            <a:r>
              <a:rPr lang="en-US" sz="2000" b="1" u="sng">
                <a:solidFill>
                  <a:srgbClr val="0000FF"/>
                </a:solidFill>
                <a:effectLst>
                  <a:outerShdw blurRad="38100" dist="38100" dir="2700000" algn="tl">
                    <a:srgbClr val="C0C0C0"/>
                  </a:outerShdw>
                </a:effectLst>
              </a:rPr>
              <a:t>SECTION A</a:t>
            </a:r>
            <a:r>
              <a:rPr lang="en-US" sz="2000" b="1">
                <a:solidFill>
                  <a:srgbClr val="0000FF"/>
                </a:solidFill>
                <a:effectLst>
                  <a:outerShdw blurRad="38100" dist="38100" dir="2700000" algn="tl">
                    <a:srgbClr val="C0C0C0"/>
                  </a:outerShdw>
                </a:effectLst>
              </a:rPr>
              <a:t>:</a:t>
            </a:r>
          </a:p>
        </p:txBody>
      </p:sp>
      <p:sp>
        <p:nvSpPr>
          <p:cNvPr id="14342" name="Text Box 6"/>
          <p:cNvSpPr txBox="1">
            <a:spLocks noChangeArrowheads="1"/>
          </p:cNvSpPr>
          <p:nvPr/>
        </p:nvSpPr>
        <p:spPr bwMode="auto">
          <a:xfrm>
            <a:off x="2057400" y="990600"/>
            <a:ext cx="1776413" cy="457200"/>
          </a:xfrm>
          <a:prstGeom prst="rect">
            <a:avLst/>
          </a:prstGeom>
          <a:noFill/>
          <a:ln w="9525">
            <a:noFill/>
            <a:miter lim="800000"/>
            <a:headEnd/>
            <a:tailEnd/>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400" b="1">
                <a:solidFill>
                  <a:srgbClr val="006699"/>
                </a:solidFill>
                <a:effectLst>
                  <a:outerShdw blurRad="38100" dist="38100" dir="2700000" algn="tl">
                    <a:srgbClr val="C0C0C0"/>
                  </a:outerShdw>
                </a:effectLst>
                <a:latin typeface="Arial Black" pitchFamily="34" charset="0"/>
              </a:rPr>
              <a:t>IN CLASS</a:t>
            </a:r>
          </a:p>
        </p:txBody>
      </p:sp>
      <p:sp>
        <p:nvSpPr>
          <p:cNvPr id="6151" name="Text Box 9">
            <a:hlinkClick r:id="rId2" action="ppaction://hlinksldjump"/>
          </p:cNvPr>
          <p:cNvSpPr txBox="1">
            <a:spLocks noChangeArrowheads="1"/>
          </p:cNvSpPr>
          <p:nvPr/>
        </p:nvSpPr>
        <p:spPr bwMode="auto">
          <a:xfrm>
            <a:off x="4419600" y="1143000"/>
            <a:ext cx="1930400" cy="58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3200" b="1">
                <a:solidFill>
                  <a:srgbClr val="006600"/>
                </a:solidFill>
                <a:effectLst>
                  <a:outerShdw blurRad="38100" dist="38100" dir="2700000" algn="tl">
                    <a:srgbClr val="C0C0C0"/>
                  </a:outerShdw>
                </a:effectLst>
              </a:rPr>
              <a:t>A5. Read</a:t>
            </a:r>
          </a:p>
        </p:txBody>
      </p:sp>
      <p:sp>
        <p:nvSpPr>
          <p:cNvPr id="152586" name="Text Box 12"/>
          <p:cNvSpPr txBox="1">
            <a:spLocks noChangeArrowheads="1"/>
          </p:cNvSpPr>
          <p:nvPr/>
        </p:nvSpPr>
        <p:spPr bwMode="auto">
          <a:xfrm>
            <a:off x="838200" y="2209800"/>
            <a:ext cx="2758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800" u="sng" dirty="0" smtClean="0">
                <a:solidFill>
                  <a:srgbClr val="FF0000"/>
                </a:solidFill>
                <a:latin typeface="Arial Black" pitchFamily="34" charset="0"/>
              </a:rPr>
              <a:t>I. New </a:t>
            </a:r>
            <a:r>
              <a:rPr lang="en-US" sz="2800" u="sng" dirty="0">
                <a:solidFill>
                  <a:srgbClr val="FF0000"/>
                </a:solidFill>
                <a:latin typeface="Arial Black" pitchFamily="34" charset="0"/>
              </a:rPr>
              <a:t>words</a:t>
            </a:r>
          </a:p>
        </p:txBody>
      </p:sp>
      <p:sp>
        <p:nvSpPr>
          <p:cNvPr id="3" name="TextBox 16"/>
          <p:cNvSpPr txBox="1">
            <a:spLocks noChangeArrowheads="1"/>
          </p:cNvSpPr>
          <p:nvPr/>
        </p:nvSpPr>
        <p:spPr bwMode="auto">
          <a:xfrm>
            <a:off x="1600200" y="3048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sz="2400" b="1">
              <a:solidFill>
                <a:srgbClr val="FF0000"/>
              </a:solidFill>
              <a:latin typeface="Ipa-samd Uclphon1 SILDoulosL" pitchFamily="2" charset="2"/>
            </a:endParaRPr>
          </a:p>
        </p:txBody>
      </p:sp>
      <p:sp>
        <p:nvSpPr>
          <p:cNvPr id="2" name="Text Box 11"/>
          <p:cNvSpPr txBox="1">
            <a:spLocks noChangeArrowheads="1"/>
          </p:cNvSpPr>
          <p:nvPr/>
        </p:nvSpPr>
        <p:spPr bwMode="auto">
          <a:xfrm>
            <a:off x="819150" y="3824288"/>
            <a:ext cx="31838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800" b="1" dirty="0">
                <a:solidFill>
                  <a:srgbClr val="0000FF"/>
                </a:solidFill>
                <a:latin typeface="Times New Roman" pitchFamily="18" charset="0"/>
                <a:cs typeface="Times New Roman" pitchFamily="18" charset="0"/>
              </a:rPr>
              <a:t>author</a:t>
            </a:r>
            <a:r>
              <a:rPr lang="en-US" sz="2800" dirty="0">
                <a:solidFill>
                  <a:srgbClr val="0000FF"/>
                </a:solidFill>
                <a:latin typeface="Times New Roman" pitchFamily="18" charset="0"/>
                <a:cs typeface="Times New Roman" pitchFamily="18" charset="0"/>
              </a:rPr>
              <a:t> </a:t>
            </a:r>
            <a:r>
              <a:rPr lang="en-US" sz="2800" b="1" dirty="0">
                <a:solidFill>
                  <a:srgbClr val="1D2A57"/>
                </a:solidFill>
                <a:latin typeface="Times New Roman" pitchFamily="18" charset="0"/>
                <a:cs typeface="Times New Roman" pitchFamily="18" charset="0"/>
              </a:rPr>
              <a:t>/ˈɔː.</a:t>
            </a:r>
            <a:r>
              <a:rPr lang="el-GR" sz="2800" b="1" dirty="0">
                <a:solidFill>
                  <a:srgbClr val="1D2A57"/>
                </a:solidFill>
                <a:latin typeface="Times New Roman" pitchFamily="18" charset="0"/>
                <a:cs typeface="Times New Roman" pitchFamily="18" charset="0"/>
              </a:rPr>
              <a:t>θ</a:t>
            </a:r>
            <a:r>
              <a:rPr lang="en-US" sz="2800" b="1" dirty="0" err="1">
                <a:solidFill>
                  <a:srgbClr val="1D2A57"/>
                </a:solidFill>
                <a:latin typeface="Times New Roman" pitchFamily="18" charset="0"/>
                <a:cs typeface="Times New Roman" pitchFamily="18" charset="0"/>
              </a:rPr>
              <a:t>ər</a:t>
            </a:r>
            <a:r>
              <a:rPr lang="en-US" sz="2800" b="1" dirty="0">
                <a:solidFill>
                  <a:srgbClr val="1D2A57"/>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(n</a:t>
            </a:r>
            <a:r>
              <a:rPr lang="en-US" sz="2800" dirty="0" smtClean="0">
                <a:solidFill>
                  <a:srgbClr val="0000FF"/>
                </a:solidFill>
                <a:latin typeface="Times New Roman" pitchFamily="18" charset="0"/>
                <a:cs typeface="Times New Roman" pitchFamily="18" charset="0"/>
              </a:rPr>
              <a:t>): </a:t>
            </a:r>
          </a:p>
          <a:p>
            <a:pPr eaLnBrk="1" hangingPunct="1"/>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a:t>
            </a:r>
            <a:endParaRPr lang="en-US" sz="2800" dirty="0">
              <a:solidFill>
                <a:srgbClr val="0000FF"/>
              </a:solidFill>
              <a:latin typeface="Times New Roman" pitchFamily="18" charset="0"/>
              <a:cs typeface="Times New Roman" pitchFamily="18" charset="0"/>
            </a:endParaRPr>
          </a:p>
        </p:txBody>
      </p:sp>
      <p:pic>
        <p:nvPicPr>
          <p:cNvPr id="25" name="Picture 22" descr="Van01"/>
          <p:cNvPicPr>
            <a:picLocks noChangeAspect="1" noChangeArrowheads="1"/>
          </p:cNvPicPr>
          <p:nvPr/>
        </p:nvPicPr>
        <p:blipFill>
          <a:blip r:embed="rId3" cstate="print">
            <a:lum bright="-20000"/>
          </a:blip>
          <a:srcRect/>
          <a:stretch>
            <a:fillRect/>
          </a:stretch>
        </p:blipFill>
        <p:spPr bwMode="auto">
          <a:xfrm>
            <a:off x="3962400" y="2400300"/>
            <a:ext cx="4572000" cy="3886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cxnSp>
        <p:nvCxnSpPr>
          <p:cNvPr id="7" name="Straight Arrow Connector 6"/>
          <p:cNvCxnSpPr/>
          <p:nvPr/>
        </p:nvCxnSpPr>
        <p:spPr bwMode="auto">
          <a:xfrm flipH="1">
            <a:off x="6477000" y="1265237"/>
            <a:ext cx="1219200" cy="132556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00919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6" name="Text Box 12"/>
          <p:cNvSpPr txBox="1">
            <a:spLocks noChangeArrowheads="1"/>
          </p:cNvSpPr>
          <p:nvPr/>
        </p:nvSpPr>
        <p:spPr bwMode="auto">
          <a:xfrm>
            <a:off x="202221" y="-6178"/>
            <a:ext cx="2795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800" u="sng" dirty="0" smtClean="0">
                <a:solidFill>
                  <a:srgbClr val="FF0000"/>
                </a:solidFill>
                <a:latin typeface="Arial Black" pitchFamily="34" charset="0"/>
              </a:rPr>
              <a:t>II. GRAMMAR</a:t>
            </a:r>
            <a:endParaRPr lang="en-US" sz="2800" u="sng" dirty="0">
              <a:solidFill>
                <a:srgbClr val="FF0000"/>
              </a:solidFill>
              <a:latin typeface="Arial Black" pitchFamily="34" charset="0"/>
            </a:endParaRPr>
          </a:p>
        </p:txBody>
      </p:sp>
      <p:sp>
        <p:nvSpPr>
          <p:cNvPr id="3" name="TextBox 16"/>
          <p:cNvSpPr txBox="1">
            <a:spLocks noChangeArrowheads="1"/>
          </p:cNvSpPr>
          <p:nvPr/>
        </p:nvSpPr>
        <p:spPr bwMode="auto">
          <a:xfrm>
            <a:off x="1600200" y="3048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sz="2400" b="1">
              <a:solidFill>
                <a:srgbClr val="FF0000"/>
              </a:solidFill>
              <a:latin typeface="Ipa-samd Uclphon1 SILDoulosL" pitchFamily="2" charset="2"/>
            </a:endParaRPr>
          </a:p>
        </p:txBody>
      </p:sp>
      <p:sp>
        <p:nvSpPr>
          <p:cNvPr id="13" name="Rectangle 2"/>
          <p:cNvSpPr txBox="1">
            <a:spLocks noChangeArrowheads="1"/>
          </p:cNvSpPr>
          <p:nvPr/>
        </p:nvSpPr>
        <p:spPr bwMode="auto">
          <a:xfrm>
            <a:off x="38100" y="609600"/>
            <a:ext cx="8229600" cy="817562"/>
          </a:xfrm>
          <a:prstGeom prst="rect">
            <a:avLst/>
          </a:prstGeom>
          <a:solidFill>
            <a:srgbClr val="BBE0E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smtClean="0">
                <a:ln>
                  <a:noFill/>
                </a:ln>
                <a:solidFill>
                  <a:srgbClr val="FF0000"/>
                </a:solidFill>
                <a:effectLst/>
                <a:uLnTx/>
                <a:uFillTx/>
                <a:latin typeface="Arial"/>
                <a:ea typeface="+mj-ea"/>
                <a:cs typeface="+mj-cs"/>
              </a:rPr>
              <a:t>The present simple tense</a:t>
            </a:r>
            <a:endParaRPr kumimoji="0" lang="en-US" altLang="en-US" sz="3200" b="0" i="1" u="none" strike="noStrike" kern="1200" cap="none" spc="0" normalizeH="0" baseline="0" noProof="0" dirty="0" smtClean="0">
              <a:ln>
                <a:noFill/>
              </a:ln>
              <a:solidFill>
                <a:srgbClr val="0000FF"/>
              </a:solidFill>
              <a:effectLst/>
              <a:uLnTx/>
              <a:uFillTx/>
              <a:latin typeface="Arial"/>
              <a:ea typeface="+mj-ea"/>
              <a:cs typeface="+mj-cs"/>
            </a:endParaRPr>
          </a:p>
        </p:txBody>
      </p:sp>
      <p:sp>
        <p:nvSpPr>
          <p:cNvPr id="9" name="TextBox 8"/>
          <p:cNvSpPr txBox="1"/>
          <p:nvPr/>
        </p:nvSpPr>
        <p:spPr>
          <a:xfrm>
            <a:off x="202221" y="1427162"/>
            <a:ext cx="7162800" cy="646331"/>
          </a:xfrm>
          <a:prstGeom prst="rect">
            <a:avLst/>
          </a:prstGeom>
          <a:noFill/>
        </p:spPr>
        <p:txBody>
          <a:bodyPr wrap="square" rtlCol="0">
            <a:spAutoFit/>
          </a:bodyPr>
          <a:lstStyle/>
          <a:p>
            <a:pPr eaLnBrk="1" fontAlgn="auto" hangingPunct="1">
              <a:spcBef>
                <a:spcPts val="0"/>
              </a:spcBef>
              <a:spcAft>
                <a:spcPts val="0"/>
              </a:spcAft>
            </a:pPr>
            <a:r>
              <a:rPr lang="en-US" sz="3600" dirty="0" smtClean="0">
                <a:solidFill>
                  <a:srgbClr val="7030A0"/>
                </a:solidFill>
                <a:latin typeface="Times New Roman" pitchFamily="18" charset="0"/>
                <a:cs typeface="Times New Roman" pitchFamily="18" charset="0"/>
              </a:rPr>
              <a:t>What </a:t>
            </a:r>
            <a:r>
              <a:rPr lang="en-US" sz="3600" dirty="0" smtClean="0">
                <a:solidFill>
                  <a:srgbClr val="FF0000"/>
                </a:solidFill>
                <a:latin typeface="Times New Roman" pitchFamily="18" charset="0"/>
                <a:cs typeface="Times New Roman" pitchFamily="18" charset="0"/>
              </a:rPr>
              <a:t>do</a:t>
            </a:r>
            <a:r>
              <a:rPr lang="en-US" sz="3600" dirty="0" smtClean="0">
                <a:solidFill>
                  <a:srgbClr val="7030A0"/>
                </a:solidFill>
                <a:latin typeface="Times New Roman" pitchFamily="18" charset="0"/>
                <a:cs typeface="Times New Roman" pitchFamily="18" charset="0"/>
              </a:rPr>
              <a:t> you </a:t>
            </a:r>
            <a:r>
              <a:rPr lang="en-US" sz="3600" dirty="0" smtClean="0">
                <a:solidFill>
                  <a:srgbClr val="FF0000"/>
                </a:solidFill>
                <a:latin typeface="Times New Roman" pitchFamily="18" charset="0"/>
                <a:cs typeface="Times New Roman" pitchFamily="18" charset="0"/>
              </a:rPr>
              <a:t>study</a:t>
            </a:r>
            <a:r>
              <a:rPr lang="en-US" sz="3600" dirty="0" smtClean="0">
                <a:solidFill>
                  <a:srgbClr val="7030A0"/>
                </a:solidFill>
                <a:latin typeface="Times New Roman" pitchFamily="18" charset="0"/>
                <a:cs typeface="Times New Roman" pitchFamily="18" charset="0"/>
              </a:rPr>
              <a:t> at school?</a:t>
            </a:r>
            <a:endParaRPr lang="en-US" sz="3600" dirty="0">
              <a:solidFill>
                <a:srgbClr val="7030A0"/>
              </a:solidFill>
              <a:latin typeface="Times New Roman" pitchFamily="18" charset="0"/>
              <a:cs typeface="Times New Roman" pitchFamily="18" charset="0"/>
            </a:endParaRPr>
          </a:p>
        </p:txBody>
      </p:sp>
      <p:sp>
        <p:nvSpPr>
          <p:cNvPr id="10" name="TextBox 9"/>
          <p:cNvSpPr txBox="1"/>
          <p:nvPr/>
        </p:nvSpPr>
        <p:spPr>
          <a:xfrm>
            <a:off x="202221" y="2104476"/>
            <a:ext cx="5867400" cy="615553"/>
          </a:xfrm>
          <a:prstGeom prst="rect">
            <a:avLst/>
          </a:prstGeom>
          <a:noFill/>
        </p:spPr>
        <p:txBody>
          <a:bodyPr wrap="square" rtlCol="0">
            <a:spAutoFit/>
          </a:bodyPr>
          <a:lstStyle/>
          <a:p>
            <a:pPr eaLnBrk="1" fontAlgn="auto" hangingPunct="1">
              <a:spcBef>
                <a:spcPts val="0"/>
              </a:spcBef>
              <a:spcAft>
                <a:spcPts val="0"/>
              </a:spcAft>
            </a:pPr>
            <a:r>
              <a:rPr lang="en-US" sz="3400" dirty="0" smtClean="0">
                <a:solidFill>
                  <a:srgbClr val="7030A0"/>
                </a:solidFill>
                <a:latin typeface="Times New Roman" pitchFamily="18" charset="0"/>
                <a:cs typeface="Times New Roman" pitchFamily="18" charset="0"/>
              </a:rPr>
              <a:t>I </a:t>
            </a:r>
            <a:r>
              <a:rPr lang="en-US" sz="3400" dirty="0" smtClean="0">
                <a:solidFill>
                  <a:srgbClr val="FF0000"/>
                </a:solidFill>
                <a:latin typeface="Times New Roman" pitchFamily="18" charset="0"/>
                <a:cs typeface="Times New Roman" pitchFamily="18" charset="0"/>
              </a:rPr>
              <a:t>study</a:t>
            </a:r>
            <a:r>
              <a:rPr lang="en-US" sz="3400" dirty="0" smtClean="0">
                <a:solidFill>
                  <a:srgbClr val="7030A0"/>
                </a:solidFill>
                <a:latin typeface="Times New Roman" pitchFamily="18" charset="0"/>
                <a:cs typeface="Times New Roman" pitchFamily="18" charset="0"/>
              </a:rPr>
              <a:t> many things at school.</a:t>
            </a:r>
            <a:endParaRPr lang="en-US" sz="3400" dirty="0">
              <a:solidFill>
                <a:srgbClr val="7030A0"/>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38100" y="2786062"/>
            <a:ext cx="1104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accent2">
                    <a:lumMod val="10000"/>
                  </a:schemeClr>
                </a:solidFill>
                <a:effectLst/>
                <a:uLnTx/>
                <a:uFillTx/>
                <a:latin typeface=".VnTime" pitchFamily="34" charset="0"/>
              </a:rPr>
              <a:t>Form:</a:t>
            </a:r>
          </a:p>
        </p:txBody>
      </p:sp>
      <p:sp>
        <p:nvSpPr>
          <p:cNvPr id="15" name="Rectangle 3"/>
          <p:cNvSpPr>
            <a:spLocks noChangeArrowheads="1"/>
          </p:cNvSpPr>
          <p:nvPr/>
        </p:nvSpPr>
        <p:spPr bwMode="auto">
          <a:xfrm>
            <a:off x="1692275" y="2807494"/>
            <a:ext cx="6705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latin typeface="Times New Roman" pitchFamily="18" charset="0"/>
                <a:cs typeface="Times New Roman" pitchFamily="18" charset="0"/>
              </a:rPr>
              <a:t>-Form</a:t>
            </a:r>
            <a:endParaRPr lang="en-US" sz="2400" dirty="0">
              <a:latin typeface="VNI-Times" pitchFamily="2" charset="0"/>
              <a:cs typeface="Times New Roman" pitchFamily="18" charset="0"/>
            </a:endParaRPr>
          </a:p>
          <a:p>
            <a:r>
              <a:rPr lang="en-US" sz="2400" b="1" dirty="0">
                <a:latin typeface="Times New Roman" pitchFamily="18" charset="0"/>
                <a:cs typeface="Times New Roman" pitchFamily="18" charset="0"/>
              </a:rPr>
              <a:t>+ Verb to </a:t>
            </a:r>
            <a:r>
              <a:rPr lang="en-US" sz="2400" b="1" i="1" dirty="0">
                <a:latin typeface="Times New Roman" pitchFamily="18" charset="0"/>
                <a:cs typeface="Times New Roman" pitchFamily="18" charset="0"/>
              </a:rPr>
              <a:t>be </a:t>
            </a:r>
            <a:r>
              <a:rPr lang="en-US" sz="2400" b="1" i="1" dirty="0">
                <a:latin typeface="Times New Roman" pitchFamily="18" charset="0"/>
                <a:cs typeface="Times New Roman" pitchFamily="18" charset="0"/>
                <a:sym typeface="Wingdings 3" pitchFamily="18" charset="2"/>
              </a:rPr>
              <a:t></a:t>
            </a:r>
            <a:r>
              <a:rPr lang="en-US" sz="2400" b="1" i="1" dirty="0">
                <a:latin typeface="Times New Roman" pitchFamily="18" charset="0"/>
                <a:cs typeface="Times New Roman" pitchFamily="18" charset="0"/>
              </a:rPr>
              <a:t>am/is/are</a:t>
            </a:r>
            <a:endParaRPr lang="en-US" sz="2400" dirty="0">
              <a:latin typeface="VNI-Times" pitchFamily="2" charset="0"/>
              <a:cs typeface="Times New Roman" pitchFamily="18" charset="0"/>
            </a:endParaRPr>
          </a:p>
          <a:p>
            <a:r>
              <a:rPr lang="en-US" sz="2400" i="1" dirty="0">
                <a:latin typeface="Times New Roman" pitchFamily="18" charset="0"/>
                <a:cs typeface="Times New Roman" pitchFamily="18" charset="0"/>
              </a:rPr>
              <a:t> (+)S +am/is/are…..</a:t>
            </a:r>
            <a:endParaRPr lang="en-US" sz="2400" dirty="0">
              <a:latin typeface="VNI-Times" pitchFamily="2" charset="0"/>
              <a:cs typeface="Times New Roman" pitchFamily="18" charset="0"/>
            </a:endParaRPr>
          </a:p>
          <a:p>
            <a:r>
              <a:rPr lang="en-US" sz="2400" i="1" dirty="0">
                <a:latin typeface="Times New Roman" pitchFamily="18" charset="0"/>
                <a:cs typeface="Times New Roman" pitchFamily="18" charset="0"/>
              </a:rPr>
              <a:t> (-) S +am/is/are + not……</a:t>
            </a:r>
            <a:endParaRPr lang="en-US" sz="2400" dirty="0">
              <a:latin typeface="VNI-Times" pitchFamily="2" charset="0"/>
              <a:cs typeface="Times New Roman" pitchFamily="18" charset="0"/>
            </a:endParaRPr>
          </a:p>
          <a:p>
            <a:r>
              <a:rPr lang="en-US" sz="2400" i="1" dirty="0">
                <a:latin typeface="Times New Roman" pitchFamily="18" charset="0"/>
                <a:cs typeface="Times New Roman" pitchFamily="18" charset="0"/>
              </a:rPr>
              <a:t> (?) Be(am/is/are) +s + …….?</a:t>
            </a:r>
            <a:endParaRPr lang="en-US" sz="2400" dirty="0">
              <a:latin typeface="VNI-Times" pitchFamily="2" charset="0"/>
              <a:cs typeface="Times New Roman" pitchFamily="18" charset="0"/>
            </a:endParaRPr>
          </a:p>
          <a:p>
            <a:endParaRPr lang="en-US" sz="2400" b="1" i="1"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 Ordinary </a:t>
            </a:r>
            <a:r>
              <a:rPr lang="en-US" sz="2400" b="1" i="1" dirty="0" smtClean="0">
                <a:latin typeface="Times New Roman" pitchFamily="18" charset="0"/>
                <a:cs typeface="Times New Roman" pitchFamily="18" charset="0"/>
              </a:rPr>
              <a:t>verb:</a:t>
            </a:r>
            <a:endParaRPr lang="en-US" sz="2400" dirty="0">
              <a:latin typeface="VNI-Times" pitchFamily="2" charset="0"/>
              <a:cs typeface="Times New Roman" pitchFamily="18" charset="0"/>
            </a:endParaRPr>
          </a:p>
          <a:p>
            <a:r>
              <a:rPr lang="en-US" sz="2400" i="1" dirty="0">
                <a:latin typeface="Times New Roman" pitchFamily="18" charset="0"/>
                <a:cs typeface="Times New Roman" pitchFamily="18" charset="0"/>
              </a:rPr>
              <a:t> (+) S +V/</a:t>
            </a:r>
            <a:r>
              <a:rPr lang="en-US" sz="2400" i="1" dirty="0" err="1">
                <a:latin typeface="Times New Roman" pitchFamily="18" charset="0"/>
                <a:cs typeface="Times New Roman" pitchFamily="18" charset="0"/>
              </a:rPr>
              <a:t>V</a:t>
            </a:r>
            <a:r>
              <a:rPr lang="en-US" sz="2400" i="1" baseline="-25000" dirty="0" err="1">
                <a:latin typeface="Times New Roman" pitchFamily="18" charset="0"/>
                <a:cs typeface="Times New Roman" pitchFamily="18" charset="0"/>
              </a:rPr>
              <a:t>s</a:t>
            </a:r>
            <a:r>
              <a:rPr lang="en-US" sz="2400" i="1" dirty="0">
                <a:latin typeface="Times New Roman" pitchFamily="18" charset="0"/>
                <a:cs typeface="Times New Roman" pitchFamily="18" charset="0"/>
              </a:rPr>
              <a:t>/V-</a:t>
            </a:r>
            <a:r>
              <a:rPr lang="en-US" sz="2400" i="1" baseline="-25000" dirty="0" err="1">
                <a:latin typeface="Times New Roman" pitchFamily="18" charset="0"/>
                <a:cs typeface="Times New Roman" pitchFamily="18" charset="0"/>
              </a:rPr>
              <a:t>es</a:t>
            </a:r>
            <a:endParaRPr lang="en-US" sz="2400" dirty="0">
              <a:latin typeface="VNI-Times" pitchFamily="2" charset="0"/>
              <a:cs typeface="Times New Roman" pitchFamily="18" charset="0"/>
            </a:endParaRPr>
          </a:p>
          <a:p>
            <a:r>
              <a:rPr lang="en-US" sz="2400" i="1" dirty="0">
                <a:latin typeface="Times New Roman" pitchFamily="18" charset="0"/>
                <a:cs typeface="Times New Roman" pitchFamily="18" charset="0"/>
              </a:rPr>
              <a:t> (-)  S +do/does </a:t>
            </a:r>
            <a:r>
              <a:rPr lang="en-US" sz="2400" i="1" dirty="0" smtClean="0">
                <a:latin typeface="Times New Roman" pitchFamily="18" charset="0"/>
                <a:cs typeface="Times New Roman" pitchFamily="18" charset="0"/>
              </a:rPr>
              <a:t>+ not +V</a:t>
            </a:r>
            <a:r>
              <a:rPr lang="en-US" sz="2400" i="1" dirty="0">
                <a:latin typeface="Times New Roman" pitchFamily="18" charset="0"/>
                <a:cs typeface="Times New Roman" pitchFamily="18" charset="0"/>
              </a:rPr>
              <a:t>.</a:t>
            </a:r>
            <a:endParaRPr lang="en-US" sz="2400" dirty="0">
              <a:latin typeface="VNI-Times" pitchFamily="2" charset="0"/>
              <a:cs typeface="Times New Roman" pitchFamily="18" charset="0"/>
            </a:endParaRPr>
          </a:p>
          <a:p>
            <a:r>
              <a:rPr lang="en-US" sz="2400" i="1" dirty="0">
                <a:latin typeface="Times New Roman" pitchFamily="18" charset="0"/>
                <a:cs typeface="Times New Roman" pitchFamily="18" charset="0"/>
              </a:rPr>
              <a:t> (?) Do/Does + S + V?</a:t>
            </a:r>
            <a:endParaRPr lang="en-US" sz="2400" dirty="0">
              <a:latin typeface="VNI-Times" pitchFamily="2" charset="0"/>
              <a:cs typeface="Times New Roman" pitchFamily="18" charset="0"/>
            </a:endParaRPr>
          </a:p>
        </p:txBody>
      </p:sp>
    </p:spTree>
    <p:extLst>
      <p:ext uri="{BB962C8B-B14F-4D97-AF65-F5344CB8AC3E}">
        <p14:creationId xmlns:p14="http://schemas.microsoft.com/office/powerpoint/2010/main" val="2555699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3"/>
          <p:cNvSpPr>
            <a:spLocks noChangeArrowheads="1"/>
          </p:cNvSpPr>
          <p:nvPr/>
        </p:nvSpPr>
        <p:spPr bwMode="gray">
          <a:xfrm>
            <a:off x="152400" y="1981200"/>
            <a:ext cx="8839200" cy="2362200"/>
          </a:xfrm>
          <a:prstGeom prst="roundRect">
            <a:avLst>
              <a:gd name="adj" fmla="val 50000"/>
            </a:avLst>
          </a:prstGeom>
          <a:solidFill>
            <a:srgbClr val="00FFFF"/>
          </a:solidFill>
          <a:ln w="38100" algn="ctr">
            <a:solidFill>
              <a:srgbClr val="FF0000"/>
            </a:solidFill>
            <a:round/>
            <a:headEnd/>
            <a:tailEnd/>
          </a:ln>
          <a:effectLst>
            <a:outerShdw dist="63500" dir="3187806" algn="ctr" rotWithShape="0">
              <a:srgbClr val="001D3A"/>
            </a:outerShdw>
          </a:effectLst>
        </p:spPr>
        <p:txBody>
          <a:bodyPr wrap="none" anchor="ctr"/>
          <a:lstStyle/>
          <a:p>
            <a:pPr algn="ctr"/>
            <a:r>
              <a:rPr lang="en-US" sz="4000" b="1" dirty="0" smtClean="0">
                <a:solidFill>
                  <a:srgbClr val="CC3300"/>
                </a:solidFill>
                <a:effectLst>
                  <a:outerShdw blurRad="38100" dist="38100" dir="2700000" algn="tl">
                    <a:srgbClr val="000000"/>
                  </a:outerShdw>
                </a:effectLst>
                <a:latin typeface="Times New Roman" pitchFamily="18" charset="0"/>
              </a:rPr>
              <a:t>Listen and predict </a:t>
            </a:r>
            <a:r>
              <a:rPr lang="en-US" sz="4000" b="1" dirty="0">
                <a:solidFill>
                  <a:srgbClr val="CC3300"/>
                </a:solidFill>
                <a:effectLst>
                  <a:outerShdw blurRad="38100" dist="38100" dir="2700000" algn="tl">
                    <a:srgbClr val="000000"/>
                  </a:outerShdw>
                </a:effectLst>
                <a:latin typeface="Times New Roman" pitchFamily="18" charset="0"/>
              </a:rPr>
              <a:t>the subjects </a:t>
            </a:r>
          </a:p>
          <a:p>
            <a:pPr algn="ctr"/>
            <a:r>
              <a:rPr lang="en-US" sz="4000" b="1" dirty="0">
                <a:solidFill>
                  <a:srgbClr val="CC3300"/>
                </a:solidFill>
                <a:effectLst>
                  <a:outerShdw blurRad="38100" dist="38100" dir="2700000" algn="tl">
                    <a:srgbClr val="000000"/>
                  </a:outerShdw>
                </a:effectLst>
                <a:latin typeface="Times New Roman" pitchFamily="18" charset="0"/>
              </a:rPr>
              <a:t>that will appear in the text .</a:t>
            </a:r>
          </a:p>
        </p:txBody>
      </p:sp>
      <p:sp>
        <p:nvSpPr>
          <p:cNvPr id="4116" name="Text Box 20"/>
          <p:cNvSpPr txBox="1">
            <a:spLocks noChangeArrowheads="1"/>
          </p:cNvSpPr>
          <p:nvPr/>
        </p:nvSpPr>
        <p:spPr bwMode="auto">
          <a:xfrm>
            <a:off x="457200" y="4876800"/>
            <a:ext cx="8382000" cy="528638"/>
          </a:xfrm>
          <a:prstGeom prst="rect">
            <a:avLst/>
          </a:prstGeom>
          <a:solidFill>
            <a:schemeClr val="accent1"/>
          </a:solidFill>
          <a:ln w="9525">
            <a:solidFill>
              <a:srgbClr val="0066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sz="2800" b="1" dirty="0">
                <a:solidFill>
                  <a:srgbClr val="A50021"/>
                </a:solidFill>
                <a:effectLst>
                  <a:outerShdw blurRad="38100" dist="38100" dir="2700000" algn="tl">
                    <a:srgbClr val="000000"/>
                  </a:outerShdw>
                </a:effectLst>
                <a:latin typeface="Arial Black" pitchFamily="34" charset="0"/>
              </a:rPr>
              <a:t>How many subjects are there in the text?</a:t>
            </a:r>
          </a:p>
        </p:txBody>
      </p:sp>
      <p:pic>
        <p:nvPicPr>
          <p:cNvPr id="2" name="43 Track 43.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5800" y="1189038"/>
            <a:ext cx="609600" cy="609600"/>
          </a:xfrm>
          <a:prstGeom prst="rect">
            <a:avLst/>
          </a:prstGeom>
        </p:spPr>
      </p:pic>
      <p:sp>
        <p:nvSpPr>
          <p:cNvPr id="6" name="Text Box 5"/>
          <p:cNvSpPr txBox="1">
            <a:spLocks noChangeArrowheads="1"/>
          </p:cNvSpPr>
          <p:nvPr/>
        </p:nvSpPr>
        <p:spPr bwMode="auto">
          <a:xfrm>
            <a:off x="762000" y="354227"/>
            <a:ext cx="723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b="1" dirty="0">
                <a:solidFill>
                  <a:srgbClr val="0000FF"/>
                </a:solidFill>
                <a:latin typeface="Times New Roman" pitchFamily="18" charset="0"/>
                <a:cs typeface="Times New Roman" pitchFamily="18" charset="0"/>
              </a:rPr>
              <a:t>Unit 5 – </a:t>
            </a:r>
            <a:r>
              <a:rPr lang="vi-VN" sz="3600" b="1" dirty="0">
                <a:solidFill>
                  <a:srgbClr val="0000FF"/>
                </a:solidFill>
                <a:latin typeface="Times New Roman" pitchFamily="18" charset="0"/>
                <a:cs typeface="Times New Roman" pitchFamily="18" charset="0"/>
              </a:rPr>
              <a:t>S</a:t>
            </a:r>
            <a:r>
              <a:rPr lang="vi-VN" sz="3600" b="1" dirty="0" smtClean="0">
                <a:solidFill>
                  <a:srgbClr val="0000FF"/>
                </a:solidFill>
                <a:latin typeface="Times New Roman" pitchFamily="18" charset="0"/>
                <a:cs typeface="Times New Roman" pitchFamily="18" charset="0"/>
              </a:rPr>
              <a:t>ection A</a:t>
            </a:r>
            <a:r>
              <a:rPr lang="en-US" sz="3600" b="1" dirty="0" smtClean="0">
                <a:solidFill>
                  <a:srgbClr val="0000FF"/>
                </a:solidFill>
                <a:latin typeface="Times New Roman" pitchFamily="18" charset="0"/>
                <a:cs typeface="Times New Roman" pitchFamily="18" charset="0"/>
              </a:rPr>
              <a:t>: </a:t>
            </a:r>
            <a:r>
              <a:rPr lang="en-US" sz="3600" b="1" dirty="0">
                <a:solidFill>
                  <a:srgbClr val="0000FF"/>
                </a:solidFill>
                <a:latin typeface="Times New Roman" pitchFamily="18" charset="0"/>
                <a:cs typeface="Times New Roman" pitchFamily="18" charset="0"/>
              </a:rPr>
              <a:t>A4-A5 - Reading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16"/>
                                        </p:tgtEl>
                                        <p:attrNameLst>
                                          <p:attrName>style.visibility</p:attrName>
                                        </p:attrNameLst>
                                      </p:cBhvr>
                                      <p:to>
                                        <p:strVal val="visible"/>
                                      </p:to>
                                    </p:set>
                                    <p:animEffect transition="in" filter="fade">
                                      <p:cBhvr>
                                        <p:cTn id="7" dur="500"/>
                                        <p:tgtEl>
                                          <p:spTgt spid="41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bldLst>
      <p:bldP spid="41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04804" name="Picture 4" descr="j039814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772400" y="101600"/>
            <a:ext cx="1230313" cy="134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05" name="Text Box 5"/>
          <p:cNvSpPr txBox="1">
            <a:spLocks noChangeArrowheads="1"/>
          </p:cNvSpPr>
          <p:nvPr/>
        </p:nvSpPr>
        <p:spPr bwMode="auto">
          <a:xfrm>
            <a:off x="381000" y="698500"/>
            <a:ext cx="7239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dirty="0">
                <a:solidFill>
                  <a:srgbClr val="0000FF"/>
                </a:solidFill>
                <a:latin typeface="VNI-Present" pitchFamily="2" charset="0"/>
              </a:rPr>
              <a:t>Unit 5 – </a:t>
            </a:r>
            <a:r>
              <a:rPr lang="vi-VN" sz="2800" b="1" dirty="0">
                <a:solidFill>
                  <a:srgbClr val="0000FF"/>
                </a:solidFill>
                <a:latin typeface="VNI-Present" pitchFamily="2" charset="0"/>
              </a:rPr>
              <a:t>S</a:t>
            </a:r>
            <a:r>
              <a:rPr lang="vi-VN" sz="2800" b="1" dirty="0" smtClean="0">
                <a:solidFill>
                  <a:srgbClr val="0000FF"/>
                </a:solidFill>
                <a:latin typeface="VNI-Present" pitchFamily="2" charset="0"/>
              </a:rPr>
              <a:t>ection A</a:t>
            </a:r>
            <a:r>
              <a:rPr lang="en-US" sz="2800" b="1" dirty="0" smtClean="0">
                <a:solidFill>
                  <a:srgbClr val="0000FF"/>
                </a:solidFill>
                <a:latin typeface="VNI-Present" pitchFamily="2" charset="0"/>
              </a:rPr>
              <a:t>: </a:t>
            </a:r>
            <a:r>
              <a:rPr lang="en-US" sz="2800" b="1" dirty="0">
                <a:solidFill>
                  <a:srgbClr val="0000FF"/>
                </a:solidFill>
                <a:latin typeface="VNI-Present" pitchFamily="2" charset="0"/>
              </a:rPr>
              <a:t>A4-A5 - Reading</a:t>
            </a:r>
          </a:p>
        </p:txBody>
      </p:sp>
      <p:sp>
        <p:nvSpPr>
          <p:cNvPr id="7" name="Text Box 35">
            <a:hlinkClick r:id="rId4" action="ppaction://hlinksldjump"/>
          </p:cNvPr>
          <p:cNvSpPr txBox="1">
            <a:spLocks noChangeArrowheads="1"/>
          </p:cNvSpPr>
          <p:nvPr/>
        </p:nvSpPr>
        <p:spPr bwMode="gray">
          <a:xfrm>
            <a:off x="210216" y="2438400"/>
            <a:ext cx="2242922" cy="523220"/>
          </a:xfrm>
          <a:prstGeom prst="rect">
            <a:avLst/>
          </a:prstGeom>
          <a:noFill/>
          <a:ln w="9525">
            <a:noFill/>
            <a:miter lim="800000"/>
            <a:headEnd/>
            <a:tailEnd/>
          </a:ln>
          <a:effectLst/>
        </p:spPr>
        <p:txBody>
          <a:bodyPr wrap="none">
            <a:spAutoFit/>
          </a:bodyPr>
          <a:lstStyle/>
          <a:p>
            <a:pPr algn="ctr">
              <a:defRPr/>
            </a:pPr>
            <a:r>
              <a:rPr lang="en-US" sz="2800" b="1" dirty="0" smtClean="0">
                <a:solidFill>
                  <a:srgbClr val="FF0000"/>
                </a:solidFill>
                <a:effectLst>
                  <a:outerShdw blurRad="38100" dist="38100" dir="2700000" algn="tl">
                    <a:srgbClr val="C0C0C0"/>
                  </a:outerShdw>
                </a:effectLst>
              </a:rPr>
              <a:t>1. Literature</a:t>
            </a:r>
            <a:endParaRPr lang="en-US" sz="2800" b="1" dirty="0">
              <a:solidFill>
                <a:srgbClr val="FF0000"/>
              </a:solidFill>
              <a:effectLst>
                <a:outerShdw blurRad="38100" dist="38100" dir="2700000" algn="tl">
                  <a:srgbClr val="C0C0C0"/>
                </a:outerShdw>
              </a:effectLst>
            </a:endParaRPr>
          </a:p>
        </p:txBody>
      </p:sp>
      <p:sp>
        <p:nvSpPr>
          <p:cNvPr id="8" name="Text Box 41">
            <a:hlinkClick r:id="rId5" action="ppaction://hlinksldjump"/>
          </p:cNvPr>
          <p:cNvSpPr txBox="1">
            <a:spLocks noChangeArrowheads="1"/>
          </p:cNvSpPr>
          <p:nvPr/>
        </p:nvSpPr>
        <p:spPr bwMode="gray">
          <a:xfrm>
            <a:off x="-10297" y="3245707"/>
            <a:ext cx="2242922" cy="523220"/>
          </a:xfrm>
          <a:prstGeom prst="rect">
            <a:avLst/>
          </a:prstGeom>
          <a:noFill/>
          <a:ln w="9525">
            <a:noFill/>
            <a:miter lim="800000"/>
            <a:headEnd/>
            <a:tailEnd/>
          </a:ln>
          <a:effectLst/>
        </p:spPr>
        <p:txBody>
          <a:bodyPr wrap="square">
            <a:spAutoFit/>
          </a:bodyPr>
          <a:lstStyle/>
          <a:p>
            <a:pPr algn="ctr">
              <a:defRPr/>
            </a:pPr>
            <a:r>
              <a:rPr lang="en-US" sz="2800" b="1" dirty="0" smtClean="0">
                <a:solidFill>
                  <a:srgbClr val="FF0000"/>
                </a:solidFill>
                <a:effectLst>
                  <a:outerShdw blurRad="38100" dist="38100" dir="2700000" algn="tl">
                    <a:srgbClr val="C0C0C0"/>
                  </a:outerShdw>
                </a:effectLst>
              </a:rPr>
              <a:t>2. History</a:t>
            </a:r>
            <a:endParaRPr lang="en-US" sz="2800" b="1" dirty="0">
              <a:solidFill>
                <a:srgbClr val="FF0000"/>
              </a:solidFill>
              <a:effectLst>
                <a:outerShdw blurRad="38100" dist="38100" dir="2700000" algn="tl">
                  <a:srgbClr val="C0C0C0"/>
                </a:outerShdw>
              </a:effectLst>
            </a:endParaRPr>
          </a:p>
        </p:txBody>
      </p:sp>
      <p:sp>
        <p:nvSpPr>
          <p:cNvPr id="9" name="Text Box 47">
            <a:hlinkClick r:id="rId6" action="ppaction://hlinksldjump"/>
          </p:cNvPr>
          <p:cNvSpPr txBox="1">
            <a:spLocks noChangeArrowheads="1"/>
          </p:cNvSpPr>
          <p:nvPr/>
        </p:nvSpPr>
        <p:spPr bwMode="gray">
          <a:xfrm>
            <a:off x="45308" y="4114800"/>
            <a:ext cx="2708426" cy="523220"/>
          </a:xfrm>
          <a:prstGeom prst="rect">
            <a:avLst/>
          </a:prstGeom>
          <a:noFill/>
          <a:ln w="9525">
            <a:noFill/>
            <a:miter lim="800000"/>
            <a:headEnd/>
            <a:tailEnd/>
          </a:ln>
          <a:effectLst/>
        </p:spPr>
        <p:txBody>
          <a:bodyPr wrap="square">
            <a:spAutoFit/>
          </a:bodyPr>
          <a:lstStyle/>
          <a:p>
            <a:pPr algn="ctr">
              <a:defRPr/>
            </a:pPr>
            <a:r>
              <a:rPr lang="en-US" sz="2800" b="1" dirty="0" smtClean="0">
                <a:solidFill>
                  <a:srgbClr val="FF0000"/>
                </a:solidFill>
                <a:effectLst>
                  <a:outerShdw blurRad="38100" dist="38100" dir="2700000" algn="tl">
                    <a:srgbClr val="C0C0C0"/>
                  </a:outerShdw>
                </a:effectLst>
              </a:rPr>
              <a:t>3. Geography</a:t>
            </a:r>
            <a:endParaRPr lang="en-US" sz="2800" b="1" dirty="0">
              <a:solidFill>
                <a:srgbClr val="FF0000"/>
              </a:solidFill>
              <a:effectLst>
                <a:outerShdw blurRad="38100" dist="38100" dir="2700000" algn="tl">
                  <a:srgbClr val="C0C0C0"/>
                </a:outerShdw>
              </a:effectLst>
            </a:endParaRPr>
          </a:p>
        </p:txBody>
      </p:sp>
      <p:sp>
        <p:nvSpPr>
          <p:cNvPr id="11" name="Text Box 54">
            <a:hlinkClick r:id="rId7" action="ppaction://hlinksldjump"/>
          </p:cNvPr>
          <p:cNvSpPr txBox="1">
            <a:spLocks noChangeArrowheads="1"/>
          </p:cNvSpPr>
          <p:nvPr/>
        </p:nvSpPr>
        <p:spPr bwMode="gray">
          <a:xfrm>
            <a:off x="191681" y="4913870"/>
            <a:ext cx="1943161" cy="523220"/>
          </a:xfrm>
          <a:prstGeom prst="rect">
            <a:avLst/>
          </a:prstGeom>
          <a:noFill/>
          <a:ln w="9525">
            <a:noFill/>
            <a:miter lim="800000"/>
            <a:headEnd/>
            <a:tailEnd/>
          </a:ln>
          <a:effectLst/>
        </p:spPr>
        <p:txBody>
          <a:bodyPr wrap="none">
            <a:spAutoFit/>
          </a:bodyPr>
          <a:lstStyle/>
          <a:p>
            <a:pPr algn="ctr">
              <a:defRPr/>
            </a:pPr>
            <a:r>
              <a:rPr lang="en-US" sz="2800" b="1" dirty="0" smtClean="0">
                <a:solidFill>
                  <a:srgbClr val="FF0000"/>
                </a:solidFill>
                <a:effectLst>
                  <a:outerShdw blurRad="38100" dist="38100" dir="2700000" algn="tl">
                    <a:srgbClr val="C0C0C0"/>
                  </a:outerShdw>
                </a:effectLst>
              </a:rPr>
              <a:t>4. Physics</a:t>
            </a:r>
            <a:endParaRPr lang="en-US" sz="2800" b="1" dirty="0">
              <a:solidFill>
                <a:srgbClr val="FF0000"/>
              </a:solidFill>
              <a:effectLst>
                <a:outerShdw blurRad="38100" dist="38100" dir="2700000" algn="tl">
                  <a:srgbClr val="C0C0C0"/>
                </a:outerShdw>
              </a:effectLst>
            </a:endParaRPr>
          </a:p>
        </p:txBody>
      </p:sp>
      <p:sp>
        <p:nvSpPr>
          <p:cNvPr id="12" name="Text Box 9">
            <a:hlinkClick r:id="rId6" action="ppaction://hlinksldjump"/>
          </p:cNvPr>
          <p:cNvSpPr txBox="1">
            <a:spLocks noChangeArrowheads="1"/>
          </p:cNvSpPr>
          <p:nvPr/>
        </p:nvSpPr>
        <p:spPr bwMode="gray">
          <a:xfrm>
            <a:off x="4601283" y="2362200"/>
            <a:ext cx="2282997" cy="523220"/>
          </a:xfrm>
          <a:prstGeom prst="rect">
            <a:avLst/>
          </a:prstGeom>
          <a:noFill/>
          <a:ln w="9525">
            <a:noFill/>
            <a:miter lim="800000"/>
            <a:headEnd/>
            <a:tailEnd/>
          </a:ln>
          <a:effectLst/>
        </p:spPr>
        <p:txBody>
          <a:bodyPr wrap="none">
            <a:spAutoFit/>
          </a:bodyPr>
          <a:lstStyle/>
          <a:p>
            <a:pPr algn="ctr">
              <a:defRPr/>
            </a:pPr>
            <a:r>
              <a:rPr lang="en-US" sz="2800" b="1" dirty="0" smtClean="0">
                <a:solidFill>
                  <a:srgbClr val="FF0000"/>
                </a:solidFill>
                <a:effectLst>
                  <a:outerShdw blurRad="38100" dist="38100" dir="2700000" algn="tl">
                    <a:srgbClr val="C0C0C0"/>
                  </a:outerShdw>
                </a:effectLst>
              </a:rPr>
              <a:t>5. Language</a:t>
            </a:r>
            <a:endParaRPr lang="en-US" sz="2800" b="1" dirty="0">
              <a:solidFill>
                <a:srgbClr val="FF0000"/>
              </a:solidFill>
              <a:effectLst>
                <a:outerShdw blurRad="38100" dist="38100" dir="2700000" algn="tl">
                  <a:srgbClr val="C0C0C0"/>
                </a:outerShdw>
              </a:effectLst>
            </a:endParaRPr>
          </a:p>
        </p:txBody>
      </p:sp>
      <p:sp>
        <p:nvSpPr>
          <p:cNvPr id="13" name="Text Box 15">
            <a:hlinkClick r:id="rId8" action="ppaction://hlinksldjump"/>
          </p:cNvPr>
          <p:cNvSpPr txBox="1">
            <a:spLocks noChangeArrowheads="1"/>
          </p:cNvSpPr>
          <p:nvPr/>
        </p:nvSpPr>
        <p:spPr bwMode="gray">
          <a:xfrm>
            <a:off x="4601283" y="3237469"/>
            <a:ext cx="1785101" cy="523220"/>
          </a:xfrm>
          <a:prstGeom prst="rect">
            <a:avLst/>
          </a:prstGeom>
          <a:noFill/>
          <a:ln w="9525">
            <a:noFill/>
            <a:miter lim="800000"/>
            <a:headEnd/>
            <a:tailEnd/>
          </a:ln>
          <a:effectLst/>
        </p:spPr>
        <p:txBody>
          <a:bodyPr wrap="square">
            <a:spAutoFit/>
          </a:bodyPr>
          <a:lstStyle/>
          <a:p>
            <a:pPr algn="ctr">
              <a:defRPr/>
            </a:pPr>
            <a:r>
              <a:rPr lang="en-US" sz="2800" b="1" dirty="0" smtClean="0">
                <a:solidFill>
                  <a:srgbClr val="FF0000"/>
                </a:solidFill>
                <a:effectLst>
                  <a:outerShdw blurRad="38100" dist="38100" dir="2700000" algn="tl">
                    <a:srgbClr val="C0C0C0"/>
                  </a:outerShdw>
                </a:effectLst>
              </a:rPr>
              <a:t>6. Music</a:t>
            </a:r>
            <a:endParaRPr lang="en-US" sz="2800" b="1" dirty="0">
              <a:solidFill>
                <a:srgbClr val="FF0000"/>
              </a:solidFill>
              <a:effectLst>
                <a:outerShdw blurRad="38100" dist="38100" dir="2700000" algn="tl">
                  <a:srgbClr val="C0C0C0"/>
                </a:outerShdw>
              </a:effectLst>
            </a:endParaRPr>
          </a:p>
        </p:txBody>
      </p:sp>
      <p:sp>
        <p:nvSpPr>
          <p:cNvPr id="14" name="Text Box 21">
            <a:hlinkClick r:id="rId9" action="ppaction://hlinksldjump"/>
          </p:cNvPr>
          <p:cNvSpPr txBox="1">
            <a:spLocks noChangeArrowheads="1"/>
          </p:cNvSpPr>
          <p:nvPr/>
        </p:nvSpPr>
        <p:spPr bwMode="gray">
          <a:xfrm>
            <a:off x="4601283" y="4114800"/>
            <a:ext cx="1931280" cy="523220"/>
          </a:xfrm>
          <a:prstGeom prst="rect">
            <a:avLst/>
          </a:prstGeom>
          <a:noFill/>
          <a:ln w="9525">
            <a:noFill/>
            <a:miter lim="800000"/>
            <a:headEnd/>
            <a:tailEnd/>
          </a:ln>
          <a:effectLst/>
        </p:spPr>
        <p:txBody>
          <a:bodyPr wrap="square">
            <a:spAutoFit/>
          </a:bodyPr>
          <a:lstStyle/>
          <a:p>
            <a:pPr algn="ctr">
              <a:defRPr/>
            </a:pPr>
            <a:r>
              <a:rPr lang="en-US" sz="2800" b="1" dirty="0" smtClean="0">
                <a:solidFill>
                  <a:srgbClr val="FF0000"/>
                </a:solidFill>
                <a:effectLst>
                  <a:outerShdw blurRad="38100" dist="38100" dir="2700000" algn="tl">
                    <a:srgbClr val="C0C0C0"/>
                  </a:outerShdw>
                </a:effectLst>
              </a:rPr>
              <a:t>7. Sports</a:t>
            </a:r>
            <a:endParaRPr lang="en-US" sz="2800" b="1" dirty="0">
              <a:solidFill>
                <a:srgbClr val="FF0000"/>
              </a:solidFill>
              <a:effectLst>
                <a:outerShdw blurRad="38100" dist="38100" dir="2700000" algn="tl">
                  <a:srgbClr val="C0C0C0"/>
                </a:outerShdw>
              </a:effectLst>
            </a:endParaRPr>
          </a:p>
        </p:txBody>
      </p:sp>
      <p:sp>
        <p:nvSpPr>
          <p:cNvPr id="15" name="Text Box 28">
            <a:hlinkClick r:id="rId7" action="ppaction://hlinksldjump"/>
          </p:cNvPr>
          <p:cNvSpPr txBox="1">
            <a:spLocks noChangeArrowheads="1"/>
          </p:cNvSpPr>
          <p:nvPr/>
        </p:nvSpPr>
        <p:spPr bwMode="gray">
          <a:xfrm>
            <a:off x="4800600" y="4909751"/>
            <a:ext cx="1089850" cy="523220"/>
          </a:xfrm>
          <a:prstGeom prst="rect">
            <a:avLst/>
          </a:prstGeom>
          <a:noFill/>
          <a:ln w="9525">
            <a:noFill/>
            <a:miter lim="800000"/>
            <a:headEnd/>
            <a:tailEnd/>
          </a:ln>
          <a:effectLst/>
        </p:spPr>
        <p:txBody>
          <a:bodyPr wrap="none">
            <a:spAutoFit/>
          </a:bodyPr>
          <a:lstStyle/>
          <a:p>
            <a:pPr algn="ctr">
              <a:defRPr/>
            </a:pPr>
            <a:r>
              <a:rPr lang="en-US" sz="2800" b="1" dirty="0" smtClean="0">
                <a:solidFill>
                  <a:srgbClr val="FF0000"/>
                </a:solidFill>
                <a:effectLst>
                  <a:outerShdw blurRad="38100" dist="38100" dir="2700000" algn="tl">
                    <a:srgbClr val="C0C0C0"/>
                  </a:outerShdw>
                </a:effectLst>
              </a:rPr>
              <a:t>8. Art</a:t>
            </a:r>
            <a:endParaRPr lang="en-US" sz="2800" b="1" dirty="0">
              <a:solidFill>
                <a:srgbClr val="FF0000"/>
              </a:solidFill>
              <a:effectLst>
                <a:outerShdw blurRad="38100" dist="38100" dir="2700000" algn="tl">
                  <a:srgbClr val="C0C0C0"/>
                </a:outerShdw>
              </a:effectLst>
            </a:endParaRPr>
          </a:p>
        </p:txBody>
      </p:sp>
      <p:sp>
        <p:nvSpPr>
          <p:cNvPr id="16" name="Rectangle 2"/>
          <p:cNvSpPr>
            <a:spLocks noGrp="1" noChangeArrowheads="1"/>
          </p:cNvSpPr>
          <p:nvPr>
            <p:ph type="title"/>
          </p:nvPr>
        </p:nvSpPr>
        <p:spPr>
          <a:xfrm>
            <a:off x="191681" y="1371600"/>
            <a:ext cx="8726723" cy="731838"/>
          </a:xfrm>
          <a:noFill/>
          <a:extLst>
            <a:ext uri="{909E8E84-426E-40DD-AFC4-6F175D3DCCD1}">
              <a14:hiddenFill xmlns:a14="http://schemas.microsoft.com/office/drawing/2010/main">
                <a:solidFill>
                  <a:srgbClr val="00FF00"/>
                </a:solidFill>
              </a14:hiddenFill>
            </a:ext>
          </a:extLst>
        </p:spPr>
        <p:txBody>
          <a:bodyPr/>
          <a:lstStyle/>
          <a:p>
            <a:r>
              <a:rPr lang="en-US" sz="3200" i="1" dirty="0">
                <a:effectLst>
                  <a:outerShdw blurRad="38100" dist="38100" dir="2700000" algn="tl">
                    <a:srgbClr val="FFFFFF"/>
                  </a:outerShdw>
                </a:effectLst>
                <a:latin typeface=".VnVogue" pitchFamily="34" charset="0"/>
              </a:rPr>
              <a:t>    </a:t>
            </a:r>
            <a:r>
              <a:rPr lang="en-US" sz="3200" i="1" dirty="0" smtClean="0">
                <a:effectLst>
                  <a:outerShdw blurRad="38100" dist="38100" dir="2700000" algn="tl">
                    <a:srgbClr val="FFFFFF"/>
                  </a:outerShdw>
                </a:effectLst>
                <a:latin typeface=".VnVogue" pitchFamily="34" charset="0"/>
              </a:rPr>
              <a:t> </a:t>
            </a:r>
            <a:r>
              <a:rPr lang="en-US" sz="4000" b="1" dirty="0">
                <a:solidFill>
                  <a:srgbClr val="006600"/>
                </a:solidFill>
                <a:effectLst>
                  <a:outerShdw blurRad="38100" dist="38100" dir="2700000" algn="tl">
                    <a:srgbClr val="000000"/>
                  </a:outerShdw>
                </a:effectLst>
                <a:latin typeface="Times New Roman" pitchFamily="18" charset="0"/>
                <a:cs typeface="Times New Roman" pitchFamily="18" charset="0"/>
              </a:rPr>
              <a:t>T</a:t>
            </a:r>
            <a:r>
              <a:rPr lang="en-US" sz="4000" b="1" dirty="0" smtClean="0">
                <a:solidFill>
                  <a:srgbClr val="006600"/>
                </a:solidFill>
                <a:effectLst>
                  <a:outerShdw blurRad="38100" dist="38100" dir="2700000" algn="tl">
                    <a:srgbClr val="000000"/>
                  </a:outerShdw>
                </a:effectLst>
                <a:latin typeface="Times New Roman" pitchFamily="18" charset="0"/>
                <a:cs typeface="Times New Roman" pitchFamily="18" charset="0"/>
              </a:rPr>
              <a:t>here are eight subjects in the text.</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30115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152400" y="685800"/>
            <a:ext cx="8534400" cy="731838"/>
          </a:xfrm>
          <a:noFill/>
          <a:extLst>
            <a:ext uri="{909E8E84-426E-40DD-AFC4-6F175D3DCCD1}">
              <a14:hiddenFill xmlns:a14="http://schemas.microsoft.com/office/drawing/2010/main">
                <a:solidFill>
                  <a:srgbClr val="00FF00"/>
                </a:solidFill>
              </a14:hiddenFill>
            </a:ext>
          </a:extLst>
        </p:spPr>
        <p:txBody>
          <a:bodyPr/>
          <a:lstStyle/>
          <a:p>
            <a:r>
              <a:rPr lang="en-US" sz="3200" i="1" dirty="0">
                <a:effectLst>
                  <a:outerShdw blurRad="38100" dist="38100" dir="2700000" algn="tl">
                    <a:srgbClr val="FFFFFF"/>
                  </a:outerShdw>
                </a:effectLst>
                <a:latin typeface=".VnVogue" pitchFamily="34" charset="0"/>
              </a:rPr>
              <a:t>     </a:t>
            </a:r>
            <a:r>
              <a:rPr lang="en-US" sz="3200" i="1" dirty="0">
                <a:solidFill>
                  <a:srgbClr val="006600"/>
                </a:solidFill>
                <a:effectLst>
                  <a:outerShdw blurRad="38100" dist="38100" dir="2700000" algn="tl">
                    <a:srgbClr val="000000"/>
                  </a:outerShdw>
                </a:effectLst>
                <a:latin typeface=".VnVogue" pitchFamily="34" charset="0"/>
              </a:rPr>
              <a:t>Read the passage again</a:t>
            </a:r>
            <a:r>
              <a:rPr lang="en-US" sz="3200" i="1" dirty="0">
                <a:solidFill>
                  <a:srgbClr val="006600"/>
                </a:solidFill>
                <a:latin typeface=".VnVogue" pitchFamily="34" charset="0"/>
              </a:rPr>
              <a:t>. </a:t>
            </a:r>
            <a:br>
              <a:rPr lang="en-US" sz="3200" i="1" dirty="0">
                <a:solidFill>
                  <a:srgbClr val="006600"/>
                </a:solidFill>
                <a:latin typeface=".VnVogue" pitchFamily="34" charset="0"/>
              </a:rPr>
            </a:br>
            <a:r>
              <a:rPr lang="en-US" sz="3200" b="1" dirty="0">
                <a:solidFill>
                  <a:srgbClr val="FF0000"/>
                </a:solidFill>
                <a:latin typeface=".VnVogue" pitchFamily="34" charset="0"/>
              </a:rPr>
              <a:t>Then say True or False</a:t>
            </a:r>
          </a:p>
        </p:txBody>
      </p:sp>
      <p:sp>
        <p:nvSpPr>
          <p:cNvPr id="204803" name="Rectangle 3"/>
          <p:cNvSpPr>
            <a:spLocks noGrp="1" noChangeArrowheads="1"/>
          </p:cNvSpPr>
          <p:nvPr>
            <p:ph type="body" sz="half" idx="1"/>
          </p:nvPr>
        </p:nvSpPr>
        <p:spPr>
          <a:xfrm>
            <a:off x="457200" y="1600200"/>
            <a:ext cx="8305800" cy="4495800"/>
          </a:xfrm>
        </p:spPr>
        <p:txBody>
          <a:bodyPr/>
          <a:lstStyle/>
          <a:p>
            <a:pPr>
              <a:lnSpc>
                <a:spcPct val="150000"/>
              </a:lnSpc>
              <a:buFontTx/>
              <a:buNone/>
            </a:pPr>
            <a:r>
              <a:rPr lang="en-US" sz="400" dirty="0"/>
              <a:t>                    </a:t>
            </a:r>
            <a:r>
              <a:rPr lang="en-US" sz="2400" dirty="0">
                <a:solidFill>
                  <a:srgbClr val="660033"/>
                </a:solidFill>
                <a:effectLst>
                  <a:outerShdw blurRad="38100" dist="38100" dir="2700000" algn="tl">
                    <a:srgbClr val="000000"/>
                  </a:outerShdw>
                </a:effectLst>
                <a:latin typeface="VNI-Helve" pitchFamily="2" charset="0"/>
              </a:rPr>
              <a:t>At school we study many things. In Literature, we learn about books and write essays. In History, we study past and present events in Viet Nam and around the world. In Geography, we study different countries and their people. In Physics, we learn about how things work. In the Language class, we study English. We study many other things as well, such as Music, Sports and Art. We enjoy all our classes. </a:t>
            </a:r>
          </a:p>
        </p:txBody>
      </p:sp>
      <p:pic>
        <p:nvPicPr>
          <p:cNvPr id="204804" name="Picture 4" descr="j039814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772400" y="101600"/>
            <a:ext cx="1230313" cy="134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06" name="Line 6"/>
          <p:cNvSpPr>
            <a:spLocks noChangeShapeType="1"/>
          </p:cNvSpPr>
          <p:nvPr/>
        </p:nvSpPr>
        <p:spPr bwMode="auto">
          <a:xfrm>
            <a:off x="457200" y="611188"/>
            <a:ext cx="716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5"/>
          <p:cNvSpPr txBox="1">
            <a:spLocks noChangeArrowheads="1"/>
          </p:cNvSpPr>
          <p:nvPr/>
        </p:nvSpPr>
        <p:spPr bwMode="auto">
          <a:xfrm>
            <a:off x="370703" y="80191"/>
            <a:ext cx="7239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dirty="0">
                <a:solidFill>
                  <a:srgbClr val="0000FF"/>
                </a:solidFill>
                <a:latin typeface="VNI-Present" pitchFamily="2" charset="0"/>
              </a:rPr>
              <a:t>Unit 5 – </a:t>
            </a:r>
            <a:r>
              <a:rPr lang="vi-VN" sz="2800" b="1" dirty="0">
                <a:solidFill>
                  <a:srgbClr val="0000FF"/>
                </a:solidFill>
                <a:latin typeface="VNI-Present" pitchFamily="2" charset="0"/>
              </a:rPr>
              <a:t>S</a:t>
            </a:r>
            <a:r>
              <a:rPr lang="vi-VN" sz="2800" b="1" dirty="0" smtClean="0">
                <a:solidFill>
                  <a:srgbClr val="0000FF"/>
                </a:solidFill>
                <a:latin typeface="VNI-Present" pitchFamily="2" charset="0"/>
              </a:rPr>
              <a:t>ection A</a:t>
            </a:r>
            <a:r>
              <a:rPr lang="en-US" sz="2800" b="1" dirty="0" smtClean="0">
                <a:solidFill>
                  <a:srgbClr val="0000FF"/>
                </a:solidFill>
                <a:latin typeface="VNI-Present" pitchFamily="2" charset="0"/>
              </a:rPr>
              <a:t>: </a:t>
            </a:r>
            <a:r>
              <a:rPr lang="en-US" sz="2800" b="1" dirty="0">
                <a:solidFill>
                  <a:srgbClr val="0000FF"/>
                </a:solidFill>
                <a:latin typeface="VNI-Present" pitchFamily="2" charset="0"/>
              </a:rPr>
              <a:t>A4-A5 - Reading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fade">
                                      <p:cBhvr>
                                        <p:cTn id="7" dur="500"/>
                                        <p:tgtEl>
                                          <p:spTgt spid="204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84328" name="Group 8"/>
          <p:cNvGrpSpPr>
            <a:grpSpLocks/>
          </p:cNvGrpSpPr>
          <p:nvPr/>
        </p:nvGrpSpPr>
        <p:grpSpPr bwMode="auto">
          <a:xfrm>
            <a:off x="7086600" y="838200"/>
            <a:ext cx="1676400" cy="5029200"/>
            <a:chOff x="4464" y="432"/>
            <a:chExt cx="1056" cy="3168"/>
          </a:xfrm>
        </p:grpSpPr>
        <p:sp>
          <p:nvSpPr>
            <p:cNvPr id="184329" name="Rectangle 9"/>
            <p:cNvSpPr>
              <a:spLocks noChangeArrowheads="1"/>
            </p:cNvSpPr>
            <p:nvPr/>
          </p:nvSpPr>
          <p:spPr bwMode="auto">
            <a:xfrm>
              <a:off x="4464" y="864"/>
              <a:ext cx="432" cy="336"/>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a:solidFill>
                  <a:srgbClr val="FF0000"/>
                </a:solidFill>
                <a:latin typeface="Times New Roman" pitchFamily="18" charset="0"/>
                <a:sym typeface="Wingdings" pitchFamily="2" charset="2"/>
              </a:endParaRPr>
            </a:p>
          </p:txBody>
        </p:sp>
        <p:sp>
          <p:nvSpPr>
            <p:cNvPr id="184330" name="Rectangle 10"/>
            <p:cNvSpPr>
              <a:spLocks noChangeArrowheads="1"/>
            </p:cNvSpPr>
            <p:nvPr/>
          </p:nvSpPr>
          <p:spPr bwMode="auto">
            <a:xfrm>
              <a:off x="4488" y="1459"/>
              <a:ext cx="432" cy="384"/>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a:latin typeface="Times New Roman" pitchFamily="18" charset="0"/>
                <a:sym typeface="Wingdings" pitchFamily="2" charset="2"/>
              </a:endParaRPr>
            </a:p>
          </p:txBody>
        </p:sp>
        <p:sp>
          <p:nvSpPr>
            <p:cNvPr id="184331" name="Rectangle 11"/>
            <p:cNvSpPr>
              <a:spLocks noChangeArrowheads="1"/>
            </p:cNvSpPr>
            <p:nvPr/>
          </p:nvSpPr>
          <p:spPr bwMode="auto">
            <a:xfrm>
              <a:off x="5040" y="1459"/>
              <a:ext cx="432" cy="317"/>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a:solidFill>
                  <a:srgbClr val="FF0000"/>
                </a:solidFill>
                <a:latin typeface="Times New Roman" pitchFamily="18" charset="0"/>
                <a:sym typeface="Wingdings" pitchFamily="2" charset="2"/>
              </a:endParaRPr>
            </a:p>
          </p:txBody>
        </p:sp>
        <p:sp>
          <p:nvSpPr>
            <p:cNvPr id="184332" name="Rectangle 12"/>
            <p:cNvSpPr>
              <a:spLocks noChangeArrowheads="1"/>
            </p:cNvSpPr>
            <p:nvPr/>
          </p:nvSpPr>
          <p:spPr bwMode="auto">
            <a:xfrm>
              <a:off x="5040" y="864"/>
              <a:ext cx="432" cy="384"/>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1">
                <a:latin typeface="Script MT Bold" pitchFamily="66" charset="0"/>
              </a:endParaRPr>
            </a:p>
          </p:txBody>
        </p:sp>
        <p:sp>
          <p:nvSpPr>
            <p:cNvPr id="184333" name="Rectangle 13"/>
            <p:cNvSpPr>
              <a:spLocks noChangeArrowheads="1"/>
            </p:cNvSpPr>
            <p:nvPr/>
          </p:nvSpPr>
          <p:spPr bwMode="auto">
            <a:xfrm>
              <a:off x="5040" y="2016"/>
              <a:ext cx="432" cy="384"/>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a:solidFill>
                  <a:srgbClr val="FF0000"/>
                </a:solidFill>
                <a:latin typeface="Times New Roman" pitchFamily="18" charset="0"/>
                <a:sym typeface="Wingdings" pitchFamily="2" charset="2"/>
              </a:endParaRPr>
            </a:p>
          </p:txBody>
        </p:sp>
        <p:sp>
          <p:nvSpPr>
            <p:cNvPr id="184334" name="Rectangle 14"/>
            <p:cNvSpPr>
              <a:spLocks noChangeArrowheads="1"/>
            </p:cNvSpPr>
            <p:nvPr/>
          </p:nvSpPr>
          <p:spPr bwMode="auto">
            <a:xfrm>
              <a:off x="4464" y="2016"/>
              <a:ext cx="432" cy="337"/>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35" name="Rectangle 15"/>
            <p:cNvSpPr>
              <a:spLocks noChangeArrowheads="1"/>
            </p:cNvSpPr>
            <p:nvPr/>
          </p:nvSpPr>
          <p:spPr bwMode="auto">
            <a:xfrm>
              <a:off x="5040" y="2640"/>
              <a:ext cx="432" cy="336"/>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a:solidFill>
                  <a:srgbClr val="FF0000"/>
                </a:solidFill>
                <a:latin typeface="Times New Roman" pitchFamily="18" charset="0"/>
                <a:sym typeface="Wingdings" pitchFamily="2" charset="2"/>
              </a:endParaRPr>
            </a:p>
          </p:txBody>
        </p:sp>
        <p:sp>
          <p:nvSpPr>
            <p:cNvPr id="184336" name="Rectangle 16"/>
            <p:cNvSpPr>
              <a:spLocks noChangeArrowheads="1"/>
            </p:cNvSpPr>
            <p:nvPr/>
          </p:nvSpPr>
          <p:spPr bwMode="auto">
            <a:xfrm>
              <a:off x="4464" y="2602"/>
              <a:ext cx="432" cy="374"/>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a:latin typeface="Times New Roman" pitchFamily="18" charset="0"/>
              </a:endParaRPr>
            </a:p>
          </p:txBody>
        </p:sp>
        <p:sp>
          <p:nvSpPr>
            <p:cNvPr id="184337" name="Rectangle 17"/>
            <p:cNvSpPr>
              <a:spLocks noChangeArrowheads="1"/>
            </p:cNvSpPr>
            <p:nvPr/>
          </p:nvSpPr>
          <p:spPr bwMode="auto">
            <a:xfrm>
              <a:off x="5088" y="3216"/>
              <a:ext cx="432" cy="384"/>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a:solidFill>
                  <a:srgbClr val="FF0000"/>
                </a:solidFill>
                <a:latin typeface="Times New Roman" pitchFamily="18" charset="0"/>
                <a:sym typeface="Wingdings" pitchFamily="2" charset="2"/>
              </a:endParaRPr>
            </a:p>
          </p:txBody>
        </p:sp>
        <p:sp>
          <p:nvSpPr>
            <p:cNvPr id="184338" name="Rectangle 18"/>
            <p:cNvSpPr>
              <a:spLocks noChangeArrowheads="1"/>
            </p:cNvSpPr>
            <p:nvPr/>
          </p:nvSpPr>
          <p:spPr bwMode="auto">
            <a:xfrm>
              <a:off x="4464" y="3264"/>
              <a:ext cx="432" cy="336"/>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39" name="Oval 19"/>
            <p:cNvSpPr>
              <a:spLocks noChangeArrowheads="1"/>
            </p:cNvSpPr>
            <p:nvPr/>
          </p:nvSpPr>
          <p:spPr bwMode="auto">
            <a:xfrm>
              <a:off x="4464" y="439"/>
              <a:ext cx="432" cy="294"/>
            </a:xfrm>
            <a:prstGeom prst="ellipse">
              <a:avLst/>
            </a:prstGeom>
            <a:solidFill>
              <a:srgbClr val="99FF33"/>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smtClean="0">
                  <a:solidFill>
                    <a:schemeClr val="accent1">
                      <a:lumMod val="10000"/>
                    </a:schemeClr>
                  </a:solidFill>
                  <a:latin typeface="Times New Roman" pitchFamily="18" charset="0"/>
                </a:rPr>
                <a:t>True </a:t>
              </a:r>
              <a:endParaRPr lang="en-US" b="1" dirty="0">
                <a:solidFill>
                  <a:schemeClr val="accent1">
                    <a:lumMod val="10000"/>
                  </a:schemeClr>
                </a:solidFill>
                <a:latin typeface="Times New Roman" pitchFamily="18" charset="0"/>
              </a:endParaRPr>
            </a:p>
          </p:txBody>
        </p:sp>
        <p:sp>
          <p:nvSpPr>
            <p:cNvPr id="184340" name="Oval 20"/>
            <p:cNvSpPr>
              <a:spLocks noChangeArrowheads="1"/>
            </p:cNvSpPr>
            <p:nvPr/>
          </p:nvSpPr>
          <p:spPr bwMode="auto">
            <a:xfrm>
              <a:off x="5088" y="432"/>
              <a:ext cx="384" cy="294"/>
            </a:xfrm>
            <a:prstGeom prst="ellipse">
              <a:avLst/>
            </a:prstGeom>
            <a:solidFill>
              <a:srgbClr val="99FF33"/>
            </a:solid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smtClean="0">
                  <a:solidFill>
                    <a:schemeClr val="accent1">
                      <a:lumMod val="10000"/>
                    </a:schemeClr>
                  </a:solidFill>
                  <a:latin typeface="Times New Roman" pitchFamily="18" charset="0"/>
                </a:rPr>
                <a:t>False</a:t>
              </a:r>
              <a:endParaRPr lang="en-US" b="1" dirty="0">
                <a:solidFill>
                  <a:schemeClr val="accent1">
                    <a:lumMod val="10000"/>
                  </a:schemeClr>
                </a:solidFill>
                <a:latin typeface="Times New Roman" pitchFamily="18" charset="0"/>
              </a:endParaRPr>
            </a:p>
          </p:txBody>
        </p:sp>
      </p:grpSp>
      <p:sp>
        <p:nvSpPr>
          <p:cNvPr id="184341" name="Rectangle 21"/>
          <p:cNvSpPr>
            <a:spLocks noChangeArrowheads="1"/>
          </p:cNvSpPr>
          <p:nvPr/>
        </p:nvSpPr>
        <p:spPr bwMode="auto">
          <a:xfrm>
            <a:off x="7086600" y="1524000"/>
            <a:ext cx="685800" cy="609600"/>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a:solidFill>
                  <a:schemeClr val="accent1">
                    <a:lumMod val="10000"/>
                  </a:schemeClr>
                </a:solidFill>
                <a:latin typeface="Times New Roman" pitchFamily="18" charset="0"/>
                <a:sym typeface="Wingdings" pitchFamily="2" charset="2"/>
              </a:rPr>
              <a:t></a:t>
            </a:r>
          </a:p>
        </p:txBody>
      </p:sp>
      <p:sp>
        <p:nvSpPr>
          <p:cNvPr id="184342" name="Rectangle 22"/>
          <p:cNvSpPr>
            <a:spLocks noChangeArrowheads="1"/>
          </p:cNvSpPr>
          <p:nvPr/>
        </p:nvSpPr>
        <p:spPr bwMode="auto">
          <a:xfrm>
            <a:off x="8001000" y="2468563"/>
            <a:ext cx="685800" cy="609600"/>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a:solidFill>
                  <a:schemeClr val="accent1">
                    <a:lumMod val="10000"/>
                  </a:schemeClr>
                </a:solidFill>
                <a:latin typeface="Times New Roman" pitchFamily="18" charset="0"/>
                <a:sym typeface="Wingdings" pitchFamily="2" charset="2"/>
              </a:rPr>
              <a:t></a:t>
            </a:r>
          </a:p>
        </p:txBody>
      </p:sp>
      <p:sp>
        <p:nvSpPr>
          <p:cNvPr id="184343" name="Rectangle 23"/>
          <p:cNvSpPr>
            <a:spLocks noChangeArrowheads="1"/>
          </p:cNvSpPr>
          <p:nvPr/>
        </p:nvSpPr>
        <p:spPr bwMode="auto">
          <a:xfrm>
            <a:off x="7086600" y="3352800"/>
            <a:ext cx="685800" cy="609600"/>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a:solidFill>
                  <a:schemeClr val="accent1">
                    <a:lumMod val="10000"/>
                  </a:schemeClr>
                </a:solidFill>
                <a:latin typeface="Times New Roman" pitchFamily="18" charset="0"/>
                <a:sym typeface="Wingdings" pitchFamily="2" charset="2"/>
              </a:rPr>
              <a:t></a:t>
            </a:r>
          </a:p>
        </p:txBody>
      </p:sp>
      <p:sp>
        <p:nvSpPr>
          <p:cNvPr id="184344" name="Rectangle 24"/>
          <p:cNvSpPr>
            <a:spLocks noChangeArrowheads="1"/>
          </p:cNvSpPr>
          <p:nvPr/>
        </p:nvSpPr>
        <p:spPr bwMode="auto">
          <a:xfrm>
            <a:off x="8001000" y="4304506"/>
            <a:ext cx="685800" cy="611188"/>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a:solidFill>
                  <a:schemeClr val="accent1">
                    <a:lumMod val="10000"/>
                  </a:schemeClr>
                </a:solidFill>
                <a:latin typeface="Times New Roman" pitchFamily="18" charset="0"/>
                <a:sym typeface="Wingdings" pitchFamily="2" charset="2"/>
              </a:rPr>
              <a:t></a:t>
            </a:r>
          </a:p>
        </p:txBody>
      </p:sp>
      <p:sp>
        <p:nvSpPr>
          <p:cNvPr id="184345" name="Rectangle 25"/>
          <p:cNvSpPr>
            <a:spLocks noChangeArrowheads="1"/>
          </p:cNvSpPr>
          <p:nvPr/>
        </p:nvSpPr>
        <p:spPr bwMode="auto">
          <a:xfrm>
            <a:off x="7086600" y="5257800"/>
            <a:ext cx="685800" cy="611188"/>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a:solidFill>
                  <a:schemeClr val="accent1">
                    <a:lumMod val="10000"/>
                  </a:schemeClr>
                </a:solidFill>
                <a:latin typeface="Times New Roman" pitchFamily="18" charset="0"/>
                <a:sym typeface="Wingdings" pitchFamily="2" charset="2"/>
              </a:rPr>
              <a:t></a:t>
            </a:r>
          </a:p>
        </p:txBody>
      </p:sp>
      <p:sp>
        <p:nvSpPr>
          <p:cNvPr id="184346" name="Text Box 26"/>
          <p:cNvSpPr txBox="1">
            <a:spLocks noChangeArrowheads="1"/>
          </p:cNvSpPr>
          <p:nvPr/>
        </p:nvSpPr>
        <p:spPr bwMode="auto">
          <a:xfrm>
            <a:off x="0" y="1295400"/>
            <a:ext cx="6705600" cy="1066800"/>
          </a:xfrm>
          <a:prstGeom prst="rect">
            <a:avLst/>
          </a:prstGeom>
          <a:solidFill>
            <a:schemeClr val="bg1"/>
          </a:solidFill>
          <a:ln>
            <a:noFill/>
          </a:ln>
          <a:effectLst/>
          <a:extLs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sz="3200" b="1" dirty="0">
                <a:solidFill>
                  <a:srgbClr val="000099"/>
                </a:solidFill>
                <a:latin typeface="Times New Roman" pitchFamily="18" charset="0"/>
              </a:rPr>
              <a:t>We learn different subjects when we are at school.</a:t>
            </a:r>
          </a:p>
        </p:txBody>
      </p:sp>
      <p:sp>
        <p:nvSpPr>
          <p:cNvPr id="184347" name="Text Box 27"/>
          <p:cNvSpPr txBox="1">
            <a:spLocks noChangeArrowheads="1"/>
          </p:cNvSpPr>
          <p:nvPr/>
        </p:nvSpPr>
        <p:spPr bwMode="auto">
          <a:xfrm>
            <a:off x="0" y="2434281"/>
            <a:ext cx="6705600" cy="579438"/>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1" hangingPunct="1">
              <a:spcBef>
                <a:spcPct val="50000"/>
              </a:spcBef>
            </a:pPr>
            <a:r>
              <a:rPr lang="en-US" sz="3200" b="1" dirty="0">
                <a:solidFill>
                  <a:srgbClr val="000099"/>
                </a:solidFill>
                <a:latin typeface="Times New Roman" pitchFamily="18" charset="0"/>
              </a:rPr>
              <a:t>2.</a:t>
            </a:r>
            <a:r>
              <a:rPr lang="en-US" sz="2400" b="1" dirty="0">
                <a:solidFill>
                  <a:srgbClr val="000099"/>
                </a:solidFill>
                <a:latin typeface="VNI-Cooper" pitchFamily="2" charset="0"/>
              </a:rPr>
              <a:t> </a:t>
            </a:r>
            <a:r>
              <a:rPr lang="en-US" sz="3200" b="1" dirty="0">
                <a:solidFill>
                  <a:srgbClr val="000099"/>
                </a:solidFill>
                <a:latin typeface="Times New Roman" pitchFamily="18" charset="0"/>
              </a:rPr>
              <a:t>We write essays in History       . </a:t>
            </a:r>
          </a:p>
        </p:txBody>
      </p:sp>
      <p:sp>
        <p:nvSpPr>
          <p:cNvPr id="184348" name="Text Box 28"/>
          <p:cNvSpPr txBox="1">
            <a:spLocks noChangeArrowheads="1"/>
          </p:cNvSpPr>
          <p:nvPr/>
        </p:nvSpPr>
        <p:spPr bwMode="auto">
          <a:xfrm>
            <a:off x="0" y="3048000"/>
            <a:ext cx="7467600" cy="1066800"/>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1" hangingPunct="1">
              <a:spcBef>
                <a:spcPct val="50000"/>
              </a:spcBef>
            </a:pPr>
            <a:r>
              <a:rPr lang="en-US" sz="3200" b="1" dirty="0">
                <a:solidFill>
                  <a:srgbClr val="000099"/>
                </a:solidFill>
                <a:latin typeface="Times New Roman" pitchFamily="18" charset="0"/>
              </a:rPr>
              <a:t>3. In History, we study past events in Vietnam as well as different countries.</a:t>
            </a:r>
          </a:p>
        </p:txBody>
      </p:sp>
      <p:sp>
        <p:nvSpPr>
          <p:cNvPr id="184349" name="Text Box 29"/>
          <p:cNvSpPr txBox="1">
            <a:spLocks noChangeArrowheads="1"/>
          </p:cNvSpPr>
          <p:nvPr/>
        </p:nvSpPr>
        <p:spPr bwMode="auto">
          <a:xfrm>
            <a:off x="0" y="4206875"/>
            <a:ext cx="6934200" cy="1066800"/>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1" hangingPunct="1">
              <a:spcBef>
                <a:spcPct val="50000"/>
              </a:spcBef>
            </a:pPr>
            <a:r>
              <a:rPr lang="en-US" sz="3200" b="1" dirty="0">
                <a:solidFill>
                  <a:srgbClr val="000099"/>
                </a:solidFill>
                <a:latin typeface="Times New Roman" pitchFamily="18" charset="0"/>
              </a:rPr>
              <a:t>4.</a:t>
            </a:r>
            <a:r>
              <a:rPr lang="en-US" sz="3200" b="1" dirty="0">
                <a:latin typeface="Times New Roman" pitchFamily="18" charset="0"/>
              </a:rPr>
              <a:t> </a:t>
            </a:r>
            <a:r>
              <a:rPr lang="en-US" sz="3200" b="1" dirty="0">
                <a:solidFill>
                  <a:srgbClr val="000099"/>
                </a:solidFill>
                <a:latin typeface="Times New Roman" pitchFamily="18" charset="0"/>
              </a:rPr>
              <a:t>In   Physics    , we learn about maps, different countries and their people.</a:t>
            </a:r>
          </a:p>
        </p:txBody>
      </p:sp>
      <p:sp>
        <p:nvSpPr>
          <p:cNvPr id="184350" name="Text Box 30"/>
          <p:cNvSpPr txBox="1">
            <a:spLocks noChangeArrowheads="1"/>
          </p:cNvSpPr>
          <p:nvPr/>
        </p:nvSpPr>
        <p:spPr bwMode="auto">
          <a:xfrm>
            <a:off x="0" y="5440363"/>
            <a:ext cx="6781800" cy="579437"/>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1" hangingPunct="1">
              <a:spcBef>
                <a:spcPct val="50000"/>
              </a:spcBef>
            </a:pPr>
            <a:r>
              <a:rPr lang="en-US" sz="3200" b="1" dirty="0">
                <a:solidFill>
                  <a:srgbClr val="000099"/>
                </a:solidFill>
                <a:latin typeface="Times New Roman" pitchFamily="18" charset="0"/>
              </a:rPr>
              <a:t>5.</a:t>
            </a:r>
            <a:r>
              <a:rPr lang="en-US" sz="3200" b="1" dirty="0">
                <a:latin typeface="Times New Roman" pitchFamily="18" charset="0"/>
              </a:rPr>
              <a:t> </a:t>
            </a:r>
            <a:r>
              <a:rPr lang="en-US" sz="3200" b="1" dirty="0">
                <a:solidFill>
                  <a:srgbClr val="000099"/>
                </a:solidFill>
                <a:latin typeface="Times New Roman" pitchFamily="18" charset="0"/>
              </a:rPr>
              <a:t>We are interested in all our classes.</a:t>
            </a:r>
          </a:p>
        </p:txBody>
      </p:sp>
      <p:sp>
        <p:nvSpPr>
          <p:cNvPr id="184351" name="Rectangle 31"/>
          <p:cNvSpPr>
            <a:spLocks noGrp="1" noChangeArrowheads="1"/>
          </p:cNvSpPr>
          <p:nvPr>
            <p:ph type="title"/>
          </p:nvPr>
        </p:nvSpPr>
        <p:spPr>
          <a:xfrm>
            <a:off x="0" y="152400"/>
            <a:ext cx="8229600" cy="706438"/>
          </a:xfrm>
        </p:spPr>
        <p:txBody>
          <a:bodyPr/>
          <a:lstStyle/>
          <a:p>
            <a:r>
              <a:rPr lang="en-US" b="1" dirty="0">
                <a:solidFill>
                  <a:srgbClr val="FF0000"/>
                </a:solidFill>
                <a:latin typeface="Times New Roman" pitchFamily="18" charset="0"/>
              </a:rPr>
              <a:t>TRUE  OR  FALSE</a:t>
            </a:r>
          </a:p>
        </p:txBody>
      </p:sp>
      <p:sp>
        <p:nvSpPr>
          <p:cNvPr id="184357" name="Rectangle 37"/>
          <p:cNvSpPr>
            <a:spLocks noChangeArrowheads="1"/>
          </p:cNvSpPr>
          <p:nvPr/>
        </p:nvSpPr>
        <p:spPr bwMode="auto">
          <a:xfrm>
            <a:off x="3762632" y="2541374"/>
            <a:ext cx="1981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dirty="0" smtClean="0">
                <a:solidFill>
                  <a:srgbClr val="FF0000"/>
                </a:solidFill>
                <a:latin typeface="Times New Roman" pitchFamily="18" charset="0"/>
              </a:rPr>
              <a:t>Literature </a:t>
            </a:r>
            <a:endParaRPr lang="en-US" sz="3200" b="1" dirty="0">
              <a:solidFill>
                <a:srgbClr val="FF0000"/>
              </a:solidFill>
              <a:latin typeface="Times New Roman" pitchFamily="18" charset="0"/>
            </a:endParaRPr>
          </a:p>
        </p:txBody>
      </p:sp>
      <p:sp>
        <p:nvSpPr>
          <p:cNvPr id="39" name="Rectangle 37"/>
          <p:cNvSpPr>
            <a:spLocks noChangeArrowheads="1"/>
          </p:cNvSpPr>
          <p:nvPr/>
        </p:nvSpPr>
        <p:spPr bwMode="auto">
          <a:xfrm>
            <a:off x="990600" y="4283075"/>
            <a:ext cx="1981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dirty="0" smtClean="0">
                <a:solidFill>
                  <a:srgbClr val="FF0000"/>
                </a:solidFill>
                <a:latin typeface="Times New Roman" pitchFamily="18" charset="0"/>
              </a:rPr>
              <a:t>Geography  </a:t>
            </a:r>
            <a:endParaRPr lang="en-US" sz="3200" b="1" dirty="0">
              <a:solidFill>
                <a:srgbClr val="FF0000"/>
              </a:solidFill>
              <a:latin typeface="Times New Roman" pitchFamily="18"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1">
                                            <p:txEl>
                                              <p:pRg st="0" end="0"/>
                                            </p:txEl>
                                          </p:spTgt>
                                        </p:tgtEl>
                                        <p:attrNameLst>
                                          <p:attrName>style.visibility</p:attrName>
                                        </p:attrNameLst>
                                      </p:cBhvr>
                                      <p:to>
                                        <p:strVal val="visible"/>
                                      </p:to>
                                    </p:set>
                                    <p:animEffect transition="in" filter="fade">
                                      <p:cBhvr>
                                        <p:cTn id="7" dur="500"/>
                                        <p:tgtEl>
                                          <p:spTgt spid="1843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2">
                                            <p:txEl>
                                              <p:pRg st="0" end="0"/>
                                            </p:txEl>
                                          </p:spTgt>
                                        </p:tgtEl>
                                        <p:attrNameLst>
                                          <p:attrName>style.visibility</p:attrName>
                                        </p:attrNameLst>
                                      </p:cBhvr>
                                      <p:to>
                                        <p:strVal val="visible"/>
                                      </p:to>
                                    </p:set>
                                    <p:animEffect transition="in" filter="fade">
                                      <p:cBhvr>
                                        <p:cTn id="12" dur="500"/>
                                        <p:tgtEl>
                                          <p:spTgt spid="1843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7"/>
                                        </p:tgtEl>
                                        <p:attrNameLst>
                                          <p:attrName>style.visibility</p:attrName>
                                        </p:attrNameLst>
                                      </p:cBhvr>
                                      <p:to>
                                        <p:strVal val="visible"/>
                                      </p:to>
                                    </p:set>
                                    <p:animEffect transition="in" filter="fade">
                                      <p:cBhvr>
                                        <p:cTn id="17" dur="500"/>
                                        <p:tgtEl>
                                          <p:spTgt spid="1843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43">
                                            <p:txEl>
                                              <p:pRg st="0" end="0"/>
                                            </p:txEl>
                                          </p:spTgt>
                                        </p:tgtEl>
                                        <p:attrNameLst>
                                          <p:attrName>style.visibility</p:attrName>
                                        </p:attrNameLst>
                                      </p:cBhvr>
                                      <p:to>
                                        <p:strVal val="visible"/>
                                      </p:to>
                                    </p:set>
                                    <p:animEffect transition="in" filter="fade">
                                      <p:cBhvr>
                                        <p:cTn id="22" dur="500"/>
                                        <p:tgtEl>
                                          <p:spTgt spid="1843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44">
                                            <p:txEl>
                                              <p:pRg st="0" end="0"/>
                                            </p:txEl>
                                          </p:spTgt>
                                        </p:tgtEl>
                                        <p:attrNameLst>
                                          <p:attrName>style.visibility</p:attrName>
                                        </p:attrNameLst>
                                      </p:cBhvr>
                                      <p:to>
                                        <p:strVal val="visible"/>
                                      </p:to>
                                    </p:set>
                                    <p:animEffect transition="in" filter="fade">
                                      <p:cBhvr>
                                        <p:cTn id="27" dur="500"/>
                                        <p:tgtEl>
                                          <p:spTgt spid="18434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345">
                                            <p:txEl>
                                              <p:pRg st="0" end="0"/>
                                            </p:txEl>
                                          </p:spTgt>
                                        </p:tgtEl>
                                        <p:attrNameLst>
                                          <p:attrName>style.visibility</p:attrName>
                                        </p:attrNameLst>
                                      </p:cBhvr>
                                      <p:to>
                                        <p:strVal val="visible"/>
                                      </p:to>
                                    </p:set>
                                    <p:animEffect transition="in" filter="fade">
                                      <p:cBhvr>
                                        <p:cTn id="37" dur="500"/>
                                        <p:tgtEl>
                                          <p:spTgt spid="1843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7" grpId="0" animBg="1"/>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type="body" idx="1"/>
          </p:nvPr>
        </p:nvSpPr>
        <p:spPr>
          <a:xfrm>
            <a:off x="0" y="609600"/>
            <a:ext cx="9144000" cy="5638800"/>
          </a:xfrm>
        </p:spPr>
        <p:txBody>
          <a:bodyPr/>
          <a:lstStyle/>
          <a:p>
            <a:pPr>
              <a:buFontTx/>
              <a:buNone/>
            </a:pPr>
            <a:r>
              <a:rPr lang="en-US" sz="2400" b="1" dirty="0">
                <a:solidFill>
                  <a:srgbClr val="0000CC"/>
                </a:solidFill>
                <a:latin typeface="Times New Roman" pitchFamily="18" charset="0"/>
                <a:cs typeface="Times New Roman" pitchFamily="18" charset="0"/>
              </a:rPr>
              <a:t>1. What do you study at school?</a:t>
            </a:r>
            <a:endParaRPr lang="vi-VN" sz="2400" b="1" dirty="0">
              <a:solidFill>
                <a:srgbClr val="0000CC"/>
              </a:solidFill>
              <a:latin typeface="Times New Roman" pitchFamily="18" charset="0"/>
              <a:cs typeface="Times New Roman" pitchFamily="18" charset="0"/>
            </a:endParaRPr>
          </a:p>
          <a:p>
            <a:pPr>
              <a:buFontTx/>
              <a:buNone/>
            </a:pPr>
            <a:r>
              <a:rPr lang="vi-VN" sz="24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At school we study many things.</a:t>
            </a:r>
            <a:endParaRPr lang="vi-VN" sz="2800" b="1" dirty="0">
              <a:solidFill>
                <a:srgbClr val="FF0000"/>
              </a:solidFill>
              <a:latin typeface="Times New Roman" pitchFamily="18" charset="0"/>
              <a:cs typeface="Times New Roman" pitchFamily="18" charset="0"/>
            </a:endParaRPr>
          </a:p>
          <a:p>
            <a:pPr>
              <a:buFontTx/>
              <a:buNone/>
            </a:pPr>
            <a:r>
              <a:rPr lang="en-US" sz="2400" b="1" dirty="0">
                <a:solidFill>
                  <a:srgbClr val="0000CC"/>
                </a:solidFill>
                <a:latin typeface="Times New Roman" pitchFamily="18" charset="0"/>
                <a:cs typeface="Times New Roman" pitchFamily="18" charset="0"/>
              </a:rPr>
              <a:t>2. What do you learn in Literature?</a:t>
            </a:r>
            <a:r>
              <a:rPr lang="vi-VN" sz="2400" b="1" dirty="0">
                <a:solidFill>
                  <a:srgbClr val="0000CC"/>
                </a:solidFill>
                <a:latin typeface="Times New Roman" pitchFamily="18" charset="0"/>
                <a:cs typeface="Times New Roman" pitchFamily="18" charset="0"/>
              </a:rPr>
              <a:t> </a:t>
            </a:r>
          </a:p>
          <a:p>
            <a:pPr>
              <a:buFontTx/>
              <a:buNone/>
            </a:pPr>
            <a:r>
              <a:rPr lang="vi-VN" sz="24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In Literature, we learn about books and write essays</a:t>
            </a:r>
            <a:r>
              <a:rPr lang="en-US" sz="2400" b="1" dirty="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a:p>
            <a:pPr>
              <a:buFontTx/>
              <a:buNone/>
            </a:pPr>
            <a:r>
              <a:rPr lang="vi-VN" sz="2400" b="1" dirty="0">
                <a:solidFill>
                  <a:srgbClr val="0000CC"/>
                </a:solidFill>
                <a:latin typeface="Times New Roman" pitchFamily="18" charset="0"/>
                <a:cs typeface="Times New Roman" pitchFamily="18" charset="0"/>
              </a:rPr>
              <a:t>3. </a:t>
            </a:r>
            <a:r>
              <a:rPr lang="en-US" sz="2400" b="1" dirty="0">
                <a:solidFill>
                  <a:srgbClr val="0000CC"/>
                </a:solidFill>
                <a:latin typeface="Times New Roman" pitchFamily="18" charset="0"/>
                <a:cs typeface="Times New Roman" pitchFamily="18" charset="0"/>
              </a:rPr>
              <a:t>Do you study past and present events in History?</a:t>
            </a:r>
            <a:endParaRPr lang="vi-VN" sz="2400" b="1" dirty="0">
              <a:solidFill>
                <a:srgbClr val="0000CC"/>
              </a:solidFill>
              <a:latin typeface="Times New Roman" pitchFamily="18" charset="0"/>
              <a:cs typeface="Times New Roman" pitchFamily="18" charset="0"/>
            </a:endParaRPr>
          </a:p>
          <a:p>
            <a:pPr>
              <a:buFontTx/>
              <a:buNone/>
            </a:pPr>
            <a:r>
              <a:rPr lang="vi-VN" sz="2400" b="1" dirty="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Yes, we do.</a:t>
            </a:r>
            <a:endParaRPr lang="vi-VN" sz="2800" b="1" dirty="0">
              <a:solidFill>
                <a:srgbClr val="FF0000"/>
              </a:solidFill>
              <a:latin typeface="Times New Roman" pitchFamily="18" charset="0"/>
              <a:cs typeface="Times New Roman" pitchFamily="18" charset="0"/>
            </a:endParaRPr>
          </a:p>
          <a:p>
            <a:pPr>
              <a:buFontTx/>
              <a:buNone/>
            </a:pPr>
            <a:r>
              <a:rPr lang="vi-VN" sz="2400" b="1" dirty="0">
                <a:solidFill>
                  <a:srgbClr val="0000CC"/>
                </a:solidFill>
                <a:latin typeface="Times New Roman" pitchFamily="18" charset="0"/>
                <a:cs typeface="Times New Roman" pitchFamily="18" charset="0"/>
              </a:rPr>
              <a:t>4. </a:t>
            </a:r>
            <a:r>
              <a:rPr lang="en-US" sz="2400" b="1" dirty="0">
                <a:solidFill>
                  <a:srgbClr val="0000CC"/>
                </a:solidFill>
                <a:latin typeface="Times New Roman" pitchFamily="18" charset="0"/>
                <a:cs typeface="Times New Roman" pitchFamily="18" charset="0"/>
              </a:rPr>
              <a:t>What subject do you learn about different countries and their people?</a:t>
            </a:r>
          </a:p>
          <a:p>
            <a:pPr>
              <a:buFontTx/>
              <a:buNone/>
            </a:pPr>
            <a:r>
              <a:rPr lang="vi-VN" sz="24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Geography</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a:p>
            <a:pPr>
              <a:buFontTx/>
              <a:buNone/>
            </a:pPr>
            <a:r>
              <a:rPr lang="vi-VN" sz="2400" b="1" dirty="0">
                <a:solidFill>
                  <a:srgbClr val="0000CC"/>
                </a:solidFill>
                <a:latin typeface="Times New Roman" pitchFamily="18" charset="0"/>
                <a:cs typeface="Times New Roman" pitchFamily="18" charset="0"/>
              </a:rPr>
              <a:t>5.</a:t>
            </a:r>
            <a:r>
              <a:rPr lang="vi-VN" sz="2400" b="1" dirty="0">
                <a:solidFill>
                  <a:srgbClr val="000000"/>
                </a:solidFill>
                <a:latin typeface="Times New Roman" pitchFamily="18" charset="0"/>
                <a:cs typeface="Times New Roman" pitchFamily="18" charset="0"/>
              </a:rPr>
              <a:t> </a:t>
            </a:r>
            <a:r>
              <a:rPr lang="en-US" sz="2400" b="1" dirty="0">
                <a:solidFill>
                  <a:srgbClr val="0000CC"/>
                </a:solidFill>
                <a:latin typeface="Times New Roman" pitchFamily="18" charset="0"/>
                <a:cs typeface="Times New Roman" pitchFamily="18" charset="0"/>
              </a:rPr>
              <a:t>Do you speak English in language class?</a:t>
            </a:r>
            <a:endParaRPr lang="vi-VN" sz="2400" b="1" dirty="0">
              <a:solidFill>
                <a:srgbClr val="0000CC"/>
              </a:solidFill>
              <a:latin typeface="Times New Roman" pitchFamily="18" charset="0"/>
              <a:cs typeface="Times New Roman" pitchFamily="18" charset="0"/>
            </a:endParaRPr>
          </a:p>
          <a:p>
            <a:pPr>
              <a:buFontTx/>
              <a:buNone/>
            </a:pPr>
            <a:r>
              <a:rPr lang="en-US" sz="2800" b="1" dirty="0">
                <a:solidFill>
                  <a:srgbClr val="FF0000"/>
                </a:solidFill>
                <a:latin typeface="Times New Roman" pitchFamily="18" charset="0"/>
                <a:cs typeface="Times New Roman" pitchFamily="18" charset="0"/>
              </a:rPr>
              <a:t>-Yes, we do.</a:t>
            </a:r>
          </a:p>
          <a:p>
            <a:pPr>
              <a:buFontTx/>
              <a:buNone/>
            </a:pPr>
            <a:r>
              <a:rPr lang="en-US" sz="2400" b="1" dirty="0">
                <a:solidFill>
                  <a:srgbClr val="0000CC"/>
                </a:solidFill>
                <a:latin typeface="Times New Roman" pitchFamily="18" charset="0"/>
                <a:cs typeface="Times New Roman" pitchFamily="18" charset="0"/>
              </a:rPr>
              <a:t>6. What other things do you study?</a:t>
            </a:r>
          </a:p>
          <a:p>
            <a:pPr>
              <a:buFontTx/>
              <a:buNone/>
            </a:pPr>
            <a:r>
              <a:rPr lang="en-US" sz="2400" dirty="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We study many other things, such as Music, Sports &amp; Art.</a:t>
            </a:r>
          </a:p>
        </p:txBody>
      </p:sp>
      <p:pic>
        <p:nvPicPr>
          <p:cNvPr id="229380" name="Picture 4" descr="MMj0283679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57200"/>
            <a:ext cx="14906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9382" name="Picture 6" descr="j02515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4648200"/>
            <a:ext cx="12954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1"/>
          <p:cNvSpPr>
            <a:spLocks noGrp="1" noChangeArrowheads="1"/>
          </p:cNvSpPr>
          <p:nvPr>
            <p:ph type="title"/>
          </p:nvPr>
        </p:nvSpPr>
        <p:spPr>
          <a:xfrm>
            <a:off x="76200" y="152400"/>
            <a:ext cx="8153400" cy="457200"/>
          </a:xfrm>
        </p:spPr>
        <p:txBody>
          <a:bodyPr/>
          <a:lstStyle/>
          <a:p>
            <a:pPr algn="l"/>
            <a:r>
              <a:rPr lang="en-US" sz="3400" b="1" kern="1200" dirty="0">
                <a:solidFill>
                  <a:schemeClr val="accent2">
                    <a:lumMod val="10000"/>
                  </a:schemeClr>
                </a:solidFill>
                <a:latin typeface="Times New Roman" pitchFamily="18" charset="0"/>
                <a:ea typeface="+mn-ea"/>
                <a:cs typeface="Times New Roman" pitchFamily="18" charset="0"/>
              </a:rPr>
              <a:t>Ask and </a:t>
            </a:r>
            <a:r>
              <a:rPr lang="en-US" sz="3400" b="1" kern="1200" dirty="0" smtClean="0">
                <a:solidFill>
                  <a:schemeClr val="accent2">
                    <a:lumMod val="10000"/>
                  </a:schemeClr>
                </a:solidFill>
                <a:latin typeface="Times New Roman" pitchFamily="18" charset="0"/>
                <a:ea typeface="+mn-ea"/>
                <a:cs typeface="Times New Roman" pitchFamily="18" charset="0"/>
              </a:rPr>
              <a:t>answer</a:t>
            </a:r>
            <a:r>
              <a:rPr lang="vi-VN" sz="3400" b="1" kern="1200" dirty="0" smtClean="0">
                <a:solidFill>
                  <a:schemeClr val="accent2">
                    <a:lumMod val="10000"/>
                  </a:schemeClr>
                </a:solidFill>
                <a:latin typeface="Times New Roman" pitchFamily="18" charset="0"/>
                <a:ea typeface="+mn-ea"/>
                <a:cs typeface="Times New Roman" pitchFamily="18" charset="0"/>
              </a:rPr>
              <a:t> the </a:t>
            </a:r>
            <a:r>
              <a:rPr lang="en-US" sz="3400" b="1" kern="1200" dirty="0" smtClean="0">
                <a:solidFill>
                  <a:schemeClr val="accent2">
                    <a:lumMod val="10000"/>
                  </a:schemeClr>
                </a:solidFill>
                <a:latin typeface="Times New Roman" pitchFamily="18" charset="0"/>
                <a:ea typeface="+mn-ea"/>
                <a:cs typeface="Times New Roman" pitchFamily="18" charset="0"/>
              </a:rPr>
              <a:t>questions</a:t>
            </a:r>
            <a:r>
              <a:rPr lang="vi-VN" sz="3400" b="1" kern="1200" dirty="0" smtClean="0">
                <a:solidFill>
                  <a:schemeClr val="accent2">
                    <a:lumMod val="10000"/>
                  </a:schemeClr>
                </a:solidFill>
                <a:latin typeface="Times New Roman" pitchFamily="18" charset="0"/>
                <a:ea typeface="+mn-ea"/>
                <a:cs typeface="Times New Roman" pitchFamily="18" charset="0"/>
              </a:rPr>
              <a:t>:</a:t>
            </a:r>
            <a:endParaRPr lang="en-US" b="1" dirty="0">
              <a:solidFill>
                <a:schemeClr val="accent2">
                  <a:lumMod val="10000"/>
                </a:schemeClr>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93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nodeType="clickEffect">
                                  <p:stCondLst>
                                    <p:cond delay="0"/>
                                  </p:stCondLst>
                                  <p:childTnLst>
                                    <p:set>
                                      <p:cBhvr>
                                        <p:cTn id="10" dur="1" fill="hold">
                                          <p:stCondLst>
                                            <p:cond delay="0"/>
                                          </p:stCondLst>
                                        </p:cTn>
                                        <p:tgtEl>
                                          <p:spTgt spid="229379">
                                            <p:txEl>
                                              <p:pRg st="0" end="0"/>
                                            </p:txEl>
                                          </p:spTgt>
                                        </p:tgtEl>
                                        <p:attrNameLst>
                                          <p:attrName>style.visibility</p:attrName>
                                        </p:attrNameLst>
                                      </p:cBhvr>
                                      <p:to>
                                        <p:strVal val="visible"/>
                                      </p:to>
                                    </p:set>
                                    <p:anim calcmode="lin" valueType="num">
                                      <p:cBhvr>
                                        <p:cTn id="11" dur="500" fill="hold"/>
                                        <p:tgtEl>
                                          <p:spTgt spid="22937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29379">
                                            <p:txEl>
                                              <p:pRg st="0" end="0"/>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29379">
                                            <p:txEl>
                                              <p:pRg st="2" end="2"/>
                                            </p:txEl>
                                          </p:spTgt>
                                        </p:tgtEl>
                                        <p:attrNameLst>
                                          <p:attrName>style.visibility</p:attrName>
                                        </p:attrNameLst>
                                      </p:cBhvr>
                                      <p:to>
                                        <p:strVal val="visible"/>
                                      </p:to>
                                    </p:set>
                                    <p:anim calcmode="lin" valueType="num">
                                      <p:cBhvr>
                                        <p:cTn id="15" dur="500" fill="hold"/>
                                        <p:tgtEl>
                                          <p:spTgt spid="229379">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29379">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229379">
                                            <p:txEl>
                                              <p:pRg st="4" end="4"/>
                                            </p:txEl>
                                          </p:spTgt>
                                        </p:tgtEl>
                                        <p:attrNameLst>
                                          <p:attrName>style.visibility</p:attrName>
                                        </p:attrNameLst>
                                      </p:cBhvr>
                                      <p:to>
                                        <p:strVal val="visible"/>
                                      </p:to>
                                    </p:set>
                                    <p:anim calcmode="lin" valueType="num">
                                      <p:cBhvr>
                                        <p:cTn id="19" dur="500" fill="hold"/>
                                        <p:tgtEl>
                                          <p:spTgt spid="229379">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29379">
                                            <p:txEl>
                                              <p:pRg st="4" end="4"/>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229379">
                                            <p:txEl>
                                              <p:pRg st="6" end="6"/>
                                            </p:txEl>
                                          </p:spTgt>
                                        </p:tgtEl>
                                        <p:attrNameLst>
                                          <p:attrName>style.visibility</p:attrName>
                                        </p:attrNameLst>
                                      </p:cBhvr>
                                      <p:to>
                                        <p:strVal val="visible"/>
                                      </p:to>
                                    </p:set>
                                    <p:anim calcmode="lin" valueType="num">
                                      <p:cBhvr>
                                        <p:cTn id="23" dur="500" fill="hold"/>
                                        <p:tgtEl>
                                          <p:spTgt spid="229379">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229379">
                                            <p:txEl>
                                              <p:pRg st="6" end="6"/>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229379">
                                            <p:txEl>
                                              <p:pRg st="8" end="8"/>
                                            </p:txEl>
                                          </p:spTgt>
                                        </p:tgtEl>
                                        <p:attrNameLst>
                                          <p:attrName>style.visibility</p:attrName>
                                        </p:attrNameLst>
                                      </p:cBhvr>
                                      <p:to>
                                        <p:strVal val="visible"/>
                                      </p:to>
                                    </p:set>
                                    <p:anim calcmode="lin" valueType="num">
                                      <p:cBhvr>
                                        <p:cTn id="27" dur="500" fill="hold"/>
                                        <p:tgtEl>
                                          <p:spTgt spid="229379">
                                            <p:txEl>
                                              <p:pRg st="8" end="8"/>
                                            </p:txEl>
                                          </p:spTgt>
                                        </p:tgtEl>
                                        <p:attrNameLst>
                                          <p:attrName>ppt_w</p:attrName>
                                        </p:attrNameLst>
                                      </p:cBhvr>
                                      <p:tavLst>
                                        <p:tav tm="0">
                                          <p:val>
                                            <p:fltVal val="0"/>
                                          </p:val>
                                        </p:tav>
                                        <p:tav tm="100000">
                                          <p:val>
                                            <p:strVal val="#ppt_w"/>
                                          </p:val>
                                        </p:tav>
                                      </p:tavLst>
                                    </p:anim>
                                    <p:anim calcmode="lin" valueType="num">
                                      <p:cBhvr>
                                        <p:cTn id="28" dur="500" fill="hold"/>
                                        <p:tgtEl>
                                          <p:spTgt spid="229379">
                                            <p:txEl>
                                              <p:pRg st="8" end="8"/>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229379">
                                            <p:txEl>
                                              <p:pRg st="10" end="10"/>
                                            </p:txEl>
                                          </p:spTgt>
                                        </p:tgtEl>
                                        <p:attrNameLst>
                                          <p:attrName>style.visibility</p:attrName>
                                        </p:attrNameLst>
                                      </p:cBhvr>
                                      <p:to>
                                        <p:strVal val="visible"/>
                                      </p:to>
                                    </p:set>
                                    <p:anim calcmode="lin" valueType="num">
                                      <p:cBhvr>
                                        <p:cTn id="31" dur="500" fill="hold"/>
                                        <p:tgtEl>
                                          <p:spTgt spid="229379">
                                            <p:txEl>
                                              <p:pRg st="10" end="10"/>
                                            </p:txEl>
                                          </p:spTgt>
                                        </p:tgtEl>
                                        <p:attrNameLst>
                                          <p:attrName>ppt_w</p:attrName>
                                        </p:attrNameLst>
                                      </p:cBhvr>
                                      <p:tavLst>
                                        <p:tav tm="0">
                                          <p:val>
                                            <p:fltVal val="0"/>
                                          </p:val>
                                        </p:tav>
                                        <p:tav tm="100000">
                                          <p:val>
                                            <p:strVal val="#ppt_w"/>
                                          </p:val>
                                        </p:tav>
                                      </p:tavLst>
                                    </p:anim>
                                    <p:anim calcmode="lin" valueType="num">
                                      <p:cBhvr>
                                        <p:cTn id="32" dur="500" fill="hold"/>
                                        <p:tgtEl>
                                          <p:spTgt spid="229379">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29379">
                                            <p:txEl>
                                              <p:pRg st="1" end="1"/>
                                            </p:txEl>
                                          </p:spTgt>
                                        </p:tgtEl>
                                        <p:attrNameLst>
                                          <p:attrName>style.visibility</p:attrName>
                                        </p:attrNameLst>
                                      </p:cBhvr>
                                      <p:to>
                                        <p:strVal val="visible"/>
                                      </p:to>
                                    </p:set>
                                    <p:anim calcmode="lin" valueType="num">
                                      <p:cBhvr additive="base">
                                        <p:cTn id="37" dur="500" fill="hold"/>
                                        <p:tgtEl>
                                          <p:spTgt spid="229379">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9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29379">
                                            <p:txEl>
                                              <p:pRg st="3" end="3"/>
                                            </p:txEl>
                                          </p:spTgt>
                                        </p:tgtEl>
                                        <p:attrNameLst>
                                          <p:attrName>style.visibility</p:attrName>
                                        </p:attrNameLst>
                                      </p:cBhvr>
                                      <p:to>
                                        <p:strVal val="visible"/>
                                      </p:to>
                                    </p:set>
                                    <p:anim calcmode="lin" valueType="num">
                                      <p:cBhvr additive="base">
                                        <p:cTn id="43" dur="500" fill="hold"/>
                                        <p:tgtEl>
                                          <p:spTgt spid="229379">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93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29379">
                                            <p:txEl>
                                              <p:pRg st="5" end="5"/>
                                            </p:txEl>
                                          </p:spTgt>
                                        </p:tgtEl>
                                        <p:attrNameLst>
                                          <p:attrName>style.visibility</p:attrName>
                                        </p:attrNameLst>
                                      </p:cBhvr>
                                      <p:to>
                                        <p:strVal val="visible"/>
                                      </p:to>
                                    </p:set>
                                    <p:anim calcmode="lin" valueType="num">
                                      <p:cBhvr additive="base">
                                        <p:cTn id="49" dur="500" fill="hold"/>
                                        <p:tgtEl>
                                          <p:spTgt spid="229379">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93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229379">
                                            <p:txEl>
                                              <p:pRg st="7" end="7"/>
                                            </p:txEl>
                                          </p:spTgt>
                                        </p:tgtEl>
                                        <p:attrNameLst>
                                          <p:attrName>style.visibility</p:attrName>
                                        </p:attrNameLst>
                                      </p:cBhvr>
                                      <p:to>
                                        <p:strVal val="visible"/>
                                      </p:to>
                                    </p:set>
                                    <p:anim calcmode="lin" valueType="num">
                                      <p:cBhvr additive="base">
                                        <p:cTn id="55" dur="500" fill="hold"/>
                                        <p:tgtEl>
                                          <p:spTgt spid="229379">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93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229379">
                                            <p:txEl>
                                              <p:pRg st="9" end="9"/>
                                            </p:txEl>
                                          </p:spTgt>
                                        </p:tgtEl>
                                        <p:attrNameLst>
                                          <p:attrName>style.visibility</p:attrName>
                                        </p:attrNameLst>
                                      </p:cBhvr>
                                      <p:to>
                                        <p:strVal val="visible"/>
                                      </p:to>
                                    </p:set>
                                    <p:anim calcmode="lin" valueType="num">
                                      <p:cBhvr additive="base">
                                        <p:cTn id="61" dur="500" fill="hold"/>
                                        <p:tgtEl>
                                          <p:spTgt spid="22937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937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229379">
                                            <p:txEl>
                                              <p:pRg st="11" end="11"/>
                                            </p:txEl>
                                          </p:spTgt>
                                        </p:tgtEl>
                                        <p:attrNameLst>
                                          <p:attrName>style.visibility</p:attrName>
                                        </p:attrNameLst>
                                      </p:cBhvr>
                                      <p:to>
                                        <p:strVal val="visible"/>
                                      </p:to>
                                    </p:set>
                                    <p:anim calcmode="lin" valueType="num">
                                      <p:cBhvr additive="base">
                                        <p:cTn id="67" dur="500" fill="hold"/>
                                        <p:tgtEl>
                                          <p:spTgt spid="229379">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937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229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AutoShape 2"/>
          <p:cNvSpPr>
            <a:spLocks noChangeArrowheads="1"/>
          </p:cNvSpPr>
          <p:nvPr/>
        </p:nvSpPr>
        <p:spPr bwMode="auto">
          <a:xfrm>
            <a:off x="2209800" y="1981200"/>
            <a:ext cx="5029200" cy="1066800"/>
          </a:xfrm>
          <a:prstGeom prst="roundRect">
            <a:avLst>
              <a:gd name="adj" fmla="val 16667"/>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solidFill>
                  <a:srgbClr val="0000CC"/>
                </a:solidFill>
                <a:latin typeface="VnSouvenir" pitchFamily="2" charset="0"/>
              </a:rPr>
              <a:t>Literature</a:t>
            </a:r>
          </a:p>
        </p:txBody>
      </p:sp>
      <p:sp>
        <p:nvSpPr>
          <p:cNvPr id="211971" name="AutoShape 3"/>
          <p:cNvSpPr>
            <a:spLocks noChangeArrowheads="1"/>
          </p:cNvSpPr>
          <p:nvPr/>
        </p:nvSpPr>
        <p:spPr bwMode="auto">
          <a:xfrm>
            <a:off x="1219200" y="3656013"/>
            <a:ext cx="2514600" cy="763587"/>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solidFill>
                  <a:srgbClr val="0000CC"/>
                </a:solidFill>
                <a:latin typeface="Times New Roman" pitchFamily="18" charset="0"/>
              </a:rPr>
              <a:t>author</a:t>
            </a:r>
          </a:p>
        </p:txBody>
      </p:sp>
      <p:sp>
        <p:nvSpPr>
          <p:cNvPr id="211972" name="AutoShape 4"/>
          <p:cNvSpPr>
            <a:spLocks noChangeArrowheads="1"/>
          </p:cNvSpPr>
          <p:nvPr/>
        </p:nvSpPr>
        <p:spPr bwMode="auto">
          <a:xfrm>
            <a:off x="5181600" y="3656013"/>
            <a:ext cx="2514600" cy="763587"/>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solidFill>
                  <a:srgbClr val="0000CC"/>
                </a:solidFill>
                <a:latin typeface="Times New Roman" pitchFamily="18" charset="0"/>
              </a:rPr>
              <a:t>writing</a:t>
            </a:r>
          </a:p>
        </p:txBody>
      </p:sp>
      <p:sp>
        <p:nvSpPr>
          <p:cNvPr id="211973" name="AutoShape 5"/>
          <p:cNvSpPr>
            <a:spLocks noChangeArrowheads="1"/>
          </p:cNvSpPr>
          <p:nvPr/>
        </p:nvSpPr>
        <p:spPr bwMode="auto">
          <a:xfrm>
            <a:off x="1219200" y="5257800"/>
            <a:ext cx="2514600" cy="76041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solidFill>
                  <a:srgbClr val="0000CC"/>
                </a:solidFill>
                <a:latin typeface="Times New Roman" pitchFamily="18" charset="0"/>
              </a:rPr>
              <a:t>paintings</a:t>
            </a:r>
          </a:p>
        </p:txBody>
      </p:sp>
      <p:sp>
        <p:nvSpPr>
          <p:cNvPr id="211974" name="AutoShape 6"/>
          <p:cNvSpPr>
            <a:spLocks noChangeArrowheads="1"/>
          </p:cNvSpPr>
          <p:nvPr/>
        </p:nvSpPr>
        <p:spPr bwMode="auto">
          <a:xfrm>
            <a:off x="5257800" y="5257800"/>
            <a:ext cx="2514600" cy="76041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solidFill>
                  <a:srgbClr val="0000CC"/>
                </a:solidFill>
                <a:latin typeface="Times New Roman" pitchFamily="18" charset="0"/>
              </a:rPr>
              <a:t>stories</a:t>
            </a:r>
          </a:p>
        </p:txBody>
      </p:sp>
      <p:sp>
        <p:nvSpPr>
          <p:cNvPr id="211975" name="AutoShape 7"/>
          <p:cNvSpPr>
            <a:spLocks noChangeArrowheads="1"/>
          </p:cNvSpPr>
          <p:nvPr/>
        </p:nvSpPr>
        <p:spPr bwMode="auto">
          <a:xfrm>
            <a:off x="457200" y="533400"/>
            <a:ext cx="8229600" cy="685800"/>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800" b="1" dirty="0">
                <a:latin typeface=".VnVogue" pitchFamily="34" charset="0"/>
              </a:rPr>
              <a:t>Discuss with a partner to find the Odd one out.</a:t>
            </a:r>
          </a:p>
        </p:txBody>
      </p:sp>
      <p:pic>
        <p:nvPicPr>
          <p:cNvPr id="211976" name="Picture 8" descr="j0089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950" y="1600200"/>
            <a:ext cx="1797050" cy="1182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11976"/>
                                        </p:tgtEl>
                                        <p:attrNameLst>
                                          <p:attrName>style.visibility</p:attrName>
                                        </p:attrNameLst>
                                      </p:cBhvr>
                                      <p:to>
                                        <p:strVal val="visible"/>
                                      </p:to>
                                    </p:set>
                                    <p:anim to="" calcmode="lin" valueType="num">
                                      <p:cBhvr>
                                        <p:cTn id="7" dur="1" fill="hold"/>
                                        <p:tgtEl>
                                          <p:spTgt spid="21197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6" fill="hold" grpId="0" nodeType="clickEffect">
                                  <p:stCondLst>
                                    <p:cond delay="0"/>
                                  </p:stCondLst>
                                  <p:childTnLst>
                                    <p:animEffect transition="out" filter="barn(inHorizontal)">
                                      <p:cBhvr>
                                        <p:cTn id="11" dur="500"/>
                                        <p:tgtEl>
                                          <p:spTgt spid="211973"/>
                                        </p:tgtEl>
                                      </p:cBhvr>
                                    </p:animEffect>
                                    <p:set>
                                      <p:cBhvr>
                                        <p:cTn id="12" dur="1" fill="hold">
                                          <p:stCondLst>
                                            <p:cond delay="499"/>
                                          </p:stCondLst>
                                        </p:cTn>
                                        <p:tgtEl>
                                          <p:spTgt spid="2119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AutoShape 2"/>
          <p:cNvSpPr>
            <a:spLocks noChangeArrowheads="1"/>
          </p:cNvSpPr>
          <p:nvPr/>
        </p:nvSpPr>
        <p:spPr bwMode="auto">
          <a:xfrm>
            <a:off x="2209800" y="1981200"/>
            <a:ext cx="5029200" cy="1066800"/>
          </a:xfrm>
          <a:prstGeom prst="roundRect">
            <a:avLst>
              <a:gd name="adj" fmla="val 16667"/>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solidFill>
                  <a:srgbClr val="0000CC"/>
                </a:solidFill>
                <a:latin typeface="VnSouvenir" pitchFamily="2" charset="0"/>
              </a:rPr>
              <a:t>History</a:t>
            </a:r>
          </a:p>
        </p:txBody>
      </p:sp>
      <p:sp>
        <p:nvSpPr>
          <p:cNvPr id="214019" name="AutoShape 3"/>
          <p:cNvSpPr>
            <a:spLocks noChangeArrowheads="1"/>
          </p:cNvSpPr>
          <p:nvPr/>
        </p:nvSpPr>
        <p:spPr bwMode="auto">
          <a:xfrm>
            <a:off x="1143000" y="5334000"/>
            <a:ext cx="2667000" cy="762000"/>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800" b="1">
                <a:solidFill>
                  <a:srgbClr val="000099"/>
                </a:solidFill>
                <a:latin typeface="Times New Roman" pitchFamily="18" charset="0"/>
              </a:rPr>
              <a:t>world events</a:t>
            </a:r>
          </a:p>
        </p:txBody>
      </p:sp>
      <p:sp>
        <p:nvSpPr>
          <p:cNvPr id="214020" name="AutoShape 4"/>
          <p:cNvSpPr>
            <a:spLocks noChangeArrowheads="1"/>
          </p:cNvSpPr>
          <p:nvPr/>
        </p:nvSpPr>
        <p:spPr bwMode="auto">
          <a:xfrm>
            <a:off x="5181600" y="3656013"/>
            <a:ext cx="2514600" cy="763587"/>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800" b="1">
                <a:solidFill>
                  <a:srgbClr val="000099"/>
                </a:solidFill>
                <a:latin typeface="Times New Roman" pitchFamily="18" charset="0"/>
              </a:rPr>
              <a:t>famous people</a:t>
            </a:r>
          </a:p>
        </p:txBody>
      </p:sp>
      <p:sp>
        <p:nvSpPr>
          <p:cNvPr id="214021" name="AutoShape 5"/>
          <p:cNvSpPr>
            <a:spLocks noChangeArrowheads="1"/>
          </p:cNvSpPr>
          <p:nvPr/>
        </p:nvSpPr>
        <p:spPr bwMode="auto">
          <a:xfrm>
            <a:off x="1143000" y="3810000"/>
            <a:ext cx="2743200" cy="76041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800" b="1">
                <a:solidFill>
                  <a:srgbClr val="000099"/>
                </a:solidFill>
                <a:latin typeface="Times New Roman" pitchFamily="18" charset="0"/>
              </a:rPr>
              <a:t>basketball games</a:t>
            </a:r>
          </a:p>
        </p:txBody>
      </p:sp>
      <p:sp>
        <p:nvSpPr>
          <p:cNvPr id="214022" name="AutoShape 6"/>
          <p:cNvSpPr>
            <a:spLocks noChangeArrowheads="1"/>
          </p:cNvSpPr>
          <p:nvPr/>
        </p:nvSpPr>
        <p:spPr bwMode="auto">
          <a:xfrm>
            <a:off x="5257800" y="5257800"/>
            <a:ext cx="2514600" cy="76041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800" b="1">
                <a:solidFill>
                  <a:srgbClr val="000099"/>
                </a:solidFill>
                <a:latin typeface="Times New Roman" pitchFamily="18" charset="0"/>
              </a:rPr>
              <a:t>important days</a:t>
            </a:r>
          </a:p>
        </p:txBody>
      </p:sp>
      <p:sp>
        <p:nvSpPr>
          <p:cNvPr id="214023" name="AutoShape 7"/>
          <p:cNvSpPr>
            <a:spLocks noChangeArrowheads="1"/>
          </p:cNvSpPr>
          <p:nvPr/>
        </p:nvSpPr>
        <p:spPr bwMode="auto">
          <a:xfrm>
            <a:off x="457200" y="533400"/>
            <a:ext cx="8229600" cy="685800"/>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800" b="1">
                <a:latin typeface=".VnVogue" pitchFamily="34" charset="0"/>
              </a:rPr>
              <a:t>Discuss with a partner to find the Odd one out.</a:t>
            </a:r>
          </a:p>
        </p:txBody>
      </p:sp>
      <p:pic>
        <p:nvPicPr>
          <p:cNvPr id="214024" name="Picture 8" descr="j0089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950" y="1600200"/>
            <a:ext cx="1797050" cy="1182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14024"/>
                                        </p:tgtEl>
                                        <p:attrNameLst>
                                          <p:attrName>style.visibility</p:attrName>
                                        </p:attrNameLst>
                                      </p:cBhvr>
                                      <p:to>
                                        <p:strVal val="visible"/>
                                      </p:to>
                                    </p:set>
                                    <p:anim to="" calcmode="lin" valueType="num">
                                      <p:cBhvr>
                                        <p:cTn id="7" dur="1" fill="hold"/>
                                        <p:tgtEl>
                                          <p:spTgt spid="21402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6" fill="hold" grpId="0" nodeType="clickEffect">
                                  <p:stCondLst>
                                    <p:cond delay="0"/>
                                  </p:stCondLst>
                                  <p:childTnLst>
                                    <p:animEffect transition="out" filter="barn(inHorizontal)">
                                      <p:cBhvr>
                                        <p:cTn id="11" dur="500"/>
                                        <p:tgtEl>
                                          <p:spTgt spid="214021"/>
                                        </p:tgtEl>
                                      </p:cBhvr>
                                    </p:animEffect>
                                    <p:set>
                                      <p:cBhvr>
                                        <p:cTn id="12" dur="1" fill="hold">
                                          <p:stCondLst>
                                            <p:cond delay="499"/>
                                          </p:stCondLst>
                                        </p:cTn>
                                        <p:tgtEl>
                                          <p:spTgt spid="2140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ChangeArrowheads="1"/>
          </p:cNvSpPr>
          <p:nvPr/>
        </p:nvSpPr>
        <p:spPr bwMode="auto">
          <a:xfrm>
            <a:off x="2209800" y="1981200"/>
            <a:ext cx="5029200" cy="1066800"/>
          </a:xfrm>
          <a:prstGeom prst="roundRect">
            <a:avLst>
              <a:gd name="adj" fmla="val 16667"/>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solidFill>
                  <a:srgbClr val="FFFF00"/>
                </a:solidFill>
                <a:latin typeface="VnSouvenir" pitchFamily="2" charset="0"/>
              </a:rPr>
              <a:t>SCIENCE</a:t>
            </a:r>
          </a:p>
        </p:txBody>
      </p:sp>
      <p:sp>
        <p:nvSpPr>
          <p:cNvPr id="65539" name="AutoShape 3"/>
          <p:cNvSpPr>
            <a:spLocks noChangeArrowheads="1"/>
          </p:cNvSpPr>
          <p:nvPr/>
        </p:nvSpPr>
        <p:spPr bwMode="auto">
          <a:xfrm>
            <a:off x="1219200" y="3656013"/>
            <a:ext cx="2514600" cy="763587"/>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solidFill>
                  <a:srgbClr val="006600"/>
                </a:solidFill>
                <a:latin typeface="Times New Roman" pitchFamily="18" charset="0"/>
              </a:rPr>
              <a:t>experiments</a:t>
            </a:r>
          </a:p>
        </p:txBody>
      </p:sp>
      <p:sp>
        <p:nvSpPr>
          <p:cNvPr id="65540" name="AutoShape 4"/>
          <p:cNvSpPr>
            <a:spLocks noChangeArrowheads="1"/>
          </p:cNvSpPr>
          <p:nvPr/>
        </p:nvSpPr>
        <p:spPr bwMode="auto">
          <a:xfrm>
            <a:off x="5181600" y="3656013"/>
            <a:ext cx="2514600" cy="763587"/>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solidFill>
                  <a:srgbClr val="006600"/>
                </a:solidFill>
                <a:latin typeface="Times New Roman" pitchFamily="18" charset="0"/>
              </a:rPr>
              <a:t>meter</a:t>
            </a:r>
          </a:p>
        </p:txBody>
      </p:sp>
      <p:sp>
        <p:nvSpPr>
          <p:cNvPr id="65541" name="AutoShape 5"/>
          <p:cNvSpPr>
            <a:spLocks noChangeArrowheads="1"/>
          </p:cNvSpPr>
          <p:nvPr/>
        </p:nvSpPr>
        <p:spPr bwMode="auto">
          <a:xfrm>
            <a:off x="1219200" y="5257800"/>
            <a:ext cx="2514600" cy="76041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solidFill>
                  <a:srgbClr val="006600"/>
                </a:solidFill>
                <a:latin typeface="Times New Roman" pitchFamily="18" charset="0"/>
              </a:rPr>
              <a:t>preposition</a:t>
            </a:r>
          </a:p>
        </p:txBody>
      </p:sp>
      <p:sp>
        <p:nvSpPr>
          <p:cNvPr id="65542" name="AutoShape 6"/>
          <p:cNvSpPr>
            <a:spLocks noChangeArrowheads="1"/>
          </p:cNvSpPr>
          <p:nvPr/>
        </p:nvSpPr>
        <p:spPr bwMode="auto">
          <a:xfrm>
            <a:off x="5257800" y="5257800"/>
            <a:ext cx="2514600" cy="76041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solidFill>
                  <a:srgbClr val="006600"/>
                </a:solidFill>
                <a:latin typeface="Times New Roman" pitchFamily="18" charset="0"/>
              </a:rPr>
              <a:t>temperature</a:t>
            </a:r>
          </a:p>
        </p:txBody>
      </p:sp>
      <p:sp>
        <p:nvSpPr>
          <p:cNvPr id="65543" name="AutoShape 7"/>
          <p:cNvSpPr>
            <a:spLocks noChangeArrowheads="1"/>
          </p:cNvSpPr>
          <p:nvPr/>
        </p:nvSpPr>
        <p:spPr bwMode="auto">
          <a:xfrm>
            <a:off x="457200" y="533400"/>
            <a:ext cx="8229600" cy="685800"/>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800" b="1">
                <a:latin typeface=".VnVogue" pitchFamily="34" charset="0"/>
              </a:rPr>
              <a:t>Discuss with a partner to find the Odd One out.</a:t>
            </a:r>
          </a:p>
        </p:txBody>
      </p:sp>
      <p:pic>
        <p:nvPicPr>
          <p:cNvPr id="65544" name="Picture 8" descr="j0089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950" y="1600200"/>
            <a:ext cx="1797050" cy="1182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65544"/>
                                        </p:tgtEl>
                                        <p:attrNameLst>
                                          <p:attrName>style.visibility</p:attrName>
                                        </p:attrNameLst>
                                      </p:cBhvr>
                                      <p:to>
                                        <p:strVal val="visible"/>
                                      </p:to>
                                    </p:set>
                                    <p:anim to="" calcmode="lin" valueType="num">
                                      <p:cBhvr>
                                        <p:cTn id="7" dur="1" fill="hold"/>
                                        <p:tgtEl>
                                          <p:spTgt spid="6554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6" fill="hold" grpId="0" nodeType="clickEffect">
                                  <p:stCondLst>
                                    <p:cond delay="0"/>
                                  </p:stCondLst>
                                  <p:childTnLst>
                                    <p:animEffect transition="out" filter="barn(inHorizontal)">
                                      <p:cBhvr>
                                        <p:cTn id="11" dur="500"/>
                                        <p:tgtEl>
                                          <p:spTgt spid="65541"/>
                                        </p:tgtEl>
                                      </p:cBhvr>
                                    </p:animEffect>
                                    <p:set>
                                      <p:cBhvr>
                                        <p:cTn id="12" dur="1" fill="hold">
                                          <p:stCondLst>
                                            <p:cond delay="499"/>
                                          </p:stCondLst>
                                        </p:cTn>
                                        <p:tgtEl>
                                          <p:spTgt spid="65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descr="scan"/>
          <p:cNvPicPr>
            <a:picLocks noChangeAspect="1" noChangeArrowheads="1"/>
          </p:cNvPicPr>
          <p:nvPr/>
        </p:nvPicPr>
        <p:blipFill>
          <a:blip r:embed="rId3">
            <a:lum bright="-20000"/>
          </a:blip>
          <a:srcRect/>
          <a:stretch>
            <a:fillRect/>
          </a:stretch>
        </p:blipFill>
        <p:spPr bwMode="auto">
          <a:xfrm>
            <a:off x="3271352" y="3643312"/>
            <a:ext cx="2562166" cy="27574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22" descr="Van01"/>
          <p:cNvPicPr>
            <a:picLocks noChangeAspect="1" noChangeArrowheads="1"/>
          </p:cNvPicPr>
          <p:nvPr/>
        </p:nvPicPr>
        <p:blipFill>
          <a:blip r:embed="rId4" cstate="print">
            <a:lum bright="-20000"/>
          </a:blip>
          <a:srcRect/>
          <a:stretch>
            <a:fillRect/>
          </a:stretch>
        </p:blipFill>
        <p:spPr bwMode="auto">
          <a:xfrm>
            <a:off x="174056" y="978243"/>
            <a:ext cx="2773029" cy="2819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descr="Van03.jpg"/>
          <p:cNvPicPr>
            <a:picLocks noChangeAspect="1"/>
          </p:cNvPicPr>
          <p:nvPr/>
        </p:nvPicPr>
        <p:blipFill>
          <a:blip r:embed="rId5"/>
          <a:stretch>
            <a:fillRect/>
          </a:stretch>
        </p:blipFill>
        <p:spPr>
          <a:xfrm>
            <a:off x="6172200" y="2057400"/>
            <a:ext cx="2762250" cy="3810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TextBox 2"/>
          <p:cNvSpPr txBox="1"/>
          <p:nvPr/>
        </p:nvSpPr>
        <p:spPr>
          <a:xfrm>
            <a:off x="3900616" y="609600"/>
            <a:ext cx="4114800" cy="1015663"/>
          </a:xfrm>
          <a:prstGeom prst="rect">
            <a:avLst/>
          </a:prstGeom>
          <a:noFill/>
        </p:spPr>
        <p:txBody>
          <a:bodyPr wrap="square" rtlCol="0">
            <a:spAutoFit/>
          </a:bodyPr>
          <a:lstStyle/>
          <a:p>
            <a:r>
              <a:rPr lang="en-US" sz="6000" dirty="0" smtClean="0">
                <a:latin typeface="Times New Roman" pitchFamily="18" charset="0"/>
                <a:cs typeface="Times New Roman" pitchFamily="18" charset="0"/>
              </a:rPr>
              <a:t>Literature</a:t>
            </a:r>
            <a:endParaRPr lang="en-US" sz="6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AutoShape 2"/>
          <p:cNvSpPr>
            <a:spLocks noChangeArrowheads="1"/>
          </p:cNvSpPr>
          <p:nvPr/>
        </p:nvSpPr>
        <p:spPr bwMode="auto">
          <a:xfrm>
            <a:off x="2209800" y="1981200"/>
            <a:ext cx="5029200" cy="1066800"/>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solidFill>
                  <a:srgbClr val="FFFF00"/>
                </a:solidFill>
                <a:latin typeface="VnSouvenir" pitchFamily="2" charset="0"/>
              </a:rPr>
              <a:t>English</a:t>
            </a:r>
          </a:p>
        </p:txBody>
      </p:sp>
      <p:sp>
        <p:nvSpPr>
          <p:cNvPr id="216067" name="AutoShape 3"/>
          <p:cNvSpPr>
            <a:spLocks noChangeArrowheads="1"/>
          </p:cNvSpPr>
          <p:nvPr/>
        </p:nvSpPr>
        <p:spPr bwMode="auto">
          <a:xfrm>
            <a:off x="1219200" y="3656013"/>
            <a:ext cx="2514600" cy="763587"/>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solidFill>
                  <a:srgbClr val="3333FF"/>
                </a:solidFill>
                <a:latin typeface="Times New Roman" pitchFamily="18" charset="0"/>
              </a:rPr>
              <a:t>words</a:t>
            </a:r>
          </a:p>
        </p:txBody>
      </p:sp>
      <p:sp>
        <p:nvSpPr>
          <p:cNvPr id="216068" name="AutoShape 4"/>
          <p:cNvSpPr>
            <a:spLocks noChangeArrowheads="1"/>
          </p:cNvSpPr>
          <p:nvPr/>
        </p:nvSpPr>
        <p:spPr bwMode="auto">
          <a:xfrm>
            <a:off x="5181600" y="3656013"/>
            <a:ext cx="2514600" cy="763587"/>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solidFill>
                  <a:srgbClr val="3333FF"/>
                </a:solidFill>
                <a:latin typeface="Times New Roman" pitchFamily="18" charset="0"/>
              </a:rPr>
              <a:t>verbs</a:t>
            </a:r>
          </a:p>
        </p:txBody>
      </p:sp>
      <p:sp>
        <p:nvSpPr>
          <p:cNvPr id="216069" name="AutoShape 5"/>
          <p:cNvSpPr>
            <a:spLocks noChangeArrowheads="1"/>
          </p:cNvSpPr>
          <p:nvPr/>
        </p:nvSpPr>
        <p:spPr bwMode="auto">
          <a:xfrm>
            <a:off x="1219200" y="5257800"/>
            <a:ext cx="2514600" cy="76041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solidFill>
                  <a:srgbClr val="3333FF"/>
                </a:solidFill>
                <a:latin typeface="Times New Roman" pitchFamily="18" charset="0"/>
              </a:rPr>
              <a:t>England</a:t>
            </a:r>
          </a:p>
        </p:txBody>
      </p:sp>
      <p:sp>
        <p:nvSpPr>
          <p:cNvPr id="216070" name="AutoShape 6"/>
          <p:cNvSpPr>
            <a:spLocks noChangeArrowheads="1"/>
          </p:cNvSpPr>
          <p:nvPr/>
        </p:nvSpPr>
        <p:spPr bwMode="auto">
          <a:xfrm>
            <a:off x="5257800" y="5257800"/>
            <a:ext cx="2514600" cy="760413"/>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a:solidFill>
                  <a:srgbClr val="3333FF"/>
                </a:solidFill>
                <a:latin typeface="Times New Roman" pitchFamily="18" charset="0"/>
              </a:rPr>
              <a:t>pronouns</a:t>
            </a:r>
          </a:p>
        </p:txBody>
      </p:sp>
      <p:sp>
        <p:nvSpPr>
          <p:cNvPr id="216071" name="AutoShape 7"/>
          <p:cNvSpPr>
            <a:spLocks noChangeArrowheads="1"/>
          </p:cNvSpPr>
          <p:nvPr/>
        </p:nvSpPr>
        <p:spPr bwMode="auto">
          <a:xfrm>
            <a:off x="457200" y="533400"/>
            <a:ext cx="8229600" cy="685800"/>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800" b="1">
                <a:latin typeface=".VnVogue" pitchFamily="34" charset="0"/>
              </a:rPr>
              <a:t>Discuss with a partner to find the Odd one out.</a:t>
            </a:r>
          </a:p>
        </p:txBody>
      </p:sp>
      <p:pic>
        <p:nvPicPr>
          <p:cNvPr id="216072" name="Picture 8" descr="j0089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950" y="1600200"/>
            <a:ext cx="1797050" cy="1182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16072"/>
                                        </p:tgtEl>
                                        <p:attrNameLst>
                                          <p:attrName>style.visibility</p:attrName>
                                        </p:attrNameLst>
                                      </p:cBhvr>
                                      <p:to>
                                        <p:strVal val="visible"/>
                                      </p:to>
                                    </p:set>
                                    <p:anim to="" calcmode="lin" valueType="num">
                                      <p:cBhvr>
                                        <p:cTn id="7" dur="1" fill="hold"/>
                                        <p:tgtEl>
                                          <p:spTgt spid="21607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6" fill="hold" grpId="0" nodeType="clickEffect">
                                  <p:stCondLst>
                                    <p:cond delay="0"/>
                                  </p:stCondLst>
                                  <p:childTnLst>
                                    <p:animEffect transition="out" filter="barn(inHorizontal)">
                                      <p:cBhvr>
                                        <p:cTn id="11" dur="500"/>
                                        <p:tgtEl>
                                          <p:spTgt spid="216069"/>
                                        </p:tgtEl>
                                      </p:cBhvr>
                                    </p:animEffect>
                                    <p:set>
                                      <p:cBhvr>
                                        <p:cTn id="12" dur="1" fill="hold">
                                          <p:stCondLst>
                                            <p:cond delay="499"/>
                                          </p:stCondLst>
                                        </p:cTn>
                                        <p:tgtEl>
                                          <p:spTgt spid="2160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7" name="Picture 5" descr="ho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876800"/>
            <a:ext cx="2438400" cy="1936750"/>
          </a:xfrm>
          <a:prstGeom prst="rect">
            <a:avLst/>
          </a:prstGeom>
          <a:noFill/>
          <a:extLst>
            <a:ext uri="{909E8E84-426E-40DD-AFC4-6F175D3DCCD1}">
              <a14:hiddenFill xmlns:a14="http://schemas.microsoft.com/office/drawing/2010/main">
                <a:solidFill>
                  <a:srgbClr val="FFFFFF"/>
                </a:solidFill>
              </a14:hiddenFill>
            </a:ext>
          </a:extLst>
        </p:spPr>
      </p:pic>
      <p:sp>
        <p:nvSpPr>
          <p:cNvPr id="335878" name="Text Box 6"/>
          <p:cNvSpPr txBox="1">
            <a:spLocks noChangeArrowheads="1"/>
          </p:cNvSpPr>
          <p:nvPr/>
        </p:nvSpPr>
        <p:spPr bwMode="auto">
          <a:xfrm>
            <a:off x="76200" y="1981200"/>
            <a:ext cx="9144000" cy="144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r>
              <a:rPr lang="en-US" sz="2800" b="1" u="sng" dirty="0" smtClean="0">
                <a:solidFill>
                  <a:srgbClr val="FF0000"/>
                </a:solidFill>
                <a:latin typeface="Times New Roman" pitchFamily="18" charset="0"/>
              </a:rPr>
              <a:t>Further practice:</a:t>
            </a:r>
            <a:r>
              <a:rPr lang="en-US" sz="2800" b="1" dirty="0" smtClean="0">
                <a:solidFill>
                  <a:schemeClr val="tx2"/>
                </a:solidFill>
                <a:latin typeface="Times New Roman" pitchFamily="18" charset="0"/>
              </a:rPr>
              <a:t> </a:t>
            </a:r>
          </a:p>
          <a:p>
            <a:pPr lvl="0"/>
            <a:endParaRPr lang="en-US" sz="2800" b="1" dirty="0">
              <a:solidFill>
                <a:schemeClr val="tx2"/>
              </a:solidFill>
              <a:latin typeface="Times New Roman" pitchFamily="18" charset="0"/>
            </a:endParaRPr>
          </a:p>
          <a:p>
            <a:pPr lvl="0"/>
            <a:r>
              <a:rPr lang="en-US" sz="3200" b="1" dirty="0" smtClean="0">
                <a:solidFill>
                  <a:srgbClr val="0000CC"/>
                </a:solidFill>
                <a:latin typeface="Times New Roman" pitchFamily="18" charset="0"/>
              </a:rPr>
              <a:t>Write </a:t>
            </a:r>
            <a:r>
              <a:rPr lang="en-US" sz="3200" b="1" dirty="0">
                <a:solidFill>
                  <a:srgbClr val="0000CC"/>
                </a:solidFill>
                <a:latin typeface="Times New Roman" pitchFamily="18" charset="0"/>
              </a:rPr>
              <a:t>about the subjects you learn at school.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5878"/>
                                        </p:tgtEl>
                                        <p:attrNameLst>
                                          <p:attrName>style.visibility</p:attrName>
                                        </p:attrNameLst>
                                      </p:cBhvr>
                                      <p:to>
                                        <p:strVal val="visible"/>
                                      </p:to>
                                    </p:set>
                                    <p:anim calcmode="lin" valueType="num">
                                      <p:cBhvr>
                                        <p:cTn id="7" dur="1000" fill="hold"/>
                                        <p:tgtEl>
                                          <p:spTgt spid="335878"/>
                                        </p:tgtEl>
                                        <p:attrNameLst>
                                          <p:attrName>ppt_w</p:attrName>
                                        </p:attrNameLst>
                                      </p:cBhvr>
                                      <p:tavLst>
                                        <p:tav tm="0">
                                          <p:val>
                                            <p:strVal val="#ppt_w*0.70"/>
                                          </p:val>
                                        </p:tav>
                                        <p:tav tm="100000">
                                          <p:val>
                                            <p:strVal val="#ppt_w"/>
                                          </p:val>
                                        </p:tav>
                                      </p:tavLst>
                                    </p:anim>
                                    <p:anim calcmode="lin" valueType="num">
                                      <p:cBhvr>
                                        <p:cTn id="8" dur="1000" fill="hold"/>
                                        <p:tgtEl>
                                          <p:spTgt spid="335878"/>
                                        </p:tgtEl>
                                        <p:attrNameLst>
                                          <p:attrName>ppt_h</p:attrName>
                                        </p:attrNameLst>
                                      </p:cBhvr>
                                      <p:tavLst>
                                        <p:tav tm="0">
                                          <p:val>
                                            <p:strVal val="#ppt_h"/>
                                          </p:val>
                                        </p:tav>
                                        <p:tav tm="100000">
                                          <p:val>
                                            <p:strVal val="#ppt_h"/>
                                          </p:val>
                                        </p:tav>
                                      </p:tavLst>
                                    </p:anim>
                                    <p:animEffect transition="in" filter="fade">
                                      <p:cBhvr>
                                        <p:cTn id="9" dur="1000"/>
                                        <p:tgtEl>
                                          <p:spTgt spid="335878"/>
                                        </p:tgtEl>
                                      </p:cBhvr>
                                    </p:animEffect>
                                  </p:childTnLst>
                                </p:cTn>
                              </p:par>
                              <p:par>
                                <p:cTn id="10" presetID="1" presetClass="entr" presetSubtype="0" fill="hold" nodeType="withEffect">
                                  <p:stCondLst>
                                    <p:cond delay="0"/>
                                  </p:stCondLst>
                                  <p:childTnLst>
                                    <p:set>
                                      <p:cBhvr>
                                        <p:cTn id="11" dur="1" fill="hold">
                                          <p:stCondLst>
                                            <p:cond delay="0"/>
                                          </p:stCondLst>
                                        </p:cTn>
                                        <p:tgtEl>
                                          <p:spTgt spid="335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WordArt 2"/>
          <p:cNvSpPr>
            <a:spLocks noChangeArrowheads="1" noChangeShapeType="1" noTextEdit="1"/>
          </p:cNvSpPr>
          <p:nvPr/>
        </p:nvSpPr>
        <p:spPr bwMode="auto">
          <a:xfrm>
            <a:off x="2209800" y="304800"/>
            <a:ext cx="4419600" cy="1143000"/>
          </a:xfrm>
          <a:prstGeom prst="rect">
            <a:avLst/>
          </a:prstGeom>
        </p:spPr>
        <p:txBody>
          <a:bodyPr wrap="none" fromWordArt="1">
            <a:prstTxWarp prst="textTriangle">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HOMEWORK</a:t>
            </a:r>
          </a:p>
        </p:txBody>
      </p:sp>
      <p:sp>
        <p:nvSpPr>
          <p:cNvPr id="238595" name="Rectangle 3"/>
          <p:cNvSpPr>
            <a:spLocks noChangeArrowheads="1"/>
          </p:cNvSpPr>
          <p:nvPr/>
        </p:nvSpPr>
        <p:spPr bwMode="auto">
          <a:xfrm>
            <a:off x="304800" y="1752600"/>
            <a:ext cx="8610600" cy="1631216"/>
          </a:xfrm>
          <a:prstGeom prst="rect">
            <a:avLst/>
          </a:prstGeom>
          <a:noFill/>
          <a:ln w="1905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3600" dirty="0">
                <a:solidFill>
                  <a:srgbClr val="0000CC"/>
                </a:solidFill>
                <a:latin typeface=".VnTime" pitchFamily="34" charset="0"/>
              </a:rPr>
              <a:t> </a:t>
            </a:r>
            <a:r>
              <a:rPr lang="en-US" sz="3200" b="1" dirty="0">
                <a:solidFill>
                  <a:srgbClr val="0000CC"/>
                </a:solidFill>
                <a:latin typeface="Times New Roman" pitchFamily="18" charset="0"/>
              </a:rPr>
              <a:t>Learn the new words by heart. </a:t>
            </a:r>
          </a:p>
          <a:p>
            <a:pPr>
              <a:buFontTx/>
              <a:buChar char="-"/>
            </a:pPr>
            <a:r>
              <a:rPr lang="en-US" sz="3200" b="1" dirty="0" smtClean="0">
                <a:solidFill>
                  <a:srgbClr val="0000CC"/>
                </a:solidFill>
                <a:latin typeface="Times New Roman" pitchFamily="18" charset="0"/>
              </a:rPr>
              <a:t> Reread  </a:t>
            </a:r>
            <a:r>
              <a:rPr lang="en-US" sz="3200" b="1" dirty="0">
                <a:solidFill>
                  <a:srgbClr val="0000CC"/>
                </a:solidFill>
                <a:latin typeface="Times New Roman" pitchFamily="18" charset="0"/>
              </a:rPr>
              <a:t>passage A5 </a:t>
            </a:r>
            <a:endParaRPr lang="en-US" sz="3200" b="1" dirty="0" smtClean="0">
              <a:solidFill>
                <a:srgbClr val="0000CC"/>
              </a:solidFill>
              <a:latin typeface="Times New Roman" pitchFamily="18" charset="0"/>
            </a:endParaRPr>
          </a:p>
          <a:p>
            <a:pPr>
              <a:buFontTx/>
              <a:buChar char="-"/>
            </a:pPr>
            <a:r>
              <a:rPr lang="en-US" sz="3200" b="1" dirty="0">
                <a:solidFill>
                  <a:srgbClr val="0000CC"/>
                </a:solidFill>
                <a:latin typeface="Times New Roman" pitchFamily="18" charset="0"/>
              </a:rPr>
              <a:t> </a:t>
            </a:r>
            <a:r>
              <a:rPr lang="en-US" sz="3200" b="1" dirty="0" smtClean="0">
                <a:solidFill>
                  <a:srgbClr val="0000CC"/>
                </a:solidFill>
                <a:latin typeface="Times New Roman" pitchFamily="18" charset="0"/>
              </a:rPr>
              <a:t>Prepare Unit 5: </a:t>
            </a:r>
            <a:r>
              <a:rPr lang="vi-VN" sz="3200" b="1" dirty="0" smtClean="0">
                <a:solidFill>
                  <a:srgbClr val="0000CC"/>
                </a:solidFill>
                <a:latin typeface="Times New Roman" pitchFamily="18" charset="0"/>
              </a:rPr>
              <a:t>Section B (</a:t>
            </a:r>
            <a:r>
              <a:rPr lang="en-US" sz="3200" b="1" dirty="0" smtClean="0">
                <a:solidFill>
                  <a:srgbClr val="0000CC"/>
                </a:solidFill>
                <a:latin typeface="Times New Roman" pitchFamily="18" charset="0"/>
              </a:rPr>
              <a:t>B1 – B2</a:t>
            </a:r>
            <a:r>
              <a:rPr lang="vi-VN" sz="3200" b="1" dirty="0" smtClean="0">
                <a:solidFill>
                  <a:srgbClr val="0000CC"/>
                </a:solidFill>
                <a:latin typeface="Times New Roman" pitchFamily="18" charset="0"/>
              </a:rPr>
              <a:t>)</a:t>
            </a:r>
            <a:endParaRPr lang="en-US" sz="3200" b="1" dirty="0" smtClean="0">
              <a:solidFill>
                <a:srgbClr val="0000CC"/>
              </a:solidFill>
              <a:latin typeface="Times New Roman" pitchFamily="18" charset="0"/>
            </a:endParaRPr>
          </a:p>
        </p:txBody>
      </p:sp>
      <p:pic>
        <p:nvPicPr>
          <p:cNvPr id="238596" name="Picture 4" descr="j02805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387850"/>
            <a:ext cx="1822450" cy="1631950"/>
          </a:xfrm>
          <a:prstGeom prst="rect">
            <a:avLst/>
          </a:prstGeom>
          <a:noFill/>
          <a:extLst>
            <a:ext uri="{909E8E84-426E-40DD-AFC4-6F175D3DCCD1}">
              <a14:hiddenFill xmlns:a14="http://schemas.microsoft.com/office/drawing/2010/main">
                <a:solidFill>
                  <a:srgbClr val="FFFFFF"/>
                </a:solidFill>
              </a14:hiddenFill>
            </a:ext>
          </a:extLst>
        </p:spPr>
      </p:pic>
      <p:pic>
        <p:nvPicPr>
          <p:cNvPr id="238597" name="Picture 5" descr="j03967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876800"/>
            <a:ext cx="1487488" cy="1827213"/>
          </a:xfrm>
          <a:prstGeom prst="rect">
            <a:avLst/>
          </a:prstGeom>
          <a:noFill/>
          <a:extLst>
            <a:ext uri="{909E8E84-426E-40DD-AFC4-6F175D3DCCD1}">
              <a14:hiddenFill xmlns:a14="http://schemas.microsoft.com/office/drawing/2010/main">
                <a:solidFill>
                  <a:srgbClr val="FFFFFF"/>
                </a:solidFill>
              </a14:hiddenFill>
            </a:ext>
          </a:extLst>
        </p:spPr>
      </p:pic>
      <p:pic>
        <p:nvPicPr>
          <p:cNvPr id="238598" name="Picture 6" descr="j03967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4800600"/>
            <a:ext cx="1643063" cy="1843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p:cTn id="7" dur="5000" fill="hold"/>
                                        <p:tgtEl>
                                          <p:spTgt spid="238594"/>
                                        </p:tgtEl>
                                        <p:attrNameLst>
                                          <p:attrName>ppt_w</p:attrName>
                                        </p:attrNameLst>
                                      </p:cBhvr>
                                      <p:tavLst>
                                        <p:tav tm="0" fmla="#ppt_w*sin(2.5*pi*$)">
                                          <p:val>
                                            <p:fltVal val="0"/>
                                          </p:val>
                                        </p:tav>
                                        <p:tav tm="100000">
                                          <p:val>
                                            <p:fltVal val="1"/>
                                          </p:val>
                                        </p:tav>
                                      </p:tavLst>
                                    </p:anim>
                                    <p:anim calcmode="lin" valueType="num">
                                      <p:cBhvr>
                                        <p:cTn id="8" dur="5000" fill="hold"/>
                                        <p:tgtEl>
                                          <p:spTgt spid="238594"/>
                                        </p:tgtEl>
                                        <p:attrNameLst>
                                          <p:attrName>ppt_h</p:attrName>
                                        </p:attrNameLst>
                                      </p:cBhvr>
                                      <p:tavLst>
                                        <p:tav tm="0">
                                          <p:val>
                                            <p:strVal val="#ppt_h"/>
                                          </p:val>
                                        </p:tav>
                                        <p:tav tm="100000">
                                          <p:val>
                                            <p:strVal val="#ppt_h"/>
                                          </p:val>
                                        </p:tav>
                                      </p:tavLst>
                                    </p:anim>
                                  </p:childTnLst>
                                </p:cTn>
                              </p:par>
                              <p:par>
                                <p:cTn id="9" presetID="24" presetClass="entr" presetSubtype="0" fill="hold" nodeType="withEffect">
                                  <p:stCondLst>
                                    <p:cond delay="0"/>
                                  </p:stCondLst>
                                  <p:childTnLst>
                                    <p:set>
                                      <p:cBhvr>
                                        <p:cTn id="10" dur="1" fill="hold">
                                          <p:stCondLst>
                                            <p:cond delay="0"/>
                                          </p:stCondLst>
                                        </p:cTn>
                                        <p:tgtEl>
                                          <p:spTgt spid="238597"/>
                                        </p:tgtEl>
                                        <p:attrNameLst>
                                          <p:attrName>style.visibility</p:attrName>
                                        </p:attrNameLst>
                                      </p:cBhvr>
                                      <p:to>
                                        <p:strVal val="visible"/>
                                      </p:to>
                                    </p:set>
                                    <p:anim to="" calcmode="lin" valueType="num">
                                      <p:cBhvr>
                                        <p:cTn id="11" dur="1" fill="hold"/>
                                        <p:tgtEl>
                                          <p:spTgt spid="238597"/>
                                        </p:tgtEl>
                                        <p:attrNameLst>
                                          <p:attrName/>
                                        </p:attrNameLst>
                                      </p:cBhvr>
                                    </p:anim>
                                  </p:childTnLst>
                                </p:cTn>
                              </p:par>
                              <p:par>
                                <p:cTn id="12" presetID="24" presetClass="entr" presetSubtype="0" fill="hold" nodeType="withEffect">
                                  <p:stCondLst>
                                    <p:cond delay="0"/>
                                  </p:stCondLst>
                                  <p:childTnLst>
                                    <p:set>
                                      <p:cBhvr>
                                        <p:cTn id="13" dur="1" fill="hold">
                                          <p:stCondLst>
                                            <p:cond delay="0"/>
                                          </p:stCondLst>
                                        </p:cTn>
                                        <p:tgtEl>
                                          <p:spTgt spid="238598"/>
                                        </p:tgtEl>
                                        <p:attrNameLst>
                                          <p:attrName>style.visibility</p:attrName>
                                        </p:attrNameLst>
                                      </p:cBhvr>
                                      <p:to>
                                        <p:strVal val="visible"/>
                                      </p:to>
                                    </p:set>
                                    <p:anim to="" calcmode="lin" valueType="num">
                                      <p:cBhvr>
                                        <p:cTn id="14" dur="1" fill="hold"/>
                                        <p:tgtEl>
                                          <p:spTgt spid="2385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a:p>
        </p:txBody>
      </p:sp>
      <p:pic>
        <p:nvPicPr>
          <p:cNvPr id="27651" name="Picture 3" descr="Pla02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WordArt 4"/>
          <p:cNvSpPr>
            <a:spLocks noChangeArrowheads="1" noChangeShapeType="1" noTextEdit="1"/>
          </p:cNvSpPr>
          <p:nvPr/>
        </p:nvSpPr>
        <p:spPr bwMode="auto">
          <a:xfrm>
            <a:off x="1066800" y="990600"/>
            <a:ext cx="6858000" cy="38862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4704"/>
              </a:avLst>
            </a:prstTxWarp>
          </a:bodyPr>
          <a:lstStyle/>
          <a:p>
            <a:pPr algn="ctr" eaLnBrk="1" hangingPunct="1"/>
            <a:r>
              <a:rPr lang="en-US" sz="3600" kern="10">
                <a:ln w="9525">
                  <a:solidFill>
                    <a:srgbClr val="000000"/>
                  </a:solidFill>
                  <a:round/>
                  <a:headEnd/>
                  <a:tailEnd/>
                </a:ln>
                <a:solidFill>
                  <a:srgbClr val="0000CC"/>
                </a:solidFill>
                <a:latin typeface="Impact"/>
              </a:rPr>
              <a:t>Thank you very much!</a:t>
            </a:r>
          </a:p>
          <a:p>
            <a:pPr algn="ctr" eaLnBrk="1" hangingPunct="1"/>
            <a:r>
              <a:rPr lang="en-US" sz="3600" kern="10">
                <a:ln w="9525">
                  <a:solidFill>
                    <a:srgbClr val="000000"/>
                  </a:solidFill>
                  <a:round/>
                  <a:headEnd/>
                  <a:tailEnd/>
                </a:ln>
                <a:solidFill>
                  <a:srgbClr val="0000CC"/>
                </a:solidFill>
                <a:latin typeface="Impact"/>
              </a:rPr>
              <a:t>See you again.</a:t>
            </a:r>
          </a:p>
        </p:txBody>
      </p:sp>
    </p:spTree>
    <p:extLst>
      <p:ext uri="{BB962C8B-B14F-4D97-AF65-F5344CB8AC3E}">
        <p14:creationId xmlns:p14="http://schemas.microsoft.com/office/powerpoint/2010/main" val="130234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guyen Hue.jpg"/>
          <p:cNvPicPr>
            <a:picLocks noChangeAspect="1"/>
          </p:cNvPicPr>
          <p:nvPr/>
        </p:nvPicPr>
        <p:blipFill>
          <a:blip r:embed="rId2"/>
          <a:stretch>
            <a:fillRect/>
          </a:stretch>
        </p:blipFill>
        <p:spPr>
          <a:xfrm>
            <a:off x="609600" y="2590841"/>
            <a:ext cx="3204895" cy="2895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6" descr="LichSu01.jpg"/>
          <p:cNvPicPr>
            <a:picLocks noChangeAspect="1"/>
          </p:cNvPicPr>
          <p:nvPr/>
        </p:nvPicPr>
        <p:blipFill>
          <a:blip r:embed="rId3"/>
          <a:stretch>
            <a:fillRect/>
          </a:stretch>
        </p:blipFill>
        <p:spPr>
          <a:xfrm>
            <a:off x="4572000" y="2819400"/>
            <a:ext cx="3896332" cy="266704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TextBox 7"/>
          <p:cNvSpPr txBox="1"/>
          <p:nvPr/>
        </p:nvSpPr>
        <p:spPr>
          <a:xfrm>
            <a:off x="3048000" y="457200"/>
            <a:ext cx="4114800" cy="1015663"/>
          </a:xfrm>
          <a:prstGeom prst="rect">
            <a:avLst/>
          </a:prstGeom>
          <a:noFill/>
        </p:spPr>
        <p:txBody>
          <a:bodyPr wrap="square" rtlCol="0">
            <a:spAutoFit/>
          </a:bodyPr>
          <a:lstStyle/>
          <a:p>
            <a:r>
              <a:rPr lang="en-US" sz="6000" dirty="0" smtClean="0">
                <a:solidFill>
                  <a:srgbClr val="006699"/>
                </a:solidFill>
                <a:latin typeface="Times New Roman" pitchFamily="18" charset="0"/>
                <a:cs typeface="Times New Roman" pitchFamily="18" charset="0"/>
              </a:rPr>
              <a:t>History </a:t>
            </a:r>
            <a:endParaRPr lang="en-US" sz="6000" dirty="0">
              <a:solidFill>
                <a:srgbClr val="006699"/>
              </a:solidFill>
              <a:latin typeface="Times New Roman" pitchFamily="18" charset="0"/>
              <a:cs typeface="Times New Roman" pitchFamily="18" charset="0"/>
            </a:endParaRPr>
          </a:p>
        </p:txBody>
      </p:sp>
    </p:spTree>
    <p:extLst>
      <p:ext uri="{BB962C8B-B14F-4D97-AF65-F5344CB8AC3E}">
        <p14:creationId xmlns:p14="http://schemas.microsoft.com/office/powerpoint/2010/main" val="100288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72" name="Picture 4" descr="Dia02"/>
          <p:cNvPicPr>
            <a:picLocks noChangeAspect="1" noChangeArrowheads="1"/>
          </p:cNvPicPr>
          <p:nvPr/>
        </p:nvPicPr>
        <p:blipFill>
          <a:blip r:embed="rId3" cstate="print">
            <a:lum bright="-20000"/>
          </a:blip>
          <a:srcRect/>
          <a:stretch>
            <a:fillRect/>
          </a:stretch>
        </p:blipFill>
        <p:spPr bwMode="auto">
          <a:xfrm>
            <a:off x="377472" y="2932111"/>
            <a:ext cx="979488" cy="11699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173" name="Picture 5" descr="child%206"/>
          <p:cNvPicPr>
            <a:picLocks noChangeAspect="1" noChangeArrowheads="1"/>
          </p:cNvPicPr>
          <p:nvPr/>
        </p:nvPicPr>
        <p:blipFill>
          <a:blip r:embed="rId4"/>
          <a:srcRect/>
          <a:stretch>
            <a:fillRect/>
          </a:stretch>
        </p:blipFill>
        <p:spPr bwMode="auto">
          <a:xfrm>
            <a:off x="6975238" y="571500"/>
            <a:ext cx="1270000" cy="1905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176" name="Picture 8" descr="child 5"/>
          <p:cNvPicPr>
            <a:picLocks noChangeAspect="1" noChangeArrowheads="1"/>
          </p:cNvPicPr>
          <p:nvPr/>
        </p:nvPicPr>
        <p:blipFill>
          <a:blip r:embed="rId5"/>
          <a:srcRect/>
          <a:stretch>
            <a:fillRect/>
          </a:stretch>
        </p:blipFill>
        <p:spPr bwMode="auto">
          <a:xfrm>
            <a:off x="7144457" y="2785267"/>
            <a:ext cx="1185863" cy="14636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177" name="Picture 9" descr="child%201"/>
          <p:cNvPicPr>
            <a:picLocks noChangeAspect="1" noChangeArrowheads="1"/>
          </p:cNvPicPr>
          <p:nvPr/>
        </p:nvPicPr>
        <p:blipFill>
          <a:blip r:embed="rId6"/>
          <a:srcRect/>
          <a:stretch>
            <a:fillRect/>
          </a:stretch>
        </p:blipFill>
        <p:spPr bwMode="auto">
          <a:xfrm>
            <a:off x="7144457" y="4495800"/>
            <a:ext cx="1419225" cy="1752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179" name="WordArt 11"/>
          <p:cNvSpPr>
            <a:spLocks noChangeArrowheads="1" noChangeShapeType="1" noTextEdit="1"/>
          </p:cNvSpPr>
          <p:nvPr/>
        </p:nvSpPr>
        <p:spPr bwMode="auto">
          <a:xfrm rot="5400000">
            <a:off x="4000500" y="3238500"/>
            <a:ext cx="4876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b="1" kern="10" dirty="0">
                <a:solidFill>
                  <a:srgbClr val="002060"/>
                </a:solidFill>
                <a:effectLst>
                  <a:outerShdw dist="35921" dir="2700000" algn="ctr" rotWithShape="0">
                    <a:srgbClr val="C0C0C0">
                      <a:alpha val="79999"/>
                    </a:srgbClr>
                  </a:outerShdw>
                </a:effectLst>
                <a:latin typeface=".VnMonotype corsiva"/>
              </a:rPr>
              <a:t>people</a:t>
            </a:r>
          </a:p>
        </p:txBody>
      </p:sp>
      <p:pic>
        <p:nvPicPr>
          <p:cNvPr id="7189" name="Picture 21" descr="Ban do VN"/>
          <p:cNvPicPr>
            <a:picLocks noChangeAspect="1" noChangeArrowheads="1"/>
          </p:cNvPicPr>
          <p:nvPr/>
        </p:nvPicPr>
        <p:blipFill>
          <a:blip r:embed="rId7" cstate="print">
            <a:lum bright="-20000"/>
          </a:blip>
          <a:srcRect/>
          <a:stretch>
            <a:fillRect/>
          </a:stretch>
        </p:blipFill>
        <p:spPr bwMode="auto">
          <a:xfrm>
            <a:off x="344521" y="862914"/>
            <a:ext cx="975960" cy="167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9" name="Picture 28" descr="Focused_future2.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583519"/>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18"/>
          <p:cNvSpPr>
            <a:spLocks noChangeArrowheads="1" noChangeShapeType="1" noTextEdit="1"/>
          </p:cNvSpPr>
          <p:nvPr/>
        </p:nvSpPr>
        <p:spPr bwMode="auto">
          <a:xfrm rot="5400000">
            <a:off x="-503237" y="3779837"/>
            <a:ext cx="5003800" cy="644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3600" b="1" kern="10" dirty="0">
                <a:gradFill rotWithShape="1">
                  <a:gsLst>
                    <a:gs pos="0">
                      <a:srgbClr val="622423"/>
                    </a:gs>
                    <a:gs pos="100000">
                      <a:srgbClr val="00CCFF"/>
                    </a:gs>
                  </a:gsLst>
                  <a:lin ang="0" scaled="1"/>
                </a:gradFill>
                <a:effectLst>
                  <a:outerShdw dist="99190" dir="7788334" algn="ctr" rotWithShape="0">
                    <a:srgbClr val="000080">
                      <a:alpha val="79999"/>
                    </a:srgbClr>
                  </a:outerShdw>
                </a:effectLst>
                <a:latin typeface="Arial Black"/>
              </a:rPr>
              <a:t>COUNTRIES</a:t>
            </a:r>
          </a:p>
        </p:txBody>
      </p:sp>
      <p:sp>
        <p:nvSpPr>
          <p:cNvPr id="16" name="TextBox 15"/>
          <p:cNvSpPr txBox="1"/>
          <p:nvPr/>
        </p:nvSpPr>
        <p:spPr>
          <a:xfrm>
            <a:off x="1843216" y="355082"/>
            <a:ext cx="4114800" cy="1015663"/>
          </a:xfrm>
          <a:prstGeom prst="rect">
            <a:avLst/>
          </a:prstGeom>
          <a:noFill/>
        </p:spPr>
        <p:txBody>
          <a:bodyPr wrap="square" rtlCol="0">
            <a:spAutoFit/>
          </a:bodyPr>
          <a:lstStyle/>
          <a:p>
            <a:r>
              <a:rPr lang="en-US" sz="6000" dirty="0" smtClean="0">
                <a:latin typeface="Times New Roman" pitchFamily="18" charset="0"/>
                <a:cs typeface="Times New Roman" pitchFamily="18" charset="0"/>
              </a:rPr>
              <a:t>Geography </a:t>
            </a:r>
            <a:endParaRPr lang="en-US" sz="6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01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76500" y="4724400"/>
            <a:ext cx="4114800" cy="1015663"/>
          </a:xfrm>
          <a:prstGeom prst="rect">
            <a:avLst/>
          </a:prstGeom>
          <a:noFill/>
        </p:spPr>
        <p:txBody>
          <a:bodyPr wrap="square" rtlCol="0">
            <a:spAutoFit/>
          </a:bodyPr>
          <a:lstStyle/>
          <a:p>
            <a:r>
              <a:rPr lang="en-US" sz="6000" dirty="0" smtClean="0">
                <a:latin typeface="Times New Roman" pitchFamily="18" charset="0"/>
                <a:cs typeface="Times New Roman" pitchFamily="18" charset="0"/>
              </a:rPr>
              <a:t>Physics </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4638"/>
            <a:ext cx="3886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562350"/>
            <a:ext cx="44196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57800" y="2602806"/>
            <a:ext cx="3276600" cy="1015663"/>
          </a:xfrm>
          <a:prstGeom prst="rect">
            <a:avLst/>
          </a:prstGeom>
          <a:noFill/>
        </p:spPr>
        <p:txBody>
          <a:bodyPr wrap="square" rtlCol="0">
            <a:spAutoFit/>
          </a:bodyPr>
          <a:lstStyle/>
          <a:p>
            <a:r>
              <a:rPr lang="en-US" sz="6000" dirty="0" smtClean="0">
                <a:latin typeface="Times New Roman" pitchFamily="18" charset="0"/>
                <a:cs typeface="Times New Roman" pitchFamily="18" charset="0"/>
              </a:rPr>
              <a:t>Biology  </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638" y="2286000"/>
            <a:ext cx="7010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64624" y="609600"/>
            <a:ext cx="6477000" cy="1015663"/>
          </a:xfrm>
          <a:prstGeom prst="rect">
            <a:avLst/>
          </a:prstGeom>
          <a:noFill/>
        </p:spPr>
        <p:txBody>
          <a:bodyPr wrap="square" rtlCol="0">
            <a:spAutoFit/>
          </a:bodyPr>
          <a:lstStyle/>
          <a:p>
            <a:r>
              <a:rPr lang="en-US" sz="6000" dirty="0" smtClean="0">
                <a:latin typeface="Times New Roman" pitchFamily="18" charset="0"/>
                <a:cs typeface="Times New Roman" pitchFamily="18" charset="0"/>
              </a:rPr>
              <a:t>Physical education </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51" name="Picture 7" descr="P10003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828800"/>
            <a:ext cx="5410200" cy="4268788"/>
          </a:xfrm>
          <a:prstGeom prst="rect">
            <a:avLst/>
          </a:prstGeom>
          <a:noFill/>
          <a:ln w="38100" cmpd="dbl">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7800" y="533400"/>
            <a:ext cx="6477000" cy="1015663"/>
          </a:xfrm>
          <a:prstGeom prst="rect">
            <a:avLst/>
          </a:prstGeom>
          <a:noFill/>
        </p:spPr>
        <p:txBody>
          <a:bodyPr wrap="square" rtlCol="0">
            <a:spAutoFit/>
          </a:bodyPr>
          <a:lstStyle/>
          <a:p>
            <a:r>
              <a:rPr lang="en-US" sz="6000" dirty="0" smtClean="0">
                <a:latin typeface="Times New Roman" pitchFamily="18" charset="0"/>
                <a:cs typeface="Times New Roman" pitchFamily="18" charset="0"/>
              </a:rPr>
              <a:t>Computer science</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44&quot;/&gt;&lt;/object&gt;&lt;object type=&quot;3&quot; unique_id=&quot;10005&quot;&gt;&lt;property id=&quot;20148&quot; value=&quot;5&quot;/&gt;&lt;property id=&quot;20300&quot; value=&quot;Slide 2&quot;/&gt;&lt;property id=&quot;20307&quot; value=&quot;296&quot;/&gt;&lt;/object&gt;&lt;object type=&quot;3&quot; unique_id=&quot;10006&quot;&gt;&lt;property id=&quot;20148&quot; value=&quot;5&quot;/&gt;&lt;property id=&quot;20300&quot; value=&quot;Slide 3&quot;/&gt;&lt;property id=&quot;20307&quot; value=&quot;279&quot;/&gt;&lt;/object&gt;&lt;object type=&quot;3&quot; unique_id=&quot;10007&quot;&gt;&lt;property id=&quot;20148&quot; value=&quot;5&quot;/&gt;&lt;property id=&quot;20300&quot; value=&quot;Slide 4&quot;/&gt;&lt;property id=&quot;20307&quot; value=&quot;280&quot;/&gt;&lt;/object&gt;&lt;object type=&quot;3&quot; unique_id=&quot;10008&quot;&gt;&lt;property id=&quot;20148&quot; value=&quot;5&quot;/&gt;&lt;property id=&quot;20300&quot; value=&quot;Slide 5&quot;/&gt;&lt;property id=&quot;20307&quot; value=&quot;281&quot;/&gt;&lt;/object&gt;&lt;object type=&quot;3&quot; unique_id=&quot;10009&quot;&gt;&lt;property id=&quot;20148&quot; value=&quot;5&quot;/&gt;&lt;property id=&quot;20300&quot; value=&quot;Slide 6&quot;/&gt;&lt;property id=&quot;20307&quot; value=&quot;282&quot;/&gt;&lt;/object&gt;&lt;object type=&quot;3&quot; unique_id=&quot;10010&quot;&gt;&lt;property id=&quot;20148&quot; value=&quot;5&quot;/&gt;&lt;property id=&quot;20300&quot; value=&quot;Slide 7&quot;/&gt;&lt;property id=&quot;20307&quot; value=&quot;356&quot;/&gt;&lt;/object&gt;&lt;object type=&quot;3&quot; unique_id=&quot;10011&quot;&gt;&lt;property id=&quot;20148&quot; value=&quot;5&quot;/&gt;&lt;property id=&quot;20300&quot; value=&quot;Slide 8&quot;/&gt;&lt;property id=&quot;20307&quot; value=&quot;285&quot;/&gt;&lt;/object&gt;&lt;object type=&quot;3&quot; unique_id=&quot;10012&quot;&gt;&lt;property id=&quot;20148&quot; value=&quot;5&quot;/&gt;&lt;property id=&quot;20300&quot; value=&quot;Slide 9&quot;/&gt;&lt;property id=&quot;20307&quot; value=&quot;286&quot;/&gt;&lt;/object&gt;&lt;object type=&quot;3&quot; unique_id=&quot;10013&quot;&gt;&lt;property id=&quot;20148&quot; value=&quot;5&quot;/&gt;&lt;property id=&quot;20300&quot; value=&quot;Slide 10&quot;/&gt;&lt;property id=&quot;20307&quot; value=&quot;300&quot;/&gt;&lt;/object&gt;&lt;object type=&quot;3&quot; unique_id=&quot;10014&quot;&gt;&lt;property id=&quot;20148&quot; value=&quot;5&quot;/&gt;&lt;property id=&quot;20300&quot; value=&quot;Slide 11&quot;/&gt;&lt;property id=&quot;20307&quot; value=&quot;287&quot;/&gt;&lt;/object&gt;&lt;object type=&quot;3&quot; unique_id=&quot;10015&quot;&gt;&lt;property id=&quot;20148&quot; value=&quot;5&quot;/&gt;&lt;property id=&quot;20300&quot; value=&quot;Slide 12&quot;/&gt;&lt;property id=&quot;20307&quot; value=&quot;303&quot;/&gt;&lt;/object&gt;&lt;object type=&quot;3&quot; unique_id=&quot;10016&quot;&gt;&lt;property id=&quot;20148&quot; value=&quot;5&quot;/&gt;&lt;property id=&quot;20300&quot; value=&quot;Slide 13&quot;/&gt;&lt;property id=&quot;20307&quot; value=&quot;304&quot;/&gt;&lt;/object&gt;&lt;object type=&quot;3&quot; unique_id=&quot;10017&quot;&gt;&lt;property id=&quot;20148&quot; value=&quot;5&quot;/&gt;&lt;property id=&quot;20300&quot; value=&quot;Slide 14&quot;/&gt;&lt;property id=&quot;20307&quot; value=&quot;297&quot;/&gt;&lt;/object&gt;&lt;object type=&quot;3&quot; unique_id=&quot;10018&quot;&gt;&lt;property id=&quot;20148&quot; value=&quot;5&quot;/&gt;&lt;property id=&quot;20300&quot; value=&quot;Slide 15&quot;/&gt;&lt;property id=&quot;20307&quot; value=&quot;341&quot;/&gt;&lt;/object&gt;&lt;object type=&quot;3&quot; unique_id=&quot;10019&quot;&gt;&lt;property id=&quot;20148&quot; value=&quot;5&quot;/&gt;&lt;property id=&quot;20300&quot; value=&quot;Slide 16&quot;/&gt;&lt;property id=&quot;20307&quot; value=&quot;322&quot;/&gt;&lt;/object&gt;&lt;object type=&quot;3&quot; unique_id=&quot;10020&quot;&gt;&lt;property id=&quot;20148&quot; value=&quot;5&quot;/&gt;&lt;property id=&quot;20300&quot; value=&quot;Slide 17&quot;/&gt;&lt;property id=&quot;20307&quot; value=&quot;312&quot;/&gt;&lt;/object&gt;&lt;object type=&quot;3&quot; unique_id=&quot;10021&quot;&gt;&lt;property id=&quot;20148&quot; value=&quot;5&quot;/&gt;&lt;property id=&quot;20300&quot; value=&quot;Slide 18&quot;/&gt;&lt;property id=&quot;20307&quot; value=&quot;309&quot;/&gt;&lt;/object&gt;&lt;object type=&quot;3&quot; unique_id=&quot;10022&quot;&gt;&lt;property id=&quot;20148&quot; value=&quot;5&quot;/&gt;&lt;property id=&quot;20300&quot; value=&quot;Slide 19&quot;/&gt;&lt;property id=&quot;20307&quot; value=&quot;360&quot;/&gt;&lt;/object&gt;&lt;object type=&quot;3&quot; unique_id=&quot;10023&quot;&gt;&lt;property id=&quot;20148&quot; value=&quot;5&quot;/&gt;&lt;property id=&quot;20300&quot; value=&quot;Slide 20&quot;/&gt;&lt;property id=&quot;20307&quot; value=&quot;340&quot;/&gt;&lt;/object&gt;&lt;object type=&quot;3&quot; unique_id=&quot;10024&quot;&gt;&lt;property id=&quot;20148&quot; value=&quot;5&quot;/&gt;&lt;property id=&quot;20300&quot; value=&quot;Slide 21&quot;/&gt;&lt;property id=&quot;20307&quot; value=&quot;352&quot;/&gt;&lt;/object&gt;&lt;object type=&quot;3&quot; unique_id=&quot;10025&quot;&gt;&lt;property id=&quot;20148&quot; value=&quot;5&quot;/&gt;&lt;property id=&quot;20300&quot; value=&quot;Slide 22&quot;/&gt;&lt;property id=&quot;20307&quot; value=&quot;317&quot;/&gt;&lt;/object&gt;&lt;object type=&quot;3&quot; unique_id=&quot;10026&quot;&gt;&lt;property id=&quot;20148&quot; value=&quot;5&quot;/&gt;&lt;property id=&quot;20300&quot; value=&quot;Slide 23&quot;/&gt;&lt;property id=&quot;20307&quot; value=&quot;362&quot;/&gt;&lt;/object&gt;&lt;object type=&quot;3&quot; unique_id=&quot;10027&quot;&gt;&lt;property id=&quot;20148&quot; value=&quot;5&quot;/&gt;&lt;property id=&quot;20300&quot; value=&quot;Slide 24&quot;/&gt;&lt;property id=&quot;20307&quot; value=&quot;351&quot;/&gt;&lt;/object&gt;&lt;object type=&quot;3&quot; unique_id=&quot;10028&quot;&gt;&lt;property id=&quot;20148&quot; value=&quot;5&quot;/&gt;&lt;property id=&quot;20300&quot; value=&quot;Slide 25 - &amp;quot;     Read the passage again. &amp;#x0D;&amp;#x0A;Then say True or False&amp;quot;&quot;/&gt;&lt;property id=&quot;20307&quot; value=&quot;328&quot;/&gt;&lt;/object&gt;&lt;object type=&quot;3&quot; unique_id=&quot;10029&quot;&gt;&lt;property id=&quot;20148&quot; value=&quot;5&quot;/&gt;&lt;property id=&quot;20300&quot; value=&quot;Slide 26 - &amp;quot;TRUE  OR  FALSE&amp;quot;&quot;/&gt;&lt;property id=&quot;20307&quot; value=&quot;320&quot;/&gt;&lt;/object&gt;&lt;object type=&quot;3&quot; unique_id=&quot;10030&quot;&gt;&lt;property id=&quot;20148&quot; value=&quot;5&quot;/&gt;&lt;property id=&quot;20300&quot; value=&quot;Slide 27 - &amp;quot;     ANSWER &amp;amp; WRITE THE ANSWERS IN YOUR NOTEBOOK.&amp;quot;&quot;/&gt;&lt;property id=&quot;20307&quot; value=&quot;337&quot;/&gt;&lt;/object&gt;&lt;object type=&quot;3&quot; unique_id=&quot;10031&quot;&gt;&lt;property id=&quot;20148&quot; value=&quot;5&quot;/&gt;&lt;property id=&quot;20300&quot; value=&quot;Slide 28&quot;/&gt;&lt;property id=&quot;20307&quot; value=&quot;330&quot;/&gt;&lt;/object&gt;&lt;object type=&quot;3&quot; unique_id=&quot;10032&quot;&gt;&lt;property id=&quot;20148&quot; value=&quot;5&quot;/&gt;&lt;property id=&quot;20300&quot; value=&quot;Slide 29&quot;/&gt;&lt;property id=&quot;20307&quot; value=&quot;331&quot;/&gt;&lt;/object&gt;&lt;object type=&quot;3&quot; unique_id=&quot;10033&quot;&gt;&lt;property id=&quot;20148&quot; value=&quot;5&quot;/&gt;&lt;property id=&quot;20300&quot; value=&quot;Slide 30&quot;/&gt;&lt;property id=&quot;20307&quot; value=&quot;276&quot;/&gt;&lt;/object&gt;&lt;object type=&quot;3&quot; unique_id=&quot;10034&quot;&gt;&lt;property id=&quot;20148&quot; value=&quot;5&quot;/&gt;&lt;property id=&quot;20300&quot; value=&quot;Slide 31&quot;/&gt;&lt;property id=&quot;20307&quot; value=&quot;332&quot;/&gt;&lt;/object&gt;&lt;object type=&quot;3&quot; unique_id=&quot;10035&quot;&gt;&lt;property id=&quot;20148&quot; value=&quot;5&quot;/&gt;&lt;property id=&quot;20300&quot; value=&quot;Slide 32&quot;/&gt;&lt;property id=&quot;20307&quot; value=&quot;343&quot;/&gt;&lt;/object&gt;&lt;object type=&quot;3&quot; unique_id=&quot;10036&quot;&gt;&lt;property id=&quot;20148&quot; value=&quot;5&quot;/&gt;&lt;property id=&quot;20300&quot; value=&quot;Slide 33&quot;/&gt;&lt;property id=&quot;20307&quot; value=&quot;353&quot;/&gt;&lt;/object&gt;&lt;object type=&quot;3&quot; unique_id=&quot;10037&quot;&gt;&lt;property id=&quot;20148&quot; value=&quot;5&quot;/&gt;&lt;property id=&quot;20300&quot; value=&quot;Slide 34&quot;/&gt;&lt;property id=&quot;20307&quot; value=&quot;338&quot;/&gt;&lt;/object&gt;&lt;object type=&quot;3&quot; unique_id=&quot;10038&quot;&gt;&lt;property id=&quot;20148&quot; value=&quot;5&quot;/&gt;&lt;property id=&quot;20300&quot; value=&quot;Slide 35&quot;/&gt;&lt;property id=&quot;20307&quot; value=&quot;30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alloons">
  <a:themeElements>
    <a:clrScheme name="1_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1_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1_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1_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1_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1_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1_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1_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1_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alloons">
  <a:themeElements>
    <a:clrScheme name="1_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1_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1_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1_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1_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1_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1_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1_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1_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3028</TotalTime>
  <Words>851</Words>
  <Application>Microsoft Office PowerPoint</Application>
  <PresentationFormat>On-screen Show (4:3)</PresentationFormat>
  <Paragraphs>196</Paragraphs>
  <Slides>33</Slides>
  <Notes>7</Notes>
  <HiddenSlides>0</HiddenSlides>
  <MMClips>3</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Default Design</vt:lpstr>
      <vt:lpstr>1_Balloons</vt:lpstr>
      <vt:lpstr>3_Default Design</vt:lpstr>
      <vt:lpstr>Ocean</vt:lpstr>
      <vt:lpstr>2_Balloons</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There are eight subjects in the text.</vt:lpstr>
      <vt:lpstr>     Read the passage again.  Then say True or False</vt:lpstr>
      <vt:lpstr>TRUE  OR  FALSE</vt:lpstr>
      <vt:lpstr>Ask and answer the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HoangThao</dc:creator>
  <cp:lastModifiedBy>Win 7</cp:lastModifiedBy>
  <cp:revision>110</cp:revision>
  <cp:lastPrinted>1601-01-01T00:00:00Z</cp:lastPrinted>
  <dcterms:created xsi:type="dcterms:W3CDTF">1601-01-01T00:00:00Z</dcterms:created>
  <dcterms:modified xsi:type="dcterms:W3CDTF">2021-09-03T08:54:46Z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