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278" r:id="rId4"/>
    <p:sldId id="518" r:id="rId5"/>
    <p:sldId id="268" r:id="rId6"/>
    <p:sldId id="269" r:id="rId7"/>
    <p:sldId id="270" r:id="rId8"/>
    <p:sldId id="271" r:id="rId9"/>
    <p:sldId id="273" r:id="rId10"/>
    <p:sldId id="519" r:id="rId11"/>
    <p:sldId id="272" r:id="rId12"/>
    <p:sldId id="260" r:id="rId13"/>
    <p:sldId id="261" r:id="rId14"/>
    <p:sldId id="264" r:id="rId15"/>
    <p:sldId id="517" r:id="rId16"/>
    <p:sldId id="266" r:id="rId17"/>
    <p:sldId id="520" r:id="rId18"/>
    <p:sldId id="521" r:id="rId19"/>
    <p:sldId id="522" r:id="rId20"/>
  </p:sldIdLst>
  <p:sldSz cx="12192000" cy="6858000"/>
  <p:notesSz cx="6858000" cy="9144000"/>
  <p:defaultTextStyle>
    <a:defPPr>
      <a:defRPr lang="ko-KR"/>
    </a:defPPr>
    <a:lvl1pPr marL="0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6DA169-F981-4567-89B1-90E87086A54F}" v="17" dt="2021-08-10T23:49:17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>
      <p:cViewPr varScale="1">
        <p:scale>
          <a:sx n="61" d="100"/>
          <a:sy n="61" d="100"/>
        </p:scale>
        <p:origin x="123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7A6DA169-F981-4567-89B1-90E87086A54F}"/>
    <pc:docChg chg="custSel addSld modSld modMainMaster">
      <pc:chgData name="Nasil Phạm" userId="72956dafe1aa49c0" providerId="LiveId" clId="{7A6DA169-F981-4567-89B1-90E87086A54F}" dt="2021-08-10T23:50:11.204" v="57" actId="1076"/>
      <pc:docMkLst>
        <pc:docMk/>
      </pc:docMkLst>
      <pc:sldChg chg="modSp mod">
        <pc:chgData name="Nasil Phạm" userId="72956dafe1aa49c0" providerId="LiveId" clId="{7A6DA169-F981-4567-89B1-90E87086A54F}" dt="2021-08-10T23:49:33.205" v="54" actId="255"/>
        <pc:sldMkLst>
          <pc:docMk/>
          <pc:sldMk cId="3668792463" sldId="262"/>
        </pc:sldMkLst>
        <pc:graphicFrameChg chg="modGraphic">
          <ac:chgData name="Nasil Phạm" userId="72956dafe1aa49c0" providerId="LiveId" clId="{7A6DA169-F981-4567-89B1-90E87086A54F}" dt="2021-08-10T23:49:33.205" v="54" actId="255"/>
          <ac:graphicFrameMkLst>
            <pc:docMk/>
            <pc:sldMk cId="3668792463" sldId="262"/>
            <ac:graphicFrameMk id="3" creationId="{00000000-0000-0000-0000-000000000000}"/>
          </ac:graphicFrameMkLst>
        </pc:graphicFrameChg>
      </pc:sldChg>
      <pc:sldChg chg="modSp">
        <pc:chgData name="Nasil Phạm" userId="72956dafe1aa49c0" providerId="LiveId" clId="{7A6DA169-F981-4567-89B1-90E87086A54F}" dt="2021-08-10T23:49:17.139" v="49" actId="1038"/>
        <pc:sldMkLst>
          <pc:docMk/>
          <pc:sldMk cId="3055998984" sldId="277"/>
        </pc:sldMkLst>
        <pc:picChg chg="mod">
          <ac:chgData name="Nasil Phạm" userId="72956dafe1aa49c0" providerId="LiveId" clId="{7A6DA169-F981-4567-89B1-90E87086A54F}" dt="2021-08-10T23:49:10.588" v="42" actId="1076"/>
          <ac:picMkLst>
            <pc:docMk/>
            <pc:sldMk cId="3055998984" sldId="277"/>
            <ac:picMk id="2" creationId="{00000000-0000-0000-0000-000000000000}"/>
          </ac:picMkLst>
        </pc:picChg>
        <pc:picChg chg="mod">
          <ac:chgData name="Nasil Phạm" userId="72956dafe1aa49c0" providerId="LiveId" clId="{7A6DA169-F981-4567-89B1-90E87086A54F}" dt="2021-08-10T23:49:17.139" v="49" actId="1038"/>
          <ac:picMkLst>
            <pc:docMk/>
            <pc:sldMk cId="3055998984" sldId="277"/>
            <ac:picMk id="3" creationId="{00000000-0000-0000-0000-000000000000}"/>
          </ac:picMkLst>
        </pc:picChg>
      </pc:sldChg>
      <pc:sldChg chg="new">
        <pc:chgData name="Nasil Phạm" userId="72956dafe1aa49c0" providerId="LiveId" clId="{7A6DA169-F981-4567-89B1-90E87086A54F}" dt="2021-08-09T09:14:59.088" v="36" actId="680"/>
        <pc:sldMkLst>
          <pc:docMk/>
          <pc:sldMk cId="896119191" sldId="279"/>
        </pc:sldMkLst>
      </pc:sldChg>
      <pc:sldChg chg="delSp modSp add mod">
        <pc:chgData name="Nasil Phạm" userId="72956dafe1aa49c0" providerId="LiveId" clId="{7A6DA169-F981-4567-89B1-90E87086A54F}" dt="2021-08-10T23:50:11.204" v="57" actId="1076"/>
        <pc:sldMkLst>
          <pc:docMk/>
          <pc:sldMk cId="822077034" sldId="297"/>
        </pc:sldMkLst>
        <pc:spChg chg="del">
          <ac:chgData name="Nasil Phạm" userId="72956dafe1aa49c0" providerId="LiveId" clId="{7A6DA169-F981-4567-89B1-90E87086A54F}" dt="2021-08-10T23:50:07.992" v="56" actId="478"/>
          <ac:spMkLst>
            <pc:docMk/>
            <pc:sldMk cId="822077034" sldId="297"/>
            <ac:spMk id="2" creationId="{48624BDA-CC39-4424-8D88-C1B8728E5BBD}"/>
          </ac:spMkLst>
        </pc:spChg>
        <pc:spChg chg="del">
          <ac:chgData name="Nasil Phạm" userId="72956dafe1aa49c0" providerId="LiveId" clId="{7A6DA169-F981-4567-89B1-90E87086A54F}" dt="2021-08-10T23:50:07.992" v="56" actId="478"/>
          <ac:spMkLst>
            <pc:docMk/>
            <pc:sldMk cId="822077034" sldId="297"/>
            <ac:spMk id="3" creationId="{7D79A46F-A062-4436-B2FA-4EAAA6BAAF1F}"/>
          </ac:spMkLst>
        </pc:spChg>
        <pc:picChg chg="mod">
          <ac:chgData name="Nasil Phạm" userId="72956dafe1aa49c0" providerId="LiveId" clId="{7A6DA169-F981-4567-89B1-90E87086A54F}" dt="2021-08-10T23:50:11.204" v="57" actId="1076"/>
          <ac:picMkLst>
            <pc:docMk/>
            <pc:sldMk cId="822077034" sldId="297"/>
            <ac:picMk id="4" creationId="{2F8F5AE7-2AE5-4DF9-9F6A-9BF9BB532003}"/>
          </ac:picMkLst>
        </pc:picChg>
      </pc:sldChg>
      <pc:sldChg chg="add">
        <pc:chgData name="Nasil Phạm" userId="72956dafe1aa49c0" providerId="LiveId" clId="{7A6DA169-F981-4567-89B1-90E87086A54F}" dt="2021-08-09T09:15:16.345" v="37"/>
        <pc:sldMkLst>
          <pc:docMk/>
          <pc:sldMk cId="1510731552" sldId="517"/>
        </pc:sldMkLst>
      </pc:sldChg>
      <pc:sldMasterChg chg="addSp delSp modSp modSldLayout">
        <pc:chgData name="Nasil Phạm" userId="72956dafe1aa49c0" providerId="LiveId" clId="{7A6DA169-F981-4567-89B1-90E87086A54F}" dt="2021-08-09T09:14:54.330" v="35" actId="1038"/>
        <pc:sldMasterMkLst>
          <pc:docMk/>
          <pc:sldMasterMk cId="4252391796" sldId="2147483648"/>
        </pc:sldMasterMkLst>
        <pc:spChg chg="add mod">
          <ac:chgData name="Nasil Phạm" userId="72956dafe1aa49c0" providerId="LiveId" clId="{7A6DA169-F981-4567-89B1-90E87086A54F}" dt="2021-08-09T09:14:25.301" v="0"/>
          <ac:spMkLst>
            <pc:docMk/>
            <pc:sldMasterMk cId="4252391796" sldId="2147483648"/>
            <ac:spMk id="3" creationId="{E82AC34F-60D7-4455-A94B-6F565DC1A9C2}"/>
          </ac:spMkLst>
        </pc:spChg>
        <pc:spChg chg="add del mod">
          <ac:chgData name="Nasil Phạm" userId="72956dafe1aa49c0" providerId="LiveId" clId="{7A6DA169-F981-4567-89B1-90E87086A54F}" dt="2021-08-09T09:14:29.608" v="2"/>
          <ac:spMkLst>
            <pc:docMk/>
            <pc:sldMasterMk cId="4252391796" sldId="2147483648"/>
            <ac:spMk id="6" creationId="{6559F21D-19F9-48DC-9676-9804A2C0B979}"/>
          </ac:spMkLst>
        </pc:spChg>
        <pc:picChg chg="add mod">
          <ac:chgData name="Nasil Phạm" userId="72956dafe1aa49c0" providerId="LiveId" clId="{7A6DA169-F981-4567-89B1-90E87086A54F}" dt="2021-08-09T09:14:25.301" v="0"/>
          <ac:picMkLst>
            <pc:docMk/>
            <pc:sldMasterMk cId="4252391796" sldId="2147483648"/>
            <ac:picMk id="2" creationId="{06A02A5C-9558-431C-AF24-D95BC98EA706}"/>
          </ac:picMkLst>
        </pc:picChg>
        <pc:picChg chg="add mod">
          <ac:chgData name="Nasil Phạm" userId="72956dafe1aa49c0" providerId="LiveId" clId="{7A6DA169-F981-4567-89B1-90E87086A54F}" dt="2021-08-09T09:14:25.301" v="0"/>
          <ac:picMkLst>
            <pc:docMk/>
            <pc:sldMasterMk cId="4252391796" sldId="2147483648"/>
            <ac:picMk id="4" creationId="{8837E23C-CFBD-4E87-85F7-684B704B652B}"/>
          </ac:picMkLst>
        </pc:picChg>
        <pc:picChg chg="add del mod">
          <ac:chgData name="Nasil Phạm" userId="72956dafe1aa49c0" providerId="LiveId" clId="{7A6DA169-F981-4567-89B1-90E87086A54F}" dt="2021-08-09T09:14:29.608" v="2"/>
          <ac:picMkLst>
            <pc:docMk/>
            <pc:sldMasterMk cId="4252391796" sldId="2147483648"/>
            <ac:picMk id="5" creationId="{6133A8A8-4B69-4B73-B3E2-8CD863E2E807}"/>
          </ac:picMkLst>
        </pc:picChg>
        <pc:picChg chg="add del mod">
          <ac:chgData name="Nasil Phạm" userId="72956dafe1aa49c0" providerId="LiveId" clId="{7A6DA169-F981-4567-89B1-90E87086A54F}" dt="2021-08-09T09:14:29.608" v="2"/>
          <ac:picMkLst>
            <pc:docMk/>
            <pc:sldMasterMk cId="4252391796" sldId="2147483648"/>
            <ac:picMk id="7" creationId="{0458FC11-DCA4-43EE-B904-EBD3A43086C1}"/>
          </ac:picMkLst>
        </pc:picChg>
        <pc:sldLayoutChg chg="modSp mod">
          <pc:chgData name="Nasil Phạm" userId="72956dafe1aa49c0" providerId="LiveId" clId="{7A6DA169-F981-4567-89B1-90E87086A54F}" dt="2021-08-09T09:14:54.330" v="35" actId="1038"/>
          <pc:sldLayoutMkLst>
            <pc:docMk/>
            <pc:sldMasterMk cId="4252391796" sldId="2147483648"/>
            <pc:sldLayoutMk cId="906521551" sldId="2147483674"/>
          </pc:sldLayoutMkLst>
          <pc:spChg chg="mod">
            <ac:chgData name="Nasil Phạm" userId="72956dafe1aa49c0" providerId="LiveId" clId="{7A6DA169-F981-4567-89B1-90E87086A54F}" dt="2021-08-09T09:14:54.330" v="35" actId="1038"/>
            <ac:spMkLst>
              <pc:docMk/>
              <pc:sldMasterMk cId="4252391796" sldId="2147483648"/>
              <pc:sldLayoutMk cId="906521551" sldId="2147483674"/>
              <ac:spMk id="21" creationId="{7906B193-ED6B-4AA8-AC54-DB2A501FADD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4986F-1869-4D6E-ADC8-9EBBDCAB9D6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0AEB1-FFA2-4475-A093-9D5BCFB42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2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89" y="4453499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5: Food and health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6992712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4: Vocabulary + Listening</a:t>
            </a:r>
          </a:p>
        </p:txBody>
      </p:sp>
    </p:spTree>
    <p:extLst>
      <p:ext uri="{BB962C8B-B14F-4D97-AF65-F5344CB8AC3E}">
        <p14:creationId xmlns:p14="http://schemas.microsoft.com/office/powerpoint/2010/main" val="90652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8F82-0521-4631-9938-6DC171A281C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3DE44-EB4D-4282-871B-3D9CD906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72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AFD90A-1603-44BA-91E9-F26F2E7F367F}"/>
              </a:ext>
            </a:extLst>
          </p:cNvPr>
          <p:cNvSpPr/>
          <p:nvPr userDrawn="1"/>
        </p:nvSpPr>
        <p:spPr>
          <a:xfrm>
            <a:off x="1" y="0"/>
            <a:ext cx="12191999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9A4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138552-60CC-48E2-811F-A7888EE4E438}"/>
              </a:ext>
            </a:extLst>
          </p:cNvPr>
          <p:cNvSpPr txBox="1">
            <a:spLocks/>
          </p:cNvSpPr>
          <p:nvPr userDrawn="1"/>
        </p:nvSpPr>
        <p:spPr>
          <a:xfrm>
            <a:off x="6398509" y="1407896"/>
            <a:ext cx="856462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9929EF32-C867-4403-83D5-3573336C9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024" y="4868051"/>
            <a:ext cx="730286" cy="1049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38279-D4BD-4B74-9D37-87443037645B}"/>
              </a:ext>
            </a:extLst>
          </p:cNvPr>
          <p:cNvSpPr txBox="1"/>
          <p:nvPr userDrawn="1"/>
        </p:nvSpPr>
        <p:spPr>
          <a:xfrm>
            <a:off x="4908696" y="5392813"/>
            <a:ext cx="61056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FCABE-71D9-4B47-87A0-AA2F8A554F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06" y="4952133"/>
            <a:ext cx="11814077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06A02A5C-9558-431C-AF24-D95BC98EA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888016"/>
            <a:ext cx="610124" cy="8770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2AC34F-60D7-4455-A94B-6F565DC1A9C2}"/>
              </a:ext>
            </a:extLst>
          </p:cNvPr>
          <p:cNvSpPr txBox="1"/>
          <p:nvPr userDrawn="1"/>
        </p:nvSpPr>
        <p:spPr>
          <a:xfrm>
            <a:off x="838200" y="6296743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837E23C-CFBD-4E87-85F7-684B704B652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49" r:id="rId2"/>
    <p:sldLayoutId id="2147483650" r:id="rId3"/>
    <p:sldLayoutId id="2147483660" r:id="rId4"/>
    <p:sldLayoutId id="2147483673" r:id="rId5"/>
    <p:sldLayoutId id="2147483676" r:id="rId6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Welcome Cats Gif by Shraddha Shanbhag on Dribbb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664" y="191353"/>
            <a:ext cx="8696110" cy="652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57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7728" y="2708920"/>
            <a:ext cx="79836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Vocabulary check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14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70" y="340461"/>
            <a:ext cx="4139131" cy="18964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439" y="378743"/>
            <a:ext cx="3944685" cy="1794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233" y="3747563"/>
            <a:ext cx="4115135" cy="18488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0575" y="2251730"/>
            <a:ext cx="47820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I’m OK today, 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my sister is very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 _ _ _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10495" y="2251730"/>
            <a:ext cx="4354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Julie is very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 _ _ _ _, 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her sister is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 _ 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84468" y="5620215"/>
            <a:ext cx="85480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Ollie eats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 _ _ _ _ _  food, but 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Martin eats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  _  _  _  _  _  _ _  food.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1303" y="2733844"/>
            <a:ext cx="17551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e 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67190" y="2257222"/>
            <a:ext cx="2108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 t 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06259" y="2728784"/>
            <a:ext cx="17551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z 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42059" y="5604826"/>
            <a:ext cx="27288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a l  t  h 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51784" y="6104107"/>
            <a:ext cx="35618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 h  e  a   l   t  h y</a:t>
            </a:r>
          </a:p>
        </p:txBody>
      </p:sp>
    </p:spTree>
    <p:extLst>
      <p:ext uri="{BB962C8B-B14F-4D97-AF65-F5344CB8AC3E}">
        <p14:creationId xmlns:p14="http://schemas.microsoft.com/office/powerpoint/2010/main" val="318502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205" y="324120"/>
            <a:ext cx="4093777" cy="1884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46" y="324121"/>
            <a:ext cx="4146789" cy="1884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130" y="3872240"/>
            <a:ext cx="3450294" cy="15856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09205" y="2353074"/>
            <a:ext cx="5120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Oscar is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 _ _ _, but his dad is very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 _.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16825" y="2353075"/>
            <a:ext cx="49006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Murat is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 _ _, but his brother is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 _ today</a:t>
            </a:r>
          </a:p>
        </p:txBody>
      </p:sp>
      <p:sp>
        <p:nvSpPr>
          <p:cNvPr id="7" name="Rectangle 6"/>
          <p:cNvSpPr/>
          <p:nvPr/>
        </p:nvSpPr>
        <p:spPr>
          <a:xfrm>
            <a:off x="2428578" y="5776689"/>
            <a:ext cx="8079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Katy is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 _ _ _ _   , but Billy is thirsty.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37324" y="2353074"/>
            <a:ext cx="1117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l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6237" y="2937138"/>
            <a:ext cx="803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75331" y="2309783"/>
            <a:ext cx="1737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f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10753" y="2823145"/>
            <a:ext cx="6270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05622" y="5715134"/>
            <a:ext cx="19995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n g r y</a:t>
            </a:r>
          </a:p>
        </p:txBody>
      </p:sp>
    </p:spTree>
    <p:extLst>
      <p:ext uri="{BB962C8B-B14F-4D97-AF65-F5344CB8AC3E}">
        <p14:creationId xmlns:p14="http://schemas.microsoft.com/office/powerpoint/2010/main" val="317593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9336" y="2575445"/>
            <a:ext cx="1207266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581025" algn="l"/>
              </a:tabLst>
            </a:pP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Learn by heart all new words.</a:t>
            </a:r>
          </a:p>
          <a:p>
            <a:pPr marR="0" lvl="0"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Workbook: Exercises page 38.</a:t>
            </a:r>
          </a:p>
          <a:p>
            <a:pPr marR="0" lvl="0"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</a:rPr>
              <a:t>- Prepare the new lesson: 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</a:rPr>
              <a:t>Reading - page 64.</a:t>
            </a:r>
            <a:endParaRPr lang="en-US" sz="5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1442" y="482564"/>
            <a:ext cx="76091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297586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31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96608" y="260648"/>
            <a:ext cx="8670963" cy="1920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What can you do </a:t>
            </a:r>
          </a:p>
          <a:p>
            <a:pPr algn="ctr"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if you want to be healthy?</a:t>
            </a:r>
            <a:endParaRPr lang="en-US" sz="45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864990-3CB4-4962-A03A-4C4A22515AE3}"/>
              </a:ext>
            </a:extLst>
          </p:cNvPr>
          <p:cNvSpPr/>
          <p:nvPr/>
        </p:nvSpPr>
        <p:spPr>
          <a:xfrm>
            <a:off x="2999656" y="2181238"/>
            <a:ext cx="82718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sit on the sofa 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play video games 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eat vegetables 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drink fizzy drinks 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drink juice </a:t>
            </a: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exercise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86424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86A5D9-603F-44FF-9EBE-0140EC0AB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2" y="0"/>
            <a:ext cx="8352928" cy="2201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BD69C2-FDA5-47A2-B025-01482E221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72" y="2201234"/>
            <a:ext cx="11305256" cy="4468126"/>
          </a:xfrm>
          <a:prstGeom prst="rect">
            <a:avLst/>
          </a:prstGeom>
        </p:spPr>
      </p:pic>
      <p:pic>
        <p:nvPicPr>
          <p:cNvPr id="9" name="Friends Plus for Vietnam G6 SB Track 2.07">
            <a:hlinkClick r:id="" action="ppaction://media"/>
            <a:extLst>
              <a:ext uri="{FF2B5EF4-FFF2-40B4-BE49-F238E27FC236}">
                <a16:creationId xmlns:a16="http://schemas.microsoft.com/office/drawing/2014/main" id="{04992FBC-7CD0-4DAB-99A8-14C48E7BA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4858" y="795817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291633-BFD0-4823-9EAA-8581E5665885}"/>
              </a:ext>
            </a:extLst>
          </p:cNvPr>
          <p:cNvSpPr/>
          <p:nvPr/>
        </p:nvSpPr>
        <p:spPr>
          <a:xfrm>
            <a:off x="4688497" y="1556792"/>
            <a:ext cx="12634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b, h, c 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BE5EEC-FA06-487C-8A91-B11C7974BF0E}"/>
              </a:ext>
            </a:extLst>
          </p:cNvPr>
          <p:cNvSpPr/>
          <p:nvPr/>
        </p:nvSpPr>
        <p:spPr>
          <a:xfrm>
            <a:off x="7186130" y="1484784"/>
            <a:ext cx="638062" cy="622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b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427D9D-AF38-4936-B25B-C08578363525}"/>
              </a:ext>
            </a:extLst>
          </p:cNvPr>
          <p:cNvSpPr/>
          <p:nvPr/>
        </p:nvSpPr>
        <p:spPr>
          <a:xfrm>
            <a:off x="9313293" y="1476536"/>
            <a:ext cx="1327608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f, g, 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A39914-99CA-4BAB-BBC1-490B6DE4AEB5}"/>
              </a:ext>
            </a:extLst>
          </p:cNvPr>
          <p:cNvSpPr txBox="1"/>
          <p:nvPr/>
        </p:nvSpPr>
        <p:spPr>
          <a:xfrm>
            <a:off x="4094638" y="1014871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page 66</a:t>
            </a:r>
          </a:p>
        </p:txBody>
      </p:sp>
    </p:spTree>
    <p:extLst>
      <p:ext uri="{BB962C8B-B14F-4D97-AF65-F5344CB8AC3E}">
        <p14:creationId xmlns:p14="http://schemas.microsoft.com/office/powerpoint/2010/main" val="428646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3B0A75-F724-4ED6-BB7A-690212546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548680"/>
            <a:ext cx="6840760" cy="54726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DEA071-81A5-400A-8572-27061A757D07}"/>
              </a:ext>
            </a:extLst>
          </p:cNvPr>
          <p:cNvSpPr/>
          <p:nvPr/>
        </p:nvSpPr>
        <p:spPr>
          <a:xfrm>
            <a:off x="6965876" y="2010906"/>
            <a:ext cx="40986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Eight or nine hours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6C136-9F6E-46F1-8EAB-735512FDCC74}"/>
              </a:ext>
            </a:extLst>
          </p:cNvPr>
          <p:cNvSpPr/>
          <p:nvPr/>
        </p:nvSpPr>
        <p:spPr>
          <a:xfrm>
            <a:off x="6289309" y="2666130"/>
            <a:ext cx="59314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 No, he isn’t. </a:t>
            </a:r>
          </a:p>
          <a:p>
            <a:pPr lvl="0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likes going out and doing sport.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5AFBD8-0307-4057-9468-8F8D575F5E3A}"/>
              </a:ext>
            </a:extLst>
          </p:cNvPr>
          <p:cNvSpPr/>
          <p:nvPr/>
        </p:nvSpPr>
        <p:spPr>
          <a:xfrm>
            <a:off x="4312990" y="3667090"/>
            <a:ext cx="45193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He’s studying for exams.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B924AB-B236-4A8B-9D2C-EEF8AAF7ADB5}"/>
              </a:ext>
            </a:extLst>
          </p:cNvPr>
          <p:cNvSpPr/>
          <p:nvPr/>
        </p:nvSpPr>
        <p:spPr>
          <a:xfrm>
            <a:off x="4367808" y="4459178"/>
            <a:ext cx="38763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She runs and swims.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D18E42-6C4B-4198-90BE-B848239A1CBF}"/>
              </a:ext>
            </a:extLst>
          </p:cNvPr>
          <p:cNvSpPr/>
          <p:nvPr/>
        </p:nvSpPr>
        <p:spPr>
          <a:xfrm>
            <a:off x="822265" y="5683314"/>
            <a:ext cx="71459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Healthy foods: pasta, chicken; </a:t>
            </a:r>
          </a:p>
          <a:p>
            <a:pPr lvl="0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Unhealthy foods: desserts and chocolate</a:t>
            </a:r>
          </a:p>
        </p:txBody>
      </p:sp>
      <p:pic>
        <p:nvPicPr>
          <p:cNvPr id="13" name="Friends Plus for Vietnam G6 SB Track 2.07">
            <a:hlinkClick r:id="" action="ppaction://media"/>
            <a:extLst>
              <a:ext uri="{FF2B5EF4-FFF2-40B4-BE49-F238E27FC236}">
                <a16:creationId xmlns:a16="http://schemas.microsoft.com/office/drawing/2014/main" id="{130C86F9-7BDA-419F-AAB4-A67A26514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405" y="223558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F67E97-777F-4AA3-848E-0D405E27EE9E}"/>
              </a:ext>
            </a:extLst>
          </p:cNvPr>
          <p:cNvSpPr txBox="1"/>
          <p:nvPr/>
        </p:nvSpPr>
        <p:spPr>
          <a:xfrm>
            <a:off x="6572647" y="1109935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page 66</a:t>
            </a:r>
          </a:p>
        </p:txBody>
      </p:sp>
    </p:spTree>
    <p:extLst>
      <p:ext uri="{BB962C8B-B14F-4D97-AF65-F5344CB8AC3E}">
        <p14:creationId xmlns:p14="http://schemas.microsoft.com/office/powerpoint/2010/main" val="244604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12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67403C-42EF-4885-831D-1CF102F9028B}"/>
              </a:ext>
            </a:extLst>
          </p:cNvPr>
          <p:cNvSpPr txBox="1"/>
          <p:nvPr/>
        </p:nvSpPr>
        <p:spPr>
          <a:xfrm>
            <a:off x="1991544" y="0"/>
            <a:ext cx="7609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Bernard MT Condensed" panose="02050806060905020404" pitchFamily="18" charset="0"/>
              </a:rPr>
              <a:t>Homework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96D74-6042-413D-AEE2-A685591C1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340768"/>
            <a:ext cx="669674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34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7638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op 5 Healthy Stores in Danang - Alluvia Chocola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r="2269"/>
          <a:stretch/>
        </p:blipFill>
        <p:spPr bwMode="auto">
          <a:xfrm>
            <a:off x="0" y="422030"/>
            <a:ext cx="12176385" cy="596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814263" y="-356637"/>
            <a:ext cx="5357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540385" algn="l"/>
              </a:tabLst>
            </a:pPr>
            <a:r>
              <a:rPr lang="en-US" sz="4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54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endParaRPr lang="en-US" sz="4800" b="1" dirty="0">
              <a:solidFill>
                <a:srgbClr val="7030A0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21368" y="1415156"/>
            <a:ext cx="12313368" cy="3785652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6000" dirty="0">
                <a:latin typeface="Arial Black" panose="020B0A04020102020204" pitchFamily="34" charset="0"/>
              </a:rPr>
              <a:t>UNIT 5: </a:t>
            </a:r>
          </a:p>
          <a:p>
            <a:pPr lvl="0" algn="ctr"/>
            <a:r>
              <a:rPr lang="en-US" sz="6000" dirty="0">
                <a:latin typeface="Arial Black" panose="020B0A04020102020204" pitchFamily="34" charset="0"/>
              </a:rPr>
              <a:t>FOOD AND HEALTH</a:t>
            </a:r>
          </a:p>
          <a:p>
            <a:pPr lvl="0" algn="ctr"/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Lesson 4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Historic" panose="020B0502040204020203" pitchFamily="34" charset="0"/>
              </a:rPr>
              <a:t>VOCABULARY AND LISTENING</a:t>
            </a:r>
          </a:p>
        </p:txBody>
      </p:sp>
    </p:spTree>
    <p:extLst>
      <p:ext uri="{BB962C8B-B14F-4D97-AF65-F5344CB8AC3E}">
        <p14:creationId xmlns:p14="http://schemas.microsoft.com/office/powerpoint/2010/main" val="842893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0AD1D3-3B4A-4A70-A066-0F5E03637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94320"/>
            <a:ext cx="11809312" cy="6669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3E997F-E4EB-425F-848B-06CD0046B2C7}"/>
              </a:ext>
            </a:extLst>
          </p:cNvPr>
          <p:cNvSpPr/>
          <p:nvPr/>
        </p:nvSpPr>
        <p:spPr>
          <a:xfrm>
            <a:off x="3143673" y="4005064"/>
            <a:ext cx="12961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active            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FB7189-8F28-41B8-B52A-D6500995F4FB}"/>
              </a:ext>
            </a:extLst>
          </p:cNvPr>
          <p:cNvSpPr/>
          <p:nvPr/>
        </p:nvSpPr>
        <p:spPr>
          <a:xfrm>
            <a:off x="4727848" y="4509120"/>
            <a:ext cx="20024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hungry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A26530-E690-471C-848A-2538E51F1F9C}"/>
              </a:ext>
            </a:extLst>
          </p:cNvPr>
          <p:cNvSpPr/>
          <p:nvPr/>
        </p:nvSpPr>
        <p:spPr>
          <a:xfrm>
            <a:off x="8112224" y="5084716"/>
            <a:ext cx="20024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healthy            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46E168-DA61-4AA2-A712-32108FDF367A}"/>
              </a:ext>
            </a:extLst>
          </p:cNvPr>
          <p:cNvSpPr/>
          <p:nvPr/>
        </p:nvSpPr>
        <p:spPr>
          <a:xfrm>
            <a:off x="3427304" y="5589240"/>
            <a:ext cx="6447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fit 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046BB2-C967-4A04-9447-8410C128C3C3}"/>
              </a:ext>
            </a:extLst>
          </p:cNvPr>
          <p:cNvSpPr/>
          <p:nvPr/>
        </p:nvSpPr>
        <p:spPr>
          <a:xfrm>
            <a:off x="7536160" y="6115362"/>
            <a:ext cx="21839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B84676-FC62-4D70-99EB-14C20FC7466B}"/>
              </a:ext>
            </a:extLst>
          </p:cNvPr>
          <p:cNvSpPr txBox="1"/>
          <p:nvPr/>
        </p:nvSpPr>
        <p:spPr>
          <a:xfrm>
            <a:off x="3427304" y="1218695"/>
            <a:ext cx="17780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Page 66.</a:t>
            </a:r>
          </a:p>
        </p:txBody>
      </p:sp>
    </p:spTree>
    <p:extLst>
      <p:ext uri="{BB962C8B-B14F-4D97-AF65-F5344CB8AC3E}">
        <p14:creationId xmlns:p14="http://schemas.microsoft.com/office/powerpoint/2010/main" val="20646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7568" y="188640"/>
            <a:ext cx="30828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News words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266" y="1556792"/>
            <a:ext cx="11017224" cy="808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active (adj)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æktɪv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6711" y="3861048"/>
            <a:ext cx="3647121" cy="808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fit (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fɪt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9233" y="2410124"/>
            <a:ext cx="11255289" cy="985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active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 does a lot of activities.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44758" y="4669667"/>
            <a:ext cx="8041839" cy="985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person exercises a lot.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39816" y="391448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≠ unfit (adj)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ʌnˈfɪt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42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7568" y="1124744"/>
            <a:ext cx="6096000" cy="8086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tired (adj)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taɪəd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7568" y="188640"/>
            <a:ext cx="30828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News words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08815" y="2082825"/>
            <a:ext cx="3962944" cy="806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full (adj)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fʊl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I Ate Too Much Turkey By Jack Prelutsky : Dolphin Talk | Port O&amp;#39;Connor –  Seadrift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539" y="114724"/>
            <a:ext cx="5251062" cy="662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40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7568" y="188640"/>
            <a:ext cx="30828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News words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2" descr="Free Vector | Healthy and unhealthy man banners s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/>
          <a:stretch/>
        </p:blipFill>
        <p:spPr bwMode="auto">
          <a:xfrm>
            <a:off x="0" y="989018"/>
            <a:ext cx="6096000" cy="586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12024" y="1412776"/>
            <a:ext cx="5879976" cy="1123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healthy (adj)  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</a:t>
            </a:r>
            <a:r>
              <a:rPr lang="el-GR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≠ unhealthy (adj)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ʌnˈhel</a:t>
            </a:r>
            <a:r>
              <a:rPr lang="el-GR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4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79576" y="1916832"/>
            <a:ext cx="9144000" cy="985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You go to hospital if you’re </a:t>
            </a:r>
            <a:r>
              <a:rPr lang="en-US" sz="4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ill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67608" y="1268760"/>
            <a:ext cx="3482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ill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ɪl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67608" y="2996952"/>
            <a:ext cx="81605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≠ well (adj)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 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healthy, not ill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7568" y="188640"/>
            <a:ext cx="30828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News words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1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99656" y="2772692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>
              <a:buAutoNum type="arabicPeriod"/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active – </a:t>
            </a:r>
          </a:p>
          <a:p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hungry -</a:t>
            </a:r>
          </a:p>
          <a:p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healthy – </a:t>
            </a:r>
          </a:p>
          <a:p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fit -</a:t>
            </a:r>
            <a:endParaRPr lang="en-US" sz="4400" dirty="0"/>
          </a:p>
        </p:txBody>
      </p:sp>
      <p:sp>
        <p:nvSpPr>
          <p:cNvPr id="9" name="Rectangle 8"/>
          <p:cNvSpPr/>
          <p:nvPr/>
        </p:nvSpPr>
        <p:spPr>
          <a:xfrm>
            <a:off x="6037743" y="2797085"/>
            <a:ext cx="11560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lazy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47656" y="3438259"/>
            <a:ext cx="1000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full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37743" y="4170688"/>
            <a:ext cx="26003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unhealthy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47656" y="4819799"/>
            <a:ext cx="1345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unfit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F5047-D31E-432F-BCB9-BDF4428F1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2" y="182840"/>
            <a:ext cx="9505056" cy="2310056"/>
          </a:xfrm>
          <a:prstGeom prst="rect">
            <a:avLst/>
          </a:prstGeom>
        </p:spPr>
      </p:pic>
      <p:pic>
        <p:nvPicPr>
          <p:cNvPr id="7" name="Friends Plus for Vietnam G6 SB Track 2.06">
            <a:hlinkClick r:id="" action="ppaction://media"/>
            <a:extLst>
              <a:ext uri="{FF2B5EF4-FFF2-40B4-BE49-F238E27FC236}">
                <a16:creationId xmlns:a16="http://schemas.microsoft.com/office/drawing/2014/main" id="{CA7A10DD-B39F-4420-8480-C9B9396B6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376" y="54868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6C388F-5739-4334-98F0-5A75C2C8E75C}"/>
              </a:ext>
            </a:extLst>
          </p:cNvPr>
          <p:cNvSpPr txBox="1"/>
          <p:nvPr/>
        </p:nvSpPr>
        <p:spPr>
          <a:xfrm>
            <a:off x="7301908" y="1395095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page 66</a:t>
            </a:r>
          </a:p>
        </p:txBody>
      </p:sp>
    </p:spTree>
    <p:extLst>
      <p:ext uri="{BB962C8B-B14F-4D97-AF65-F5344CB8AC3E}">
        <p14:creationId xmlns:p14="http://schemas.microsoft.com/office/powerpoint/2010/main" val="70562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37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EC4B2A-D381-47B1-BBB6-261F02AF6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" y="0"/>
            <a:ext cx="12192000" cy="684454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104AFF9-A873-40E8-AD68-48CC46072572}"/>
              </a:ext>
            </a:extLst>
          </p:cNvPr>
          <p:cNvSpPr/>
          <p:nvPr/>
        </p:nvSpPr>
        <p:spPr>
          <a:xfrm>
            <a:off x="407368" y="2348880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D9F582-3062-4DB1-A7FE-14ACBEC1CB76}"/>
              </a:ext>
            </a:extLst>
          </p:cNvPr>
          <p:cNvSpPr/>
          <p:nvPr/>
        </p:nvSpPr>
        <p:spPr>
          <a:xfrm>
            <a:off x="3395700" y="2096852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0C6950F-1108-40B1-8B18-2E5A293AD429}"/>
              </a:ext>
            </a:extLst>
          </p:cNvPr>
          <p:cNvSpPr/>
          <p:nvPr/>
        </p:nvSpPr>
        <p:spPr>
          <a:xfrm>
            <a:off x="5744344" y="1988840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8167B7-8ED9-4AEE-AEBC-6CDB7776425A}"/>
              </a:ext>
            </a:extLst>
          </p:cNvPr>
          <p:cNvSpPr/>
          <p:nvPr/>
        </p:nvSpPr>
        <p:spPr>
          <a:xfrm>
            <a:off x="8688288" y="2456892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82CF65C-9217-4BB1-AEAD-9E18A3E0B372}"/>
              </a:ext>
            </a:extLst>
          </p:cNvPr>
          <p:cNvSpPr/>
          <p:nvPr/>
        </p:nvSpPr>
        <p:spPr>
          <a:xfrm>
            <a:off x="983432" y="4293096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D5D8220-DC59-43F5-9746-B7A36745316D}"/>
              </a:ext>
            </a:extLst>
          </p:cNvPr>
          <p:cNvSpPr/>
          <p:nvPr/>
        </p:nvSpPr>
        <p:spPr>
          <a:xfrm>
            <a:off x="3215680" y="5085184"/>
            <a:ext cx="36004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6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9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456</Words>
  <Application>Microsoft Office PowerPoint</Application>
  <PresentationFormat>Widescreen</PresentationFormat>
  <Paragraphs>81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맑은 고딕</vt:lpstr>
      <vt:lpstr>Arial</vt:lpstr>
      <vt:lpstr>Arial Black</vt:lpstr>
      <vt:lpstr>Bernard MT Condensed</vt:lpstr>
      <vt:lpstr>Calibri</vt:lpstr>
      <vt:lpstr>Century Gothic</vt:lpstr>
      <vt:lpstr>Lato Black</vt:lpstr>
      <vt:lpstr>Segoe UI Black</vt:lpstr>
      <vt:lpstr>Segoe UI Historic</vt:lpstr>
      <vt:lpstr>Symbol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hien bui</cp:lastModifiedBy>
  <cp:revision>80</cp:revision>
  <dcterms:created xsi:type="dcterms:W3CDTF">2014-04-01T16:27:38Z</dcterms:created>
  <dcterms:modified xsi:type="dcterms:W3CDTF">2022-01-12T14:21:14Z</dcterms:modified>
</cp:coreProperties>
</file>