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62" r:id="rId3"/>
    <p:sldId id="522" r:id="rId4"/>
    <p:sldId id="263" r:id="rId5"/>
    <p:sldId id="523" r:id="rId6"/>
    <p:sldId id="524" r:id="rId7"/>
    <p:sldId id="525" r:id="rId8"/>
    <p:sldId id="270" r:id="rId9"/>
    <p:sldId id="257" r:id="rId10"/>
    <p:sldId id="526" r:id="rId11"/>
    <p:sldId id="264" r:id="rId12"/>
    <p:sldId id="259" r:id="rId13"/>
    <p:sldId id="258" r:id="rId14"/>
    <p:sldId id="266" r:id="rId15"/>
    <p:sldId id="265" r:id="rId16"/>
    <p:sldId id="501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A6BCE-7D67-40F1-88BC-5DF550761F7E}" v="6" dt="2021-08-10T23:48:17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8D91F4-E26D-4258-B0EA-F48AC6A3E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C12A9-5DEF-413F-95F2-9F793B137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7BCE-0FB3-496D-8D84-4D39405B414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FF347-2013-47B9-88BF-6669BB25D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C83DC-A9A0-42E2-901C-DCB8118B3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E333-B1ED-4DF7-9E9D-20025380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2460-5244-4FF4-A7C3-5397BBB05BE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73AF-2D89-4004-A454-3E0FF027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31253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8079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2A75-CEC4-4B62-9CC9-11EB442BE53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375FCEA9-F64C-4691-A3A6-5BCFD5243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3F4BC-B119-4362-9068-870FE7DC2D3E}"/>
              </a:ext>
            </a:extLst>
          </p:cNvPr>
          <p:cNvSpPr txBox="1"/>
          <p:nvPr userDrawn="1"/>
        </p:nvSpPr>
        <p:spPr>
          <a:xfrm>
            <a:off x="838200" y="6388184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9A90EE5-BA75-48E0-AF24-3D885716301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lcome Cats Gif by Shraddha Shanbhag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7479"/>
            <a:ext cx="8696110" cy="6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2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6736"/>
            <a:ext cx="1219199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5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Learn by heart all Grammar point.</a:t>
            </a:r>
          </a:p>
          <a:p>
            <a:r>
              <a:rPr lang="en-US" sz="4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Workbook: Exercises page 37.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the new lesson: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Language focus – page 67.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836" y="113855"/>
            <a:ext cx="93893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94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52" y="1901699"/>
            <a:ext cx="1170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 countable nouns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Uncountable nouns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9575" y="3816404"/>
            <a:ext cx="91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/ MUCH</a:t>
            </a:r>
          </a:p>
        </p:txBody>
      </p:sp>
    </p:spTree>
    <p:extLst>
      <p:ext uri="{BB962C8B-B14F-4D97-AF65-F5344CB8AC3E}">
        <p14:creationId xmlns:p14="http://schemas.microsoft.com/office/powerpoint/2010/main" val="28105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39" y="1896386"/>
            <a:ext cx="1208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 countable nouns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&amp;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735" y="3805778"/>
            <a:ext cx="1038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She has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LOT OF </a:t>
            </a:r>
          </a:p>
        </p:txBody>
      </p:sp>
    </p:spTree>
    <p:extLst>
      <p:ext uri="{BB962C8B-B14F-4D97-AF65-F5344CB8AC3E}">
        <p14:creationId xmlns:p14="http://schemas.microsoft.com/office/powerpoint/2010/main" val="11886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82168"/>
            <a:ext cx="11052313" cy="57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eaking Time on Vim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6" b="73056" l="5625" r="91406">
                        <a14:foregroundMark x1="11797" y1="47361" x2="16563" y2="49861"/>
                        <a14:foregroundMark x1="13203" y1="41389" x2="11016" y2="43333"/>
                        <a14:foregroundMark x1="18516" y1="46389" x2="18516" y2="51250"/>
                        <a14:foregroundMark x1="22109" y1="45833" x2="22109" y2="47778"/>
                        <a14:foregroundMark x1="24375" y1="50833" x2="24922" y2="54722"/>
                        <a14:foregroundMark x1="26563" y1="45833" x2="28828" y2="46806"/>
                        <a14:foregroundMark x1="33516" y1="46389" x2="34063" y2="53750"/>
                        <a14:foregroundMark x1="36875" y1="42361" x2="36875" y2="53750"/>
                        <a14:foregroundMark x1="42422" y1="45833" x2="43281" y2="51806"/>
                        <a14:foregroundMark x1="43281" y1="41944" x2="43281" y2="41944"/>
                        <a14:foregroundMark x1="45781" y1="47778" x2="45781" y2="52778"/>
                        <a14:foregroundMark x1="52188" y1="48889" x2="54688" y2="51250"/>
                        <a14:foregroundMark x1="64688" y1="43889" x2="65000" y2="54306"/>
                        <a14:foregroundMark x1="70000" y1="45417" x2="70000" y2="51250"/>
                        <a14:foregroundMark x1="70000" y1="41944" x2="70000" y2="41944"/>
                        <a14:foregroundMark x1="73047" y1="48333" x2="73047" y2="52778"/>
                        <a14:foregroundMark x1="82813" y1="48333" x2="82266" y2="52778"/>
                        <a14:foregroundMark x1="88906" y1="48333" x2="88359" y2="58194"/>
                        <a14:foregroundMark x1="85625" y1="35000" x2="87266" y2="40972"/>
                        <a14:foregroundMark x1="79766" y1="67639" x2="84219" y2="64722"/>
                        <a14:foregroundMark x1="12422" y1="56806" x2="16016" y2="55278"/>
                        <a14:foregroundMark x1="14609" y1="40417" x2="16016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0555" r="9117" b="24722"/>
          <a:stretch/>
        </p:blipFill>
        <p:spPr bwMode="auto">
          <a:xfrm>
            <a:off x="1947780" y="3429000"/>
            <a:ext cx="7579218" cy="2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0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450" y="243721"/>
            <a:ext cx="120205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How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chicken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we got?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Only a little, and not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sweets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Right, we buy chicken and sweets. Have we got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any salads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Yes, but they aren’t enough.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Salads,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What about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juice and fizzy drinks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got. 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Okay, we don't need wine or juice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lot of juice and fizzy drinks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Right. Come on, let's go.</a:t>
            </a:r>
          </a:p>
        </p:txBody>
      </p:sp>
    </p:spTree>
    <p:extLst>
      <p:ext uri="{BB962C8B-B14F-4D97-AF65-F5344CB8AC3E}">
        <p14:creationId xmlns:p14="http://schemas.microsoft.com/office/powerpoint/2010/main" val="192958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4B9D4-F93D-483C-9898-FE01CF93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548581"/>
            <a:ext cx="9896168" cy="4763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BD092-B672-4A68-A8B3-39244E0B5E27}"/>
              </a:ext>
            </a:extLst>
          </p:cNvPr>
          <p:cNvSpPr txBox="1"/>
          <p:nvPr/>
        </p:nvSpPr>
        <p:spPr>
          <a:xfrm>
            <a:off x="2453674" y="103238"/>
            <a:ext cx="7609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82308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7638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5 Healthy Stores in Danang - Alluvia Choco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269"/>
          <a:stretch/>
        </p:blipFill>
        <p:spPr bwMode="auto">
          <a:xfrm>
            <a:off x="0" y="422030"/>
            <a:ext cx="1217638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4263" y="-356637"/>
            <a:ext cx="535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3088" y="1384856"/>
            <a:ext cx="9144000" cy="378565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UNIT 5: </a:t>
            </a:r>
          </a:p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FOOD AND HEALTH</a:t>
            </a:r>
          </a:p>
          <a:p>
            <a:pPr lvl="0"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4 – page 65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8163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1892B-81BC-4458-8A8C-CC71E9A9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" y="-132735"/>
            <a:ext cx="11312013" cy="6371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3F995-90C1-4042-9237-2FE4A64DEC51}"/>
              </a:ext>
            </a:extLst>
          </p:cNvPr>
          <p:cNvSpPr txBox="1"/>
          <p:nvPr/>
        </p:nvSpPr>
        <p:spPr>
          <a:xfrm>
            <a:off x="3570179" y="1047135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5CCBE-33B3-404F-864F-963036B514A0}"/>
              </a:ext>
            </a:extLst>
          </p:cNvPr>
          <p:cNvSpPr txBox="1"/>
          <p:nvPr/>
        </p:nvSpPr>
        <p:spPr>
          <a:xfrm>
            <a:off x="8701139" y="4237923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sweet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AA736-2C26-4C18-8144-BB51E9D3ABA6}"/>
              </a:ext>
            </a:extLst>
          </p:cNvPr>
          <p:cNvSpPr txBox="1"/>
          <p:nvPr/>
        </p:nvSpPr>
        <p:spPr>
          <a:xfrm>
            <a:off x="2924671" y="4602982"/>
            <a:ext cx="12910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snack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3D122-8E11-4D91-98FB-63C7F3B0B677}"/>
              </a:ext>
            </a:extLst>
          </p:cNvPr>
          <p:cNvSpPr txBox="1"/>
          <p:nvPr/>
        </p:nvSpPr>
        <p:spPr>
          <a:xfrm>
            <a:off x="4215687" y="4594420"/>
            <a:ext cx="12910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snacks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DE9A3-039E-4BC6-8B31-555A5B41DF7E}"/>
              </a:ext>
            </a:extLst>
          </p:cNvPr>
          <p:cNvSpPr txBox="1"/>
          <p:nvPr/>
        </p:nvSpPr>
        <p:spPr>
          <a:xfrm>
            <a:off x="5334754" y="4213342"/>
            <a:ext cx="262476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egg    eggs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BA8CD-4E91-4265-9130-C5CF7B4C264A}"/>
              </a:ext>
            </a:extLst>
          </p:cNvPr>
          <p:cNvSpPr txBox="1"/>
          <p:nvPr/>
        </p:nvSpPr>
        <p:spPr>
          <a:xfrm>
            <a:off x="1391347" y="4588234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sweets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1E0B4-3F5A-4BF4-BF89-7775EC028FC8}"/>
              </a:ext>
            </a:extLst>
          </p:cNvPr>
          <p:cNvSpPr txBox="1"/>
          <p:nvPr/>
        </p:nvSpPr>
        <p:spPr>
          <a:xfrm>
            <a:off x="4950626" y="5301076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B21D0-5890-4B24-BC20-093047DD2B19}"/>
              </a:ext>
            </a:extLst>
          </p:cNvPr>
          <p:cNvSpPr txBox="1"/>
          <p:nvPr/>
        </p:nvSpPr>
        <p:spPr>
          <a:xfrm>
            <a:off x="6194412" y="5320744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pasta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8FAFFA-B343-4FE1-9D23-3CC426E21708}"/>
              </a:ext>
            </a:extLst>
          </p:cNvPr>
          <p:cNvSpPr txBox="1"/>
          <p:nvPr/>
        </p:nvSpPr>
        <p:spPr>
          <a:xfrm>
            <a:off x="7538624" y="5327149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   </a:t>
            </a:r>
          </a:p>
        </p:txBody>
      </p:sp>
    </p:spTree>
    <p:extLst>
      <p:ext uri="{BB962C8B-B14F-4D97-AF65-F5344CB8AC3E}">
        <p14:creationId xmlns:p14="http://schemas.microsoft.com/office/powerpoint/2010/main" val="39573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32BCD8-0907-4B6E-8017-AEA7905E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45"/>
            <a:ext cx="9468465" cy="6640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966EE-1306-4908-A338-5E4C4FA29269}"/>
              </a:ext>
            </a:extLst>
          </p:cNvPr>
          <p:cNvSpPr txBox="1"/>
          <p:nvPr/>
        </p:nvSpPr>
        <p:spPr>
          <a:xfrm>
            <a:off x="2465179" y="5740104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D4C67-C0B7-4C58-97B3-6CD3AAC24863}"/>
              </a:ext>
            </a:extLst>
          </p:cNvPr>
          <p:cNvSpPr txBox="1"/>
          <p:nvPr/>
        </p:nvSpPr>
        <p:spPr>
          <a:xfrm>
            <a:off x="3237013" y="5959395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7FB3C-25FC-43C5-B5D5-6DE9765F503E}"/>
              </a:ext>
            </a:extLst>
          </p:cNvPr>
          <p:cNvSpPr txBox="1"/>
          <p:nvPr/>
        </p:nvSpPr>
        <p:spPr>
          <a:xfrm>
            <a:off x="2826364" y="6239171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02A28-807F-43AA-A6B8-325D3E56660C}"/>
              </a:ext>
            </a:extLst>
          </p:cNvPr>
          <p:cNvSpPr txBox="1"/>
          <p:nvPr/>
        </p:nvSpPr>
        <p:spPr>
          <a:xfrm>
            <a:off x="7108310" y="5417577"/>
            <a:ext cx="19619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09615-B694-4FD7-A5AF-D1240EE67229}"/>
              </a:ext>
            </a:extLst>
          </p:cNvPr>
          <p:cNvSpPr txBox="1"/>
          <p:nvPr/>
        </p:nvSpPr>
        <p:spPr>
          <a:xfrm>
            <a:off x="7211216" y="5699809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4C3A1-FFD8-4F7B-80E3-BA3280B12982}"/>
              </a:ext>
            </a:extLst>
          </p:cNvPr>
          <p:cNvSpPr txBox="1"/>
          <p:nvPr/>
        </p:nvSpPr>
        <p:spPr>
          <a:xfrm>
            <a:off x="7373779" y="6244083"/>
            <a:ext cx="11625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crisps    </a:t>
            </a:r>
          </a:p>
        </p:txBody>
      </p:sp>
    </p:spTree>
    <p:extLst>
      <p:ext uri="{BB962C8B-B14F-4D97-AF65-F5344CB8AC3E}">
        <p14:creationId xmlns:p14="http://schemas.microsoft.com/office/powerpoint/2010/main" val="22398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FC0A16-5434-42C1-912C-13AA9039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1" y="257022"/>
            <a:ext cx="8613057" cy="5509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DEEE9-587A-4099-9353-7BD38E9BC421}"/>
              </a:ext>
            </a:extLst>
          </p:cNvPr>
          <p:cNvSpPr txBox="1"/>
          <p:nvPr/>
        </p:nvSpPr>
        <p:spPr>
          <a:xfrm>
            <a:off x="5988914" y="619432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Page 65</a:t>
            </a:r>
          </a:p>
        </p:txBody>
      </p:sp>
    </p:spTree>
    <p:extLst>
      <p:ext uri="{BB962C8B-B14F-4D97-AF65-F5344CB8AC3E}">
        <p14:creationId xmlns:p14="http://schemas.microsoft.com/office/powerpoint/2010/main" val="263655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0" y="538764"/>
            <a:ext cx="11641996" cy="5965275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608728" y="2326342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294093" y="3025587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835521" y="4113920"/>
            <a:ext cx="2104467" cy="861492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19E8D-79FD-4ECF-990D-F1F1E045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48" y="143476"/>
            <a:ext cx="5846102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862" y="1637268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/ ANY: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Plural countable nouns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&amp; uncountable nouns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2612"/>
              </p:ext>
            </p:extLst>
          </p:nvPr>
        </p:nvGraphicFramePr>
        <p:xfrm>
          <a:off x="134471" y="3446957"/>
          <a:ext cx="11885251" cy="2480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3221910880"/>
                    </a:ext>
                  </a:extLst>
                </a:gridCol>
                <a:gridCol w="3734812">
                  <a:extLst>
                    <a:ext uri="{9D8B030D-6E8A-4147-A177-3AD203B41FA5}">
                      <a16:colId xmlns:a16="http://schemas.microsoft.com/office/drawing/2014/main" val="2273227992"/>
                    </a:ext>
                  </a:extLst>
                </a:gridCol>
                <a:gridCol w="6267851">
                  <a:extLst>
                    <a:ext uri="{9D8B030D-6E8A-4147-A177-3AD203B41FA5}">
                      <a16:colId xmlns:a16="http://schemas.microsoft.com/office/drawing/2014/main" val="2252111549"/>
                    </a:ext>
                  </a:extLst>
                </a:gridCol>
              </a:tblGrid>
              <a:tr h="117035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Affirmative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704549"/>
                  </a:ext>
                </a:extLst>
              </a:tr>
              <a:tr h="905472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   Negative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(?)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Question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5659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31795" y="3622667"/>
            <a:ext cx="550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got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795" y="4619813"/>
            <a:ext cx="66325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haven’t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cheese.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62" y="504688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SOME / ANY</a:t>
            </a:r>
          </a:p>
        </p:txBody>
      </p:sp>
    </p:spTree>
    <p:extLst>
      <p:ext uri="{BB962C8B-B14F-4D97-AF65-F5344CB8AC3E}">
        <p14:creationId xmlns:p14="http://schemas.microsoft.com/office/powerpoint/2010/main" val="25539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7C81B-FC76-4D81-900A-E19E4916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0"/>
            <a:ext cx="11105536" cy="6636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13B2F7-BCA6-4A30-BB3F-61214A64B04D}"/>
              </a:ext>
            </a:extLst>
          </p:cNvPr>
          <p:cNvSpPr/>
          <p:nvPr/>
        </p:nvSpPr>
        <p:spPr>
          <a:xfrm>
            <a:off x="5216804" y="2122642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52E49-76C7-40B0-95C2-BD5E37D4FE0F}"/>
              </a:ext>
            </a:extLst>
          </p:cNvPr>
          <p:cNvCxnSpPr>
            <a:cxnSpLocks/>
          </p:cNvCxnSpPr>
          <p:nvPr/>
        </p:nvCxnSpPr>
        <p:spPr>
          <a:xfrm>
            <a:off x="7742901" y="2889558"/>
            <a:ext cx="604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B70BD9A-0E79-4B3F-B06E-93CB88D9E441}"/>
              </a:ext>
            </a:extLst>
          </p:cNvPr>
          <p:cNvSpPr/>
          <p:nvPr/>
        </p:nvSpPr>
        <p:spPr>
          <a:xfrm>
            <a:off x="5310212" y="2923966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3DA7A-3840-4A6D-B997-19D4E9A105EA}"/>
              </a:ext>
            </a:extLst>
          </p:cNvPr>
          <p:cNvSpPr/>
          <p:nvPr/>
        </p:nvSpPr>
        <p:spPr>
          <a:xfrm>
            <a:off x="5251220" y="3956355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0AB81-AF65-45E0-9909-83E91D01F322}"/>
              </a:ext>
            </a:extLst>
          </p:cNvPr>
          <p:cNvSpPr/>
          <p:nvPr/>
        </p:nvSpPr>
        <p:spPr>
          <a:xfrm>
            <a:off x="5251220" y="4679022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600E2-1F98-476E-A486-50677E8EC040}"/>
              </a:ext>
            </a:extLst>
          </p:cNvPr>
          <p:cNvSpPr/>
          <p:nvPr/>
        </p:nvSpPr>
        <p:spPr>
          <a:xfrm>
            <a:off x="5251220" y="5490186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AF77E3-99C8-4144-90EC-BE1F5F99B71C}"/>
              </a:ext>
            </a:extLst>
          </p:cNvPr>
          <p:cNvCxnSpPr>
            <a:cxnSpLocks/>
          </p:cNvCxnSpPr>
          <p:nvPr/>
        </p:nvCxnSpPr>
        <p:spPr>
          <a:xfrm>
            <a:off x="8514734" y="3646641"/>
            <a:ext cx="909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06FC17-3D5C-452C-80C0-0965E91FE666}"/>
              </a:ext>
            </a:extLst>
          </p:cNvPr>
          <p:cNvCxnSpPr>
            <a:cxnSpLocks/>
          </p:cNvCxnSpPr>
          <p:nvPr/>
        </p:nvCxnSpPr>
        <p:spPr>
          <a:xfrm>
            <a:off x="7605249" y="4679022"/>
            <a:ext cx="1184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6F2FD1-2BDA-4540-B148-503380F9FE50}"/>
              </a:ext>
            </a:extLst>
          </p:cNvPr>
          <p:cNvCxnSpPr>
            <a:cxnSpLocks/>
          </p:cNvCxnSpPr>
          <p:nvPr/>
        </p:nvCxnSpPr>
        <p:spPr>
          <a:xfrm>
            <a:off x="8953061" y="5475438"/>
            <a:ext cx="909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CD65CD-F2F2-41D0-9F94-A3FB5D1C83BF}"/>
              </a:ext>
            </a:extLst>
          </p:cNvPr>
          <p:cNvCxnSpPr>
            <a:cxnSpLocks/>
          </p:cNvCxnSpPr>
          <p:nvPr/>
        </p:nvCxnSpPr>
        <p:spPr>
          <a:xfrm>
            <a:off x="6047461" y="6203028"/>
            <a:ext cx="909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278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Bernard MT Condensed</vt:lpstr>
      <vt:lpstr>Calibri</vt:lpstr>
      <vt:lpstr>Calibri Light</vt:lpstr>
      <vt:lpstr>Lato Black</vt:lpstr>
      <vt:lpstr>Lato Bold</vt:lpstr>
      <vt:lpstr>Lato Light</vt:lpstr>
      <vt:lpstr>Segoe UI Black</vt:lpstr>
      <vt:lpstr>Segoe UI Historic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bui</cp:lastModifiedBy>
  <cp:revision>56</cp:revision>
  <dcterms:created xsi:type="dcterms:W3CDTF">2021-06-09T08:33:32Z</dcterms:created>
  <dcterms:modified xsi:type="dcterms:W3CDTF">2022-01-16T15:15:27Z</dcterms:modified>
</cp:coreProperties>
</file>