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7" r:id="rId3"/>
    <p:sldId id="518" r:id="rId4"/>
    <p:sldId id="258" r:id="rId5"/>
    <p:sldId id="261" r:id="rId6"/>
    <p:sldId id="262" r:id="rId7"/>
    <p:sldId id="263" r:id="rId8"/>
    <p:sldId id="264" r:id="rId9"/>
    <p:sldId id="259" r:id="rId10"/>
    <p:sldId id="266" r:id="rId11"/>
    <p:sldId id="501" r:id="rId12"/>
    <p:sldId id="51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D8F23-171F-42E9-B718-377683D6958A}" v="3" dt="2021-08-09T09:17:3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0ABA-9F5C-48BC-BB53-7B079EA4B9FB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5EBF-D387-48CB-923F-BDAF5138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32002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49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5BF8-3FBF-4E27-B8B9-6D40E2BA7B6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58C898-5C3D-4538-ACDF-A1A935375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4B39E-4F1F-426D-A1F2-1D2F9D94E17C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2C14D46-C17D-4ACF-A383-85F2AA15BD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675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6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menu with the words in the box. Which things on the menu do you like or dislike?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993" y="1048543"/>
            <a:ext cx="8401722" cy="688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burger juice chicken chips cheese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6" y="1973016"/>
            <a:ext cx="5252890" cy="4752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3C2FE-E1B3-4FA0-B1AB-E88B0C40E45D}"/>
              </a:ext>
            </a:extLst>
          </p:cNvPr>
          <p:cNvSpPr txBox="1"/>
          <p:nvPr/>
        </p:nvSpPr>
        <p:spPr>
          <a:xfrm>
            <a:off x="7714070" y="2374490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cheese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2D8EE-A693-43F7-96A6-75814E98A25D}"/>
              </a:ext>
            </a:extLst>
          </p:cNvPr>
          <p:cNvSpPr txBox="1"/>
          <p:nvPr/>
        </p:nvSpPr>
        <p:spPr>
          <a:xfrm>
            <a:off x="7733403" y="2958828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chicken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F3FEB-21BF-49D4-9C43-CE4A014A065C}"/>
              </a:ext>
            </a:extLst>
          </p:cNvPr>
          <p:cNvSpPr txBox="1"/>
          <p:nvPr/>
        </p:nvSpPr>
        <p:spPr>
          <a:xfrm>
            <a:off x="7752736" y="3428563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chips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CB047-1AF2-472D-87DF-04B3DB7A714D}"/>
              </a:ext>
            </a:extLst>
          </p:cNvPr>
          <p:cNvSpPr txBox="1"/>
          <p:nvPr/>
        </p:nvSpPr>
        <p:spPr>
          <a:xfrm>
            <a:off x="7772069" y="3951088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burger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7A21D-25B5-413B-A478-CB4D64ADA8FE}"/>
              </a:ext>
            </a:extLst>
          </p:cNvPr>
          <p:cNvSpPr txBox="1"/>
          <p:nvPr/>
        </p:nvSpPr>
        <p:spPr>
          <a:xfrm>
            <a:off x="7772069" y="4534989"/>
            <a:ext cx="21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juice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58553-1A69-42AC-9AFD-A4D48BD629AD}"/>
              </a:ext>
            </a:extLst>
          </p:cNvPr>
          <p:cNvSpPr txBox="1"/>
          <p:nvPr/>
        </p:nvSpPr>
        <p:spPr>
          <a:xfrm>
            <a:off x="6948956" y="463987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3301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0794B4-F5EB-4CDC-AF6D-8C2C50A0FB2C}"/>
              </a:ext>
            </a:extLst>
          </p:cNvPr>
          <p:cNvGrpSpPr/>
          <p:nvPr/>
        </p:nvGrpSpPr>
        <p:grpSpPr>
          <a:xfrm>
            <a:off x="1620784" y="1276040"/>
            <a:ext cx="6667807" cy="5301740"/>
            <a:chOff x="1901005" y="1172802"/>
            <a:chExt cx="6667807" cy="53017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E57504-37B1-4EC0-A7EC-859D201B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1005" y="1172802"/>
              <a:ext cx="6328595" cy="13639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879A2E-BDDA-4AB3-9FCC-D50C9056C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1005" y="2366962"/>
              <a:ext cx="6667807" cy="410758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251DB6-3E80-4072-910E-0399BB076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0" y="96488"/>
            <a:ext cx="7478615" cy="10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6: SPEAKING – page 68.</a:t>
            </a: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4888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FOOD AND HEALTH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34" y="2333572"/>
            <a:ext cx="3939540" cy="39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28" y="2359457"/>
            <a:ext cx="3887769" cy="38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and say the prices.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470" y="109728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£4.50 four pounds fifty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£1.00 one pound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£1.20 one pound twenty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£4.95 four pounds ninety-five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£0.80 eighty pence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29DCA-95E9-4AA7-ABD2-EAD2B8F2E398}"/>
              </a:ext>
            </a:extLst>
          </p:cNvPr>
          <p:cNvSpPr txBox="1"/>
          <p:nvPr/>
        </p:nvSpPr>
        <p:spPr>
          <a:xfrm>
            <a:off x="6388517" y="-22774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68</a:t>
            </a:r>
          </a:p>
        </p:txBody>
      </p:sp>
      <p:pic>
        <p:nvPicPr>
          <p:cNvPr id="2" name="Friends Plus for Vietnam G6 SB Track 2.08">
            <a:hlinkClick r:id="" action="ppaction://media"/>
            <a:extLst>
              <a:ext uri="{FF2B5EF4-FFF2-40B4-BE49-F238E27FC236}">
                <a16:creationId xmlns:a16="http://schemas.microsoft.com/office/drawing/2014/main" id="{3570626B-80E0-42CF-A366-3AA1B9D60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5251" y="53914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7A26D2-45BC-4421-B219-632A385DBC49}"/>
              </a:ext>
            </a:extLst>
          </p:cNvPr>
          <p:cNvSpPr/>
          <p:nvPr/>
        </p:nvSpPr>
        <p:spPr>
          <a:xfrm>
            <a:off x="1056042" y="4402194"/>
            <a:ext cx="9185238" cy="1569660"/>
          </a:xfrm>
          <a:prstGeom prst="rect">
            <a:avLst/>
          </a:prstGeom>
          <a:ln w="28575"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= dollar(s) and cents 		€ = euro(s) and cents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 = pound(s) and pence</a:t>
            </a:r>
          </a:p>
        </p:txBody>
      </p:sp>
    </p:spTree>
    <p:extLst>
      <p:ext uri="{BB962C8B-B14F-4D97-AF65-F5344CB8AC3E}">
        <p14:creationId xmlns:p14="http://schemas.microsoft.com/office/powerpoint/2010/main" val="40518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say the prices. Listen and check.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042" y="803698"/>
            <a:ext cx="8677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£2.25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€1.00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€0.50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$3.85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$7.20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£0.99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6042" y="4402194"/>
            <a:ext cx="9185238" cy="1569660"/>
          </a:xfrm>
          <a:prstGeom prst="rect">
            <a:avLst/>
          </a:prstGeom>
          <a:ln w="28575"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= dollar(s) and cents 		€ = euro(s) and cents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 = pound(s) and pence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08" y="721887"/>
            <a:ext cx="4212701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08" y="1213389"/>
            <a:ext cx="2085013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08" y="1704892"/>
            <a:ext cx="2292295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608" y="2232727"/>
            <a:ext cx="4249280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608" y="2695947"/>
            <a:ext cx="3767655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608" y="3212259"/>
            <a:ext cx="3395766" cy="755970"/>
          </a:xfrm>
          <a:prstGeom prst="rect">
            <a:avLst/>
          </a:prstGeom>
        </p:spPr>
      </p:pic>
      <p:pic>
        <p:nvPicPr>
          <p:cNvPr id="2" name="Friends Plus for Vietnam G6 SB Track 2.09">
            <a:hlinkClick r:id="" action="ppaction://media"/>
            <a:extLst>
              <a:ext uri="{FF2B5EF4-FFF2-40B4-BE49-F238E27FC236}">
                <a16:creationId xmlns:a16="http://schemas.microsoft.com/office/drawing/2014/main" id="{ADE9A77F-ECC9-4844-9435-CA7DE3453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98826" y="560338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D81668-CA29-40CB-96DF-CB9EBD453F03}"/>
              </a:ext>
            </a:extLst>
          </p:cNvPr>
          <p:cNvSpPr txBox="1"/>
          <p:nvPr/>
        </p:nvSpPr>
        <p:spPr>
          <a:xfrm>
            <a:off x="8985916" y="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54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036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the dialogue, look at the menu and calculate the total price. Then watch or listen and check. Is Aaron’s meal very healthy?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10" y="1041984"/>
            <a:ext cx="4936405" cy="505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3" y="1001409"/>
            <a:ext cx="4926922" cy="3834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88" y="4697252"/>
            <a:ext cx="6096000" cy="649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£2.50 + £1.20 + £1.80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£5.50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88" y="5636355"/>
            <a:ext cx="5442324" cy="64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His meal isn't very healthy.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186" y="5237114"/>
            <a:ext cx="540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Aaron’s meal very healthy?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F6675-E6D8-4C77-B333-CB7C14760593}"/>
              </a:ext>
            </a:extLst>
          </p:cNvPr>
          <p:cNvSpPr txBox="1"/>
          <p:nvPr/>
        </p:nvSpPr>
        <p:spPr>
          <a:xfrm>
            <a:off x="10532814" y="378508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68</a:t>
            </a:r>
          </a:p>
        </p:txBody>
      </p:sp>
      <p:pic>
        <p:nvPicPr>
          <p:cNvPr id="2" name="Friends Plus for Vietnam G6 SB Track 2.10">
            <a:hlinkClick r:id="" action="ppaction://media"/>
            <a:extLst>
              <a:ext uri="{FF2B5EF4-FFF2-40B4-BE49-F238E27FC236}">
                <a16:creationId xmlns:a16="http://schemas.microsoft.com/office/drawing/2014/main" id="{ADC59C77-00AC-4C85-A864-38C5FE815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2" y="104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1366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dialogue and complete these Key Phrases. Then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 with a partner. Use different items from the menu in exercise 1.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37" y="1673337"/>
            <a:ext cx="9107171" cy="454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3998" y="3029254"/>
            <a:ext cx="9492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Can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828" y="3477708"/>
            <a:ext cx="40991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cheese sandwich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6404" y="3926162"/>
            <a:ext cx="32640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like salad or chips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262" y="4427106"/>
            <a:ext cx="173477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Anything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3998" y="4966611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cola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992" y="5376504"/>
            <a:ext cx="21964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That's £5.50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5D002-5BDE-43F9-B718-EB99E04D4E33}"/>
              </a:ext>
            </a:extLst>
          </p:cNvPr>
          <p:cNvSpPr txBox="1"/>
          <p:nvPr/>
        </p:nvSpPr>
        <p:spPr>
          <a:xfrm>
            <a:off x="1831266" y="83807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22270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8762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-Write the own menu.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latin typeface="Times New Roman" panose="02020603050405020304" pitchFamily="18" charset="0"/>
                <a:ea typeface="MS Mincho"/>
              </a:rPr>
              <a:t>-Prepare the new lesson  - Writing – page 69.</a:t>
            </a: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endParaRPr lang="en-US" sz="3400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3654" y="2837329"/>
            <a:ext cx="8983456" cy="2531083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710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0317" y="100829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0449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FAVOURITE RESTAURANT OR CAFÉ?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FOOD DO YOU USUALLY EAT THERE?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FOOD NICE?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DO YOU USUALLY PAY?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358</Words>
  <Application>Microsoft Office PowerPoint</Application>
  <PresentationFormat>Widescreen</PresentationFormat>
  <Paragraphs>53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Lato Black</vt:lpstr>
      <vt:lpstr>Lato Bold</vt:lpstr>
      <vt:lpstr>Lato Light</vt:lpstr>
      <vt:lpstr>Times New Roman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bui</cp:lastModifiedBy>
  <cp:revision>32</cp:revision>
  <dcterms:created xsi:type="dcterms:W3CDTF">2021-06-13T09:40:12Z</dcterms:created>
  <dcterms:modified xsi:type="dcterms:W3CDTF">2022-01-22T06:59:01Z</dcterms:modified>
</cp:coreProperties>
</file>