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5" r:id="rId2"/>
    <p:sldId id="297" r:id="rId3"/>
    <p:sldId id="293" r:id="rId4"/>
    <p:sldId id="286" r:id="rId5"/>
    <p:sldId id="287" r:id="rId6"/>
    <p:sldId id="288" r:id="rId7"/>
    <p:sldId id="289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E7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964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67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3" y="1196975"/>
            <a:ext cx="8207375" cy="108267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9900" y="2422525"/>
            <a:ext cx="8212138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005409E5-357B-4EB3-86E8-448EE9F8EDD7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59C332FE-0B52-4A05-8147-E95498444E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409E5-357B-4EB3-86E8-448EE9F8EDD7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332FE-0B52-4A05-8147-E95498444E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59372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59372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409E5-357B-4EB3-86E8-448EE9F8EDD7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332FE-0B52-4A05-8147-E95498444E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409E5-357B-4EB3-86E8-448EE9F8EDD7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332FE-0B52-4A05-8147-E95498444E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409E5-357B-4EB3-86E8-448EE9F8EDD7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332FE-0B52-4A05-8147-E95498444E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4750"/>
            <a:ext cx="40386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74750"/>
            <a:ext cx="40386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409E5-357B-4EB3-86E8-448EE9F8EDD7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332FE-0B52-4A05-8147-E95498444E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409E5-357B-4EB3-86E8-448EE9F8EDD7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332FE-0B52-4A05-8147-E95498444E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409E5-357B-4EB3-86E8-448EE9F8EDD7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332FE-0B52-4A05-8147-E95498444E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409E5-357B-4EB3-86E8-448EE9F8EDD7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332FE-0B52-4A05-8147-E95498444E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409E5-357B-4EB3-86E8-448EE9F8EDD7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332FE-0B52-4A05-8147-E95498444E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409E5-357B-4EB3-86E8-448EE9F8EDD7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332FE-0B52-4A05-8147-E95498444E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567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457200" y="1174750"/>
            <a:ext cx="82296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005409E5-357B-4EB3-86E8-448EE9F8EDD7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59C332FE-0B52-4A05-8147-E95498444E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762000" y="609600"/>
            <a:ext cx="7803515" cy="9772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vi-VN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973455" y="457200"/>
            <a:ext cx="6711950" cy="12573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1228090" y="457200"/>
            <a:ext cx="6329045" cy="1106170"/>
          </a:xfrm>
          <a:prstGeom prst="rect">
            <a:avLst/>
          </a:prstGeom>
          <a:solidFill>
            <a:srgbClr val="C7E7A5"/>
          </a:solidFill>
        </p:spPr>
        <p:txBody>
          <a:bodyPr wrap="square" rtlCol="0" anchor="t">
            <a:sp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 THUẬT 6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3: LỄ HỘI QUÊ HƯƠNG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3: HOẠT CẢNH NGÀY HỘI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608965"/>
            <a:ext cx="880110" cy="995045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1600200" y="2438400"/>
            <a:ext cx="7129780" cy="26289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algn="l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NỘI DUNG</a:t>
            </a:r>
          </a:p>
          <a:p>
            <a:pPr marL="0" indent="0" algn="l">
              <a:lnSpc>
                <a:spcPct val="110000"/>
              </a:lnSpc>
              <a:spcBef>
                <a:spcPts val="0"/>
              </a:spcBef>
              <a:buNone/>
            </a:pPr>
            <a:endParaRPr lang="en-US" b="1" u="sng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1: TẬP HỢP CÁC NHÂN VẬT ĐỂ TẠO HOẠT CẢNH</a:t>
            </a:r>
          </a:p>
          <a:p>
            <a:pPr marL="0" indent="0" algn="l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2: CÁCH TẠO MÔ HÌNH HOẠT CẢNH VỚI NHÂN VẬT 3D</a:t>
            </a:r>
          </a:p>
          <a:p>
            <a:pPr marL="0" indent="0" algn="l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3: TẠO HOẠT CẢNH NGÀY HỘI TỪ CÁC NHÂN VẬT CÓ SẴN</a:t>
            </a:r>
          </a:p>
          <a:p>
            <a:pPr marL="0" indent="0" algn="l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4: TRƯNG BÀY SẢN PHẨM VÀ CHIA SẺ</a:t>
            </a:r>
          </a:p>
          <a:p>
            <a:pPr marL="0" indent="0" algn="l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5: KỂ CHUYỆN VỚI HOẠT CẢNH</a:t>
            </a:r>
          </a:p>
          <a:p>
            <a:pPr marL="0" indent="0" algn="l">
              <a:lnSpc>
                <a:spcPct val="110000"/>
              </a:lnSpc>
              <a:spcBef>
                <a:spcPts val="0"/>
              </a:spcBef>
              <a:buNone/>
            </a:pPr>
            <a:endParaRPr lang="en-US" b="1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838200" y="609600"/>
            <a:ext cx="4699635" cy="7004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algn="l">
              <a:lnSpc>
                <a:spcPct val="110000"/>
              </a:lnSpc>
              <a:spcBef>
                <a:spcPts val="0"/>
              </a:spcBef>
              <a:buNone/>
            </a:pPr>
            <a:endParaRPr 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lnSpc>
                <a:spcPct val="110000"/>
              </a:lnSpc>
              <a:spcBef>
                <a:spcPts val="0"/>
              </a:spcBef>
              <a:buNone/>
            </a:pPr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762635" y="312420"/>
            <a:ext cx="6914515" cy="685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990600" y="76200"/>
            <a:ext cx="6202045" cy="10045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algn="l">
              <a:lnSpc>
                <a:spcPct val="110000"/>
              </a:lnSpc>
              <a:spcBef>
                <a:spcPts val="0"/>
              </a:spcBef>
              <a:buNone/>
            </a:pPr>
            <a:endParaRPr lang="en-US" b="1" u="sng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1: TẬP HỢP CÁC NHÂN VẬT ĐỂ TẠO HOẠT CẢNH</a:t>
            </a:r>
            <a:endParaRPr lang="en-US" b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lnSpc>
                <a:spcPct val="110000"/>
              </a:lnSpc>
              <a:spcBef>
                <a:spcPts val="0"/>
              </a:spcBef>
              <a:buNone/>
            </a:pP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2209800"/>
            <a:ext cx="4619625" cy="358140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838200" y="2209800"/>
            <a:ext cx="254000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/>
              <a:t>- Lựa chọn các nhân vật theo nhóm</a:t>
            </a:r>
          </a:p>
          <a:p>
            <a:endParaRPr lang="en-US"/>
          </a:p>
          <a:p>
            <a:r>
              <a:rPr lang="en-US"/>
              <a:t>- Thảo luận tìm ý tưởng cho hoạt cảnh từ các nhân vậ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838200" y="609600"/>
            <a:ext cx="4699635" cy="7004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algn="l">
              <a:lnSpc>
                <a:spcPct val="110000"/>
              </a:lnSpc>
              <a:spcBef>
                <a:spcPts val="0"/>
              </a:spcBef>
              <a:buNone/>
            </a:pPr>
            <a:endParaRPr 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lnSpc>
                <a:spcPct val="110000"/>
              </a:lnSpc>
              <a:spcBef>
                <a:spcPts val="0"/>
              </a:spcBef>
              <a:buNone/>
            </a:pPr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337820" y="304800"/>
            <a:ext cx="8416290" cy="685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1524000" y="366395"/>
            <a:ext cx="4699635" cy="7004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algn="l">
              <a:lnSpc>
                <a:spcPct val="110000"/>
              </a:lnSpc>
              <a:spcBef>
                <a:spcPts val="0"/>
              </a:spcBef>
              <a:buNone/>
            </a:pPr>
            <a:endParaRPr 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lnSpc>
                <a:spcPct val="110000"/>
              </a:lnSpc>
              <a:spcBef>
                <a:spcPts val="0"/>
              </a:spcBef>
              <a:buNone/>
            </a:pPr>
            <a:endParaRPr lang="en-US"/>
          </a:p>
        </p:txBody>
      </p:sp>
      <p:sp>
        <p:nvSpPr>
          <p:cNvPr id="5" name="Text Box 4"/>
          <p:cNvSpPr txBox="1"/>
          <p:nvPr/>
        </p:nvSpPr>
        <p:spPr>
          <a:xfrm>
            <a:off x="1158875" y="457200"/>
            <a:ext cx="6651625" cy="7004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algn="l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2: CÁCH TẠO MÔ HÌNH HOẠT CẢNH VỚI NHÂN VẬT 3D</a:t>
            </a:r>
            <a:endParaRPr lang="en-US" b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lnSpc>
                <a:spcPct val="110000"/>
              </a:lnSpc>
              <a:spcBef>
                <a:spcPts val="0"/>
              </a:spcBef>
              <a:buNone/>
            </a:pP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676400"/>
            <a:ext cx="7870190" cy="428625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304800" y="1295400"/>
            <a:ext cx="831278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 và chỉ ra cách tạo mô hình hoạt cảnh cho các nhân vật 3D từ dây thép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565150" y="228600"/>
            <a:ext cx="7806690" cy="685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1066800" y="381000"/>
            <a:ext cx="3912235" cy="7004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algn="l">
              <a:lnSpc>
                <a:spcPct val="110000"/>
              </a:lnSpc>
              <a:spcBef>
                <a:spcPts val="0"/>
              </a:spcBef>
              <a:buNone/>
            </a:pPr>
            <a:endParaRPr 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lnSpc>
                <a:spcPct val="110000"/>
              </a:lnSpc>
              <a:spcBef>
                <a:spcPts val="0"/>
              </a:spcBef>
              <a:buNone/>
            </a:pPr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860425" y="457200"/>
            <a:ext cx="6856095" cy="7004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algn="l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3: TẠO HOẠT CẢNH NGÀY HỘI TỪ CÁC NHÂN VẬT CÓ SẴN</a:t>
            </a:r>
            <a:endParaRPr lang="en-US" b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lnSpc>
                <a:spcPct val="110000"/>
              </a:lnSpc>
              <a:spcBef>
                <a:spcPts val="0"/>
              </a:spcBef>
              <a:buNone/>
            </a:pP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1066800"/>
            <a:ext cx="5486400" cy="5408295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533400" y="1295400"/>
            <a:ext cx="260604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- Xác định cảnh vật cần có trong mô hình hoạt cảnh</a:t>
            </a:r>
          </a:p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- Lựa chọn vật liệu, xác định kích thước và hình thức tạo hình</a:t>
            </a:r>
          </a:p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- Thực hiện theo ý tưởng của nhóm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762000" y="152400"/>
            <a:ext cx="5819140" cy="685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838200" y="162560"/>
            <a:ext cx="5368290" cy="7004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algn="l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4: TRƯNG BÀY SẢN PHẨM VÀ CHIA SẺ</a:t>
            </a:r>
            <a:endParaRPr lang="en-US" b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lnSpc>
                <a:spcPct val="110000"/>
              </a:lnSpc>
              <a:spcBef>
                <a:spcPts val="0"/>
              </a:spcBef>
              <a:buNone/>
            </a:pPr>
            <a:endParaRPr lang="en-US"/>
          </a:p>
        </p:txBody>
      </p:sp>
      <p:sp>
        <p:nvSpPr>
          <p:cNvPr id="2" name="Text Box 1"/>
          <p:cNvSpPr txBox="1"/>
          <p:nvPr/>
        </p:nvSpPr>
        <p:spPr>
          <a:xfrm>
            <a:off x="457200" y="1371600"/>
            <a:ext cx="4889500" cy="3138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/>
              <a:t>Nêu cảm nhận và phân tích</a:t>
            </a:r>
          </a:p>
          <a:p>
            <a:endParaRPr lang="en-US"/>
          </a:p>
          <a:p>
            <a:r>
              <a:rPr lang="en-US"/>
              <a:t>- Hoạt cảnh em ấn tượng</a:t>
            </a:r>
          </a:p>
          <a:p>
            <a:endParaRPr lang="en-US"/>
          </a:p>
          <a:p>
            <a:r>
              <a:rPr lang="en-US"/>
              <a:t>- Hình khối tỉ lệ của nhân vật với cảnh vật</a:t>
            </a:r>
          </a:p>
          <a:p>
            <a:endParaRPr lang="en-US"/>
          </a:p>
          <a:p>
            <a:r>
              <a:rPr lang="en-US"/>
              <a:t>- Không gian, nhịp điệu của hình khối, màu sắc trong hoạt cảnh</a:t>
            </a:r>
          </a:p>
          <a:p>
            <a:endParaRPr lang="en-US"/>
          </a:p>
          <a:p>
            <a:r>
              <a:rPr lang="en-US"/>
              <a:t>- Cách điều chỉnh để mô hình hoạt cảnh hoàn thiện hơn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1676400" y="457200"/>
            <a:ext cx="5014595" cy="685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2514600" y="533400"/>
            <a:ext cx="3749040" cy="3956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indent="0" algn="l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5: KỂ CHUYỆN VỚI HOẠT CẢNH</a:t>
            </a:r>
            <a:endParaRPr lang="en-US"/>
          </a:p>
        </p:txBody>
      </p:sp>
      <p:sp>
        <p:nvSpPr>
          <p:cNvPr id="2" name="Text Box 1"/>
          <p:cNvSpPr txBox="1"/>
          <p:nvPr/>
        </p:nvSpPr>
        <p:spPr>
          <a:xfrm>
            <a:off x="1371600" y="1600200"/>
            <a:ext cx="4406900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/>
              <a:t>- Tưởng tượng câu chuyện trong hoạt cảnh</a:t>
            </a:r>
          </a:p>
          <a:p>
            <a:endParaRPr lang="en-US"/>
          </a:p>
          <a:p>
            <a:r>
              <a:rPr lang="en-US"/>
              <a:t>- Sử dụng các nhân vật và bối cảnh vừa tạo ra để kể câu chuyện trong hoạt cảnh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/>
          <p:nvPr/>
        </p:nvSpPr>
        <p:spPr>
          <a:xfrm>
            <a:off x="1600200" y="1819910"/>
            <a:ext cx="5156200" cy="17145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algn="l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</a:t>
            </a: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</a:t>
            </a:r>
            <a:r>
              <a:rPr lang="en-US" sz="24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DẶN DÒ</a:t>
            </a:r>
            <a:endParaRPr lang="en-US" sz="2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 algn="l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b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Hoàn thành bài .</a:t>
            </a:r>
          </a:p>
          <a:p>
            <a:pPr marL="0" indent="0" algn="l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b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Chuẩn bị bài mới.</a:t>
            </a:r>
          </a:p>
          <a:p>
            <a:pPr marL="0" indent="0" algn="l">
              <a:lnSpc>
                <a:spcPct val="110000"/>
              </a:lnSpc>
              <a:spcBef>
                <a:spcPts val="0"/>
              </a:spcBef>
              <a:buNone/>
            </a:pPr>
            <a:endParaRPr lang="en-US" sz="2400" b="1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ue Waves">
  <a:themeElements>
    <a:clrScheme name="Blu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Blu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lu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292</Words>
  <Application>Microsoft Office PowerPoint</Application>
  <PresentationFormat>On-screen Show (4:3)</PresentationFormat>
  <Paragraphs>41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Times New Roman</vt:lpstr>
      <vt:lpstr>Blue Waves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</cp:lastModifiedBy>
  <cp:revision>71</cp:revision>
  <dcterms:created xsi:type="dcterms:W3CDTF">2021-05-26T09:25:00Z</dcterms:created>
  <dcterms:modified xsi:type="dcterms:W3CDTF">2022-03-23T08:14:57Z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1033-11.2.0.10223</vt:lpwstr>
  </property>
</Properties>
</file>