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wav" ContentType="audio/x-wav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95" r:id="rId2"/>
    <p:sldId id="258" r:id="rId3"/>
    <p:sldId id="259" r:id="rId4"/>
    <p:sldId id="260" r:id="rId5"/>
    <p:sldId id="261" r:id="rId6"/>
    <p:sldId id="281" r:id="rId7"/>
    <p:sldId id="283" r:id="rId8"/>
    <p:sldId id="282" r:id="rId9"/>
    <p:sldId id="264" r:id="rId10"/>
    <p:sldId id="270" r:id="rId11"/>
    <p:sldId id="271" r:id="rId12"/>
    <p:sldId id="272" r:id="rId13"/>
    <p:sldId id="287" r:id="rId14"/>
    <p:sldId id="273" r:id="rId15"/>
    <p:sldId id="274" r:id="rId16"/>
    <p:sldId id="289" r:id="rId17"/>
    <p:sldId id="290" r:id="rId18"/>
    <p:sldId id="278" r:id="rId19"/>
    <p:sldId id="291" r:id="rId20"/>
    <p:sldId id="293" r:id="rId21"/>
    <p:sldId id="288" r:id="rId22"/>
    <p:sldId id="318" r:id="rId23"/>
    <p:sldId id="319" r:id="rId24"/>
    <p:sldId id="320" r:id="rId25"/>
    <p:sldId id="321" r:id="rId26"/>
    <p:sldId id="322" r:id="rId27"/>
    <p:sldId id="323" r:id="rId28"/>
    <p:sldId id="324" r:id="rId29"/>
    <p:sldId id="325" r:id="rId30"/>
    <p:sldId id="326" r:id="rId31"/>
    <p:sldId id="327" r:id="rId32"/>
    <p:sldId id="328" r:id="rId33"/>
    <p:sldId id="329" r:id="rId34"/>
    <p:sldId id="330" r:id="rId35"/>
    <p:sldId id="331" r:id="rId36"/>
    <p:sldId id="332" r:id="rId37"/>
  </p:sldIdLst>
  <p:sldSz cx="9144000" cy="6858000" type="screen4x3"/>
  <p:notesSz cx="6858000" cy="9144000"/>
  <p:defaultTextStyle>
    <a:defPPr>
      <a:defRPr lang="en-US"/>
    </a:defPPr>
    <a:lvl1pPr marL="0" lvl="0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SimSun" panose="02010600030101010101" pitchFamily="2" charset="-122"/>
        <a:cs typeface="+mn-cs"/>
      </a:defRPr>
    </a:lvl1pPr>
    <a:lvl2pPr marL="457200" lvl="1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SimSun" panose="02010600030101010101" pitchFamily="2" charset="-122"/>
        <a:cs typeface="+mn-cs"/>
      </a:defRPr>
    </a:lvl2pPr>
    <a:lvl3pPr marL="914400" lvl="2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SimSun" panose="02010600030101010101" pitchFamily="2" charset="-122"/>
        <a:cs typeface="+mn-cs"/>
      </a:defRPr>
    </a:lvl3pPr>
    <a:lvl4pPr marL="1371600" lvl="3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SimSun" panose="02010600030101010101" pitchFamily="2" charset="-122"/>
        <a:cs typeface="+mn-cs"/>
      </a:defRPr>
    </a:lvl4pPr>
    <a:lvl5pPr marL="1828800" lvl="4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SimSun" panose="02010600030101010101" pitchFamily="2" charset="-122"/>
        <a:cs typeface="+mn-cs"/>
      </a:defRPr>
    </a:lvl5pPr>
    <a:lvl6pPr marL="2286000" lvl="5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SimSun" panose="02010600030101010101" pitchFamily="2" charset="-122"/>
        <a:cs typeface="+mn-cs"/>
      </a:defRPr>
    </a:lvl6pPr>
    <a:lvl7pPr marL="2743200" lvl="6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SimSun" panose="02010600030101010101" pitchFamily="2" charset="-122"/>
        <a:cs typeface="+mn-cs"/>
      </a:defRPr>
    </a:lvl7pPr>
    <a:lvl8pPr marL="3200400" lvl="7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SimSun" panose="02010600030101010101" pitchFamily="2" charset="-122"/>
        <a:cs typeface="+mn-cs"/>
      </a:defRPr>
    </a:lvl8pPr>
    <a:lvl9pPr marL="3657600" lvl="8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SimSun" panose="02010600030101010101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97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  <a:srgbClr val="FF33CC"/>
    <a:srgbClr val="FF0000"/>
    <a:srgbClr val="5D9E9E"/>
    <a:srgbClr val="333399"/>
    <a:srgbClr val="003366"/>
    <a:srgbClr val="FFFF99"/>
    <a:srgbClr val="663300"/>
    <a:srgbClr val="00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24"/>
    <p:restoredTop sz="93506"/>
  </p:normalViewPr>
  <p:slideViewPr>
    <p:cSldViewPr showGuides="1">
      <p:cViewPr varScale="1">
        <p:scale>
          <a:sx n="85" d="100"/>
          <a:sy n="85" d="100"/>
        </p:scale>
        <p:origin x="1100" y="96"/>
      </p:cViewPr>
      <p:guideLst>
        <p:guide orient="horz" pos="2197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 showFormatting="0">
    <p:cViewPr>
      <p:scale>
        <a:sx n="66" d="100"/>
        <a:sy n="66" d="100"/>
      </p:scale>
      <p:origin x="0" y="0"/>
    </p:cViewPr>
  </p:sorterViewPr>
  <p:gridSpacing cx="76198" cy="7619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wmf"/><Relationship Id="rId1" Type="http://schemas.openxmlformats.org/officeDocument/2006/relationships/image" Target="../media/image3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wmf"/><Relationship Id="rId1" Type="http://schemas.openxmlformats.org/officeDocument/2006/relationships/image" Target="../media/image3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NULL"/><Relationship Id="rId2" Type="http://schemas.openxmlformats.org/officeDocument/2006/relationships/image" Target="../media/image14.wmf"/><Relationship Id="rId1" Type="http://schemas.openxmlformats.org/officeDocument/2006/relationships/image" Target="../media/image13.wmf"/><Relationship Id="rId4" Type="http://schemas.openxmlformats.org/officeDocument/2006/relationships/image" Target="../media/image15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7.wmf"/><Relationship Id="rId2" Type="http://schemas.openxmlformats.org/officeDocument/2006/relationships/image" Target="NULL"/><Relationship Id="rId1" Type="http://schemas.openxmlformats.org/officeDocument/2006/relationships/image" Target="../media/image13.wmf"/><Relationship Id="rId4" Type="http://schemas.openxmlformats.org/officeDocument/2006/relationships/image" Target="../media/image18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9.wmf"/><Relationship Id="rId2" Type="http://schemas.openxmlformats.org/officeDocument/2006/relationships/image" Target="NULL"/><Relationship Id="rId1" Type="http://schemas.openxmlformats.org/officeDocument/2006/relationships/image" Target="../media/image13.wmf"/><Relationship Id="rId4" Type="http://schemas.openxmlformats.org/officeDocument/2006/relationships/image" Target="../media/image18.wmf"/></Relationships>
</file>

<file path=ppt/drawings/_rels/vmlDrawing6.vml.rels><?xml version="1.0" encoding="UTF-8" standalone="yes"?>
<Relationships xmlns="http://schemas.openxmlformats.org/package/2006/relationships"><Relationship Id="rId2" Type="http://schemas.openxmlformats.org/officeDocument/2006/relationships/image" Target="../media/image21.wmf"/><Relationship Id="rId1" Type="http://schemas.openxmlformats.org/officeDocument/2006/relationships/image" Target="../media/image20.wmf"/></Relationships>
</file>

<file path=ppt/drawings/_rels/vmlDrawing7.vml.rels><?xml version="1.0" encoding="UTF-8" standalone="yes"?>
<Relationships xmlns="http://schemas.openxmlformats.org/package/2006/relationships"><Relationship Id="rId8" Type="http://schemas.openxmlformats.org/officeDocument/2006/relationships/image" Target="../media/image27.wmf"/><Relationship Id="rId3" Type="http://schemas.openxmlformats.org/officeDocument/2006/relationships/image" Target="../media/image20.wmf"/><Relationship Id="rId7" Type="http://schemas.openxmlformats.org/officeDocument/2006/relationships/image" Target="../media/image26.wmf"/><Relationship Id="rId2" Type="http://schemas.openxmlformats.org/officeDocument/2006/relationships/image" Target="../media/image21.wmf"/><Relationship Id="rId1" Type="http://schemas.openxmlformats.org/officeDocument/2006/relationships/image" Target="../media/image22.wmf"/><Relationship Id="rId6" Type="http://schemas.openxmlformats.org/officeDocument/2006/relationships/image" Target="../media/image25.wmf"/><Relationship Id="rId5" Type="http://schemas.openxmlformats.org/officeDocument/2006/relationships/image" Target="../media/image24.wmf"/><Relationship Id="rId4" Type="http://schemas.openxmlformats.org/officeDocument/2006/relationships/image" Target="../media/image23.wmf"/><Relationship Id="rId9" Type="http://schemas.openxmlformats.org/officeDocument/2006/relationships/image" Target="../media/image28.wmf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9525" y="-3175"/>
            <a:ext cx="9153525" cy="686117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051" name="Rectangle 3"/>
          <p:cNvSpPr>
            <a:spLocks noGrp="1" noChangeArrowheads="1"/>
          </p:cNvSpPr>
          <p:nvPr>
            <p:ph type="ctrTitle"/>
          </p:nvPr>
        </p:nvSpPr>
        <p:spPr>
          <a:xfrm>
            <a:off x="1547813" y="1125538"/>
            <a:ext cx="6908800" cy="1082675"/>
          </a:xfrm>
        </p:spPr>
        <p:txBody>
          <a:bodyPr/>
          <a:lstStyle>
            <a:lvl1pPr algn="r">
              <a:defRPr/>
            </a:lvl1pPr>
          </a:lstStyle>
          <a:p>
            <a:pPr lvl="0" fontAlgn="base"/>
            <a:r>
              <a:rPr lang="en-US" altLang="zh-CN" strike="noStrike" noProof="0" smtClean="0"/>
              <a:t>Click to edit Master title style</a:t>
            </a:r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547813" y="2351088"/>
            <a:ext cx="6913562" cy="1752600"/>
          </a:xfrm>
        </p:spPr>
        <p:txBody>
          <a:bodyPr/>
          <a:lstStyle>
            <a:lvl1pPr marL="0" indent="0" algn="r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pPr lvl="0" fontAlgn="base"/>
            <a:r>
              <a:rPr lang="en-US" altLang="zh-CN" strike="noStrike" noProof="0" smtClean="0"/>
              <a:t>Click to edit Master subtitle style</a:t>
            </a:r>
          </a:p>
        </p:txBody>
      </p:sp>
      <p:sp>
        <p:nvSpPr>
          <p:cNvPr id="9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eaLnBrk="1" fontAlgn="base" hangingPunct="1"/>
            <a:endParaRPr lang="en-US" strike="noStrike" noProof="1">
              <a:effectLst>
                <a:outerShdw blurRad="38100" dist="38100" dir="2700000">
                  <a:srgbClr val="C0C0C0"/>
                </a:outerShdw>
              </a:effectLst>
            </a:endParaRPr>
          </a:p>
        </p:txBody>
      </p:sp>
      <p:sp>
        <p:nvSpPr>
          <p:cNvPr id="10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eaLnBrk="1" fontAlgn="base" hangingPunct="1"/>
            <a:endParaRPr lang="en-US" strike="noStrike" noProof="1">
              <a:effectLst>
                <a:outerShdw blurRad="38100" dist="38100" dir="2700000">
                  <a:srgbClr val="C0C0C0"/>
                </a:outerShdw>
              </a:effectLst>
            </a:endParaRPr>
          </a:p>
        </p:txBody>
      </p:sp>
      <p:sp>
        <p:nvSpPr>
          <p:cNvPr id="11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eaLnBrk="1" fontAlgn="base" hangingPunct="1"/>
            <a:fld id="{9A0DB2DC-4C9A-4742-B13C-FB6460FD3503}" type="slidenum">
              <a:rPr lang="en-US" strike="noStrike" noProof="1">
                <a:effectLst>
                  <a:outerShdw blurRad="38100" dist="38100" dir="2700000">
                    <a:srgbClr val="C0C0C0"/>
                  </a:outerShdw>
                </a:effectLst>
                <a:latin typeface="Arial" panose="020B0604020202020204" pitchFamily="34" charset="0"/>
                <a:ea typeface="+mn-ea"/>
                <a:cs typeface="+mn-cs"/>
              </a:rPr>
              <a:t>‹#›</a:t>
            </a:fld>
            <a:endParaRPr lang="en-US" strike="noStrike" noProof="1">
              <a:effectLst>
                <a:outerShdw blurRad="38100" dist="38100" dir="2700000">
                  <a:srgbClr val="C0C0C0"/>
                </a:outerShdw>
              </a:effectLst>
            </a:endParaRPr>
          </a:p>
        </p:txBody>
      </p:sp>
    </p:spTree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en-US" strike="noStrike" noProof="1" smtClean="0"/>
              <a:t>Click to edit Master title style</a:t>
            </a:r>
            <a:endParaRPr lang="en-US" strike="noStrike" noProof="1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fontAlgn="base"/>
            <a:r>
              <a:rPr lang="en-US" strike="noStrike" noProof="1" smtClean="0"/>
              <a:t>Click to edit Master text styles</a:t>
            </a:r>
          </a:p>
          <a:p>
            <a:pPr lvl="1" fontAlgn="base"/>
            <a:r>
              <a:rPr lang="en-US" strike="noStrike" noProof="1" smtClean="0"/>
              <a:t>Second level</a:t>
            </a:r>
          </a:p>
          <a:p>
            <a:pPr lvl="2" fontAlgn="base"/>
            <a:r>
              <a:rPr lang="en-US" strike="noStrike" noProof="1" smtClean="0"/>
              <a:t>Third level</a:t>
            </a:r>
          </a:p>
          <a:p>
            <a:pPr lvl="3" fontAlgn="base"/>
            <a:r>
              <a:rPr lang="en-US" strike="noStrike" noProof="1" smtClean="0"/>
              <a:t>Fourth level</a:t>
            </a:r>
          </a:p>
          <a:p>
            <a:pPr lvl="4" fontAlgn="base"/>
            <a:r>
              <a:rPr lang="en-US" strike="noStrike" noProof="1" smtClean="0"/>
              <a:t>Fifth level</a:t>
            </a:r>
            <a:endParaRPr lang="en-US" strike="noStrike" noProof="1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/>
          <a:lstStyle/>
          <a:p>
            <a:pPr lvl="0" eaLnBrk="1" fontAlgn="base" hangingPunct="1"/>
            <a:endParaRPr lang="en-US" strike="noStrike" noProof="1">
              <a:effectLst>
                <a:outerShdw blurRad="38100" dist="38100" dir="2700000">
                  <a:srgbClr val="C0C0C0"/>
                </a:outerShdw>
              </a:effectLst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/>
          <a:lstStyle/>
          <a:p>
            <a:pPr lvl="0" eaLnBrk="1" fontAlgn="base" hangingPunct="1"/>
            <a:endParaRPr lang="en-US" strike="noStrike" noProof="1">
              <a:effectLst>
                <a:outerShdw blurRad="38100" dist="38100" dir="2700000">
                  <a:srgbClr val="C0C0C0"/>
                </a:outerShdw>
              </a:effectLst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/>
          <a:lstStyle/>
          <a:p>
            <a:pPr lvl="0" eaLnBrk="1" fontAlgn="base" hangingPunct="1"/>
            <a:fld id="{9A0DB2DC-4C9A-4742-B13C-FB6460FD3503}" type="slidenum">
              <a:rPr lang="en-US" strike="noStrike" noProof="1">
                <a:effectLst>
                  <a:outerShdw blurRad="38100" dist="38100" dir="2700000">
                    <a:srgbClr val="C0C0C0"/>
                  </a:outerShdw>
                </a:effectLst>
                <a:latin typeface="Arial" panose="020B0604020202020204" pitchFamily="34" charset="0"/>
                <a:ea typeface="+mn-ea"/>
                <a:cs typeface="+mn-cs"/>
              </a:rPr>
              <a:t>‹#›</a:t>
            </a:fld>
            <a:endParaRPr lang="en-US" strike="noStrike" noProof="1">
              <a:effectLst>
                <a:outerShdw blurRad="38100" dist="38100" dir="2700000">
                  <a:srgbClr val="C0C0C0"/>
                </a:outerShdw>
              </a:effectLst>
            </a:endParaRPr>
          </a:p>
        </p:txBody>
      </p:sp>
    </p:spTree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90500"/>
            <a:ext cx="2057400" cy="5937250"/>
          </a:xfrm>
        </p:spPr>
        <p:txBody>
          <a:bodyPr vert="eaVert"/>
          <a:lstStyle/>
          <a:p>
            <a:pPr fontAlgn="base"/>
            <a:r>
              <a:rPr lang="en-US" strike="noStrike" noProof="1" smtClean="0"/>
              <a:t>Click to edit Master title style</a:t>
            </a:r>
            <a:endParaRPr lang="en-US" strike="noStrike" noProof="1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90500"/>
            <a:ext cx="6019800" cy="5937250"/>
          </a:xfrm>
        </p:spPr>
        <p:txBody>
          <a:bodyPr vert="eaVert"/>
          <a:lstStyle/>
          <a:p>
            <a:pPr lvl="0" fontAlgn="base"/>
            <a:r>
              <a:rPr lang="en-US" strike="noStrike" noProof="1" smtClean="0"/>
              <a:t>Click to edit Master text styles</a:t>
            </a:r>
          </a:p>
          <a:p>
            <a:pPr lvl="1" fontAlgn="base"/>
            <a:r>
              <a:rPr lang="en-US" strike="noStrike" noProof="1" smtClean="0"/>
              <a:t>Second level</a:t>
            </a:r>
          </a:p>
          <a:p>
            <a:pPr lvl="2" fontAlgn="base"/>
            <a:r>
              <a:rPr lang="en-US" strike="noStrike" noProof="1" smtClean="0"/>
              <a:t>Third level</a:t>
            </a:r>
          </a:p>
          <a:p>
            <a:pPr lvl="3" fontAlgn="base"/>
            <a:r>
              <a:rPr lang="en-US" strike="noStrike" noProof="1" smtClean="0"/>
              <a:t>Fourth level</a:t>
            </a:r>
          </a:p>
          <a:p>
            <a:pPr lvl="4" fontAlgn="base"/>
            <a:r>
              <a:rPr lang="en-US" strike="noStrike" noProof="1" smtClean="0"/>
              <a:t>Fifth level</a:t>
            </a:r>
            <a:endParaRPr lang="en-US" strike="noStrike" noProof="1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/>
          <a:lstStyle/>
          <a:p>
            <a:pPr lvl="0" eaLnBrk="1" fontAlgn="base" hangingPunct="1"/>
            <a:endParaRPr lang="en-US" strike="noStrike" noProof="1">
              <a:effectLst>
                <a:outerShdw blurRad="38100" dist="38100" dir="2700000">
                  <a:srgbClr val="C0C0C0"/>
                </a:outerShdw>
              </a:effectLst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/>
          <a:lstStyle/>
          <a:p>
            <a:pPr lvl="0" eaLnBrk="1" fontAlgn="base" hangingPunct="1"/>
            <a:endParaRPr lang="en-US" strike="noStrike" noProof="1">
              <a:effectLst>
                <a:outerShdw blurRad="38100" dist="38100" dir="2700000">
                  <a:srgbClr val="C0C0C0"/>
                </a:outerShdw>
              </a:effectLst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/>
          <a:lstStyle/>
          <a:p>
            <a:pPr lvl="0" eaLnBrk="1" fontAlgn="base" hangingPunct="1"/>
            <a:fld id="{9A0DB2DC-4C9A-4742-B13C-FB6460FD3503}" type="slidenum">
              <a:rPr lang="en-US" strike="noStrike" noProof="1">
                <a:effectLst>
                  <a:outerShdw blurRad="38100" dist="38100" dir="2700000">
                    <a:srgbClr val="C0C0C0"/>
                  </a:outerShdw>
                </a:effectLst>
                <a:latin typeface="Arial" panose="020B0604020202020204" pitchFamily="34" charset="0"/>
                <a:ea typeface="+mn-ea"/>
                <a:cs typeface="+mn-cs"/>
              </a:rPr>
              <a:t>‹#›</a:t>
            </a:fld>
            <a:endParaRPr lang="en-US" strike="noStrike" noProof="1">
              <a:effectLst>
                <a:outerShdw blurRad="38100" dist="38100" dir="2700000">
                  <a:srgbClr val="C0C0C0"/>
                </a:outerShdw>
              </a:effectLst>
            </a:endParaRPr>
          </a:p>
        </p:txBody>
      </p:sp>
    </p:spTree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29150" y="1825625"/>
            <a:ext cx="3886200" cy="20986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29150" y="4076700"/>
            <a:ext cx="3886200" cy="21002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BB962C8B-B14F-4D97-AF65-F5344CB8AC3E}" type="datetime1">
              <a:rPr lang="en-US">
                <a:effectLst>
                  <a:outerShdw blurRad="38100" dist="38100" dir="2700000">
                    <a:srgbClr val="000000"/>
                  </a:outerShdw>
                </a:effectLst>
                <a:latin typeface="Arial" panose="020B0604020202020204" pitchFamily="34" charset="0"/>
              </a:rPr>
              <a:t>10/16/2021</a:t>
            </a:fld>
            <a:endParaRPr lang="en-US">
              <a:effectLst>
                <a:outerShdw blurRad="38100" dist="38100" dir="2700000">
                  <a:srgbClr val="000000"/>
                </a:outerShdw>
              </a:effectLst>
              <a:latin typeface="Arial" panose="020B0604020202020204" pitchFamily="34" charset="0"/>
            </a:endParaRP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>
              <a:effectLst>
                <a:outerShdw blurRad="38100" dist="38100" dir="2700000">
                  <a:srgbClr val="000000"/>
                </a:outerShdw>
              </a:effectLst>
              <a:latin typeface="Arial" panose="020B0604020202020204" pitchFamily="34" charset="0"/>
            </a:endParaRP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US">
                <a:effectLst>
                  <a:outerShdw blurRad="38100" dist="38100" dir="2700000">
                    <a:srgbClr val="000000"/>
                  </a:outerShdw>
                </a:effectLst>
                <a:latin typeface="Arial" panose="020B0604020202020204" pitchFamily="34" charset="0"/>
              </a:rPr>
              <a:t>‹#›</a:t>
            </a:fld>
            <a:endParaRPr lang="en-US">
              <a:effectLst>
                <a:outerShdw blurRad="38100" dist="38100" dir="2700000">
                  <a:srgbClr val="000000"/>
                </a:outerShdw>
              </a:effectLst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28650" y="1825625"/>
            <a:ext cx="3886200" cy="20986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29150" y="1825625"/>
            <a:ext cx="3886200" cy="20986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628650" y="4076700"/>
            <a:ext cx="3886200" cy="21002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4076700"/>
            <a:ext cx="3886200" cy="21002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BB962C8B-B14F-4D97-AF65-F5344CB8AC3E}" type="datetime1">
              <a:rPr lang="en-US">
                <a:effectLst>
                  <a:outerShdw blurRad="38100" dist="38100" dir="2700000">
                    <a:srgbClr val="000000"/>
                  </a:outerShdw>
                </a:effectLst>
                <a:latin typeface="Arial" panose="020B0604020202020204" pitchFamily="34" charset="0"/>
              </a:rPr>
              <a:t>10/16/2021</a:t>
            </a:fld>
            <a:endParaRPr lang="en-US">
              <a:effectLst>
                <a:outerShdw blurRad="38100" dist="38100" dir="2700000">
                  <a:srgbClr val="000000"/>
                </a:outerShdw>
              </a:effectLst>
              <a:latin typeface="Arial" panose="020B0604020202020204" pitchFamily="34" charset="0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>
              <a:effectLst>
                <a:outerShdw blurRad="38100" dist="38100" dir="2700000">
                  <a:srgbClr val="000000"/>
                </a:outerShdw>
              </a:effectLst>
              <a:latin typeface="Arial" panose="020B0604020202020204" pitchFamily="34" charset="0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US">
                <a:effectLst>
                  <a:outerShdw blurRad="38100" dist="38100" dir="2700000">
                    <a:srgbClr val="000000"/>
                  </a:outerShdw>
                </a:effectLst>
                <a:latin typeface="Arial" panose="020B0604020202020204" pitchFamily="34" charset="0"/>
              </a:rPr>
              <a:t>‹#›</a:t>
            </a:fld>
            <a:endParaRPr lang="en-US">
              <a:effectLst>
                <a:outerShdw blurRad="38100" dist="38100" dir="2700000">
                  <a:srgbClr val="000000"/>
                </a:outerShdw>
              </a:effectLst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en-US" strike="noStrike" noProof="1" smtClean="0"/>
              <a:t>Click to edit Master title style</a:t>
            </a:r>
            <a:endParaRPr lang="en-US" strike="noStrike" noProof="1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fontAlgn="base"/>
            <a:r>
              <a:rPr lang="en-US" strike="noStrike" noProof="1" smtClean="0"/>
              <a:t>Click to edit Master text styles</a:t>
            </a:r>
          </a:p>
          <a:p>
            <a:pPr lvl="1" fontAlgn="base"/>
            <a:r>
              <a:rPr lang="en-US" strike="noStrike" noProof="1" smtClean="0"/>
              <a:t>Second level</a:t>
            </a:r>
          </a:p>
          <a:p>
            <a:pPr lvl="2" fontAlgn="base"/>
            <a:r>
              <a:rPr lang="en-US" strike="noStrike" noProof="1" smtClean="0"/>
              <a:t>Third level</a:t>
            </a:r>
          </a:p>
          <a:p>
            <a:pPr lvl="3" fontAlgn="base"/>
            <a:r>
              <a:rPr lang="en-US" strike="noStrike" noProof="1" smtClean="0"/>
              <a:t>Fourth level</a:t>
            </a:r>
          </a:p>
          <a:p>
            <a:pPr lvl="4" fontAlgn="base"/>
            <a:r>
              <a:rPr lang="en-US" strike="noStrike" noProof="1" smtClean="0"/>
              <a:t>Fifth level</a:t>
            </a:r>
            <a:endParaRPr lang="en-US" strike="noStrike" noProof="1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/>
          <a:lstStyle/>
          <a:p>
            <a:pPr lvl="0" eaLnBrk="1" fontAlgn="base" hangingPunct="1"/>
            <a:endParaRPr lang="en-US" strike="noStrike" noProof="1">
              <a:effectLst>
                <a:outerShdw blurRad="38100" dist="38100" dir="2700000">
                  <a:srgbClr val="C0C0C0"/>
                </a:outerShdw>
              </a:effectLst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/>
          <a:lstStyle/>
          <a:p>
            <a:pPr lvl="0" eaLnBrk="1" fontAlgn="base" hangingPunct="1"/>
            <a:endParaRPr lang="en-US" strike="noStrike" noProof="1">
              <a:effectLst>
                <a:outerShdw blurRad="38100" dist="38100" dir="2700000">
                  <a:srgbClr val="C0C0C0"/>
                </a:outerShdw>
              </a:effectLst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/>
          <a:lstStyle/>
          <a:p>
            <a:pPr lvl="0" eaLnBrk="1" fontAlgn="base" hangingPunct="1"/>
            <a:fld id="{9A0DB2DC-4C9A-4742-B13C-FB6460FD3503}" type="slidenum">
              <a:rPr lang="en-US" strike="noStrike" noProof="1">
                <a:effectLst>
                  <a:outerShdw blurRad="38100" dist="38100" dir="2700000">
                    <a:srgbClr val="C0C0C0"/>
                  </a:outerShdw>
                </a:effectLst>
                <a:latin typeface="Arial" panose="020B0604020202020204" pitchFamily="34" charset="0"/>
                <a:ea typeface="+mn-ea"/>
                <a:cs typeface="+mn-cs"/>
              </a:rPr>
              <a:t>‹#›</a:t>
            </a:fld>
            <a:endParaRPr lang="en-US" strike="noStrike" noProof="1">
              <a:effectLst>
                <a:outerShdw blurRad="38100" dist="38100" dir="2700000">
                  <a:srgbClr val="C0C0C0"/>
                </a:outerShdw>
              </a:effectLst>
            </a:endParaRPr>
          </a:p>
        </p:txBody>
      </p:sp>
    </p:spTree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pPr fontAlgn="base"/>
            <a:r>
              <a:rPr lang="en-US" strike="noStrike" noProof="1" smtClean="0"/>
              <a:t>Click to edit Master title style</a:t>
            </a:r>
            <a:endParaRPr lang="en-US" strike="noStrike" noProof="1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 fontAlgn="base"/>
            <a:r>
              <a:rPr lang="en-US" strike="noStrike" noProof="1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/>
          <a:lstStyle/>
          <a:p>
            <a:pPr lvl="0" eaLnBrk="1" fontAlgn="base" hangingPunct="1"/>
            <a:endParaRPr lang="en-US" strike="noStrike" noProof="1">
              <a:effectLst>
                <a:outerShdw blurRad="38100" dist="38100" dir="2700000">
                  <a:srgbClr val="C0C0C0"/>
                </a:outerShdw>
              </a:effectLst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/>
          <a:lstStyle/>
          <a:p>
            <a:pPr lvl="0" eaLnBrk="1" fontAlgn="base" hangingPunct="1"/>
            <a:endParaRPr lang="en-US" strike="noStrike" noProof="1">
              <a:effectLst>
                <a:outerShdw blurRad="38100" dist="38100" dir="2700000">
                  <a:srgbClr val="C0C0C0"/>
                </a:outerShdw>
              </a:effectLst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/>
          <a:lstStyle/>
          <a:p>
            <a:pPr lvl="0" eaLnBrk="1" fontAlgn="base" hangingPunct="1"/>
            <a:fld id="{9A0DB2DC-4C9A-4742-B13C-FB6460FD3503}" type="slidenum">
              <a:rPr lang="en-US" strike="noStrike" noProof="1">
                <a:effectLst>
                  <a:outerShdw blurRad="38100" dist="38100" dir="2700000">
                    <a:srgbClr val="C0C0C0"/>
                  </a:outerShdw>
                </a:effectLst>
                <a:latin typeface="Arial" panose="020B0604020202020204" pitchFamily="34" charset="0"/>
                <a:ea typeface="+mn-ea"/>
                <a:cs typeface="+mn-cs"/>
              </a:rPr>
              <a:t>‹#›</a:t>
            </a:fld>
            <a:endParaRPr lang="en-US" strike="noStrike" noProof="1">
              <a:effectLst>
                <a:outerShdw blurRad="38100" dist="38100" dir="2700000">
                  <a:srgbClr val="C0C0C0"/>
                </a:outerShdw>
              </a:effectLst>
            </a:endParaRPr>
          </a:p>
        </p:txBody>
      </p:sp>
    </p:spTree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en-US" strike="noStrike" noProof="1" smtClean="0"/>
              <a:t>Click to edit Master title style</a:t>
            </a:r>
            <a:endParaRPr lang="en-US" strike="noStrike" noProof="1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174750"/>
            <a:ext cx="4038600" cy="4953000"/>
          </a:xfrm>
        </p:spPr>
        <p:txBody>
          <a:bodyPr/>
          <a:lstStyle/>
          <a:p>
            <a:pPr lvl="0" fontAlgn="base"/>
            <a:r>
              <a:rPr lang="en-US" strike="noStrike" noProof="1" smtClean="0"/>
              <a:t>Click to edit Master text styles</a:t>
            </a:r>
          </a:p>
          <a:p>
            <a:pPr lvl="1" fontAlgn="base"/>
            <a:r>
              <a:rPr lang="en-US" strike="noStrike" noProof="1" smtClean="0"/>
              <a:t>Second level</a:t>
            </a:r>
          </a:p>
          <a:p>
            <a:pPr lvl="2" fontAlgn="base"/>
            <a:r>
              <a:rPr lang="en-US" strike="noStrike" noProof="1" smtClean="0"/>
              <a:t>Third level</a:t>
            </a:r>
          </a:p>
          <a:p>
            <a:pPr lvl="3" fontAlgn="base"/>
            <a:r>
              <a:rPr lang="en-US" strike="noStrike" noProof="1" smtClean="0"/>
              <a:t>Fourth level</a:t>
            </a:r>
          </a:p>
          <a:p>
            <a:pPr lvl="4" fontAlgn="base"/>
            <a:r>
              <a:rPr lang="en-US" strike="noStrike" noProof="1" smtClean="0"/>
              <a:t>Fifth level</a:t>
            </a:r>
            <a:endParaRPr lang="en-US" strike="noStrike" noProof="1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174750"/>
            <a:ext cx="4038600" cy="4953000"/>
          </a:xfrm>
        </p:spPr>
        <p:txBody>
          <a:bodyPr/>
          <a:lstStyle/>
          <a:p>
            <a:pPr lvl="0" fontAlgn="base"/>
            <a:r>
              <a:rPr lang="en-US" strike="noStrike" noProof="1" smtClean="0"/>
              <a:t>Click to edit Master text styles</a:t>
            </a:r>
          </a:p>
          <a:p>
            <a:pPr lvl="1" fontAlgn="base"/>
            <a:r>
              <a:rPr lang="en-US" strike="noStrike" noProof="1" smtClean="0"/>
              <a:t>Second level</a:t>
            </a:r>
          </a:p>
          <a:p>
            <a:pPr lvl="2" fontAlgn="base"/>
            <a:r>
              <a:rPr lang="en-US" strike="noStrike" noProof="1" smtClean="0"/>
              <a:t>Third level</a:t>
            </a:r>
          </a:p>
          <a:p>
            <a:pPr lvl="3" fontAlgn="base"/>
            <a:r>
              <a:rPr lang="en-US" strike="noStrike" noProof="1" smtClean="0"/>
              <a:t>Fourth level</a:t>
            </a:r>
          </a:p>
          <a:p>
            <a:pPr lvl="4" fontAlgn="base"/>
            <a:r>
              <a:rPr lang="en-US" strike="noStrike" noProof="1" smtClean="0"/>
              <a:t>Fifth level</a:t>
            </a:r>
            <a:endParaRPr lang="en-US" strike="noStrike" noProof="1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/>
          <a:lstStyle/>
          <a:p>
            <a:pPr lvl="0" eaLnBrk="1" fontAlgn="base" hangingPunct="1"/>
            <a:endParaRPr lang="en-US" strike="noStrike" noProof="1">
              <a:effectLst>
                <a:outerShdw blurRad="38100" dist="38100" dir="2700000">
                  <a:srgbClr val="C0C0C0"/>
                </a:outerShdw>
              </a:effectLst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/>
          <a:lstStyle/>
          <a:p>
            <a:pPr lvl="0" eaLnBrk="1" fontAlgn="base" hangingPunct="1"/>
            <a:endParaRPr lang="en-US" strike="noStrike" noProof="1">
              <a:effectLst>
                <a:outerShdw blurRad="38100" dist="38100" dir="2700000">
                  <a:srgbClr val="C0C0C0"/>
                </a:outerShdw>
              </a:effectLst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/>
          <a:lstStyle/>
          <a:p>
            <a:pPr lvl="0" eaLnBrk="1" fontAlgn="base" hangingPunct="1"/>
            <a:fld id="{9A0DB2DC-4C9A-4742-B13C-FB6460FD3503}" type="slidenum">
              <a:rPr lang="en-US" strike="noStrike" noProof="1">
                <a:effectLst>
                  <a:outerShdw blurRad="38100" dist="38100" dir="2700000">
                    <a:srgbClr val="C0C0C0"/>
                  </a:outerShdw>
                </a:effectLst>
                <a:latin typeface="Arial" panose="020B0604020202020204" pitchFamily="34" charset="0"/>
                <a:ea typeface="+mn-ea"/>
                <a:cs typeface="+mn-cs"/>
              </a:rPr>
              <a:t>‹#›</a:t>
            </a:fld>
            <a:endParaRPr lang="en-US" strike="noStrike" noProof="1">
              <a:effectLst>
                <a:outerShdw blurRad="38100" dist="38100" dir="2700000">
                  <a:srgbClr val="C0C0C0"/>
                </a:outerShdw>
              </a:effectLst>
            </a:endParaRPr>
          </a:p>
        </p:txBody>
      </p:sp>
    </p:spTree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pPr fontAlgn="base"/>
            <a:r>
              <a:rPr lang="en-US" strike="noStrike" noProof="1" smtClean="0"/>
              <a:t>Click to edit Master title style</a:t>
            </a:r>
            <a:endParaRPr lang="en-US" strike="noStrike" noProof="1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fontAlgn="base"/>
            <a:r>
              <a:rPr lang="en-US" strike="noStrike" noProof="1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 fontAlgn="base"/>
            <a:r>
              <a:rPr lang="en-US" strike="noStrike" noProof="1" smtClean="0"/>
              <a:t>Click to edit Master text styles</a:t>
            </a:r>
          </a:p>
          <a:p>
            <a:pPr lvl="1" fontAlgn="base"/>
            <a:r>
              <a:rPr lang="en-US" strike="noStrike" noProof="1" smtClean="0"/>
              <a:t>Second level</a:t>
            </a:r>
          </a:p>
          <a:p>
            <a:pPr lvl="2" fontAlgn="base"/>
            <a:r>
              <a:rPr lang="en-US" strike="noStrike" noProof="1" smtClean="0"/>
              <a:t>Third level</a:t>
            </a:r>
          </a:p>
          <a:p>
            <a:pPr lvl="3" fontAlgn="base"/>
            <a:r>
              <a:rPr lang="en-US" strike="noStrike" noProof="1" smtClean="0"/>
              <a:t>Fourth level</a:t>
            </a:r>
          </a:p>
          <a:p>
            <a:pPr lvl="4" fontAlgn="base"/>
            <a:r>
              <a:rPr lang="en-US" strike="noStrike" noProof="1" smtClean="0"/>
              <a:t>Fifth level</a:t>
            </a:r>
            <a:endParaRPr lang="en-US" strike="noStrike" noProof="1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fontAlgn="base"/>
            <a:r>
              <a:rPr lang="en-US" strike="noStrike" noProof="1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 fontAlgn="base"/>
            <a:r>
              <a:rPr lang="en-US" strike="noStrike" noProof="1" smtClean="0"/>
              <a:t>Click to edit Master text styles</a:t>
            </a:r>
          </a:p>
          <a:p>
            <a:pPr lvl="1" fontAlgn="base"/>
            <a:r>
              <a:rPr lang="en-US" strike="noStrike" noProof="1" smtClean="0"/>
              <a:t>Second level</a:t>
            </a:r>
          </a:p>
          <a:p>
            <a:pPr lvl="2" fontAlgn="base"/>
            <a:r>
              <a:rPr lang="en-US" strike="noStrike" noProof="1" smtClean="0"/>
              <a:t>Third level</a:t>
            </a:r>
          </a:p>
          <a:p>
            <a:pPr lvl="3" fontAlgn="base"/>
            <a:r>
              <a:rPr lang="en-US" strike="noStrike" noProof="1" smtClean="0"/>
              <a:t>Fourth level</a:t>
            </a:r>
          </a:p>
          <a:p>
            <a:pPr lvl="4" fontAlgn="base"/>
            <a:r>
              <a:rPr lang="en-US" strike="noStrike" noProof="1" smtClean="0"/>
              <a:t>Fifth level</a:t>
            </a:r>
            <a:endParaRPr lang="en-US" strike="noStrike" noProof="1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/>
          <a:lstStyle/>
          <a:p>
            <a:pPr lvl="0" eaLnBrk="1" fontAlgn="base" hangingPunct="1"/>
            <a:endParaRPr lang="en-US" strike="noStrike" noProof="1">
              <a:effectLst>
                <a:outerShdw blurRad="38100" dist="38100" dir="2700000">
                  <a:srgbClr val="C0C0C0"/>
                </a:outerShdw>
              </a:effectLst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/>
          <a:lstStyle/>
          <a:p>
            <a:pPr lvl="0" eaLnBrk="1" fontAlgn="base" hangingPunct="1"/>
            <a:endParaRPr lang="en-US" strike="noStrike" noProof="1">
              <a:effectLst>
                <a:outerShdw blurRad="38100" dist="38100" dir="2700000">
                  <a:srgbClr val="C0C0C0"/>
                </a:outerShdw>
              </a:effectLst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/>
          <a:lstStyle/>
          <a:p>
            <a:pPr lvl="0" eaLnBrk="1" fontAlgn="base" hangingPunct="1"/>
            <a:fld id="{9A0DB2DC-4C9A-4742-B13C-FB6460FD3503}" type="slidenum">
              <a:rPr lang="en-US" strike="noStrike" noProof="1">
                <a:effectLst>
                  <a:outerShdw blurRad="38100" dist="38100" dir="2700000">
                    <a:srgbClr val="C0C0C0"/>
                  </a:outerShdw>
                </a:effectLst>
                <a:latin typeface="Arial" panose="020B0604020202020204" pitchFamily="34" charset="0"/>
                <a:ea typeface="+mn-ea"/>
                <a:cs typeface="+mn-cs"/>
              </a:rPr>
              <a:t>‹#›</a:t>
            </a:fld>
            <a:endParaRPr lang="en-US" strike="noStrike" noProof="1">
              <a:effectLst>
                <a:outerShdw blurRad="38100" dist="38100" dir="2700000">
                  <a:srgbClr val="C0C0C0"/>
                </a:outerShdw>
              </a:effectLst>
            </a:endParaRPr>
          </a:p>
        </p:txBody>
      </p:sp>
    </p:spTree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en-US" strike="noStrike" noProof="1" smtClean="0"/>
              <a:t>Click to edit Master title style</a:t>
            </a:r>
            <a:endParaRPr lang="en-US" strike="noStrike" noProof="1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/>
          <a:lstStyle/>
          <a:p>
            <a:pPr lvl="0" eaLnBrk="1" fontAlgn="base" hangingPunct="1"/>
            <a:endParaRPr lang="en-US" strike="noStrike" noProof="1">
              <a:effectLst>
                <a:outerShdw blurRad="38100" dist="38100" dir="2700000">
                  <a:srgbClr val="C0C0C0"/>
                </a:outerShdw>
              </a:effectLst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/>
          <a:lstStyle/>
          <a:p>
            <a:pPr lvl="0" eaLnBrk="1" fontAlgn="base" hangingPunct="1"/>
            <a:endParaRPr lang="en-US" strike="noStrike" noProof="1">
              <a:effectLst>
                <a:outerShdw blurRad="38100" dist="38100" dir="2700000">
                  <a:srgbClr val="C0C0C0"/>
                </a:outerShdw>
              </a:effectLst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/>
          <a:lstStyle/>
          <a:p>
            <a:pPr lvl="0" eaLnBrk="1" fontAlgn="base" hangingPunct="1"/>
            <a:fld id="{9A0DB2DC-4C9A-4742-B13C-FB6460FD3503}" type="slidenum">
              <a:rPr lang="en-US" strike="noStrike" noProof="1">
                <a:effectLst>
                  <a:outerShdw blurRad="38100" dist="38100" dir="2700000">
                    <a:srgbClr val="C0C0C0"/>
                  </a:outerShdw>
                </a:effectLst>
                <a:latin typeface="Arial" panose="020B0604020202020204" pitchFamily="34" charset="0"/>
                <a:ea typeface="+mn-ea"/>
                <a:cs typeface="+mn-cs"/>
              </a:rPr>
              <a:t>‹#›</a:t>
            </a:fld>
            <a:endParaRPr lang="en-US" strike="noStrike" noProof="1">
              <a:effectLst>
                <a:outerShdw blurRad="38100" dist="38100" dir="2700000">
                  <a:srgbClr val="C0C0C0"/>
                </a:outerShdw>
              </a:effectLst>
            </a:endParaRPr>
          </a:p>
        </p:txBody>
      </p:sp>
    </p:spTree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eaLnBrk="1" fontAlgn="base" hangingPunct="1"/>
            <a:fld id="{BB962C8B-B14F-4D97-AF65-F5344CB8AC3E}" type="datetime1">
              <a:rPr lang="en-US" strike="noStrike" noProof="1">
                <a:effectLst>
                  <a:outerShdw blurRad="38100" dist="38100" dir="2700000">
                    <a:srgbClr val="C0C0C0"/>
                  </a:outerShdw>
                </a:effectLst>
                <a:latin typeface="Arial" panose="020B0604020202020204" pitchFamily="34" charset="0"/>
                <a:ea typeface="+mn-ea"/>
                <a:cs typeface="+mn-cs"/>
              </a:rPr>
              <a:t>10/16/2021</a:t>
            </a:fld>
            <a:endParaRPr lang="en-US" strike="noStrike" noProof="1">
              <a:effectLst>
                <a:outerShdw blurRad="38100" dist="38100" dir="2700000">
                  <a:srgbClr val="C0C0C0"/>
                </a:outerShdw>
              </a:effectLst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eaLnBrk="1" fontAlgn="base" hangingPunct="1"/>
            <a:endParaRPr lang="en-US" strike="noStrike" noProof="1">
              <a:effectLst>
                <a:outerShdw blurRad="38100" dist="38100" dir="2700000">
                  <a:srgbClr val="C0C0C0"/>
                </a:outerShdw>
              </a:effectLst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fontAlgn="base" hangingPunct="1"/>
            <a:fld id="{9A0DB2DC-4C9A-4742-B13C-FB6460FD3503}" type="slidenum">
              <a:rPr lang="en-US" strike="noStrike" noProof="1">
                <a:effectLst>
                  <a:outerShdw blurRad="38100" dist="38100" dir="2700000">
                    <a:srgbClr val="C0C0C0"/>
                  </a:outerShdw>
                </a:effectLst>
                <a:latin typeface="Arial" panose="020B0604020202020204" pitchFamily="34" charset="0"/>
                <a:ea typeface="+mn-ea"/>
                <a:cs typeface="+mn-cs"/>
              </a:rPr>
              <a:t>‹#›</a:t>
            </a:fld>
            <a:endParaRPr lang="en-US" strike="noStrike" noProof="1">
              <a:effectLst>
                <a:outerShdw blurRad="38100" dist="38100" dir="2700000">
                  <a:srgbClr val="C0C0C0"/>
                </a:outerShdw>
              </a:effectLst>
            </a:endParaRPr>
          </a:p>
        </p:txBody>
      </p:sp>
    </p:spTree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pPr fontAlgn="base"/>
            <a:r>
              <a:rPr lang="en-US" strike="noStrike" noProof="1" smtClean="0"/>
              <a:t>Click to edit Master title style</a:t>
            </a:r>
            <a:endParaRPr lang="en-US" strike="noStrike" noProof="1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fontAlgn="base"/>
            <a:r>
              <a:rPr lang="en-US" strike="noStrike" noProof="1" smtClean="0"/>
              <a:t>Click to edit Master text styles</a:t>
            </a:r>
          </a:p>
          <a:p>
            <a:pPr lvl="1" fontAlgn="base"/>
            <a:r>
              <a:rPr lang="en-US" strike="noStrike" noProof="1" smtClean="0"/>
              <a:t>Second level</a:t>
            </a:r>
          </a:p>
          <a:p>
            <a:pPr lvl="2" fontAlgn="base"/>
            <a:r>
              <a:rPr lang="en-US" strike="noStrike" noProof="1" smtClean="0"/>
              <a:t>Third level</a:t>
            </a:r>
          </a:p>
          <a:p>
            <a:pPr lvl="3" fontAlgn="base"/>
            <a:r>
              <a:rPr lang="en-US" strike="noStrike" noProof="1" smtClean="0"/>
              <a:t>Fourth level</a:t>
            </a:r>
          </a:p>
          <a:p>
            <a:pPr lvl="4" fontAlgn="base"/>
            <a:r>
              <a:rPr lang="en-US" strike="noStrike" noProof="1" smtClean="0"/>
              <a:t>Fifth level</a:t>
            </a:r>
            <a:endParaRPr lang="en-US" strike="noStrike" noProof="1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fontAlgn="base"/>
            <a:r>
              <a:rPr lang="en-US" strike="noStrike" noProof="1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/>
          <a:lstStyle/>
          <a:p>
            <a:pPr lvl="0" eaLnBrk="1" fontAlgn="base" hangingPunct="1"/>
            <a:endParaRPr lang="en-US" strike="noStrike" noProof="1">
              <a:effectLst>
                <a:outerShdw blurRad="38100" dist="38100" dir="2700000">
                  <a:srgbClr val="C0C0C0"/>
                </a:outerShdw>
              </a:effectLst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/>
          <a:lstStyle/>
          <a:p>
            <a:pPr lvl="0" eaLnBrk="1" fontAlgn="base" hangingPunct="1"/>
            <a:endParaRPr lang="en-US" strike="noStrike" noProof="1">
              <a:effectLst>
                <a:outerShdw blurRad="38100" dist="38100" dir="2700000">
                  <a:srgbClr val="C0C0C0"/>
                </a:outerShdw>
              </a:effectLst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/>
          <a:lstStyle/>
          <a:p>
            <a:pPr lvl="0" eaLnBrk="1" fontAlgn="base" hangingPunct="1"/>
            <a:fld id="{9A0DB2DC-4C9A-4742-B13C-FB6460FD3503}" type="slidenum">
              <a:rPr lang="en-US" strike="noStrike" noProof="1">
                <a:effectLst>
                  <a:outerShdw blurRad="38100" dist="38100" dir="2700000">
                    <a:srgbClr val="C0C0C0"/>
                  </a:outerShdw>
                </a:effectLst>
                <a:latin typeface="Arial" panose="020B0604020202020204" pitchFamily="34" charset="0"/>
                <a:ea typeface="+mn-ea"/>
                <a:cs typeface="+mn-cs"/>
              </a:rPr>
              <a:t>‹#›</a:t>
            </a:fld>
            <a:endParaRPr lang="en-US" strike="noStrike" noProof="1">
              <a:effectLst>
                <a:outerShdw blurRad="38100" dist="38100" dir="2700000">
                  <a:srgbClr val="C0C0C0"/>
                </a:outerShdw>
              </a:effectLst>
            </a:endParaRPr>
          </a:p>
        </p:txBody>
      </p:sp>
    </p:spTree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pPr fontAlgn="base"/>
            <a:r>
              <a:rPr lang="en-US" strike="noStrike" noProof="1" smtClean="0"/>
              <a:t>Click to edit Master title style</a:t>
            </a:r>
            <a:endParaRPr lang="en-US" strike="noStrike" noProof="1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 vert="horz" wrap="square" lIns="91440" tIns="45720" rIns="91440" bIns="45720" numCol="1" anchor="t" anchorCtr="0" compatLnSpc="1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3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fontAlgn="base"/>
            <a:r>
              <a:rPr lang="en-US" strike="noStrike" noProof="1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/>
          <a:lstStyle/>
          <a:p>
            <a:pPr lvl="0" eaLnBrk="1" fontAlgn="base" hangingPunct="1"/>
            <a:endParaRPr lang="en-US" strike="noStrike" noProof="1">
              <a:effectLst>
                <a:outerShdw blurRad="38100" dist="38100" dir="2700000">
                  <a:srgbClr val="C0C0C0"/>
                </a:outerShdw>
              </a:effectLst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/>
          <a:lstStyle/>
          <a:p>
            <a:pPr lvl="0" eaLnBrk="1" fontAlgn="base" hangingPunct="1"/>
            <a:endParaRPr lang="en-US" strike="noStrike" noProof="1">
              <a:effectLst>
                <a:outerShdw blurRad="38100" dist="38100" dir="2700000">
                  <a:srgbClr val="C0C0C0"/>
                </a:outerShdw>
              </a:effectLst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/>
          <a:lstStyle/>
          <a:p>
            <a:pPr lvl="0" eaLnBrk="1" fontAlgn="base" hangingPunct="1"/>
            <a:fld id="{9A0DB2DC-4C9A-4742-B13C-FB6460FD3503}" type="slidenum">
              <a:rPr lang="en-US" strike="noStrike" noProof="1">
                <a:effectLst>
                  <a:outerShdw blurRad="38100" dist="38100" dir="2700000">
                    <a:srgbClr val="C0C0C0"/>
                  </a:outerShdw>
                </a:effectLst>
                <a:latin typeface="Arial" panose="020B0604020202020204" pitchFamily="34" charset="0"/>
                <a:ea typeface="+mn-ea"/>
                <a:cs typeface="+mn-cs"/>
              </a:rPr>
              <a:t>‹#›</a:t>
            </a:fld>
            <a:endParaRPr lang="en-US" strike="noStrike" noProof="1">
              <a:effectLst>
                <a:outerShdw blurRad="38100" dist="38100" dir="2700000">
                  <a:srgbClr val="C0C0C0"/>
                </a:outerShdw>
              </a:effectLst>
            </a:endParaRPr>
          </a:p>
        </p:txBody>
      </p:sp>
    </p:spTree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6"/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0" y="0"/>
            <a:ext cx="9148763" cy="686117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027" name="Rectangle 3"/>
          <p:cNvSpPr>
            <a:spLocks noGrp="1"/>
          </p:cNvSpPr>
          <p:nvPr>
            <p:ph type="title"/>
          </p:nvPr>
        </p:nvSpPr>
        <p:spPr>
          <a:xfrm>
            <a:off x="457200" y="190500"/>
            <a:ext cx="8229600" cy="582613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/>
          <a:p>
            <a:pPr lvl="0"/>
            <a:r>
              <a:rPr lang="en-US" altLang="zh-CN" dirty="0"/>
              <a:t>Click to edit Master title style</a:t>
            </a:r>
          </a:p>
        </p:txBody>
      </p:sp>
      <p:sp>
        <p:nvSpPr>
          <p:cNvPr id="1028" name="Rectangle 4"/>
          <p:cNvSpPr>
            <a:spLocks noGrp="1"/>
          </p:cNvSpPr>
          <p:nvPr>
            <p:ph type="body"/>
          </p:nvPr>
        </p:nvSpPr>
        <p:spPr>
          <a:xfrm>
            <a:off x="457200" y="1174750"/>
            <a:ext cx="8229600" cy="4953000"/>
          </a:xfrm>
          <a:prstGeom prst="rect">
            <a:avLst/>
          </a:prstGeom>
          <a:noFill/>
          <a:ln w="9525">
            <a:noFill/>
          </a:ln>
        </p:spPr>
        <p:txBody>
          <a:bodyPr anchor="t" anchorCtr="0"/>
          <a:lstStyle/>
          <a:p>
            <a:pPr lvl="0"/>
            <a:r>
              <a:rPr lang="en-US" altLang="zh-CN" dirty="0"/>
              <a:t>Click to edit Master text styles</a:t>
            </a:r>
          </a:p>
          <a:p>
            <a:pPr lvl="1"/>
            <a:r>
              <a:rPr lang="en-US" altLang="zh-CN" dirty="0"/>
              <a:t>Second level</a:t>
            </a:r>
          </a:p>
          <a:p>
            <a:pPr lvl="2"/>
            <a:r>
              <a:rPr lang="en-US" altLang="zh-CN" dirty="0"/>
              <a:t>Third level</a:t>
            </a:r>
          </a:p>
          <a:p>
            <a:pPr lvl="3"/>
            <a:r>
              <a:rPr lang="en-US" altLang="zh-CN" dirty="0"/>
              <a:t>Fourth level</a:t>
            </a:r>
          </a:p>
          <a:p>
            <a:pPr lvl="4"/>
            <a:r>
              <a:rPr lang="en-US" altLang="zh-CN" dirty="0"/>
              <a:t>Fifth level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 sz="1400"/>
            </a:lvl1pPr>
          </a:lstStyle>
          <a:p>
            <a:pPr lvl="0" eaLnBrk="1" fontAlgn="base" hangingPunct="1"/>
            <a:fld id="{BB962C8B-B14F-4D97-AF65-F5344CB8AC3E}" type="datetime1">
              <a:rPr lang="en-US" strike="noStrike" noProof="1">
                <a:effectLst>
                  <a:outerShdw blurRad="38100" dist="38100" dir="2700000">
                    <a:srgbClr val="C0C0C0"/>
                  </a:outerShdw>
                </a:effectLst>
                <a:latin typeface="Arial" panose="020B0604020202020204" pitchFamily="34" charset="0"/>
                <a:ea typeface="+mn-ea"/>
                <a:cs typeface="+mn-cs"/>
              </a:rPr>
              <a:t>10/16/2021</a:t>
            </a:fld>
            <a:endParaRPr lang="en-US" strike="noStrike" noProof="1">
              <a:effectLst>
                <a:outerShdw blurRad="38100" dist="38100" dir="2700000">
                  <a:srgbClr val="C0C0C0"/>
                </a:outerShdw>
              </a:effectLst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ctr">
              <a:defRPr sz="1400"/>
            </a:lvl1pPr>
          </a:lstStyle>
          <a:p>
            <a:pPr lvl="0" eaLnBrk="1" fontAlgn="base" hangingPunct="1"/>
            <a:endParaRPr lang="en-US" strike="noStrike" noProof="1">
              <a:effectLst>
                <a:outerShdw blurRad="38100" dist="38100" dir="2700000">
                  <a:srgbClr val="C0C0C0"/>
                </a:outerShdw>
              </a:effectLst>
            </a:endParaRPr>
          </a:p>
        </p:txBody>
      </p:sp>
      <p:sp>
        <p:nvSpPr>
          <p:cNvPr id="1031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r">
              <a:defRPr sz="1400"/>
            </a:lvl1pPr>
          </a:lstStyle>
          <a:p>
            <a:pPr lvl="0" eaLnBrk="1" fontAlgn="base" hangingPunct="1"/>
            <a:fld id="{9A0DB2DC-4C9A-4742-B13C-FB6460FD3503}" type="slidenum">
              <a:rPr lang="en-US" strike="noStrike" noProof="1">
                <a:effectLst>
                  <a:outerShdw blurRad="38100" dist="38100" dir="2700000">
                    <a:srgbClr val="C0C0C0"/>
                  </a:outerShdw>
                </a:effectLst>
                <a:latin typeface="Arial" panose="020B0604020202020204" pitchFamily="34" charset="0"/>
                <a:ea typeface="+mn-ea"/>
                <a:cs typeface="+mn-cs"/>
              </a:rPr>
              <a:t>‹#›</a:t>
            </a:fld>
            <a:endParaRPr lang="en-US" strike="noStrike" noProof="1">
              <a:effectLst>
                <a:outerShdw blurRad="38100" dist="38100" dir="2700000">
                  <a:srgbClr val="C0C0C0"/>
                </a:outerShdw>
              </a:effectLst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hf sldNum="0" hdr="0" ftr="0" dt="0"/>
  <p:txStyles>
    <p:titleStyle>
      <a:lvl1pPr algn="l" rtl="0" fontAlgn="base">
        <a:spcBef>
          <a:spcPct val="0"/>
        </a:spcBef>
        <a:spcAft>
          <a:spcPct val="0"/>
        </a:spcAft>
        <a:defRPr sz="3600" kern="1200">
          <a:solidFill>
            <a:schemeClr val="bg1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panose="020B0604020202020204" pitchFamily="34" charset="0"/>
          <a:ea typeface="SimSun" panose="02010600030101010101" pitchFamily="2" charset="-122"/>
        </a:defRPr>
      </a:lvl2pPr>
      <a:lvl3pPr algn="l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panose="020B0604020202020204" pitchFamily="34" charset="0"/>
          <a:ea typeface="SimSun" panose="02010600030101010101" pitchFamily="2" charset="-122"/>
        </a:defRPr>
      </a:lvl3pPr>
      <a:lvl4pPr algn="l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panose="020B0604020202020204" pitchFamily="34" charset="0"/>
          <a:ea typeface="SimSun" panose="02010600030101010101" pitchFamily="2" charset="-122"/>
        </a:defRPr>
      </a:lvl4pPr>
      <a:lvl5pPr algn="l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panose="020B0604020202020204" pitchFamily="34" charset="0"/>
          <a:ea typeface="SimSun" panose="02010600030101010101" pitchFamily="2" charset="-122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panose="020B0604020202020204" pitchFamily="34" charset="0"/>
          <a:ea typeface="SimSun" panose="02010600030101010101" pitchFamily="2" charset="-122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panose="020B0604020202020204" pitchFamily="34" charset="0"/>
          <a:ea typeface="SimSun" panose="02010600030101010101" pitchFamily="2" charset="-122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panose="020B0604020202020204" pitchFamily="34" charset="0"/>
          <a:ea typeface="SimSun" panose="02010600030101010101" pitchFamily="2" charset="-122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panose="020B0604020202020204" pitchFamily="34" charset="0"/>
          <a:ea typeface="SimSun" panose="02010600030101010101" pitchFamily="2" charset="-122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4" Type="http://schemas.openxmlformats.org/officeDocument/2006/relationships/audio" Target="../media/audio3.wav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audio" Target="../media/audio5.wav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wmf"/><Relationship Id="rId5" Type="http://schemas.openxmlformats.org/officeDocument/2006/relationships/image" Target="../media/image7.wmf"/><Relationship Id="rId4" Type="http://schemas.openxmlformats.org/officeDocument/2006/relationships/image" Target="../media/image6.wmf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audio" Target="../media/audio6.wav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jpe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audio" Target="../media/audio6.wav"/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audio" Target="../media/audio6.wav"/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audio" Target="../media/audio6.wav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audio" Target="../media/audio6.wav"/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3.bin"/><Relationship Id="rId3" Type="http://schemas.openxmlformats.org/officeDocument/2006/relationships/image" Target="../media/image16.jpeg"/><Relationship Id="rId7" Type="http://schemas.openxmlformats.org/officeDocument/2006/relationships/image" Target="../media/image14.wmf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12.bin"/><Relationship Id="rId5" Type="http://schemas.openxmlformats.org/officeDocument/2006/relationships/image" Target="../media/image13.wmf"/><Relationship Id="rId10" Type="http://schemas.openxmlformats.org/officeDocument/2006/relationships/image" Target="../media/image15.wmf"/><Relationship Id="rId4" Type="http://schemas.openxmlformats.org/officeDocument/2006/relationships/oleObject" Target="../embeddings/oleObject11.bin"/><Relationship Id="rId9" Type="http://schemas.openxmlformats.org/officeDocument/2006/relationships/oleObject" Target="../embeddings/oleObject14.bin"/></Relationships>
</file>

<file path=ppt/slides/_rels/slide3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wmf"/><Relationship Id="rId3" Type="http://schemas.openxmlformats.org/officeDocument/2006/relationships/image" Target="../media/image16.jpeg"/><Relationship Id="rId7" Type="http://schemas.openxmlformats.org/officeDocument/2006/relationships/oleObject" Target="../embeddings/oleObject17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16.bin"/><Relationship Id="rId5" Type="http://schemas.openxmlformats.org/officeDocument/2006/relationships/image" Target="../media/image13.wmf"/><Relationship Id="rId10" Type="http://schemas.openxmlformats.org/officeDocument/2006/relationships/image" Target="../media/image18.wmf"/><Relationship Id="rId4" Type="http://schemas.openxmlformats.org/officeDocument/2006/relationships/oleObject" Target="../embeddings/oleObject15.bin"/><Relationship Id="rId9" Type="http://schemas.openxmlformats.org/officeDocument/2006/relationships/oleObject" Target="../embeddings/oleObject18.bin"/></Relationships>
</file>

<file path=ppt/slides/_rels/slide3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wmf"/><Relationship Id="rId3" Type="http://schemas.openxmlformats.org/officeDocument/2006/relationships/image" Target="../media/image16.jpeg"/><Relationship Id="rId7" Type="http://schemas.openxmlformats.org/officeDocument/2006/relationships/oleObject" Target="../embeddings/oleObject21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20.bin"/><Relationship Id="rId5" Type="http://schemas.openxmlformats.org/officeDocument/2006/relationships/image" Target="../media/image13.wmf"/><Relationship Id="rId10" Type="http://schemas.openxmlformats.org/officeDocument/2006/relationships/image" Target="../media/image18.wmf"/><Relationship Id="rId4" Type="http://schemas.openxmlformats.org/officeDocument/2006/relationships/oleObject" Target="../embeddings/oleObject19.bin"/><Relationship Id="rId9" Type="http://schemas.openxmlformats.org/officeDocument/2006/relationships/oleObject" Target="../embeddings/oleObject22.bin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audio" Target="../media/audio6.wav"/><Relationship Id="rId7" Type="http://schemas.openxmlformats.org/officeDocument/2006/relationships/image" Target="../media/image21.wmf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24.bin"/><Relationship Id="rId5" Type="http://schemas.openxmlformats.org/officeDocument/2006/relationships/image" Target="../media/image20.wmf"/><Relationship Id="rId4" Type="http://schemas.openxmlformats.org/officeDocument/2006/relationships/oleObject" Target="../embeddings/oleObject23.bin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wmf"/><Relationship Id="rId13" Type="http://schemas.openxmlformats.org/officeDocument/2006/relationships/oleObject" Target="../embeddings/oleObject30.bin"/><Relationship Id="rId18" Type="http://schemas.openxmlformats.org/officeDocument/2006/relationships/oleObject" Target="../embeddings/oleObject34.bin"/><Relationship Id="rId3" Type="http://schemas.openxmlformats.org/officeDocument/2006/relationships/oleObject" Target="../embeddings/oleObject25.bin"/><Relationship Id="rId21" Type="http://schemas.openxmlformats.org/officeDocument/2006/relationships/oleObject" Target="../embeddings/oleObject36.bin"/><Relationship Id="rId7" Type="http://schemas.openxmlformats.org/officeDocument/2006/relationships/oleObject" Target="../embeddings/oleObject27.bin"/><Relationship Id="rId12" Type="http://schemas.openxmlformats.org/officeDocument/2006/relationships/image" Target="../media/image24.wmf"/><Relationship Id="rId17" Type="http://schemas.openxmlformats.org/officeDocument/2006/relationships/oleObject" Target="../embeddings/oleObject33.bin"/><Relationship Id="rId2" Type="http://schemas.openxmlformats.org/officeDocument/2006/relationships/slideLayout" Target="../slideLayouts/slideLayout13.xml"/><Relationship Id="rId16" Type="http://schemas.openxmlformats.org/officeDocument/2006/relationships/oleObject" Target="../embeddings/oleObject32.bin"/><Relationship Id="rId20" Type="http://schemas.openxmlformats.org/officeDocument/2006/relationships/image" Target="../media/image26.wmf"/><Relationship Id="rId1" Type="http://schemas.openxmlformats.org/officeDocument/2006/relationships/vmlDrawing" Target="../drawings/vmlDrawing7.vml"/><Relationship Id="rId6" Type="http://schemas.openxmlformats.org/officeDocument/2006/relationships/image" Target="../media/image21.wmf"/><Relationship Id="rId11" Type="http://schemas.openxmlformats.org/officeDocument/2006/relationships/oleObject" Target="../embeddings/oleObject29.bin"/><Relationship Id="rId24" Type="http://schemas.openxmlformats.org/officeDocument/2006/relationships/image" Target="../media/image28.wmf"/><Relationship Id="rId5" Type="http://schemas.openxmlformats.org/officeDocument/2006/relationships/oleObject" Target="../embeddings/oleObject26.bin"/><Relationship Id="rId15" Type="http://schemas.openxmlformats.org/officeDocument/2006/relationships/oleObject" Target="../embeddings/oleObject31.bin"/><Relationship Id="rId23" Type="http://schemas.openxmlformats.org/officeDocument/2006/relationships/oleObject" Target="../embeddings/oleObject37.bin"/><Relationship Id="rId10" Type="http://schemas.openxmlformats.org/officeDocument/2006/relationships/image" Target="../media/image23.wmf"/><Relationship Id="rId19" Type="http://schemas.openxmlformats.org/officeDocument/2006/relationships/oleObject" Target="../embeddings/oleObject35.bin"/><Relationship Id="rId4" Type="http://schemas.openxmlformats.org/officeDocument/2006/relationships/image" Target="../media/image22.wmf"/><Relationship Id="rId9" Type="http://schemas.openxmlformats.org/officeDocument/2006/relationships/oleObject" Target="../embeddings/oleObject28.bin"/><Relationship Id="rId14" Type="http://schemas.openxmlformats.org/officeDocument/2006/relationships/image" Target="../media/image25.wmf"/><Relationship Id="rId22" Type="http://schemas.openxmlformats.org/officeDocument/2006/relationships/image" Target="../media/image27.wmf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audio" Target="../media/audio7.wav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.bin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4.wmf"/><Relationship Id="rId5" Type="http://schemas.openxmlformats.org/officeDocument/2006/relationships/oleObject" Target="../embeddings/oleObject2.bin"/><Relationship Id="rId10" Type="http://schemas.openxmlformats.org/officeDocument/2006/relationships/image" Target="../media/image5.wmf"/><Relationship Id="rId4" Type="http://schemas.openxmlformats.org/officeDocument/2006/relationships/image" Target="../media/image3.wmf"/><Relationship Id="rId9" Type="http://schemas.openxmlformats.org/officeDocument/2006/relationships/oleObject" Target="../embeddings/oleObject5.bin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9.bin"/><Relationship Id="rId3" Type="http://schemas.openxmlformats.org/officeDocument/2006/relationships/oleObject" Target="../embeddings/oleObject6.bin"/><Relationship Id="rId7" Type="http://schemas.openxmlformats.org/officeDocument/2006/relationships/oleObject" Target="../embeddings/oleObject8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4.wmf"/><Relationship Id="rId5" Type="http://schemas.openxmlformats.org/officeDocument/2006/relationships/oleObject" Target="../embeddings/oleObject7.bin"/><Relationship Id="rId10" Type="http://schemas.openxmlformats.org/officeDocument/2006/relationships/image" Target="../media/image5.wmf"/><Relationship Id="rId4" Type="http://schemas.openxmlformats.org/officeDocument/2006/relationships/image" Target="../media/image3.wmf"/><Relationship Id="rId9" Type="http://schemas.openxmlformats.org/officeDocument/2006/relationships/oleObject" Target="../embeddings/oleObject10.bin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338" name="Text Box 142337"/>
          <p:cNvSpPr txBox="1"/>
          <p:nvPr/>
        </p:nvSpPr>
        <p:spPr>
          <a:xfrm>
            <a:off x="228600" y="0"/>
            <a:ext cx="8686800" cy="1323439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pPr eaLnBrk="0" hangingPunct="0"/>
            <a:r>
              <a:rPr lang="en-US" altLang="zh-CN" sz="3200" b="1" u="sng" dirty="0" smtClean="0">
                <a:solidFill>
                  <a:srgbClr val="FF0000"/>
                </a:solidFill>
              </a:rPr>
              <a:t>CHỦ ĐỀ</a:t>
            </a:r>
            <a:r>
              <a:rPr lang="en-US" altLang="zh-CN" sz="3200" b="1" dirty="0" smtClean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en-US" altLang="zh-CN" sz="3200" b="1" dirty="0">
                <a:solidFill>
                  <a:srgbClr val="FF0000"/>
                </a:solidFill>
                <a:latin typeface="Arial" panose="020B0604020202020204" pitchFamily="34" charset="0"/>
              </a:rPr>
              <a:t>:</a:t>
            </a:r>
          </a:p>
          <a:p>
            <a:pPr algn="ctr" eaLnBrk="0" hangingPunct="0"/>
            <a:r>
              <a:rPr lang="en-US" altLang="zh-CN" sz="2400" b="1" dirty="0">
                <a:solidFill>
                  <a:srgbClr val="FF0000"/>
                </a:solidFill>
                <a:latin typeface="Arial" panose="020B0604020202020204" pitchFamily="34" charset="0"/>
              </a:rPr>
              <a:t>ĐƯỜNG THẲNG SONG </a:t>
            </a:r>
            <a:r>
              <a:rPr lang="en-US" altLang="zh-CN" sz="2400" b="1" dirty="0" err="1">
                <a:solidFill>
                  <a:srgbClr val="FF0000"/>
                </a:solidFill>
                <a:latin typeface="Arial" panose="020B0604020202020204" pitchFamily="34" charset="0"/>
              </a:rPr>
              <a:t>SONG</a:t>
            </a:r>
            <a:r>
              <a:rPr lang="en-US" altLang="zh-CN" sz="2400" b="1" dirty="0">
                <a:solidFill>
                  <a:srgbClr val="FF0000"/>
                </a:solidFill>
                <a:latin typeface="Arial" panose="020B0604020202020204" pitchFamily="34" charset="0"/>
              </a:rPr>
              <a:t> VÀ ĐƯỜNG THẲNG CẮT </a:t>
            </a:r>
            <a:r>
              <a:rPr lang="en-US" altLang="zh-CN" sz="2400" b="1" dirty="0" smtClean="0">
                <a:solidFill>
                  <a:srgbClr val="FF0000"/>
                </a:solidFill>
                <a:latin typeface="Arial" panose="020B0604020202020204" pitchFamily="34" charset="0"/>
              </a:rPr>
              <a:t>NHAU. HỆ SỐ GÓC</a:t>
            </a:r>
            <a:endParaRPr lang="en-US" altLang="zh-CN" sz="2400" b="1" dirty="0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  <p:sp>
        <p:nvSpPr>
          <p:cNvPr id="142339" name="Straight Connector 142338"/>
          <p:cNvSpPr/>
          <p:nvPr/>
        </p:nvSpPr>
        <p:spPr>
          <a:xfrm flipV="1">
            <a:off x="304912" y="1828800"/>
            <a:ext cx="1752600" cy="129540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42340" name="Straight Connector 142339"/>
          <p:cNvSpPr/>
          <p:nvPr/>
        </p:nvSpPr>
        <p:spPr>
          <a:xfrm flipV="1">
            <a:off x="685902" y="2057400"/>
            <a:ext cx="1981200" cy="152400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42342" name="Straight Connector 142341"/>
          <p:cNvSpPr/>
          <p:nvPr/>
        </p:nvSpPr>
        <p:spPr>
          <a:xfrm>
            <a:off x="3657600" y="7086600"/>
            <a:ext cx="2362200" cy="0"/>
          </a:xfrm>
          <a:prstGeom prst="line">
            <a:avLst/>
          </a:prstGeom>
          <a:ln w="28575" cap="flat" cmpd="sng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42343" name="Straight Connector 142342"/>
          <p:cNvSpPr/>
          <p:nvPr/>
        </p:nvSpPr>
        <p:spPr>
          <a:xfrm flipV="1">
            <a:off x="914498" y="5105320"/>
            <a:ext cx="2057400" cy="137160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42344" name="Straight Connector 142343"/>
          <p:cNvSpPr/>
          <p:nvPr/>
        </p:nvSpPr>
        <p:spPr>
          <a:xfrm>
            <a:off x="838298" y="5333920"/>
            <a:ext cx="2133600" cy="106680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42345" name="Text Box 142344"/>
          <p:cNvSpPr txBox="1"/>
          <p:nvPr/>
        </p:nvSpPr>
        <p:spPr>
          <a:xfrm>
            <a:off x="1619750" y="2901815"/>
            <a:ext cx="2743200" cy="1068388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altLang="zh-CN" sz="2800" dirty="0">
                <a:solidFill>
                  <a:srgbClr val="FF0000"/>
                </a:solidFill>
                <a:latin typeface="Tahoma" panose="020B0604030504040204" pitchFamily="34" charset="0"/>
              </a:rPr>
              <a:t>*  Song </a:t>
            </a:r>
            <a:r>
              <a:rPr lang="en-US" altLang="zh-CN" sz="2800" dirty="0" err="1">
                <a:solidFill>
                  <a:srgbClr val="FF0000"/>
                </a:solidFill>
                <a:latin typeface="Tahoma" panose="020B0604030504040204" pitchFamily="34" charset="0"/>
              </a:rPr>
              <a:t>song</a:t>
            </a:r>
            <a:r>
              <a:rPr lang="en-US" altLang="zh-CN" sz="2800" dirty="0">
                <a:solidFill>
                  <a:srgbClr val="FF0000"/>
                </a:solidFill>
                <a:latin typeface="Tahoma" panose="020B0604030504040204" pitchFamily="34" charset="0"/>
              </a:rPr>
              <a:t> </a:t>
            </a:r>
            <a:r>
              <a:rPr lang="en-US" altLang="zh-CN" sz="2800" dirty="0" err="1">
                <a:solidFill>
                  <a:srgbClr val="FF0000"/>
                </a:solidFill>
                <a:latin typeface="Tahoma" panose="020B0604030504040204" pitchFamily="34" charset="0"/>
              </a:rPr>
              <a:t>với</a:t>
            </a:r>
            <a:r>
              <a:rPr lang="en-US" altLang="zh-CN" sz="2800" dirty="0">
                <a:solidFill>
                  <a:srgbClr val="FF0000"/>
                </a:solidFill>
                <a:latin typeface="Tahoma" panose="020B0604030504040204" pitchFamily="34" charset="0"/>
              </a:rPr>
              <a:t> </a:t>
            </a:r>
            <a:r>
              <a:rPr lang="en-US" altLang="zh-CN" sz="2800" dirty="0" err="1">
                <a:solidFill>
                  <a:srgbClr val="FF0000"/>
                </a:solidFill>
                <a:latin typeface="Tahoma" panose="020B0604030504040204" pitchFamily="34" charset="0"/>
              </a:rPr>
              <a:t>nhau</a:t>
            </a:r>
            <a:r>
              <a:rPr lang="en-US" altLang="zh-CN" sz="2800" dirty="0">
                <a:solidFill>
                  <a:srgbClr val="FF0000"/>
                </a:solidFill>
                <a:latin typeface="Tahoma" panose="020B0604030504040204" pitchFamily="34" charset="0"/>
              </a:rPr>
              <a:t> </a:t>
            </a:r>
            <a:r>
              <a:rPr lang="en-US" altLang="zh-CN" sz="3600" dirty="0">
                <a:solidFill>
                  <a:srgbClr val="FF0000"/>
                </a:solidFill>
                <a:latin typeface="Tahoma" panose="020B0604030504040204" pitchFamily="34" charset="0"/>
              </a:rPr>
              <a:t>?</a:t>
            </a:r>
          </a:p>
        </p:txBody>
      </p:sp>
      <p:sp>
        <p:nvSpPr>
          <p:cNvPr id="142346" name="Text Box 142345"/>
          <p:cNvSpPr txBox="1"/>
          <p:nvPr/>
        </p:nvSpPr>
        <p:spPr>
          <a:xfrm>
            <a:off x="3505200" y="7239000"/>
            <a:ext cx="2971800" cy="641350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altLang="zh-CN">
                <a:solidFill>
                  <a:srgbClr val="FF0000"/>
                </a:solidFill>
                <a:latin typeface="Tahoma" panose="020B0604030504040204" pitchFamily="34" charset="0"/>
              </a:rPr>
              <a:t>* </a:t>
            </a:r>
            <a:r>
              <a:rPr lang="en-US" altLang="zh-CN" sz="2800" err="1">
                <a:solidFill>
                  <a:srgbClr val="FF0000"/>
                </a:solidFill>
                <a:latin typeface="Tahoma" panose="020B0604030504040204" pitchFamily="34" charset="0"/>
              </a:rPr>
              <a:t>Trùng</a:t>
            </a:r>
            <a:r>
              <a:rPr lang="en-US" altLang="zh-CN">
                <a:solidFill>
                  <a:srgbClr val="FF0000"/>
                </a:solidFill>
                <a:latin typeface="Tahoma" panose="020B0604030504040204" pitchFamily="34" charset="0"/>
              </a:rPr>
              <a:t> </a:t>
            </a:r>
            <a:r>
              <a:rPr lang="en-US" altLang="zh-CN" sz="2800" err="1">
                <a:solidFill>
                  <a:srgbClr val="FF0000"/>
                </a:solidFill>
                <a:latin typeface="Tahoma" panose="020B0604030504040204" pitchFamily="34" charset="0"/>
              </a:rPr>
              <a:t>nhau</a:t>
            </a:r>
            <a:r>
              <a:rPr lang="en-US" altLang="zh-CN" sz="2800">
                <a:solidFill>
                  <a:srgbClr val="FF0000"/>
                </a:solidFill>
                <a:latin typeface="Tahoma" panose="020B0604030504040204" pitchFamily="34" charset="0"/>
              </a:rPr>
              <a:t> </a:t>
            </a:r>
            <a:r>
              <a:rPr lang="en-US" altLang="zh-CN" sz="3600">
                <a:solidFill>
                  <a:srgbClr val="FF0000"/>
                </a:solidFill>
                <a:latin typeface="Tahoma" panose="020B0604030504040204" pitchFamily="34" charset="0"/>
              </a:rPr>
              <a:t>?</a:t>
            </a:r>
          </a:p>
        </p:txBody>
      </p:sp>
      <p:sp>
        <p:nvSpPr>
          <p:cNvPr id="142347" name="Text Box 142346"/>
          <p:cNvSpPr txBox="1"/>
          <p:nvPr/>
        </p:nvSpPr>
        <p:spPr>
          <a:xfrm>
            <a:off x="2571795" y="5429488"/>
            <a:ext cx="2362200" cy="641350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altLang="zh-CN" sz="2800" dirty="0">
                <a:solidFill>
                  <a:srgbClr val="FF0000"/>
                </a:solidFill>
                <a:latin typeface="Tahoma" panose="020B0604030504040204" pitchFamily="34" charset="0"/>
              </a:rPr>
              <a:t>* </a:t>
            </a:r>
            <a:r>
              <a:rPr lang="en-US" altLang="zh-CN" sz="2800" dirty="0" err="1">
                <a:solidFill>
                  <a:srgbClr val="FF0000"/>
                </a:solidFill>
                <a:latin typeface="Tahoma" panose="020B0604030504040204" pitchFamily="34" charset="0"/>
              </a:rPr>
              <a:t>Cắt</a:t>
            </a:r>
            <a:r>
              <a:rPr lang="en-US" altLang="zh-CN" sz="2800" dirty="0">
                <a:solidFill>
                  <a:srgbClr val="FF0000"/>
                </a:solidFill>
                <a:latin typeface="Tahoma" panose="020B0604030504040204" pitchFamily="34" charset="0"/>
              </a:rPr>
              <a:t> </a:t>
            </a:r>
            <a:r>
              <a:rPr lang="en-US" altLang="zh-CN" sz="2800" dirty="0" err="1">
                <a:solidFill>
                  <a:srgbClr val="FF0000"/>
                </a:solidFill>
                <a:latin typeface="Tahoma" panose="020B0604030504040204" pitchFamily="34" charset="0"/>
              </a:rPr>
              <a:t>nhau</a:t>
            </a:r>
            <a:r>
              <a:rPr lang="en-US" altLang="zh-CN" sz="2800" dirty="0">
                <a:solidFill>
                  <a:srgbClr val="FF0000"/>
                </a:solidFill>
                <a:latin typeface="Tahoma" panose="020B0604030504040204" pitchFamily="34" charset="0"/>
              </a:rPr>
              <a:t> </a:t>
            </a:r>
            <a:r>
              <a:rPr lang="en-US" altLang="zh-CN" sz="3600" dirty="0">
                <a:solidFill>
                  <a:srgbClr val="FF0000"/>
                </a:solidFill>
                <a:latin typeface="Tahoma" panose="020B0604030504040204" pitchFamily="34" charset="0"/>
              </a:rPr>
              <a:t>?</a:t>
            </a:r>
          </a:p>
        </p:txBody>
      </p:sp>
      <p:grpSp>
        <p:nvGrpSpPr>
          <p:cNvPr id="11" name="Group 10"/>
          <p:cNvGrpSpPr>
            <a:grpSpLocks/>
          </p:cNvGrpSpPr>
          <p:nvPr/>
        </p:nvGrpSpPr>
        <p:grpSpPr bwMode="auto">
          <a:xfrm>
            <a:off x="4419604" y="990664"/>
            <a:ext cx="5486256" cy="4159226"/>
            <a:chOff x="126188" y="2438400"/>
            <a:chExt cx="4960938" cy="4130675"/>
          </a:xfrm>
        </p:grpSpPr>
        <p:sp>
          <p:nvSpPr>
            <p:cNvPr id="12" name="Text Box 22"/>
            <p:cNvSpPr txBox="1">
              <a:spLocks noChangeArrowheads="1"/>
            </p:cNvSpPr>
            <p:nvPr/>
          </p:nvSpPr>
          <p:spPr bwMode="auto">
            <a:xfrm>
              <a:off x="2446338" y="2994025"/>
              <a:ext cx="914400" cy="396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120000"/>
                <a:buChar char="•"/>
                <a:defRPr sz="32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Tahoma" panose="020B0604030504040204" pitchFamily="34" charset="0"/>
                <a:buChar char="–"/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120000"/>
                <a:buChar char="•"/>
                <a:defRPr sz="24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Tahoma" panose="020B0604030504040204" pitchFamily="34" charset="0"/>
                <a:buChar char="–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en-US" altLang="en-US" sz="2000">
                  <a:solidFill>
                    <a:schemeClr val="tx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y</a:t>
              </a:r>
            </a:p>
          </p:txBody>
        </p:sp>
        <p:grpSp>
          <p:nvGrpSpPr>
            <p:cNvPr id="13" name="Group 75"/>
            <p:cNvGrpSpPr>
              <a:grpSpLocks/>
            </p:cNvGrpSpPr>
            <p:nvPr/>
          </p:nvGrpSpPr>
          <p:grpSpPr bwMode="auto">
            <a:xfrm>
              <a:off x="126188" y="2438400"/>
              <a:ext cx="4960938" cy="4130675"/>
              <a:chOff x="144" y="1718"/>
              <a:chExt cx="3125" cy="2602"/>
            </a:xfrm>
          </p:grpSpPr>
          <p:sp>
            <p:nvSpPr>
              <p:cNvPr id="14" name="Text Box 51"/>
              <p:cNvSpPr txBox="1">
                <a:spLocks noChangeArrowheads="1"/>
              </p:cNvSpPr>
              <p:nvPr/>
            </p:nvSpPr>
            <p:spPr bwMode="auto">
              <a:xfrm>
                <a:off x="3113" y="2690"/>
                <a:ext cx="116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 cap="sq">
                    <a:solidFill>
                      <a:srgbClr val="000000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120000"/>
                  <a:buChar char="•"/>
                  <a:defRPr sz="32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Font typeface="Tahoma" panose="020B0604030504040204" pitchFamily="34" charset="0"/>
                  <a:buChar char="–"/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hlink"/>
                  </a:buClr>
                  <a:buSzPct val="120000"/>
                  <a:buChar char="•"/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Font typeface="Tahoma" panose="020B0604030504040204" pitchFamily="34" charset="0"/>
                  <a:buChar char="–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hlink"/>
                  </a:buClr>
                  <a:buSzPct val="80000"/>
                  <a:buFont typeface="Wingdings" panose="05000000000000000000" pitchFamily="2" charset="2"/>
                  <a:buChar char="v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80000"/>
                  <a:buFont typeface="Wingdings" panose="05000000000000000000" pitchFamily="2" charset="2"/>
                  <a:buChar char="v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80000"/>
                  <a:buFont typeface="Wingdings" panose="05000000000000000000" pitchFamily="2" charset="2"/>
                  <a:buChar char="v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80000"/>
                  <a:buFont typeface="Wingdings" panose="05000000000000000000" pitchFamily="2" charset="2"/>
                  <a:buChar char="v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80000"/>
                  <a:buFont typeface="Wingdings" panose="05000000000000000000" pitchFamily="2" charset="2"/>
                  <a:buChar char="v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vi-VN" altLang="en-US" sz="18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5" name="Line 21"/>
              <p:cNvSpPr>
                <a:spLocks noChangeShapeType="1"/>
              </p:cNvSpPr>
              <p:nvPr/>
            </p:nvSpPr>
            <p:spPr bwMode="auto">
              <a:xfrm>
                <a:off x="144" y="3146"/>
                <a:ext cx="2832" cy="0"/>
              </a:xfrm>
              <a:prstGeom prst="line">
                <a:avLst/>
              </a:prstGeom>
              <a:noFill/>
              <a:ln w="12700" cap="sq">
                <a:solidFill>
                  <a:schemeClr val="tx1"/>
                </a:solidFill>
                <a:round/>
                <a:headEnd type="none" w="sm" len="sm"/>
                <a:tailEnd type="triangl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16" name="Text Box 23"/>
              <p:cNvSpPr txBox="1">
                <a:spLocks noChangeArrowheads="1"/>
              </p:cNvSpPr>
              <p:nvPr/>
            </p:nvSpPr>
            <p:spPr bwMode="auto">
              <a:xfrm>
                <a:off x="2693" y="3122"/>
                <a:ext cx="576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 cap="sq">
                    <a:solidFill>
                      <a:srgbClr val="000000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120000"/>
                  <a:buChar char="•"/>
                  <a:defRPr sz="32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Font typeface="Tahoma" panose="020B0604030504040204" pitchFamily="34" charset="0"/>
                  <a:buChar char="–"/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hlink"/>
                  </a:buClr>
                  <a:buSzPct val="120000"/>
                  <a:buChar char="•"/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Font typeface="Tahoma" panose="020B0604030504040204" pitchFamily="34" charset="0"/>
                  <a:buChar char="–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hlink"/>
                  </a:buClr>
                  <a:buSzPct val="80000"/>
                  <a:buFont typeface="Wingdings" panose="05000000000000000000" pitchFamily="2" charset="2"/>
                  <a:buChar char="v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80000"/>
                  <a:buFont typeface="Wingdings" panose="05000000000000000000" pitchFamily="2" charset="2"/>
                  <a:buChar char="v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80000"/>
                  <a:buFont typeface="Wingdings" panose="05000000000000000000" pitchFamily="2" charset="2"/>
                  <a:buChar char="v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80000"/>
                  <a:buFont typeface="Wingdings" panose="05000000000000000000" pitchFamily="2" charset="2"/>
                  <a:buChar char="v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80000"/>
                  <a:buFont typeface="Wingdings" panose="05000000000000000000" pitchFamily="2" charset="2"/>
                  <a:buChar char="v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buClrTx/>
                  <a:buSzTx/>
                  <a:buFontTx/>
                  <a:buNone/>
                </a:pPr>
                <a:r>
                  <a:rPr lang="en-US" altLang="en-US" sz="2000">
                    <a:solidFill>
                      <a:schemeClr val="tx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x</a:t>
                </a:r>
              </a:p>
            </p:txBody>
          </p:sp>
          <p:sp>
            <p:nvSpPr>
              <p:cNvPr id="17" name="Line 24"/>
              <p:cNvSpPr>
                <a:spLocks noChangeShapeType="1"/>
              </p:cNvSpPr>
              <p:nvPr/>
            </p:nvSpPr>
            <p:spPr bwMode="auto">
              <a:xfrm rot="21498291" flipH="1">
                <a:off x="1006" y="2016"/>
                <a:ext cx="1107" cy="2086"/>
              </a:xfrm>
              <a:prstGeom prst="line">
                <a:avLst/>
              </a:prstGeom>
              <a:noFill/>
              <a:ln w="12700" cap="sq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18" name="Text Box 25"/>
              <p:cNvSpPr txBox="1">
                <a:spLocks noChangeArrowheads="1"/>
              </p:cNvSpPr>
              <p:nvPr/>
            </p:nvSpPr>
            <p:spPr bwMode="auto">
              <a:xfrm>
                <a:off x="1301" y="3122"/>
                <a:ext cx="576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 cap="sq">
                    <a:solidFill>
                      <a:srgbClr val="000000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120000"/>
                  <a:buChar char="•"/>
                  <a:defRPr sz="32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Font typeface="Tahoma" panose="020B0604030504040204" pitchFamily="34" charset="0"/>
                  <a:buChar char="–"/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hlink"/>
                  </a:buClr>
                  <a:buSzPct val="120000"/>
                  <a:buChar char="•"/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Font typeface="Tahoma" panose="020B0604030504040204" pitchFamily="34" charset="0"/>
                  <a:buChar char="–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hlink"/>
                  </a:buClr>
                  <a:buSzPct val="80000"/>
                  <a:buFont typeface="Wingdings" panose="05000000000000000000" pitchFamily="2" charset="2"/>
                  <a:buChar char="v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80000"/>
                  <a:buFont typeface="Wingdings" panose="05000000000000000000" pitchFamily="2" charset="2"/>
                  <a:buChar char="v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80000"/>
                  <a:buFont typeface="Wingdings" panose="05000000000000000000" pitchFamily="2" charset="2"/>
                  <a:buChar char="v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80000"/>
                  <a:buFont typeface="Wingdings" panose="05000000000000000000" pitchFamily="2" charset="2"/>
                  <a:buChar char="v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80000"/>
                  <a:buFont typeface="Wingdings" panose="05000000000000000000" pitchFamily="2" charset="2"/>
                  <a:buChar char="v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buClrTx/>
                  <a:buSzTx/>
                  <a:buFontTx/>
                  <a:buNone/>
                </a:pPr>
                <a:r>
                  <a:rPr lang="en-US" altLang="en-US" sz="2000">
                    <a:solidFill>
                      <a:schemeClr val="tx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- 1</a:t>
                </a:r>
              </a:p>
            </p:txBody>
          </p:sp>
          <p:sp>
            <p:nvSpPr>
              <p:cNvPr id="19" name="Text Box 26"/>
              <p:cNvSpPr txBox="1">
                <a:spLocks noChangeArrowheads="1"/>
              </p:cNvSpPr>
              <p:nvPr/>
            </p:nvSpPr>
            <p:spPr bwMode="auto">
              <a:xfrm rot="-3763839">
                <a:off x="595" y="3475"/>
                <a:ext cx="1152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 cap="sq">
                    <a:solidFill>
                      <a:srgbClr val="000000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120000"/>
                  <a:buChar char="•"/>
                  <a:defRPr sz="32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Font typeface="Tahoma" panose="020B0604030504040204" pitchFamily="34" charset="0"/>
                  <a:buChar char="–"/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hlink"/>
                  </a:buClr>
                  <a:buSzPct val="120000"/>
                  <a:buChar char="•"/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Font typeface="Tahoma" panose="020B0604030504040204" pitchFamily="34" charset="0"/>
                  <a:buChar char="–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hlink"/>
                  </a:buClr>
                  <a:buSzPct val="80000"/>
                  <a:buFont typeface="Wingdings" panose="05000000000000000000" pitchFamily="2" charset="2"/>
                  <a:buChar char="v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80000"/>
                  <a:buFont typeface="Wingdings" panose="05000000000000000000" pitchFamily="2" charset="2"/>
                  <a:buChar char="v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80000"/>
                  <a:buFont typeface="Wingdings" panose="05000000000000000000" pitchFamily="2" charset="2"/>
                  <a:buChar char="v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80000"/>
                  <a:buFont typeface="Wingdings" panose="05000000000000000000" pitchFamily="2" charset="2"/>
                  <a:buChar char="v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80000"/>
                  <a:buFont typeface="Wingdings" panose="05000000000000000000" pitchFamily="2" charset="2"/>
                  <a:buChar char="v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buClrTx/>
                  <a:buSzTx/>
                  <a:buFontTx/>
                  <a:buNone/>
                </a:pPr>
                <a:r>
                  <a:rPr lang="en-US" altLang="en-US" sz="2000">
                    <a:solidFill>
                      <a:schemeClr val="tx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y = 2x + 2</a:t>
                </a:r>
              </a:p>
            </p:txBody>
          </p:sp>
          <p:sp>
            <p:nvSpPr>
              <p:cNvPr id="20" name="Text Box 27"/>
              <p:cNvSpPr txBox="1">
                <a:spLocks noChangeArrowheads="1"/>
              </p:cNvSpPr>
              <p:nvPr/>
            </p:nvSpPr>
            <p:spPr bwMode="auto">
              <a:xfrm>
                <a:off x="1824" y="2474"/>
                <a:ext cx="576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 cap="sq">
                    <a:solidFill>
                      <a:srgbClr val="000000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120000"/>
                  <a:buChar char="•"/>
                  <a:defRPr sz="32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Font typeface="Tahoma" panose="020B0604030504040204" pitchFamily="34" charset="0"/>
                  <a:buChar char="–"/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hlink"/>
                  </a:buClr>
                  <a:buSzPct val="120000"/>
                  <a:buChar char="•"/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Font typeface="Tahoma" panose="020B0604030504040204" pitchFamily="34" charset="0"/>
                  <a:buChar char="–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hlink"/>
                  </a:buClr>
                  <a:buSzPct val="80000"/>
                  <a:buFont typeface="Wingdings" panose="05000000000000000000" pitchFamily="2" charset="2"/>
                  <a:buChar char="v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80000"/>
                  <a:buFont typeface="Wingdings" panose="05000000000000000000" pitchFamily="2" charset="2"/>
                  <a:buChar char="v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80000"/>
                  <a:buFont typeface="Wingdings" panose="05000000000000000000" pitchFamily="2" charset="2"/>
                  <a:buChar char="v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80000"/>
                  <a:buFont typeface="Wingdings" panose="05000000000000000000" pitchFamily="2" charset="2"/>
                  <a:buChar char="v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80000"/>
                  <a:buFont typeface="Wingdings" panose="05000000000000000000" pitchFamily="2" charset="2"/>
                  <a:buChar char="v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buClrTx/>
                  <a:buSzTx/>
                  <a:buFontTx/>
                  <a:buNone/>
                </a:pPr>
                <a:r>
                  <a:rPr lang="en-US" altLang="en-US" sz="2000">
                    <a:solidFill>
                      <a:schemeClr val="tx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</a:p>
            </p:txBody>
          </p:sp>
          <p:sp>
            <p:nvSpPr>
              <p:cNvPr id="21" name="Line 28"/>
              <p:cNvSpPr>
                <a:spLocks noChangeShapeType="1"/>
              </p:cNvSpPr>
              <p:nvPr/>
            </p:nvSpPr>
            <p:spPr bwMode="auto">
              <a:xfrm rot="986606" flipH="1">
                <a:off x="782" y="1857"/>
                <a:ext cx="1214" cy="2205"/>
              </a:xfrm>
              <a:prstGeom prst="line">
                <a:avLst/>
              </a:prstGeom>
              <a:noFill/>
              <a:ln w="12700" cap="sq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2" name="Text Box 31"/>
              <p:cNvSpPr txBox="1">
                <a:spLocks noChangeArrowheads="1"/>
              </p:cNvSpPr>
              <p:nvPr/>
            </p:nvSpPr>
            <p:spPr bwMode="auto">
              <a:xfrm rot="-2802812">
                <a:off x="221" y="3268"/>
                <a:ext cx="1152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 cap="sq">
                    <a:solidFill>
                      <a:srgbClr val="000000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120000"/>
                  <a:buChar char="•"/>
                  <a:defRPr sz="32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Font typeface="Tahoma" panose="020B0604030504040204" pitchFamily="34" charset="0"/>
                  <a:buChar char="–"/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hlink"/>
                  </a:buClr>
                  <a:buSzPct val="120000"/>
                  <a:buChar char="•"/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Font typeface="Tahoma" panose="020B0604030504040204" pitchFamily="34" charset="0"/>
                  <a:buChar char="–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hlink"/>
                  </a:buClr>
                  <a:buSzPct val="80000"/>
                  <a:buFont typeface="Wingdings" panose="05000000000000000000" pitchFamily="2" charset="2"/>
                  <a:buChar char="v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80000"/>
                  <a:buFont typeface="Wingdings" panose="05000000000000000000" pitchFamily="2" charset="2"/>
                  <a:buChar char="v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80000"/>
                  <a:buFont typeface="Wingdings" panose="05000000000000000000" pitchFamily="2" charset="2"/>
                  <a:buChar char="v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80000"/>
                  <a:buFont typeface="Wingdings" panose="05000000000000000000" pitchFamily="2" charset="2"/>
                  <a:buChar char="v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80000"/>
                  <a:buFont typeface="Wingdings" panose="05000000000000000000" pitchFamily="2" charset="2"/>
                  <a:buChar char="v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buClrTx/>
                  <a:buSzTx/>
                  <a:buFontTx/>
                  <a:buNone/>
                </a:pPr>
                <a:r>
                  <a:rPr lang="en-US" altLang="en-US" sz="2000">
                    <a:solidFill>
                      <a:schemeClr val="tx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y = x+ 2</a:t>
                </a:r>
              </a:p>
            </p:txBody>
          </p:sp>
          <p:sp>
            <p:nvSpPr>
              <p:cNvPr id="23" name="Line 32"/>
              <p:cNvSpPr>
                <a:spLocks noChangeShapeType="1"/>
              </p:cNvSpPr>
              <p:nvPr/>
            </p:nvSpPr>
            <p:spPr bwMode="auto">
              <a:xfrm rot="10800000" flipH="1">
                <a:off x="1824" y="2079"/>
                <a:ext cx="22" cy="2241"/>
              </a:xfrm>
              <a:prstGeom prst="line">
                <a:avLst/>
              </a:prstGeom>
              <a:noFill/>
              <a:ln w="12700" cap="sq">
                <a:solidFill>
                  <a:schemeClr val="tx1"/>
                </a:solidFill>
                <a:round/>
                <a:headEnd type="none" w="sm" len="sm"/>
                <a:tailEnd type="triangl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4" name="Line 33"/>
              <p:cNvSpPr>
                <a:spLocks noChangeShapeType="1"/>
              </p:cNvSpPr>
              <p:nvPr/>
            </p:nvSpPr>
            <p:spPr bwMode="auto">
              <a:xfrm rot="1956266" flipH="1">
                <a:off x="547" y="1718"/>
                <a:ext cx="1366" cy="2190"/>
              </a:xfrm>
              <a:prstGeom prst="line">
                <a:avLst/>
              </a:prstGeom>
              <a:noFill/>
              <a:ln w="12700" cap="sq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5" name="Text Box 34"/>
              <p:cNvSpPr txBox="1">
                <a:spLocks noChangeArrowheads="1"/>
              </p:cNvSpPr>
              <p:nvPr/>
            </p:nvSpPr>
            <p:spPr bwMode="auto">
              <a:xfrm rot="-1503959">
                <a:off x="581" y="2635"/>
                <a:ext cx="1152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 cap="sq">
                    <a:solidFill>
                      <a:srgbClr val="000000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120000"/>
                  <a:buChar char="•"/>
                  <a:defRPr sz="32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Font typeface="Tahoma" panose="020B0604030504040204" pitchFamily="34" charset="0"/>
                  <a:buChar char="–"/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hlink"/>
                  </a:buClr>
                  <a:buSzPct val="120000"/>
                  <a:buChar char="•"/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Font typeface="Tahoma" panose="020B0604030504040204" pitchFamily="34" charset="0"/>
                  <a:buChar char="–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hlink"/>
                  </a:buClr>
                  <a:buSzPct val="80000"/>
                  <a:buFont typeface="Wingdings" panose="05000000000000000000" pitchFamily="2" charset="2"/>
                  <a:buChar char="v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80000"/>
                  <a:buFont typeface="Wingdings" panose="05000000000000000000" pitchFamily="2" charset="2"/>
                  <a:buChar char="v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80000"/>
                  <a:buFont typeface="Wingdings" panose="05000000000000000000" pitchFamily="2" charset="2"/>
                  <a:buChar char="v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80000"/>
                  <a:buFont typeface="Wingdings" panose="05000000000000000000" pitchFamily="2" charset="2"/>
                  <a:buChar char="v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80000"/>
                  <a:buFont typeface="Wingdings" panose="05000000000000000000" pitchFamily="2" charset="2"/>
                  <a:buChar char="v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buClrTx/>
                  <a:buSzTx/>
                  <a:buFontTx/>
                  <a:buNone/>
                </a:pPr>
                <a:r>
                  <a:rPr lang="en-US" altLang="en-US" sz="2000">
                    <a:solidFill>
                      <a:schemeClr val="tx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y = 0.5 x+ 2</a:t>
                </a:r>
              </a:p>
            </p:txBody>
          </p:sp>
          <p:sp>
            <p:nvSpPr>
              <p:cNvPr id="26" name="Text Box 35"/>
              <p:cNvSpPr txBox="1">
                <a:spLocks noChangeArrowheads="1"/>
              </p:cNvSpPr>
              <p:nvPr/>
            </p:nvSpPr>
            <p:spPr bwMode="auto">
              <a:xfrm>
                <a:off x="1109" y="3122"/>
                <a:ext cx="336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 cap="sq">
                    <a:solidFill>
                      <a:srgbClr val="000000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120000"/>
                  <a:buChar char="•"/>
                  <a:defRPr sz="32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Font typeface="Tahoma" panose="020B0604030504040204" pitchFamily="34" charset="0"/>
                  <a:buChar char="–"/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hlink"/>
                  </a:buClr>
                  <a:buSzPct val="120000"/>
                  <a:buChar char="•"/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Font typeface="Tahoma" panose="020B0604030504040204" pitchFamily="34" charset="0"/>
                  <a:buChar char="–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hlink"/>
                  </a:buClr>
                  <a:buSzPct val="80000"/>
                  <a:buFont typeface="Wingdings" panose="05000000000000000000" pitchFamily="2" charset="2"/>
                  <a:buChar char="v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80000"/>
                  <a:buFont typeface="Wingdings" panose="05000000000000000000" pitchFamily="2" charset="2"/>
                  <a:buChar char="v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80000"/>
                  <a:buFont typeface="Wingdings" panose="05000000000000000000" pitchFamily="2" charset="2"/>
                  <a:buChar char="v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80000"/>
                  <a:buFont typeface="Wingdings" panose="05000000000000000000" pitchFamily="2" charset="2"/>
                  <a:buChar char="v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80000"/>
                  <a:buFont typeface="Wingdings" panose="05000000000000000000" pitchFamily="2" charset="2"/>
                  <a:buChar char="v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>
                  <a:spcBef>
                    <a:spcPct val="50000"/>
                  </a:spcBef>
                  <a:buClrTx/>
                  <a:buSzTx/>
                  <a:buFontTx/>
                  <a:buNone/>
                </a:pPr>
                <a:r>
                  <a:rPr lang="en-US" altLang="en-US" sz="180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-2</a:t>
                </a:r>
              </a:p>
            </p:txBody>
          </p:sp>
          <p:sp>
            <p:nvSpPr>
              <p:cNvPr id="27" name="Text Box 36"/>
              <p:cNvSpPr txBox="1">
                <a:spLocks noChangeArrowheads="1"/>
              </p:cNvSpPr>
              <p:nvPr/>
            </p:nvSpPr>
            <p:spPr bwMode="auto">
              <a:xfrm>
                <a:off x="437" y="3110"/>
                <a:ext cx="336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 cap="sq">
                    <a:solidFill>
                      <a:srgbClr val="000000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120000"/>
                  <a:buChar char="•"/>
                  <a:defRPr sz="32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Font typeface="Tahoma" panose="020B0604030504040204" pitchFamily="34" charset="0"/>
                  <a:buChar char="–"/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hlink"/>
                  </a:buClr>
                  <a:buSzPct val="120000"/>
                  <a:buChar char="•"/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Font typeface="Tahoma" panose="020B0604030504040204" pitchFamily="34" charset="0"/>
                  <a:buChar char="–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hlink"/>
                  </a:buClr>
                  <a:buSzPct val="80000"/>
                  <a:buFont typeface="Wingdings" panose="05000000000000000000" pitchFamily="2" charset="2"/>
                  <a:buChar char="v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80000"/>
                  <a:buFont typeface="Wingdings" panose="05000000000000000000" pitchFamily="2" charset="2"/>
                  <a:buChar char="v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80000"/>
                  <a:buFont typeface="Wingdings" panose="05000000000000000000" pitchFamily="2" charset="2"/>
                  <a:buChar char="v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80000"/>
                  <a:buFont typeface="Wingdings" panose="05000000000000000000" pitchFamily="2" charset="2"/>
                  <a:buChar char="v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80000"/>
                  <a:buFont typeface="Wingdings" panose="05000000000000000000" pitchFamily="2" charset="2"/>
                  <a:buChar char="v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>
                  <a:spcBef>
                    <a:spcPct val="50000"/>
                  </a:spcBef>
                  <a:buClrTx/>
                  <a:buSzTx/>
                  <a:buFontTx/>
                  <a:buNone/>
                </a:pPr>
                <a:r>
                  <a:rPr lang="en-US" altLang="en-US" sz="180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- 4</a:t>
                </a:r>
              </a:p>
            </p:txBody>
          </p:sp>
          <p:sp>
            <p:nvSpPr>
              <p:cNvPr id="28" name="Text Box 38"/>
              <p:cNvSpPr txBox="1">
                <a:spLocks noChangeArrowheads="1"/>
              </p:cNvSpPr>
              <p:nvPr/>
            </p:nvSpPr>
            <p:spPr bwMode="auto">
              <a:xfrm>
                <a:off x="1824" y="3121"/>
                <a:ext cx="336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 cap="sq">
                    <a:solidFill>
                      <a:srgbClr val="000000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120000"/>
                  <a:buChar char="•"/>
                  <a:defRPr sz="32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Font typeface="Tahoma" panose="020B0604030504040204" pitchFamily="34" charset="0"/>
                  <a:buChar char="–"/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hlink"/>
                  </a:buClr>
                  <a:buSzPct val="120000"/>
                  <a:buChar char="•"/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Font typeface="Tahoma" panose="020B0604030504040204" pitchFamily="34" charset="0"/>
                  <a:buChar char="–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hlink"/>
                  </a:buClr>
                  <a:buSzPct val="80000"/>
                  <a:buFont typeface="Wingdings" panose="05000000000000000000" pitchFamily="2" charset="2"/>
                  <a:buChar char="v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80000"/>
                  <a:buFont typeface="Wingdings" panose="05000000000000000000" pitchFamily="2" charset="2"/>
                  <a:buChar char="v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80000"/>
                  <a:buFont typeface="Wingdings" panose="05000000000000000000" pitchFamily="2" charset="2"/>
                  <a:buChar char="v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80000"/>
                  <a:buFont typeface="Wingdings" panose="05000000000000000000" pitchFamily="2" charset="2"/>
                  <a:buChar char="v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80000"/>
                  <a:buFont typeface="Wingdings" panose="05000000000000000000" pitchFamily="2" charset="2"/>
                  <a:buChar char="v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>
                  <a:spcBef>
                    <a:spcPct val="50000"/>
                  </a:spcBef>
                  <a:buClrTx/>
                  <a:buSzTx/>
                  <a:buFontTx/>
                  <a:buNone/>
                </a:pPr>
                <a:r>
                  <a:rPr lang="en-US" altLang="en-US" sz="180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O</a:t>
                </a:r>
              </a:p>
            </p:txBody>
          </p:sp>
          <p:sp>
            <p:nvSpPr>
              <p:cNvPr id="29" name="Text Box 53"/>
              <p:cNvSpPr txBox="1">
                <a:spLocks noChangeArrowheads="1"/>
              </p:cNvSpPr>
              <p:nvPr/>
            </p:nvSpPr>
            <p:spPr bwMode="auto">
              <a:xfrm>
                <a:off x="677" y="2978"/>
                <a:ext cx="384" cy="212"/>
              </a:xfrm>
              <a:prstGeom prst="rect">
                <a:avLst/>
              </a:prstGeom>
              <a:noFill/>
              <a:ln w="12700" cap="sq">
                <a:noFill/>
                <a:miter lim="800000"/>
                <a:headEnd type="none" w="sm" len="sm"/>
                <a:tailEnd type="none" w="sm" len="sm"/>
              </a:ln>
              <a:effectLst/>
            </p:spPr>
            <p:txBody>
              <a:bodyPr>
                <a:spAutoFit/>
              </a:bodyPr>
              <a:lstStyle/>
              <a:p>
                <a:pPr eaLnBrk="1" hangingPunct="1">
                  <a:spcBef>
                    <a:spcPct val="50000"/>
                  </a:spcBef>
                  <a:defRPr/>
                </a:pPr>
                <a:r>
                  <a:rPr lang="el-GR" sz="1600" i="1">
                    <a:solidFill>
                      <a:schemeClr val="tx2"/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Times New Roman" panose="02020603050405020304" pitchFamily="18" charset="0"/>
                    <a:cs typeface="Times New Roman" panose="02020603050405020304" pitchFamily="18" charset="0"/>
                    <a:sym typeface="Symbol" pitchFamily="18" charset="2"/>
                  </a:rPr>
                  <a:t></a:t>
                </a:r>
                <a:r>
                  <a:rPr lang="en-US" sz="1600" i="1" baseline="-25000">
                    <a:solidFill>
                      <a:schemeClr val="tx2"/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Times New Roman" panose="02020603050405020304" pitchFamily="18" charset="0"/>
                    <a:cs typeface="Times New Roman" panose="02020603050405020304" pitchFamily="18" charset="0"/>
                    <a:sym typeface="Symbol" pitchFamily="18" charset="2"/>
                  </a:rPr>
                  <a:t>1</a:t>
                </a:r>
                <a:endParaRPr lang="el-GR" sz="1600" i="1" baseline="-25000">
                  <a:latin typeface="Times New Roman" panose="02020603050405020304" pitchFamily="18" charset="0"/>
                  <a:cs typeface="Times New Roman" panose="02020603050405020304" pitchFamily="18" charset="0"/>
                  <a:sym typeface="Symbol" pitchFamily="18" charset="2"/>
                </a:endParaRPr>
              </a:p>
            </p:txBody>
          </p:sp>
          <p:sp>
            <p:nvSpPr>
              <p:cNvPr id="30" name="Text Box 54"/>
              <p:cNvSpPr txBox="1">
                <a:spLocks noChangeArrowheads="1"/>
              </p:cNvSpPr>
              <p:nvPr/>
            </p:nvSpPr>
            <p:spPr bwMode="auto">
              <a:xfrm>
                <a:off x="1320" y="2923"/>
                <a:ext cx="384" cy="212"/>
              </a:xfrm>
              <a:prstGeom prst="rect">
                <a:avLst/>
              </a:prstGeom>
              <a:noFill/>
              <a:ln w="12700" cap="sq">
                <a:noFill/>
                <a:miter lim="800000"/>
                <a:headEnd type="none" w="sm" len="sm"/>
                <a:tailEnd type="none" w="sm" len="sm"/>
              </a:ln>
              <a:effectLst/>
            </p:spPr>
            <p:txBody>
              <a:bodyPr>
                <a:spAutoFit/>
              </a:bodyPr>
              <a:lstStyle/>
              <a:p>
                <a:pPr eaLnBrk="1" hangingPunct="1">
                  <a:spcBef>
                    <a:spcPct val="50000"/>
                  </a:spcBef>
                  <a:defRPr/>
                </a:pPr>
                <a:r>
                  <a:rPr lang="el-GR" sz="1600" i="1">
                    <a:solidFill>
                      <a:schemeClr val="tx2"/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Times New Roman" panose="02020603050405020304" pitchFamily="18" charset="0"/>
                    <a:cs typeface="Times New Roman" panose="02020603050405020304" pitchFamily="18" charset="0"/>
                    <a:sym typeface="Symbol" pitchFamily="18" charset="2"/>
                  </a:rPr>
                  <a:t></a:t>
                </a:r>
                <a:r>
                  <a:rPr lang="en-US" sz="1600" i="1" baseline="-2500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</a:p>
            </p:txBody>
          </p:sp>
          <p:sp>
            <p:nvSpPr>
              <p:cNvPr id="31" name="Text Box 55"/>
              <p:cNvSpPr txBox="1">
                <a:spLocks noChangeArrowheads="1"/>
              </p:cNvSpPr>
              <p:nvPr/>
            </p:nvSpPr>
            <p:spPr bwMode="auto">
              <a:xfrm>
                <a:off x="1536" y="2928"/>
                <a:ext cx="384" cy="231"/>
              </a:xfrm>
              <a:prstGeom prst="rect">
                <a:avLst/>
              </a:prstGeom>
              <a:noFill/>
              <a:ln w="12700" cap="sq">
                <a:noFill/>
                <a:miter lim="800000"/>
                <a:headEnd type="none" w="sm" len="sm"/>
                <a:tailEnd type="none" w="sm" len="sm"/>
              </a:ln>
              <a:effectLst/>
            </p:spPr>
            <p:txBody>
              <a:bodyPr>
                <a:spAutoFit/>
              </a:bodyPr>
              <a:lstStyle/>
              <a:p>
                <a:pPr eaLnBrk="1" hangingPunct="1">
                  <a:spcBef>
                    <a:spcPct val="50000"/>
                  </a:spcBef>
                  <a:defRPr/>
                </a:pPr>
                <a:r>
                  <a:rPr lang="el-GR" i="1">
                    <a:solidFill>
                      <a:schemeClr val="tx2"/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Times New Roman" panose="02020603050405020304" pitchFamily="18" charset="0"/>
                    <a:cs typeface="Times New Roman" panose="02020603050405020304" pitchFamily="18" charset="0"/>
                    <a:sym typeface="Symbol" pitchFamily="18" charset="2"/>
                  </a:rPr>
                  <a:t></a:t>
                </a:r>
                <a:r>
                  <a:rPr lang="en-US" i="1" baseline="-2500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3</a:t>
                </a:r>
              </a:p>
            </p:txBody>
          </p:sp>
          <p:sp>
            <p:nvSpPr>
              <p:cNvPr id="32" name="Arc 62"/>
              <p:cNvSpPr>
                <a:spLocks/>
              </p:cNvSpPr>
              <p:nvPr/>
            </p:nvSpPr>
            <p:spPr bwMode="auto">
              <a:xfrm>
                <a:off x="816" y="3024"/>
                <a:ext cx="97" cy="144"/>
              </a:xfrm>
              <a:custGeom>
                <a:avLst/>
                <a:gdLst>
                  <a:gd name="T0" fmla="*/ 0 w 19617"/>
                  <a:gd name="T1" fmla="*/ 0 h 21600"/>
                  <a:gd name="T2" fmla="*/ 0 w 19617"/>
                  <a:gd name="T3" fmla="*/ 0 h 21600"/>
                  <a:gd name="T4" fmla="*/ 0 w 19617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19617"/>
                  <a:gd name="T10" fmla="*/ 0 h 21600"/>
                  <a:gd name="T11" fmla="*/ 19617 w 19617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19617" h="21600" fill="none" extrusionOk="0">
                    <a:moveTo>
                      <a:pt x="-1" y="0"/>
                    </a:moveTo>
                    <a:cubicBezTo>
                      <a:pt x="8429" y="0"/>
                      <a:pt x="16089" y="4903"/>
                      <a:pt x="19617" y="12559"/>
                    </a:cubicBezTo>
                  </a:path>
                  <a:path w="19617" h="21600" stroke="0" extrusionOk="0">
                    <a:moveTo>
                      <a:pt x="-1" y="0"/>
                    </a:moveTo>
                    <a:cubicBezTo>
                      <a:pt x="8429" y="0"/>
                      <a:pt x="16089" y="4903"/>
                      <a:pt x="19617" y="12559"/>
                    </a:cubicBezTo>
                    <a:lnTo>
                      <a:pt x="0" y="21600"/>
                    </a:lnTo>
                    <a:lnTo>
                      <a:pt x="-1" y="0"/>
                    </a:lnTo>
                    <a:close/>
                  </a:path>
                </a:pathLst>
              </a:custGeom>
              <a:noFill/>
              <a:ln w="12700" cap="sq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33" name="Arc 63"/>
              <p:cNvSpPr>
                <a:spLocks/>
              </p:cNvSpPr>
              <p:nvPr/>
            </p:nvSpPr>
            <p:spPr bwMode="auto">
              <a:xfrm>
                <a:off x="1301" y="3074"/>
                <a:ext cx="48" cy="65"/>
              </a:xfrm>
              <a:custGeom>
                <a:avLst/>
                <a:gdLst>
                  <a:gd name="T0" fmla="*/ 0 w 21600"/>
                  <a:gd name="T1" fmla="*/ 0 h 29184"/>
                  <a:gd name="T2" fmla="*/ 0 w 21600"/>
                  <a:gd name="T3" fmla="*/ 0 h 29184"/>
                  <a:gd name="T4" fmla="*/ 0 w 21600"/>
                  <a:gd name="T5" fmla="*/ 0 h 29184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9184"/>
                  <a:gd name="T11" fmla="*/ 21600 w 21600"/>
                  <a:gd name="T12" fmla="*/ 29184 h 2918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9184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cubicBezTo>
                      <a:pt x="21600" y="24189"/>
                      <a:pt x="21134" y="26758"/>
                      <a:pt x="20224" y="29183"/>
                    </a:cubicBezTo>
                  </a:path>
                  <a:path w="21600" h="29184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cubicBezTo>
                      <a:pt x="21600" y="24189"/>
                      <a:pt x="21134" y="26758"/>
                      <a:pt x="20224" y="29183"/>
                    </a:cubicBezTo>
                    <a:lnTo>
                      <a:pt x="0" y="21600"/>
                    </a:lnTo>
                    <a:lnTo>
                      <a:pt x="-1" y="0"/>
                    </a:lnTo>
                    <a:close/>
                  </a:path>
                </a:pathLst>
              </a:custGeom>
              <a:noFill/>
              <a:ln w="12700" cap="sq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34" name="Arc 64"/>
              <p:cNvSpPr>
                <a:spLocks/>
              </p:cNvSpPr>
              <p:nvPr/>
            </p:nvSpPr>
            <p:spPr bwMode="auto">
              <a:xfrm>
                <a:off x="1265" y="3098"/>
                <a:ext cx="48" cy="48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lnTo>
                      <a:pt x="-1" y="0"/>
                    </a:lnTo>
                    <a:close/>
                  </a:path>
                </a:pathLst>
              </a:custGeom>
              <a:noFill/>
              <a:ln w="12700" cap="sq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35" name="Line 65"/>
              <p:cNvSpPr>
                <a:spLocks noChangeShapeType="1"/>
              </p:cNvSpPr>
              <p:nvPr/>
            </p:nvSpPr>
            <p:spPr bwMode="auto">
              <a:xfrm>
                <a:off x="917" y="3122"/>
                <a:ext cx="0" cy="48"/>
              </a:xfrm>
              <a:prstGeom prst="line">
                <a:avLst/>
              </a:prstGeom>
              <a:noFill/>
              <a:ln w="12700" cap="sq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36" name="Line 66"/>
              <p:cNvSpPr>
                <a:spLocks noChangeShapeType="1"/>
              </p:cNvSpPr>
              <p:nvPr/>
            </p:nvSpPr>
            <p:spPr bwMode="auto">
              <a:xfrm>
                <a:off x="2129" y="3122"/>
                <a:ext cx="0" cy="48"/>
              </a:xfrm>
              <a:prstGeom prst="line">
                <a:avLst/>
              </a:prstGeom>
              <a:noFill/>
              <a:ln w="12700" cap="sq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37" name="Line 67"/>
              <p:cNvSpPr>
                <a:spLocks noChangeShapeType="1"/>
              </p:cNvSpPr>
              <p:nvPr/>
            </p:nvSpPr>
            <p:spPr bwMode="auto">
              <a:xfrm>
                <a:off x="1793" y="2858"/>
                <a:ext cx="48" cy="0"/>
              </a:xfrm>
              <a:prstGeom prst="line">
                <a:avLst/>
              </a:prstGeom>
              <a:noFill/>
              <a:ln w="12700" cap="sq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38" name="Line 68"/>
              <p:cNvSpPr>
                <a:spLocks noChangeShapeType="1"/>
              </p:cNvSpPr>
              <p:nvPr/>
            </p:nvSpPr>
            <p:spPr bwMode="auto">
              <a:xfrm>
                <a:off x="1793" y="3410"/>
                <a:ext cx="48" cy="0"/>
              </a:xfrm>
              <a:prstGeom prst="line">
                <a:avLst/>
              </a:prstGeom>
              <a:noFill/>
              <a:ln w="12700" cap="sq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</p:grpSp>
      </p:grpSp>
      <p:sp>
        <p:nvSpPr>
          <p:cNvPr id="39" name="Text Box 142346"/>
          <p:cNvSpPr txBox="1"/>
          <p:nvPr/>
        </p:nvSpPr>
        <p:spPr>
          <a:xfrm>
            <a:off x="6095898" y="5581888"/>
            <a:ext cx="2362200" cy="641350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altLang="zh-CN" sz="2800" dirty="0">
                <a:solidFill>
                  <a:srgbClr val="FF0000"/>
                </a:solidFill>
                <a:latin typeface="Tahoma" panose="020B0604030504040204" pitchFamily="34" charset="0"/>
              </a:rPr>
              <a:t>* </a:t>
            </a:r>
            <a:r>
              <a:rPr lang="en-US" altLang="zh-CN" sz="2800" dirty="0" err="1" smtClean="0">
                <a:solidFill>
                  <a:srgbClr val="FF0000"/>
                </a:solidFill>
                <a:latin typeface="Tahoma" panose="020B0604030504040204" pitchFamily="34" charset="0"/>
              </a:rPr>
              <a:t>Hệ</a:t>
            </a:r>
            <a:r>
              <a:rPr lang="en-US" altLang="zh-CN" sz="2800" dirty="0" smtClean="0">
                <a:solidFill>
                  <a:srgbClr val="FF0000"/>
                </a:solidFill>
                <a:latin typeface="Tahoma" panose="020B0604030504040204" pitchFamily="34" charset="0"/>
              </a:rPr>
              <a:t> </a:t>
            </a:r>
            <a:r>
              <a:rPr lang="en-US" altLang="zh-CN" sz="2800" dirty="0" err="1" smtClean="0">
                <a:solidFill>
                  <a:srgbClr val="FF0000"/>
                </a:solidFill>
                <a:latin typeface="Tahoma" panose="020B0604030504040204" pitchFamily="34" charset="0"/>
              </a:rPr>
              <a:t>số</a:t>
            </a:r>
            <a:r>
              <a:rPr lang="en-US" altLang="zh-CN" sz="2800" dirty="0" smtClean="0">
                <a:solidFill>
                  <a:srgbClr val="FF0000"/>
                </a:solidFill>
                <a:latin typeface="Tahoma" panose="020B0604030504040204" pitchFamily="34" charset="0"/>
              </a:rPr>
              <a:t> </a:t>
            </a:r>
            <a:r>
              <a:rPr lang="en-US" altLang="zh-CN" sz="2800" dirty="0" err="1" smtClean="0">
                <a:solidFill>
                  <a:srgbClr val="FF0000"/>
                </a:solidFill>
                <a:latin typeface="Tahoma" panose="020B0604030504040204" pitchFamily="34" charset="0"/>
              </a:rPr>
              <a:t>góc</a:t>
            </a:r>
            <a:r>
              <a:rPr lang="en-US" altLang="zh-CN" sz="3600" dirty="0" smtClean="0">
                <a:solidFill>
                  <a:srgbClr val="FF0000"/>
                </a:solidFill>
                <a:latin typeface="Tahoma" panose="020B0604030504040204" pitchFamily="34" charset="0"/>
              </a:rPr>
              <a:t>?</a:t>
            </a:r>
            <a:endParaRPr lang="en-US" altLang="zh-CN" sz="3600" dirty="0">
              <a:solidFill>
                <a:srgbClr val="FF0000"/>
              </a:solidFill>
              <a:latin typeface="Tahoma" panose="020B060403050404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23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500"/>
                                        <p:tgtEl>
                                          <p:spTgt spid="1423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500"/>
                                        <p:tgtEl>
                                          <p:spTgt spid="1423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2000"/>
                                        <p:tgtEl>
                                          <p:spTgt spid="1423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3" dur="500"/>
                                        <p:tgtEl>
                                          <p:spTgt spid="1423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6" dur="500"/>
                                        <p:tgtEl>
                                          <p:spTgt spid="1423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9" dur="2000"/>
                                        <p:tgtEl>
                                          <p:spTgt spid="1423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8" dur="2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2338" grpId="0"/>
      <p:bldP spid="142345" grpId="0"/>
      <p:bldP spid="142347" grpId="0"/>
      <p:bldP spid="39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60" name="Text Box 19459"/>
          <p:cNvSpPr txBox="1"/>
          <p:nvPr/>
        </p:nvSpPr>
        <p:spPr>
          <a:xfrm>
            <a:off x="457200" y="838200"/>
            <a:ext cx="5562600" cy="366713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altLang="zh-CN" b="1">
                <a:solidFill>
                  <a:srgbClr val="FF0000"/>
                </a:solidFill>
                <a:latin typeface=".VnTime" pitchFamily="34" charset="0"/>
              </a:rPr>
              <a:t>2. ĐƯỜNG THẲNG CẮT NHAU</a:t>
            </a:r>
          </a:p>
        </p:txBody>
      </p:sp>
      <p:sp>
        <p:nvSpPr>
          <p:cNvPr id="19461" name="Text Box 19460"/>
          <p:cNvSpPr txBox="1"/>
          <p:nvPr/>
        </p:nvSpPr>
        <p:spPr>
          <a:xfrm>
            <a:off x="457200" y="1524000"/>
            <a:ext cx="4191000" cy="779463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altLang="zh-CN" err="1">
                <a:latin typeface="Tahoma" panose="020B0604030504040204" pitchFamily="34" charset="0"/>
              </a:rPr>
              <a:t>Tìm</a:t>
            </a:r>
            <a:r>
              <a:rPr lang="en-US" altLang="zh-CN">
                <a:latin typeface="Tahoma" panose="020B0604030504040204" pitchFamily="34" charset="0"/>
              </a:rPr>
              <a:t> </a:t>
            </a:r>
            <a:r>
              <a:rPr lang="en-US" altLang="zh-CN" err="1">
                <a:latin typeface="Tahoma" panose="020B0604030504040204" pitchFamily="34" charset="0"/>
              </a:rPr>
              <a:t>các</a:t>
            </a:r>
            <a:r>
              <a:rPr lang="en-US" altLang="zh-CN">
                <a:latin typeface="Tahoma" panose="020B0604030504040204" pitchFamily="34" charset="0"/>
              </a:rPr>
              <a:t> </a:t>
            </a:r>
            <a:r>
              <a:rPr lang="en-US" altLang="zh-CN" err="1">
                <a:latin typeface="Tahoma" panose="020B0604030504040204" pitchFamily="34" charset="0"/>
              </a:rPr>
              <a:t>cặp</a:t>
            </a:r>
            <a:r>
              <a:rPr lang="en-US" altLang="zh-CN">
                <a:latin typeface="Tahoma" panose="020B0604030504040204" pitchFamily="34" charset="0"/>
              </a:rPr>
              <a:t> </a:t>
            </a:r>
            <a:r>
              <a:rPr lang="en-US" altLang="zh-CN" err="1">
                <a:latin typeface="Tahoma" panose="020B0604030504040204" pitchFamily="34" charset="0"/>
              </a:rPr>
              <a:t>đường</a:t>
            </a:r>
            <a:r>
              <a:rPr lang="en-US" altLang="zh-CN">
                <a:latin typeface="Tahoma" panose="020B0604030504040204" pitchFamily="34" charset="0"/>
              </a:rPr>
              <a:t> </a:t>
            </a:r>
            <a:r>
              <a:rPr lang="en-US" altLang="zh-CN" err="1">
                <a:latin typeface="Tahoma" panose="020B0604030504040204" pitchFamily="34" charset="0"/>
              </a:rPr>
              <a:t>thẳng</a:t>
            </a:r>
            <a:r>
              <a:rPr lang="en-US" altLang="zh-CN">
                <a:latin typeface="Tahoma" panose="020B0604030504040204" pitchFamily="34" charset="0"/>
              </a:rPr>
              <a:t> </a:t>
            </a:r>
            <a:r>
              <a:rPr lang="en-US" altLang="zh-CN" b="1" err="1">
                <a:solidFill>
                  <a:srgbClr val="FF0000"/>
                </a:solidFill>
                <a:latin typeface="Tahoma" panose="020B0604030504040204" pitchFamily="34" charset="0"/>
              </a:rPr>
              <a:t>cắt</a:t>
            </a:r>
            <a:r>
              <a:rPr lang="en-US" altLang="zh-CN" b="1">
                <a:solidFill>
                  <a:srgbClr val="FF0000"/>
                </a:solidFill>
                <a:latin typeface="Tahoma" panose="020B0604030504040204" pitchFamily="34" charset="0"/>
              </a:rPr>
              <a:t> </a:t>
            </a:r>
            <a:r>
              <a:rPr lang="en-US" altLang="zh-CN" b="1" err="1">
                <a:solidFill>
                  <a:srgbClr val="FF0000"/>
                </a:solidFill>
                <a:latin typeface="Tahoma" panose="020B0604030504040204" pitchFamily="34" charset="0"/>
              </a:rPr>
              <a:t>nhau</a:t>
            </a:r>
            <a:r>
              <a:rPr lang="en-US" altLang="zh-CN">
                <a:latin typeface="Tahoma" panose="020B0604030504040204" pitchFamily="34" charset="0"/>
              </a:rPr>
              <a:t> </a:t>
            </a:r>
          </a:p>
          <a:p>
            <a:pPr eaLnBrk="0" hangingPunct="0">
              <a:spcBef>
                <a:spcPct val="50000"/>
              </a:spcBef>
            </a:pPr>
            <a:r>
              <a:rPr lang="en-US" altLang="zh-CN" err="1">
                <a:latin typeface="Tahoma" panose="020B0604030504040204" pitchFamily="34" charset="0"/>
              </a:rPr>
              <a:t>trong</a:t>
            </a:r>
            <a:r>
              <a:rPr lang="en-US" altLang="zh-CN">
                <a:latin typeface="Tahoma" panose="020B0604030504040204" pitchFamily="34" charset="0"/>
              </a:rPr>
              <a:t> </a:t>
            </a:r>
            <a:r>
              <a:rPr lang="en-US" altLang="zh-CN" err="1">
                <a:latin typeface="Tahoma" panose="020B0604030504040204" pitchFamily="34" charset="0"/>
              </a:rPr>
              <a:t>các</a:t>
            </a:r>
            <a:r>
              <a:rPr lang="en-US" altLang="zh-CN">
                <a:latin typeface="Tahoma" panose="020B0604030504040204" pitchFamily="34" charset="0"/>
              </a:rPr>
              <a:t> </a:t>
            </a:r>
            <a:r>
              <a:rPr lang="en-US" altLang="zh-CN" err="1">
                <a:latin typeface="Tahoma" panose="020B0604030504040204" pitchFamily="34" charset="0"/>
              </a:rPr>
              <a:t>đường</a:t>
            </a:r>
            <a:r>
              <a:rPr lang="en-US" altLang="zh-CN">
                <a:latin typeface="Tahoma" panose="020B0604030504040204" pitchFamily="34" charset="0"/>
              </a:rPr>
              <a:t> </a:t>
            </a:r>
            <a:r>
              <a:rPr lang="en-US" altLang="zh-CN" err="1">
                <a:latin typeface="Tahoma" panose="020B0604030504040204" pitchFamily="34" charset="0"/>
              </a:rPr>
              <a:t>thẳng</a:t>
            </a:r>
            <a:r>
              <a:rPr lang="en-US" altLang="zh-CN">
                <a:latin typeface="Tahoma" panose="020B0604030504040204" pitchFamily="34" charset="0"/>
              </a:rPr>
              <a:t> </a:t>
            </a:r>
            <a:r>
              <a:rPr lang="en-US" altLang="zh-CN" err="1">
                <a:latin typeface="Tahoma" panose="020B0604030504040204" pitchFamily="34" charset="0"/>
              </a:rPr>
              <a:t>sau</a:t>
            </a:r>
            <a:r>
              <a:rPr lang="en-US" altLang="zh-CN">
                <a:latin typeface="Tahoma" panose="020B0604030504040204" pitchFamily="34" charset="0"/>
              </a:rPr>
              <a:t> :</a:t>
            </a:r>
          </a:p>
        </p:txBody>
      </p:sp>
      <p:sp>
        <p:nvSpPr>
          <p:cNvPr id="19462" name="Text Box 19461"/>
          <p:cNvSpPr txBox="1"/>
          <p:nvPr/>
        </p:nvSpPr>
        <p:spPr>
          <a:xfrm>
            <a:off x="228600" y="2438400"/>
            <a:ext cx="3429000" cy="1192213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altLang="zh-CN">
                <a:latin typeface="Tahoma" panose="020B0604030504040204" pitchFamily="34" charset="0"/>
              </a:rPr>
              <a:t>(d1).   y = 0,5 x + 2 	</a:t>
            </a:r>
          </a:p>
          <a:p>
            <a:pPr eaLnBrk="0" hangingPunct="0">
              <a:spcBef>
                <a:spcPct val="50000"/>
              </a:spcBef>
            </a:pPr>
            <a:r>
              <a:rPr lang="en-US" altLang="zh-CN">
                <a:latin typeface="Tahoma" panose="020B0604030504040204" pitchFamily="34" charset="0"/>
              </a:rPr>
              <a:t>(d2).   y = 0,5 x – 1	</a:t>
            </a:r>
          </a:p>
          <a:p>
            <a:pPr eaLnBrk="0" hangingPunct="0">
              <a:spcBef>
                <a:spcPct val="50000"/>
              </a:spcBef>
            </a:pPr>
            <a:r>
              <a:rPr lang="en-US" altLang="zh-CN">
                <a:latin typeface="Tahoma" panose="020B0604030504040204" pitchFamily="34" charset="0"/>
              </a:rPr>
              <a:t>(d3).  y = 1,5 x + 2 </a:t>
            </a:r>
          </a:p>
        </p:txBody>
      </p:sp>
      <p:sp>
        <p:nvSpPr>
          <p:cNvPr id="19463" name="Text Box 19462"/>
          <p:cNvSpPr txBox="1"/>
          <p:nvPr/>
        </p:nvSpPr>
        <p:spPr>
          <a:xfrm>
            <a:off x="0" y="1447800"/>
            <a:ext cx="609600" cy="376238"/>
          </a:xfrm>
          <a:prstGeom prst="rect">
            <a:avLst/>
          </a:prstGeom>
          <a:solidFill>
            <a:srgbClr val="FFFF99"/>
          </a:solidFill>
          <a:ln w="9525" cap="flat" cmpd="sng">
            <a:solidFill>
              <a:schemeClr val="hlink"/>
            </a:solidFill>
            <a:prstDash val="solid"/>
            <a:miter/>
            <a:headEnd type="none" w="med" len="med"/>
            <a:tailEnd type="none" w="med" len="med"/>
          </a:ln>
        </p:spPr>
        <p:txBody>
          <a:bodyPr anchor="t" anchorCtr="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altLang="zh-CN">
                <a:solidFill>
                  <a:srgbClr val="FF0000"/>
                </a:solidFill>
                <a:latin typeface="Tahoma" panose="020B0604030504040204" pitchFamily="34" charset="0"/>
                <a:sym typeface="Webdings" panose="05030102010509060703" pitchFamily="18" charset="2"/>
              </a:rPr>
              <a:t></a:t>
            </a:r>
            <a:r>
              <a:rPr lang="en-US" altLang="zh-CN" sz="1600" b="1">
                <a:solidFill>
                  <a:srgbClr val="FF0000"/>
                </a:solidFill>
                <a:latin typeface="Tahoma" panose="020B0604030504040204" pitchFamily="34" charset="0"/>
                <a:sym typeface="Symbol" panose="05050102010706020507" pitchFamily="18" charset="2"/>
              </a:rPr>
              <a:t></a:t>
            </a:r>
          </a:p>
        </p:txBody>
      </p:sp>
      <p:sp>
        <p:nvSpPr>
          <p:cNvPr id="19464" name="Text Box 19463"/>
          <p:cNvSpPr txBox="1"/>
          <p:nvPr/>
        </p:nvSpPr>
        <p:spPr>
          <a:xfrm>
            <a:off x="0" y="3733800"/>
            <a:ext cx="4038600" cy="1192213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altLang="zh-CN">
                <a:latin typeface="Tahoma" panose="020B0604030504040204" pitchFamily="34" charset="0"/>
              </a:rPr>
              <a:t>* </a:t>
            </a:r>
            <a:r>
              <a:rPr lang="en-US" altLang="zh-CN" err="1">
                <a:latin typeface="Tahoma" panose="020B0604030504040204" pitchFamily="34" charset="0"/>
              </a:rPr>
              <a:t>Các</a:t>
            </a:r>
            <a:r>
              <a:rPr lang="en-US" altLang="zh-CN">
                <a:latin typeface="Tahoma" panose="020B0604030504040204" pitchFamily="34" charset="0"/>
              </a:rPr>
              <a:t> </a:t>
            </a:r>
            <a:r>
              <a:rPr lang="en-US" altLang="zh-CN" err="1">
                <a:latin typeface="Tahoma" panose="020B0604030504040204" pitchFamily="34" charset="0"/>
              </a:rPr>
              <a:t>cặp</a:t>
            </a:r>
            <a:r>
              <a:rPr lang="en-US" altLang="zh-CN">
                <a:latin typeface="Tahoma" panose="020B0604030504040204" pitchFamily="34" charset="0"/>
              </a:rPr>
              <a:t> </a:t>
            </a:r>
            <a:r>
              <a:rPr lang="en-US" altLang="zh-CN" err="1">
                <a:latin typeface="Tahoma" panose="020B0604030504040204" pitchFamily="34" charset="0"/>
              </a:rPr>
              <a:t>đường</a:t>
            </a:r>
            <a:r>
              <a:rPr lang="en-US" altLang="zh-CN">
                <a:latin typeface="Tahoma" panose="020B0604030504040204" pitchFamily="34" charset="0"/>
              </a:rPr>
              <a:t> </a:t>
            </a:r>
            <a:r>
              <a:rPr lang="en-US" altLang="zh-CN" err="1">
                <a:latin typeface="Tahoma" panose="020B0604030504040204" pitchFamily="34" charset="0"/>
              </a:rPr>
              <a:t>thẳng</a:t>
            </a:r>
            <a:r>
              <a:rPr lang="en-US" altLang="zh-CN">
                <a:latin typeface="Tahoma" panose="020B0604030504040204" pitchFamily="34" charset="0"/>
              </a:rPr>
              <a:t> </a:t>
            </a:r>
            <a:r>
              <a:rPr lang="en-US" altLang="zh-CN" err="1">
                <a:latin typeface="Tahoma" panose="020B0604030504040204" pitchFamily="34" charset="0"/>
              </a:rPr>
              <a:t>cắt</a:t>
            </a:r>
            <a:r>
              <a:rPr lang="en-US" altLang="zh-CN">
                <a:latin typeface="Tahoma" panose="020B0604030504040204" pitchFamily="34" charset="0"/>
              </a:rPr>
              <a:t> </a:t>
            </a:r>
            <a:r>
              <a:rPr lang="en-US" altLang="zh-CN" err="1">
                <a:latin typeface="Tahoma" panose="020B0604030504040204" pitchFamily="34" charset="0"/>
              </a:rPr>
              <a:t>nhau</a:t>
            </a:r>
            <a:r>
              <a:rPr lang="en-US" altLang="zh-CN">
                <a:latin typeface="Tahoma" panose="020B0604030504040204" pitchFamily="34" charset="0"/>
              </a:rPr>
              <a:t> </a:t>
            </a:r>
            <a:r>
              <a:rPr lang="en-US" altLang="zh-CN" err="1">
                <a:latin typeface="Tahoma" panose="020B0604030504040204" pitchFamily="34" charset="0"/>
              </a:rPr>
              <a:t>là</a:t>
            </a:r>
            <a:r>
              <a:rPr lang="en-US" altLang="zh-CN">
                <a:latin typeface="Tahoma" panose="020B0604030504040204" pitchFamily="34" charset="0"/>
              </a:rPr>
              <a:t> :</a:t>
            </a:r>
          </a:p>
          <a:p>
            <a:pPr eaLnBrk="0" hangingPunct="0">
              <a:spcBef>
                <a:spcPct val="50000"/>
              </a:spcBef>
            </a:pPr>
            <a:r>
              <a:rPr lang="en-US" altLang="zh-CN">
                <a:latin typeface="Tahoma" panose="020B0604030504040204" pitchFamily="34" charset="0"/>
              </a:rPr>
              <a:t>	(d1) </a:t>
            </a:r>
            <a:r>
              <a:rPr lang="en-US" altLang="zh-CN" err="1">
                <a:latin typeface="Tahoma" panose="020B0604030504040204" pitchFamily="34" charset="0"/>
              </a:rPr>
              <a:t>và</a:t>
            </a:r>
            <a:r>
              <a:rPr lang="en-US" altLang="zh-CN">
                <a:latin typeface="Tahoma" panose="020B0604030504040204" pitchFamily="34" charset="0"/>
              </a:rPr>
              <a:t> (d3)</a:t>
            </a:r>
          </a:p>
          <a:p>
            <a:pPr eaLnBrk="0" hangingPunct="0">
              <a:spcBef>
                <a:spcPct val="50000"/>
              </a:spcBef>
            </a:pPr>
            <a:r>
              <a:rPr lang="en-US" altLang="zh-CN">
                <a:latin typeface="Tahoma" panose="020B0604030504040204" pitchFamily="34" charset="0"/>
              </a:rPr>
              <a:t>	(d2) </a:t>
            </a:r>
            <a:r>
              <a:rPr lang="en-US" altLang="zh-CN" err="1">
                <a:latin typeface="Tahoma" panose="020B0604030504040204" pitchFamily="34" charset="0"/>
              </a:rPr>
              <a:t>và</a:t>
            </a:r>
            <a:r>
              <a:rPr lang="en-US" altLang="zh-CN">
                <a:latin typeface="Tahoma" panose="020B0604030504040204" pitchFamily="34" charset="0"/>
              </a:rPr>
              <a:t> (d3)</a:t>
            </a:r>
          </a:p>
        </p:txBody>
      </p:sp>
      <p:sp>
        <p:nvSpPr>
          <p:cNvPr id="19465" name="Straight Connector 19464"/>
          <p:cNvSpPr/>
          <p:nvPr/>
        </p:nvSpPr>
        <p:spPr>
          <a:xfrm>
            <a:off x="2133600" y="5257800"/>
            <a:ext cx="6858000" cy="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</p:sp>
      <p:sp>
        <p:nvSpPr>
          <p:cNvPr id="19466" name="Straight Connector 19465"/>
          <p:cNvSpPr/>
          <p:nvPr/>
        </p:nvSpPr>
        <p:spPr>
          <a:xfrm flipV="1">
            <a:off x="6415088" y="1171575"/>
            <a:ext cx="0" cy="541020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</p:sp>
      <p:sp>
        <p:nvSpPr>
          <p:cNvPr id="19467" name="Text Box 19466"/>
          <p:cNvSpPr txBox="1"/>
          <p:nvPr/>
        </p:nvSpPr>
        <p:spPr>
          <a:xfrm>
            <a:off x="5886450" y="5286375"/>
            <a:ext cx="381000" cy="366713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altLang="zh-CN">
                <a:latin typeface="Tahoma" panose="020B0604030504040204" pitchFamily="34" charset="0"/>
              </a:rPr>
              <a:t>o</a:t>
            </a:r>
          </a:p>
        </p:txBody>
      </p:sp>
      <p:sp>
        <p:nvSpPr>
          <p:cNvPr id="19468" name="Straight Connector 19467"/>
          <p:cNvSpPr/>
          <p:nvPr/>
        </p:nvSpPr>
        <p:spPr>
          <a:xfrm>
            <a:off x="8229600" y="5176838"/>
            <a:ext cx="0" cy="15240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9469" name="Straight Connector 19468"/>
          <p:cNvSpPr/>
          <p:nvPr/>
        </p:nvSpPr>
        <p:spPr>
          <a:xfrm>
            <a:off x="7329488" y="5176838"/>
            <a:ext cx="0" cy="15240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9470" name="Straight Connector 19469"/>
          <p:cNvSpPr/>
          <p:nvPr/>
        </p:nvSpPr>
        <p:spPr>
          <a:xfrm>
            <a:off x="5500688" y="5162550"/>
            <a:ext cx="0" cy="15240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9471" name="Straight Connector 19470"/>
          <p:cNvSpPr/>
          <p:nvPr/>
        </p:nvSpPr>
        <p:spPr>
          <a:xfrm>
            <a:off x="4572000" y="5176838"/>
            <a:ext cx="0" cy="15240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9472" name="Straight Connector 19471"/>
          <p:cNvSpPr/>
          <p:nvPr/>
        </p:nvSpPr>
        <p:spPr>
          <a:xfrm>
            <a:off x="6334125" y="4371975"/>
            <a:ext cx="152400" cy="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9473" name="Straight Connector 19472"/>
          <p:cNvSpPr/>
          <p:nvPr/>
        </p:nvSpPr>
        <p:spPr>
          <a:xfrm>
            <a:off x="6334125" y="3457575"/>
            <a:ext cx="152400" cy="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9474" name="Straight Connector 19473"/>
          <p:cNvSpPr/>
          <p:nvPr/>
        </p:nvSpPr>
        <p:spPr>
          <a:xfrm>
            <a:off x="6334125" y="2543175"/>
            <a:ext cx="152400" cy="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9475" name="Straight Connector 19474"/>
          <p:cNvSpPr/>
          <p:nvPr/>
        </p:nvSpPr>
        <p:spPr>
          <a:xfrm>
            <a:off x="6348413" y="6200775"/>
            <a:ext cx="152400" cy="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9476" name="Text Box 19475"/>
          <p:cNvSpPr txBox="1"/>
          <p:nvPr/>
        </p:nvSpPr>
        <p:spPr>
          <a:xfrm>
            <a:off x="5957888" y="1247775"/>
            <a:ext cx="304800" cy="366713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altLang="zh-CN">
                <a:latin typeface="Tahoma" panose="020B0604030504040204" pitchFamily="34" charset="0"/>
              </a:rPr>
              <a:t>y</a:t>
            </a:r>
          </a:p>
        </p:txBody>
      </p:sp>
      <p:sp>
        <p:nvSpPr>
          <p:cNvPr id="19477" name="Straight Connector 19476"/>
          <p:cNvSpPr/>
          <p:nvPr/>
        </p:nvSpPr>
        <p:spPr>
          <a:xfrm flipV="1">
            <a:off x="1981200" y="3200400"/>
            <a:ext cx="6858000" cy="3352800"/>
          </a:xfrm>
          <a:prstGeom prst="line">
            <a:avLst/>
          </a:prstGeom>
          <a:ln w="28575" cap="flat" cmpd="sng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9481" name="Straight Connector 19480"/>
          <p:cNvSpPr/>
          <p:nvPr/>
        </p:nvSpPr>
        <p:spPr>
          <a:xfrm flipV="1">
            <a:off x="4495800" y="4419600"/>
            <a:ext cx="4495800" cy="2209800"/>
          </a:xfrm>
          <a:prstGeom prst="line">
            <a:avLst/>
          </a:prstGeom>
          <a:ln w="28575" cap="flat" cmpd="sng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9483" name="Text Box 19482"/>
          <p:cNvSpPr txBox="1"/>
          <p:nvPr/>
        </p:nvSpPr>
        <p:spPr>
          <a:xfrm>
            <a:off x="5957888" y="6048375"/>
            <a:ext cx="457200" cy="366713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altLang="zh-CN">
                <a:latin typeface="Tahoma" panose="020B0604030504040204" pitchFamily="34" charset="0"/>
              </a:rPr>
              <a:t>-2</a:t>
            </a:r>
          </a:p>
        </p:txBody>
      </p:sp>
      <p:sp>
        <p:nvSpPr>
          <p:cNvPr id="19484" name="Text Box 19483"/>
          <p:cNvSpPr txBox="1"/>
          <p:nvPr/>
        </p:nvSpPr>
        <p:spPr>
          <a:xfrm>
            <a:off x="6034088" y="3305175"/>
            <a:ext cx="457200" cy="366713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altLang="zh-CN">
                <a:latin typeface="Tahoma" panose="020B0604030504040204" pitchFamily="34" charset="0"/>
              </a:rPr>
              <a:t>4</a:t>
            </a:r>
          </a:p>
        </p:txBody>
      </p:sp>
      <p:sp>
        <p:nvSpPr>
          <p:cNvPr id="19485" name="Text Box 19484"/>
          <p:cNvSpPr txBox="1"/>
          <p:nvPr/>
        </p:nvSpPr>
        <p:spPr>
          <a:xfrm>
            <a:off x="5957888" y="2390775"/>
            <a:ext cx="457200" cy="366713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altLang="zh-CN">
                <a:latin typeface="Tahoma" panose="020B0604030504040204" pitchFamily="34" charset="0"/>
              </a:rPr>
              <a:t>6</a:t>
            </a:r>
          </a:p>
        </p:txBody>
      </p:sp>
      <p:sp>
        <p:nvSpPr>
          <p:cNvPr id="19487" name="Text Box 19486"/>
          <p:cNvSpPr txBox="1"/>
          <p:nvPr/>
        </p:nvSpPr>
        <p:spPr>
          <a:xfrm>
            <a:off x="4357688" y="5362575"/>
            <a:ext cx="457200" cy="366713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altLang="zh-CN">
                <a:latin typeface="Tahoma" panose="020B0604030504040204" pitchFamily="34" charset="0"/>
              </a:rPr>
              <a:t>-4</a:t>
            </a:r>
          </a:p>
        </p:txBody>
      </p:sp>
      <p:sp>
        <p:nvSpPr>
          <p:cNvPr id="19488" name="Text Box 19487"/>
          <p:cNvSpPr txBox="1"/>
          <p:nvPr/>
        </p:nvSpPr>
        <p:spPr>
          <a:xfrm>
            <a:off x="5129213" y="5438775"/>
            <a:ext cx="457200" cy="366713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altLang="zh-CN">
                <a:latin typeface="Tahoma" panose="020B0604030504040204" pitchFamily="34" charset="0"/>
              </a:rPr>
              <a:t>-2</a:t>
            </a:r>
          </a:p>
        </p:txBody>
      </p:sp>
      <p:sp>
        <p:nvSpPr>
          <p:cNvPr id="19489" name="Text Box 19488"/>
          <p:cNvSpPr txBox="1"/>
          <p:nvPr/>
        </p:nvSpPr>
        <p:spPr>
          <a:xfrm>
            <a:off x="7962900" y="5438775"/>
            <a:ext cx="457200" cy="366713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altLang="zh-CN">
                <a:latin typeface="Tahoma" panose="020B0604030504040204" pitchFamily="34" charset="0"/>
              </a:rPr>
              <a:t>4</a:t>
            </a:r>
          </a:p>
        </p:txBody>
      </p:sp>
      <p:sp>
        <p:nvSpPr>
          <p:cNvPr id="19490" name="Text Box 19489"/>
          <p:cNvSpPr txBox="1"/>
          <p:nvPr/>
        </p:nvSpPr>
        <p:spPr>
          <a:xfrm>
            <a:off x="6034088" y="4219575"/>
            <a:ext cx="457200" cy="366713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altLang="zh-CN">
                <a:latin typeface="Tahoma" panose="020B0604030504040204" pitchFamily="34" charset="0"/>
              </a:rPr>
              <a:t>2</a:t>
            </a:r>
          </a:p>
        </p:txBody>
      </p:sp>
      <p:sp>
        <p:nvSpPr>
          <p:cNvPr id="19491" name="Text Box 19490"/>
          <p:cNvSpPr txBox="1"/>
          <p:nvPr/>
        </p:nvSpPr>
        <p:spPr>
          <a:xfrm>
            <a:off x="7024688" y="5438775"/>
            <a:ext cx="457200" cy="366713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altLang="zh-CN">
                <a:latin typeface="Tahoma" panose="020B0604030504040204" pitchFamily="34" charset="0"/>
              </a:rPr>
              <a:t>2</a:t>
            </a:r>
          </a:p>
        </p:txBody>
      </p:sp>
      <p:sp>
        <p:nvSpPr>
          <p:cNvPr id="19495" name="Straight Connector 19494"/>
          <p:cNvSpPr/>
          <p:nvPr/>
        </p:nvSpPr>
        <p:spPr>
          <a:xfrm flipV="1">
            <a:off x="4876800" y="2286000"/>
            <a:ext cx="2971800" cy="4343400"/>
          </a:xfrm>
          <a:prstGeom prst="line">
            <a:avLst/>
          </a:prstGeom>
          <a:ln w="38100" cap="flat" cmpd="sng">
            <a:solidFill>
              <a:schemeClr val="hlink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9496" name="Straight Connector 19495"/>
          <p:cNvSpPr/>
          <p:nvPr/>
        </p:nvSpPr>
        <p:spPr>
          <a:xfrm>
            <a:off x="5486400" y="5715000"/>
            <a:ext cx="914400" cy="0"/>
          </a:xfrm>
          <a:prstGeom prst="line">
            <a:avLst/>
          </a:prstGeom>
          <a:ln w="9525" cap="flat" cmpd="sng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</p:spPr>
      </p:sp>
      <p:sp>
        <p:nvSpPr>
          <p:cNvPr id="19497" name="Straight Connector 19496"/>
          <p:cNvSpPr/>
          <p:nvPr/>
        </p:nvSpPr>
        <p:spPr>
          <a:xfrm>
            <a:off x="5486400" y="5334000"/>
            <a:ext cx="0" cy="381000"/>
          </a:xfrm>
          <a:prstGeom prst="line">
            <a:avLst/>
          </a:prstGeom>
          <a:ln w="9525" cap="flat" cmpd="sng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</p:spPr>
      </p:sp>
      <p:sp>
        <p:nvSpPr>
          <p:cNvPr id="19498" name="Text Box 19497"/>
          <p:cNvSpPr txBox="1"/>
          <p:nvPr/>
        </p:nvSpPr>
        <p:spPr>
          <a:xfrm>
            <a:off x="6072188" y="5476875"/>
            <a:ext cx="381000" cy="304800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altLang="zh-CN" sz="1400">
                <a:solidFill>
                  <a:schemeClr val="tx2"/>
                </a:solidFill>
                <a:latin typeface="Tahoma" panose="020B0604030504040204" pitchFamily="34" charset="0"/>
              </a:rPr>
              <a:t>-1</a:t>
            </a:r>
          </a:p>
        </p:txBody>
      </p:sp>
      <p:sp>
        <p:nvSpPr>
          <p:cNvPr id="19499" name="Text Box 19498"/>
          <p:cNvSpPr txBox="1"/>
          <p:nvPr/>
        </p:nvSpPr>
        <p:spPr>
          <a:xfrm>
            <a:off x="7058025" y="2176463"/>
            <a:ext cx="685800" cy="366712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altLang="zh-CN">
                <a:latin typeface="Tahoma" panose="020B0604030504040204" pitchFamily="34" charset="0"/>
              </a:rPr>
              <a:t>(d3)</a:t>
            </a:r>
          </a:p>
        </p:txBody>
      </p:sp>
      <p:sp>
        <p:nvSpPr>
          <p:cNvPr id="19500" name="Text Box 19499"/>
          <p:cNvSpPr txBox="1"/>
          <p:nvPr/>
        </p:nvSpPr>
        <p:spPr>
          <a:xfrm>
            <a:off x="8234363" y="2857500"/>
            <a:ext cx="762000" cy="366713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altLang="zh-CN">
                <a:latin typeface="Tahoma" panose="020B0604030504040204" pitchFamily="34" charset="0"/>
              </a:rPr>
              <a:t>(d1)</a:t>
            </a:r>
          </a:p>
        </p:txBody>
      </p:sp>
      <p:sp>
        <p:nvSpPr>
          <p:cNvPr id="19501" name="Text Box 19500"/>
          <p:cNvSpPr txBox="1"/>
          <p:nvPr/>
        </p:nvSpPr>
        <p:spPr>
          <a:xfrm>
            <a:off x="8296275" y="4191000"/>
            <a:ext cx="762000" cy="366713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altLang="zh-CN">
                <a:latin typeface="Tahoma" panose="020B0604030504040204" pitchFamily="34" charset="0"/>
              </a:rPr>
              <a:t>(d2)</a:t>
            </a:r>
          </a:p>
        </p:txBody>
      </p:sp>
      <p:sp>
        <p:nvSpPr>
          <p:cNvPr id="21539" name="Text Box 19530"/>
          <p:cNvSpPr txBox="1"/>
          <p:nvPr/>
        </p:nvSpPr>
        <p:spPr>
          <a:xfrm>
            <a:off x="228600" y="0"/>
            <a:ext cx="8915400" cy="396875"/>
          </a:xfrm>
          <a:prstGeom prst="rect">
            <a:avLst/>
          </a:prstGeom>
          <a:solidFill>
            <a:schemeClr val="accent1"/>
          </a:solidFill>
          <a:ln w="9525">
            <a:noFill/>
          </a:ln>
        </p:spPr>
        <p:txBody>
          <a:bodyPr anchor="t" anchorCtr="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altLang="zh-CN" sz="2000" b="1" u="sng" err="1">
                <a:solidFill>
                  <a:srgbClr val="FF0000"/>
                </a:solidFill>
                <a:latin typeface="Tahoma" panose="020B0604030504040204" pitchFamily="34" charset="0"/>
              </a:rPr>
              <a:t>Tiết</a:t>
            </a:r>
            <a:r>
              <a:rPr lang="en-US" altLang="zh-CN" sz="2000" b="1" u="sng">
                <a:solidFill>
                  <a:srgbClr val="FF0000"/>
                </a:solidFill>
                <a:latin typeface="Tahoma" panose="020B0604030504040204" pitchFamily="34" charset="0"/>
              </a:rPr>
              <a:t> 25</a:t>
            </a:r>
            <a:r>
              <a:rPr lang="en-US" altLang="zh-CN" sz="2000" b="1">
                <a:solidFill>
                  <a:srgbClr val="FF0000"/>
                </a:solidFill>
                <a:latin typeface="Tahoma" panose="020B0604030504040204" pitchFamily="34" charset="0"/>
              </a:rPr>
              <a:t> :ĐƯỜNG THẲNG SONG </a:t>
            </a:r>
            <a:r>
              <a:rPr lang="en-US" altLang="zh-CN" sz="2000" b="1" err="1">
                <a:solidFill>
                  <a:srgbClr val="FF0000"/>
                </a:solidFill>
                <a:latin typeface="Tahoma" panose="020B0604030504040204" pitchFamily="34" charset="0"/>
              </a:rPr>
              <a:t>SONG</a:t>
            </a:r>
            <a:r>
              <a:rPr lang="en-US" altLang="zh-CN" sz="2000" b="1">
                <a:solidFill>
                  <a:srgbClr val="FF0000"/>
                </a:solidFill>
                <a:latin typeface="Tahoma" panose="020B0604030504040204" pitchFamily="34" charset="0"/>
              </a:rPr>
              <a:t> VÀ ĐƯỜNG THẲNG CẮT NHAU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94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94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194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194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7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2000" fill="hold"/>
                                        <p:tgtEl>
                                          <p:spTgt spid="194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2000" fill="hold"/>
                                        <p:tgtEl>
                                          <p:spTgt spid="194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7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2000" fill="hold"/>
                                        <p:tgtEl>
                                          <p:spTgt spid="194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2000" fill="hold"/>
                                        <p:tgtEl>
                                          <p:spTgt spid="194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946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94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94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94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94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94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94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94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94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94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94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94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94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2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94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94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6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194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194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0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94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194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194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94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194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194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2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94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194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194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194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0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194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194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194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194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194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194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4" dur="500" fill="hold"/>
                                        <p:tgtEl>
                                          <p:spTgt spid="194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5" dur="500" fill="hold"/>
                                        <p:tgtEl>
                                          <p:spTgt spid="194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194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9" dur="500" fill="hold"/>
                                        <p:tgtEl>
                                          <p:spTgt spid="194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2" dur="500" fill="hold"/>
                                        <p:tgtEl>
                                          <p:spTgt spid="194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194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6" dur="500" fill="hold"/>
                                        <p:tgtEl>
                                          <p:spTgt spid="194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7" dur="500" fill="hold"/>
                                        <p:tgtEl>
                                          <p:spTgt spid="194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0" dur="500" fill="hold"/>
                                        <p:tgtEl>
                                          <p:spTgt spid="194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1" dur="500" fill="hold"/>
                                        <p:tgtEl>
                                          <p:spTgt spid="194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4" dur="500" fill="hold"/>
                                        <p:tgtEl>
                                          <p:spTgt spid="194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5" dur="500" fill="hold"/>
                                        <p:tgtEl>
                                          <p:spTgt spid="194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6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8" dur="500" fill="hold"/>
                                        <p:tgtEl>
                                          <p:spTgt spid="194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9" dur="500" fill="hold"/>
                                        <p:tgtEl>
                                          <p:spTgt spid="194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0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2" dur="500" fill="hold"/>
                                        <p:tgtEl>
                                          <p:spTgt spid="194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3" dur="500" fill="hold"/>
                                        <p:tgtEl>
                                          <p:spTgt spid="194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6" dur="500" fill="hold"/>
                                        <p:tgtEl>
                                          <p:spTgt spid="194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7" dur="500" fill="hold"/>
                                        <p:tgtEl>
                                          <p:spTgt spid="194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0" dur="500" fill="hold"/>
                                        <p:tgtEl>
                                          <p:spTgt spid="194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1" dur="500" fill="hold"/>
                                        <p:tgtEl>
                                          <p:spTgt spid="194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4" dur="500" fill="hold"/>
                                        <p:tgtEl>
                                          <p:spTgt spid="194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5" dur="500" fill="hold"/>
                                        <p:tgtEl>
                                          <p:spTgt spid="194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8" dur="500" fill="hold"/>
                                        <p:tgtEl>
                                          <p:spTgt spid="195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9" dur="500" fill="hold"/>
                                        <p:tgtEl>
                                          <p:spTgt spid="195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2" dur="500" fill="hold"/>
                                        <p:tgtEl>
                                          <p:spTgt spid="195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3" dur="500" fill="hold"/>
                                        <p:tgtEl>
                                          <p:spTgt spid="195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6" dur="500" fill="hold"/>
                                        <p:tgtEl>
                                          <p:spTgt spid="194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7" dur="500" fill="hold"/>
                                        <p:tgtEl>
                                          <p:spTgt spid="194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60" grpId="0"/>
      <p:bldP spid="19461" grpId="0"/>
      <p:bldP spid="19462" grpId="0"/>
      <p:bldP spid="19463" grpId="0" animBg="1"/>
      <p:bldP spid="19464" grpId="0"/>
      <p:bldP spid="19467" grpId="0"/>
      <p:bldP spid="19476" grpId="0"/>
      <p:bldP spid="19483" grpId="0"/>
      <p:bldP spid="19484" grpId="0"/>
      <p:bldP spid="19485" grpId="0"/>
      <p:bldP spid="19487" grpId="0"/>
      <p:bldP spid="19488" grpId="0"/>
      <p:bldP spid="19489" grpId="0"/>
      <p:bldP spid="19490" grpId="0"/>
      <p:bldP spid="19491" grpId="0"/>
      <p:bldP spid="19498" grpId="0"/>
      <p:bldP spid="19499" grpId="0"/>
      <p:bldP spid="19500" grpId="0"/>
      <p:bldP spid="19501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4" name="Text Box 20483"/>
          <p:cNvSpPr txBox="1"/>
          <p:nvPr/>
        </p:nvSpPr>
        <p:spPr>
          <a:xfrm>
            <a:off x="457200" y="1295400"/>
            <a:ext cx="8229600" cy="779463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altLang="zh-CN" b="1">
                <a:latin typeface="Tahoma" panose="020B0604030504040204" pitchFamily="34" charset="0"/>
              </a:rPr>
              <a:t>                                                 </a:t>
            </a:r>
            <a:r>
              <a:rPr lang="en-US" altLang="zh-CN" b="1" err="1">
                <a:solidFill>
                  <a:srgbClr val="FF0000"/>
                </a:solidFill>
                <a:latin typeface="Tahoma" panose="020B0604030504040204" pitchFamily="34" charset="0"/>
              </a:rPr>
              <a:t>Kết</a:t>
            </a:r>
            <a:r>
              <a:rPr lang="en-US" altLang="zh-CN" b="1">
                <a:solidFill>
                  <a:srgbClr val="FF0000"/>
                </a:solidFill>
                <a:latin typeface="Tahoma" panose="020B0604030504040204" pitchFamily="34" charset="0"/>
              </a:rPr>
              <a:t> </a:t>
            </a:r>
            <a:r>
              <a:rPr lang="en-US" altLang="zh-CN" b="1" err="1">
                <a:solidFill>
                  <a:srgbClr val="FF0000"/>
                </a:solidFill>
                <a:latin typeface="Tahoma" panose="020B0604030504040204" pitchFamily="34" charset="0"/>
              </a:rPr>
              <a:t>luận</a:t>
            </a:r>
            <a:r>
              <a:rPr lang="en-US" altLang="zh-CN" b="1">
                <a:solidFill>
                  <a:srgbClr val="FF0000"/>
                </a:solidFill>
                <a:latin typeface="Tahoma" panose="020B0604030504040204" pitchFamily="34" charset="0"/>
              </a:rPr>
              <a:t> :</a:t>
            </a:r>
            <a:r>
              <a:rPr lang="en-US" altLang="zh-CN" b="1">
                <a:latin typeface="Tahoma" panose="020B0604030504040204" pitchFamily="34" charset="0"/>
              </a:rPr>
              <a:t> </a:t>
            </a:r>
          </a:p>
          <a:p>
            <a:pPr eaLnBrk="0" hangingPunct="0">
              <a:spcBef>
                <a:spcPct val="50000"/>
              </a:spcBef>
            </a:pPr>
            <a:r>
              <a:rPr lang="en-US" altLang="zh-CN" b="1" err="1">
                <a:latin typeface="Tahoma" panose="020B0604030504040204" pitchFamily="34" charset="0"/>
              </a:rPr>
              <a:t>Hai</a:t>
            </a:r>
            <a:r>
              <a:rPr lang="en-US" altLang="zh-CN" b="1">
                <a:latin typeface="Tahoma" panose="020B0604030504040204" pitchFamily="34" charset="0"/>
              </a:rPr>
              <a:t> </a:t>
            </a:r>
            <a:r>
              <a:rPr lang="en-US" altLang="zh-CN" b="1" err="1">
                <a:latin typeface="Tahoma" panose="020B0604030504040204" pitchFamily="34" charset="0"/>
              </a:rPr>
              <a:t>đường</a:t>
            </a:r>
            <a:r>
              <a:rPr lang="en-US" altLang="zh-CN" b="1">
                <a:latin typeface="Tahoma" panose="020B0604030504040204" pitchFamily="34" charset="0"/>
              </a:rPr>
              <a:t> </a:t>
            </a:r>
            <a:r>
              <a:rPr lang="en-US" altLang="zh-CN" b="1" err="1">
                <a:latin typeface="Tahoma" panose="020B0604030504040204" pitchFamily="34" charset="0"/>
              </a:rPr>
              <a:t>thẳng</a:t>
            </a:r>
            <a:r>
              <a:rPr lang="en-US" altLang="zh-CN" b="1">
                <a:latin typeface="Tahoma" panose="020B0604030504040204" pitchFamily="34" charset="0"/>
              </a:rPr>
              <a:t> y = ax + b ( a≠ 0) </a:t>
            </a:r>
            <a:r>
              <a:rPr lang="en-US" altLang="zh-CN" b="1" err="1">
                <a:latin typeface="Tahoma" panose="020B0604030504040204" pitchFamily="34" charset="0"/>
              </a:rPr>
              <a:t>và</a:t>
            </a:r>
            <a:r>
              <a:rPr lang="en-US" altLang="zh-CN" b="1">
                <a:latin typeface="Tahoma" panose="020B0604030504040204" pitchFamily="34" charset="0"/>
              </a:rPr>
              <a:t>  y = a’ x + b’ ( a</a:t>
            </a:r>
            <a:r>
              <a:rPr lang="en-US" altLang="zh-CN" b="1">
                <a:latin typeface="Arial" panose="020B0604020202020204" pitchFamily="34" charset="0"/>
              </a:rPr>
              <a:t>’ ≠ 0 )</a:t>
            </a:r>
          </a:p>
        </p:txBody>
      </p:sp>
      <p:sp>
        <p:nvSpPr>
          <p:cNvPr id="20485" name="Text Box 20484"/>
          <p:cNvSpPr txBox="1"/>
          <p:nvPr/>
        </p:nvSpPr>
        <p:spPr>
          <a:xfrm>
            <a:off x="1524000" y="2590800"/>
            <a:ext cx="6477000" cy="1311275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altLang="zh-CN" sz="3200" b="1">
                <a:latin typeface="Tahoma" panose="020B0604030504040204" pitchFamily="34" charset="0"/>
              </a:rPr>
              <a:t>* </a:t>
            </a:r>
            <a:r>
              <a:rPr lang="en-US" altLang="zh-CN" sz="3200" b="1" err="1">
                <a:latin typeface="Tahoma" panose="020B0604030504040204" pitchFamily="34" charset="0"/>
              </a:rPr>
              <a:t>Cắt</a:t>
            </a:r>
            <a:r>
              <a:rPr lang="en-US" altLang="zh-CN" sz="3200" b="1">
                <a:latin typeface="Tahoma" panose="020B0604030504040204" pitchFamily="34" charset="0"/>
              </a:rPr>
              <a:t> </a:t>
            </a:r>
            <a:r>
              <a:rPr lang="en-US" altLang="zh-CN" sz="3200" b="1" err="1">
                <a:latin typeface="Tahoma" panose="020B0604030504040204" pitchFamily="34" charset="0"/>
              </a:rPr>
              <a:t>nhau</a:t>
            </a:r>
            <a:r>
              <a:rPr lang="en-US" altLang="zh-CN" sz="3200" b="1">
                <a:latin typeface="Tahoma" panose="020B0604030504040204" pitchFamily="34" charset="0"/>
              </a:rPr>
              <a:t> </a:t>
            </a:r>
            <a:r>
              <a:rPr lang="en-US" altLang="zh-CN" sz="3200" b="1" err="1">
                <a:latin typeface="Tahoma" panose="020B0604030504040204" pitchFamily="34" charset="0"/>
              </a:rPr>
              <a:t>khi</a:t>
            </a:r>
            <a:r>
              <a:rPr lang="en-US" altLang="zh-CN" sz="3200" b="1">
                <a:latin typeface="Tahoma" panose="020B0604030504040204" pitchFamily="34" charset="0"/>
              </a:rPr>
              <a:t> </a:t>
            </a:r>
            <a:r>
              <a:rPr lang="en-US" altLang="zh-CN" sz="3200" b="1" err="1">
                <a:latin typeface="Tahoma" panose="020B0604030504040204" pitchFamily="34" charset="0"/>
              </a:rPr>
              <a:t>và</a:t>
            </a:r>
            <a:r>
              <a:rPr lang="en-US" altLang="zh-CN" sz="3200" b="1">
                <a:latin typeface="Tahoma" panose="020B0604030504040204" pitchFamily="34" charset="0"/>
              </a:rPr>
              <a:t> </a:t>
            </a:r>
            <a:r>
              <a:rPr lang="en-US" altLang="zh-CN" sz="3200" b="1" err="1">
                <a:latin typeface="Tahoma" panose="020B0604030504040204" pitchFamily="34" charset="0"/>
              </a:rPr>
              <a:t>chỉ</a:t>
            </a:r>
            <a:r>
              <a:rPr lang="en-US" altLang="zh-CN" sz="3200" b="1">
                <a:latin typeface="Tahoma" panose="020B0604030504040204" pitchFamily="34" charset="0"/>
              </a:rPr>
              <a:t> </a:t>
            </a:r>
            <a:r>
              <a:rPr lang="en-US" altLang="zh-CN" sz="3200" b="1" err="1">
                <a:latin typeface="Tahoma" panose="020B0604030504040204" pitchFamily="34" charset="0"/>
              </a:rPr>
              <a:t>khi</a:t>
            </a:r>
            <a:r>
              <a:rPr lang="en-US" altLang="zh-CN" sz="3200" b="1">
                <a:latin typeface="Tahoma" panose="020B0604030504040204" pitchFamily="34" charset="0"/>
              </a:rPr>
              <a:t> a≠ a’</a:t>
            </a:r>
          </a:p>
          <a:p>
            <a:pPr eaLnBrk="0" hangingPunct="0">
              <a:spcBef>
                <a:spcPct val="50000"/>
              </a:spcBef>
            </a:pPr>
            <a:endParaRPr lang="en-US" altLang="zh-CN" sz="3200" b="1">
              <a:latin typeface="Tahoma" panose="020B0604030504040204" pitchFamily="34" charset="0"/>
            </a:endParaRPr>
          </a:p>
        </p:txBody>
      </p:sp>
      <p:sp>
        <p:nvSpPr>
          <p:cNvPr id="22531" name="Text Box 20485"/>
          <p:cNvSpPr txBox="1"/>
          <p:nvPr/>
        </p:nvSpPr>
        <p:spPr>
          <a:xfrm>
            <a:off x="228600" y="0"/>
            <a:ext cx="8915400" cy="396875"/>
          </a:xfrm>
          <a:prstGeom prst="rect">
            <a:avLst/>
          </a:prstGeom>
          <a:solidFill>
            <a:schemeClr val="accent1"/>
          </a:solidFill>
          <a:ln w="9525">
            <a:noFill/>
          </a:ln>
        </p:spPr>
        <p:txBody>
          <a:bodyPr anchor="t" anchorCtr="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altLang="zh-CN" sz="2000" b="1" u="sng" err="1">
                <a:solidFill>
                  <a:srgbClr val="FF0000"/>
                </a:solidFill>
                <a:latin typeface="Tahoma" panose="020B0604030504040204" pitchFamily="34" charset="0"/>
              </a:rPr>
              <a:t>Tiết</a:t>
            </a:r>
            <a:r>
              <a:rPr lang="en-US" altLang="zh-CN" sz="2000" b="1" u="sng">
                <a:solidFill>
                  <a:srgbClr val="FF0000"/>
                </a:solidFill>
                <a:latin typeface="Tahoma" panose="020B0604030504040204" pitchFamily="34" charset="0"/>
              </a:rPr>
              <a:t> 25</a:t>
            </a:r>
            <a:r>
              <a:rPr lang="en-US" altLang="zh-CN" sz="2000" b="1">
                <a:solidFill>
                  <a:srgbClr val="FF0000"/>
                </a:solidFill>
                <a:latin typeface="Tahoma" panose="020B0604030504040204" pitchFamily="34" charset="0"/>
              </a:rPr>
              <a:t> :ĐƯỜNG THẲNG SONG </a:t>
            </a:r>
            <a:r>
              <a:rPr lang="en-US" altLang="zh-CN" sz="2000" b="1" err="1">
                <a:solidFill>
                  <a:srgbClr val="FF0000"/>
                </a:solidFill>
                <a:latin typeface="Tahoma" panose="020B0604030504040204" pitchFamily="34" charset="0"/>
              </a:rPr>
              <a:t>SONG</a:t>
            </a:r>
            <a:r>
              <a:rPr lang="en-US" altLang="zh-CN" sz="2000" b="1">
                <a:solidFill>
                  <a:srgbClr val="FF0000"/>
                </a:solidFill>
                <a:latin typeface="Tahoma" panose="020B0604030504040204" pitchFamily="34" charset="0"/>
              </a:rPr>
              <a:t> VÀ ĐƯỜNG THẲNG CẮT NHAU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048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048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04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204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2048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04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04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4" grpId="0"/>
      <p:bldP spid="2048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8" name="Text Box 21507"/>
          <p:cNvSpPr txBox="1"/>
          <p:nvPr/>
        </p:nvSpPr>
        <p:spPr>
          <a:xfrm>
            <a:off x="990600" y="1143000"/>
            <a:ext cx="3810000" cy="779463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altLang="zh-CN" err="1">
                <a:latin typeface="Tahoma" panose="020B0604030504040204" pitchFamily="34" charset="0"/>
              </a:rPr>
              <a:t>Tìm</a:t>
            </a:r>
            <a:r>
              <a:rPr lang="en-US" altLang="zh-CN">
                <a:latin typeface="Tahoma" panose="020B0604030504040204" pitchFamily="34" charset="0"/>
              </a:rPr>
              <a:t> </a:t>
            </a:r>
            <a:r>
              <a:rPr lang="en-US" altLang="zh-CN" err="1">
                <a:latin typeface="Tahoma" panose="020B0604030504040204" pitchFamily="34" charset="0"/>
              </a:rPr>
              <a:t>các</a:t>
            </a:r>
            <a:r>
              <a:rPr lang="en-US" altLang="zh-CN">
                <a:latin typeface="Tahoma" panose="020B0604030504040204" pitchFamily="34" charset="0"/>
              </a:rPr>
              <a:t> </a:t>
            </a:r>
            <a:r>
              <a:rPr lang="en-US" altLang="zh-CN" err="1">
                <a:latin typeface="Tahoma" panose="020B0604030504040204" pitchFamily="34" charset="0"/>
              </a:rPr>
              <a:t>cặp</a:t>
            </a:r>
            <a:r>
              <a:rPr lang="en-US" altLang="zh-CN">
                <a:latin typeface="Tahoma" panose="020B0604030504040204" pitchFamily="34" charset="0"/>
              </a:rPr>
              <a:t> </a:t>
            </a:r>
            <a:r>
              <a:rPr lang="en-US" altLang="zh-CN" err="1">
                <a:latin typeface="Tahoma" panose="020B0604030504040204" pitchFamily="34" charset="0"/>
              </a:rPr>
              <a:t>đường</a:t>
            </a:r>
            <a:r>
              <a:rPr lang="en-US" altLang="zh-CN">
                <a:latin typeface="Tahoma" panose="020B0604030504040204" pitchFamily="34" charset="0"/>
              </a:rPr>
              <a:t> </a:t>
            </a:r>
            <a:r>
              <a:rPr lang="en-US" altLang="zh-CN" err="1">
                <a:latin typeface="Tahoma" panose="020B0604030504040204" pitchFamily="34" charset="0"/>
              </a:rPr>
              <a:t>thẳng</a:t>
            </a:r>
            <a:r>
              <a:rPr lang="en-US" altLang="zh-CN">
                <a:latin typeface="Tahoma" panose="020B0604030504040204" pitchFamily="34" charset="0"/>
              </a:rPr>
              <a:t> </a:t>
            </a:r>
            <a:r>
              <a:rPr lang="en-US" altLang="zh-CN" err="1">
                <a:latin typeface="Tahoma" panose="020B0604030504040204" pitchFamily="34" charset="0"/>
              </a:rPr>
              <a:t>cắt</a:t>
            </a:r>
            <a:r>
              <a:rPr lang="en-US" altLang="zh-CN">
                <a:latin typeface="Tahoma" panose="020B0604030504040204" pitchFamily="34" charset="0"/>
              </a:rPr>
              <a:t> </a:t>
            </a:r>
            <a:r>
              <a:rPr lang="en-US" altLang="zh-CN" err="1">
                <a:latin typeface="Tahoma" panose="020B0604030504040204" pitchFamily="34" charset="0"/>
              </a:rPr>
              <a:t>nhau</a:t>
            </a:r>
            <a:r>
              <a:rPr lang="en-US" altLang="zh-CN">
                <a:latin typeface="Tahoma" panose="020B0604030504040204" pitchFamily="34" charset="0"/>
              </a:rPr>
              <a:t> </a:t>
            </a:r>
          </a:p>
          <a:p>
            <a:pPr eaLnBrk="0" hangingPunct="0">
              <a:spcBef>
                <a:spcPct val="50000"/>
              </a:spcBef>
            </a:pPr>
            <a:r>
              <a:rPr lang="en-US" altLang="zh-CN" err="1">
                <a:latin typeface="Tahoma" panose="020B0604030504040204" pitchFamily="34" charset="0"/>
              </a:rPr>
              <a:t>trong</a:t>
            </a:r>
            <a:r>
              <a:rPr lang="en-US" altLang="zh-CN">
                <a:latin typeface="Tahoma" panose="020B0604030504040204" pitchFamily="34" charset="0"/>
              </a:rPr>
              <a:t> </a:t>
            </a:r>
            <a:r>
              <a:rPr lang="en-US" altLang="zh-CN" err="1">
                <a:latin typeface="Tahoma" panose="020B0604030504040204" pitchFamily="34" charset="0"/>
              </a:rPr>
              <a:t>các</a:t>
            </a:r>
            <a:r>
              <a:rPr lang="en-US" altLang="zh-CN">
                <a:latin typeface="Tahoma" panose="020B0604030504040204" pitchFamily="34" charset="0"/>
              </a:rPr>
              <a:t> </a:t>
            </a:r>
            <a:r>
              <a:rPr lang="en-US" altLang="zh-CN" err="1">
                <a:latin typeface="Tahoma" panose="020B0604030504040204" pitchFamily="34" charset="0"/>
              </a:rPr>
              <a:t>đường</a:t>
            </a:r>
            <a:r>
              <a:rPr lang="en-US" altLang="zh-CN">
                <a:latin typeface="Tahoma" panose="020B0604030504040204" pitchFamily="34" charset="0"/>
              </a:rPr>
              <a:t> </a:t>
            </a:r>
            <a:r>
              <a:rPr lang="en-US" altLang="zh-CN" err="1">
                <a:latin typeface="Tahoma" panose="020B0604030504040204" pitchFamily="34" charset="0"/>
              </a:rPr>
              <a:t>thẳng</a:t>
            </a:r>
            <a:r>
              <a:rPr lang="en-US" altLang="zh-CN">
                <a:latin typeface="Tahoma" panose="020B0604030504040204" pitchFamily="34" charset="0"/>
              </a:rPr>
              <a:t> </a:t>
            </a:r>
            <a:r>
              <a:rPr lang="en-US" altLang="zh-CN" err="1">
                <a:latin typeface="Tahoma" panose="020B0604030504040204" pitchFamily="34" charset="0"/>
              </a:rPr>
              <a:t>sau</a:t>
            </a:r>
            <a:r>
              <a:rPr lang="en-US" altLang="zh-CN">
                <a:latin typeface="Tahoma" panose="020B0604030504040204" pitchFamily="34" charset="0"/>
              </a:rPr>
              <a:t> :</a:t>
            </a:r>
          </a:p>
        </p:txBody>
      </p:sp>
      <p:sp>
        <p:nvSpPr>
          <p:cNvPr id="21509" name="Text Box 21508"/>
          <p:cNvSpPr txBox="1"/>
          <p:nvPr/>
        </p:nvSpPr>
        <p:spPr>
          <a:xfrm>
            <a:off x="762000" y="1981200"/>
            <a:ext cx="3429000" cy="1192213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altLang="zh-CN">
                <a:latin typeface="Tahoma" panose="020B0604030504040204" pitchFamily="34" charset="0"/>
              </a:rPr>
              <a:t>(d1).   y = 0,5 x + 2 	</a:t>
            </a:r>
          </a:p>
          <a:p>
            <a:pPr eaLnBrk="0" hangingPunct="0">
              <a:spcBef>
                <a:spcPct val="50000"/>
              </a:spcBef>
            </a:pPr>
            <a:r>
              <a:rPr lang="en-US" altLang="zh-CN">
                <a:latin typeface="Tahoma" panose="020B0604030504040204" pitchFamily="34" charset="0"/>
              </a:rPr>
              <a:t>(d2).   y = 0,5 x – 1	</a:t>
            </a:r>
          </a:p>
          <a:p>
            <a:pPr eaLnBrk="0" hangingPunct="0">
              <a:spcBef>
                <a:spcPct val="50000"/>
              </a:spcBef>
            </a:pPr>
            <a:r>
              <a:rPr lang="en-US" altLang="zh-CN">
                <a:latin typeface="Tahoma" panose="020B0604030504040204" pitchFamily="34" charset="0"/>
              </a:rPr>
              <a:t>(d3).  y = 1,5 x + 2 </a:t>
            </a:r>
          </a:p>
        </p:txBody>
      </p:sp>
      <p:sp>
        <p:nvSpPr>
          <p:cNvPr id="21510" name="Text Box 21509"/>
          <p:cNvSpPr txBox="1"/>
          <p:nvPr/>
        </p:nvSpPr>
        <p:spPr>
          <a:xfrm>
            <a:off x="304800" y="1066800"/>
            <a:ext cx="609600" cy="376238"/>
          </a:xfrm>
          <a:prstGeom prst="rect">
            <a:avLst/>
          </a:prstGeom>
          <a:solidFill>
            <a:srgbClr val="FFFF99"/>
          </a:solidFill>
          <a:ln w="9525" cap="flat" cmpd="sng">
            <a:solidFill>
              <a:schemeClr val="hlink"/>
            </a:solidFill>
            <a:prstDash val="solid"/>
            <a:miter/>
            <a:headEnd type="none" w="med" len="med"/>
            <a:tailEnd type="none" w="med" len="med"/>
          </a:ln>
        </p:spPr>
        <p:txBody>
          <a:bodyPr anchor="t" anchorCtr="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altLang="zh-CN">
                <a:solidFill>
                  <a:srgbClr val="FF0000"/>
                </a:solidFill>
                <a:latin typeface="Tahoma" panose="020B0604030504040204" pitchFamily="34" charset="0"/>
                <a:sym typeface="Webdings" panose="05030102010509060703" pitchFamily="18" charset="2"/>
              </a:rPr>
              <a:t></a:t>
            </a:r>
            <a:r>
              <a:rPr lang="en-US" altLang="zh-CN" sz="1600" b="1">
                <a:solidFill>
                  <a:srgbClr val="FF0000"/>
                </a:solidFill>
                <a:latin typeface="Tahoma" panose="020B0604030504040204" pitchFamily="34" charset="0"/>
                <a:sym typeface="Symbol" panose="05050102010706020507" pitchFamily="18" charset="2"/>
              </a:rPr>
              <a:t></a:t>
            </a:r>
          </a:p>
        </p:txBody>
      </p:sp>
      <p:sp>
        <p:nvSpPr>
          <p:cNvPr id="21511" name="Text Box 21510"/>
          <p:cNvSpPr txBox="1"/>
          <p:nvPr/>
        </p:nvSpPr>
        <p:spPr>
          <a:xfrm>
            <a:off x="381000" y="3200400"/>
            <a:ext cx="4038600" cy="1192213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altLang="zh-CN">
                <a:latin typeface="Tahoma" panose="020B0604030504040204" pitchFamily="34" charset="0"/>
              </a:rPr>
              <a:t>* </a:t>
            </a:r>
            <a:r>
              <a:rPr lang="en-US" altLang="zh-CN" err="1">
                <a:latin typeface="Tahoma" panose="020B0604030504040204" pitchFamily="34" charset="0"/>
              </a:rPr>
              <a:t>Các</a:t>
            </a:r>
            <a:r>
              <a:rPr lang="en-US" altLang="zh-CN">
                <a:latin typeface="Tahoma" panose="020B0604030504040204" pitchFamily="34" charset="0"/>
              </a:rPr>
              <a:t> </a:t>
            </a:r>
            <a:r>
              <a:rPr lang="en-US" altLang="zh-CN" err="1">
                <a:latin typeface="Tahoma" panose="020B0604030504040204" pitchFamily="34" charset="0"/>
              </a:rPr>
              <a:t>cặp</a:t>
            </a:r>
            <a:r>
              <a:rPr lang="en-US" altLang="zh-CN">
                <a:latin typeface="Tahoma" panose="020B0604030504040204" pitchFamily="34" charset="0"/>
              </a:rPr>
              <a:t> </a:t>
            </a:r>
            <a:r>
              <a:rPr lang="en-US" altLang="zh-CN" err="1">
                <a:latin typeface="Tahoma" panose="020B0604030504040204" pitchFamily="34" charset="0"/>
              </a:rPr>
              <a:t>đường</a:t>
            </a:r>
            <a:r>
              <a:rPr lang="en-US" altLang="zh-CN">
                <a:latin typeface="Tahoma" panose="020B0604030504040204" pitchFamily="34" charset="0"/>
              </a:rPr>
              <a:t> </a:t>
            </a:r>
            <a:r>
              <a:rPr lang="en-US" altLang="zh-CN" err="1">
                <a:latin typeface="Tahoma" panose="020B0604030504040204" pitchFamily="34" charset="0"/>
              </a:rPr>
              <a:t>thẳng</a:t>
            </a:r>
            <a:r>
              <a:rPr lang="en-US" altLang="zh-CN">
                <a:latin typeface="Tahoma" panose="020B0604030504040204" pitchFamily="34" charset="0"/>
              </a:rPr>
              <a:t> </a:t>
            </a:r>
            <a:r>
              <a:rPr lang="en-US" altLang="zh-CN" err="1">
                <a:latin typeface="Tahoma" panose="020B0604030504040204" pitchFamily="34" charset="0"/>
              </a:rPr>
              <a:t>cắt</a:t>
            </a:r>
            <a:r>
              <a:rPr lang="en-US" altLang="zh-CN">
                <a:latin typeface="Tahoma" panose="020B0604030504040204" pitchFamily="34" charset="0"/>
              </a:rPr>
              <a:t> </a:t>
            </a:r>
            <a:r>
              <a:rPr lang="en-US" altLang="zh-CN" err="1">
                <a:latin typeface="Tahoma" panose="020B0604030504040204" pitchFamily="34" charset="0"/>
              </a:rPr>
              <a:t>nhau</a:t>
            </a:r>
            <a:r>
              <a:rPr lang="en-US" altLang="zh-CN">
                <a:latin typeface="Tahoma" panose="020B0604030504040204" pitchFamily="34" charset="0"/>
              </a:rPr>
              <a:t> </a:t>
            </a:r>
            <a:r>
              <a:rPr lang="en-US" altLang="zh-CN" err="1">
                <a:latin typeface="Tahoma" panose="020B0604030504040204" pitchFamily="34" charset="0"/>
              </a:rPr>
              <a:t>là</a:t>
            </a:r>
            <a:r>
              <a:rPr lang="en-US" altLang="zh-CN">
                <a:latin typeface="Tahoma" panose="020B0604030504040204" pitchFamily="34" charset="0"/>
              </a:rPr>
              <a:t> :</a:t>
            </a:r>
          </a:p>
          <a:p>
            <a:pPr eaLnBrk="0" hangingPunct="0">
              <a:spcBef>
                <a:spcPct val="50000"/>
              </a:spcBef>
            </a:pPr>
            <a:r>
              <a:rPr lang="en-US" altLang="zh-CN">
                <a:latin typeface="Tahoma" panose="020B0604030504040204" pitchFamily="34" charset="0"/>
              </a:rPr>
              <a:t>	(d1) </a:t>
            </a:r>
            <a:r>
              <a:rPr lang="en-US" altLang="zh-CN" err="1">
                <a:latin typeface="Tahoma" panose="020B0604030504040204" pitchFamily="34" charset="0"/>
              </a:rPr>
              <a:t>và</a:t>
            </a:r>
            <a:r>
              <a:rPr lang="en-US" altLang="zh-CN">
                <a:latin typeface="Tahoma" panose="020B0604030504040204" pitchFamily="34" charset="0"/>
              </a:rPr>
              <a:t> (d3)</a:t>
            </a:r>
          </a:p>
          <a:p>
            <a:pPr eaLnBrk="0" hangingPunct="0">
              <a:spcBef>
                <a:spcPct val="50000"/>
              </a:spcBef>
            </a:pPr>
            <a:r>
              <a:rPr lang="en-US" altLang="zh-CN">
                <a:latin typeface="Tahoma" panose="020B0604030504040204" pitchFamily="34" charset="0"/>
              </a:rPr>
              <a:t>	(d2) </a:t>
            </a:r>
            <a:r>
              <a:rPr lang="en-US" altLang="zh-CN" err="1">
                <a:latin typeface="Tahoma" panose="020B0604030504040204" pitchFamily="34" charset="0"/>
              </a:rPr>
              <a:t>và</a:t>
            </a:r>
            <a:r>
              <a:rPr lang="en-US" altLang="zh-CN">
                <a:latin typeface="Tahoma" panose="020B0604030504040204" pitchFamily="34" charset="0"/>
              </a:rPr>
              <a:t> (d3)</a:t>
            </a:r>
          </a:p>
        </p:txBody>
      </p:sp>
      <p:sp>
        <p:nvSpPr>
          <p:cNvPr id="21512" name="Straight Connector 21511"/>
          <p:cNvSpPr/>
          <p:nvPr/>
        </p:nvSpPr>
        <p:spPr>
          <a:xfrm>
            <a:off x="2133600" y="5257800"/>
            <a:ext cx="6858000" cy="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</p:sp>
      <p:sp>
        <p:nvSpPr>
          <p:cNvPr id="21513" name="Straight Connector 21512"/>
          <p:cNvSpPr/>
          <p:nvPr/>
        </p:nvSpPr>
        <p:spPr>
          <a:xfrm flipV="1">
            <a:off x="6415088" y="1219200"/>
            <a:ext cx="0" cy="541020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</p:sp>
      <p:sp>
        <p:nvSpPr>
          <p:cNvPr id="21514" name="Text Box 21513"/>
          <p:cNvSpPr txBox="1"/>
          <p:nvPr/>
        </p:nvSpPr>
        <p:spPr>
          <a:xfrm>
            <a:off x="5886450" y="5286375"/>
            <a:ext cx="381000" cy="366713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altLang="zh-CN">
                <a:latin typeface="Tahoma" panose="020B0604030504040204" pitchFamily="34" charset="0"/>
              </a:rPr>
              <a:t>o</a:t>
            </a:r>
          </a:p>
        </p:txBody>
      </p:sp>
      <p:sp>
        <p:nvSpPr>
          <p:cNvPr id="21515" name="Straight Connector 21514"/>
          <p:cNvSpPr/>
          <p:nvPr/>
        </p:nvSpPr>
        <p:spPr>
          <a:xfrm>
            <a:off x="8229600" y="5176838"/>
            <a:ext cx="0" cy="15240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21516" name="Straight Connector 21515"/>
          <p:cNvSpPr/>
          <p:nvPr/>
        </p:nvSpPr>
        <p:spPr>
          <a:xfrm>
            <a:off x="7329488" y="5176838"/>
            <a:ext cx="0" cy="15240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21517" name="Straight Connector 21516"/>
          <p:cNvSpPr/>
          <p:nvPr/>
        </p:nvSpPr>
        <p:spPr>
          <a:xfrm>
            <a:off x="5500688" y="5162550"/>
            <a:ext cx="0" cy="15240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21518" name="Straight Connector 21517"/>
          <p:cNvSpPr/>
          <p:nvPr/>
        </p:nvSpPr>
        <p:spPr>
          <a:xfrm>
            <a:off x="4648200" y="5176838"/>
            <a:ext cx="0" cy="15240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21519" name="Straight Connector 21518"/>
          <p:cNvSpPr/>
          <p:nvPr/>
        </p:nvSpPr>
        <p:spPr>
          <a:xfrm>
            <a:off x="6334125" y="4371975"/>
            <a:ext cx="152400" cy="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21520" name="Straight Connector 21519"/>
          <p:cNvSpPr/>
          <p:nvPr/>
        </p:nvSpPr>
        <p:spPr>
          <a:xfrm>
            <a:off x="6334125" y="3457575"/>
            <a:ext cx="152400" cy="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21521" name="Straight Connector 21520"/>
          <p:cNvSpPr/>
          <p:nvPr/>
        </p:nvSpPr>
        <p:spPr>
          <a:xfrm>
            <a:off x="6334125" y="2543175"/>
            <a:ext cx="152400" cy="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21522" name="Straight Connector 21521"/>
          <p:cNvSpPr/>
          <p:nvPr/>
        </p:nvSpPr>
        <p:spPr>
          <a:xfrm>
            <a:off x="6348413" y="6200775"/>
            <a:ext cx="152400" cy="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21523" name="Text Box 21522"/>
          <p:cNvSpPr txBox="1"/>
          <p:nvPr/>
        </p:nvSpPr>
        <p:spPr>
          <a:xfrm>
            <a:off x="5957888" y="1247775"/>
            <a:ext cx="304800" cy="366713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altLang="zh-CN">
                <a:latin typeface="Tahoma" panose="020B0604030504040204" pitchFamily="34" charset="0"/>
              </a:rPr>
              <a:t>y</a:t>
            </a:r>
          </a:p>
        </p:txBody>
      </p:sp>
      <p:sp>
        <p:nvSpPr>
          <p:cNvPr id="21524" name="Straight Connector 21523"/>
          <p:cNvSpPr/>
          <p:nvPr/>
        </p:nvSpPr>
        <p:spPr>
          <a:xfrm flipV="1">
            <a:off x="2133600" y="3124200"/>
            <a:ext cx="6858000" cy="3352800"/>
          </a:xfrm>
          <a:prstGeom prst="line">
            <a:avLst/>
          </a:prstGeom>
          <a:ln w="28575" cap="flat" cmpd="sng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21525" name="Straight Connector 21524"/>
          <p:cNvSpPr/>
          <p:nvPr/>
        </p:nvSpPr>
        <p:spPr>
          <a:xfrm flipV="1">
            <a:off x="4495800" y="4419600"/>
            <a:ext cx="4495800" cy="2209800"/>
          </a:xfrm>
          <a:prstGeom prst="line">
            <a:avLst/>
          </a:prstGeom>
          <a:ln w="28575" cap="flat" cmpd="sng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21526" name="Text Box 21525"/>
          <p:cNvSpPr txBox="1"/>
          <p:nvPr/>
        </p:nvSpPr>
        <p:spPr>
          <a:xfrm>
            <a:off x="5957888" y="6048375"/>
            <a:ext cx="457200" cy="366713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altLang="zh-CN">
                <a:latin typeface="Tahoma" panose="020B0604030504040204" pitchFamily="34" charset="0"/>
              </a:rPr>
              <a:t>-2</a:t>
            </a:r>
          </a:p>
        </p:txBody>
      </p:sp>
      <p:sp>
        <p:nvSpPr>
          <p:cNvPr id="21527" name="Text Box 21526"/>
          <p:cNvSpPr txBox="1"/>
          <p:nvPr/>
        </p:nvSpPr>
        <p:spPr>
          <a:xfrm>
            <a:off x="6034088" y="3305175"/>
            <a:ext cx="457200" cy="366713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altLang="zh-CN">
                <a:latin typeface="Tahoma" panose="020B0604030504040204" pitchFamily="34" charset="0"/>
              </a:rPr>
              <a:t>4</a:t>
            </a:r>
          </a:p>
        </p:txBody>
      </p:sp>
      <p:sp>
        <p:nvSpPr>
          <p:cNvPr id="21528" name="Text Box 21527"/>
          <p:cNvSpPr txBox="1"/>
          <p:nvPr/>
        </p:nvSpPr>
        <p:spPr>
          <a:xfrm>
            <a:off x="5957888" y="2390775"/>
            <a:ext cx="457200" cy="366713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altLang="zh-CN">
                <a:latin typeface="Tahoma" panose="020B0604030504040204" pitchFamily="34" charset="0"/>
              </a:rPr>
              <a:t>6</a:t>
            </a:r>
          </a:p>
        </p:txBody>
      </p:sp>
      <p:sp>
        <p:nvSpPr>
          <p:cNvPr id="21529" name="Text Box 21528"/>
          <p:cNvSpPr txBox="1"/>
          <p:nvPr/>
        </p:nvSpPr>
        <p:spPr>
          <a:xfrm>
            <a:off x="4357688" y="5362575"/>
            <a:ext cx="457200" cy="366713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altLang="zh-CN">
                <a:latin typeface="Tahoma" panose="020B0604030504040204" pitchFamily="34" charset="0"/>
              </a:rPr>
              <a:t>-4</a:t>
            </a:r>
          </a:p>
        </p:txBody>
      </p:sp>
      <p:sp>
        <p:nvSpPr>
          <p:cNvPr id="21530" name="Text Box 21529"/>
          <p:cNvSpPr txBox="1"/>
          <p:nvPr/>
        </p:nvSpPr>
        <p:spPr>
          <a:xfrm>
            <a:off x="5129213" y="5438775"/>
            <a:ext cx="457200" cy="366713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altLang="zh-CN">
                <a:latin typeface="Tahoma" panose="020B0604030504040204" pitchFamily="34" charset="0"/>
              </a:rPr>
              <a:t>-2</a:t>
            </a:r>
          </a:p>
        </p:txBody>
      </p:sp>
      <p:sp>
        <p:nvSpPr>
          <p:cNvPr id="21531" name="Text Box 21530"/>
          <p:cNvSpPr txBox="1"/>
          <p:nvPr/>
        </p:nvSpPr>
        <p:spPr>
          <a:xfrm>
            <a:off x="7962900" y="5438775"/>
            <a:ext cx="457200" cy="366713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altLang="zh-CN">
                <a:latin typeface="Tahoma" panose="020B0604030504040204" pitchFamily="34" charset="0"/>
              </a:rPr>
              <a:t>4</a:t>
            </a:r>
          </a:p>
        </p:txBody>
      </p:sp>
      <p:sp>
        <p:nvSpPr>
          <p:cNvPr id="21532" name="Text Box 21531"/>
          <p:cNvSpPr txBox="1"/>
          <p:nvPr/>
        </p:nvSpPr>
        <p:spPr>
          <a:xfrm>
            <a:off x="5919788" y="4148138"/>
            <a:ext cx="457200" cy="366712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altLang="zh-CN">
                <a:latin typeface="Tahoma" panose="020B0604030504040204" pitchFamily="34" charset="0"/>
              </a:rPr>
              <a:t>2</a:t>
            </a:r>
          </a:p>
        </p:txBody>
      </p:sp>
      <p:sp>
        <p:nvSpPr>
          <p:cNvPr id="21533" name="Text Box 21532"/>
          <p:cNvSpPr txBox="1"/>
          <p:nvPr/>
        </p:nvSpPr>
        <p:spPr>
          <a:xfrm>
            <a:off x="7024688" y="5438775"/>
            <a:ext cx="457200" cy="366713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altLang="zh-CN">
                <a:latin typeface="Tahoma" panose="020B0604030504040204" pitchFamily="34" charset="0"/>
              </a:rPr>
              <a:t>2</a:t>
            </a:r>
          </a:p>
        </p:txBody>
      </p:sp>
      <p:sp>
        <p:nvSpPr>
          <p:cNvPr id="21534" name="Straight Connector 21533"/>
          <p:cNvSpPr/>
          <p:nvPr/>
        </p:nvSpPr>
        <p:spPr>
          <a:xfrm flipV="1">
            <a:off x="4724400" y="2286000"/>
            <a:ext cx="3124200" cy="4572000"/>
          </a:xfrm>
          <a:prstGeom prst="line">
            <a:avLst/>
          </a:prstGeom>
          <a:ln w="38100" cap="flat" cmpd="sng">
            <a:solidFill>
              <a:schemeClr val="hlink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21535" name="Straight Connector 21534"/>
          <p:cNvSpPr/>
          <p:nvPr/>
        </p:nvSpPr>
        <p:spPr>
          <a:xfrm>
            <a:off x="5486400" y="5715000"/>
            <a:ext cx="914400" cy="0"/>
          </a:xfrm>
          <a:prstGeom prst="line">
            <a:avLst/>
          </a:prstGeom>
          <a:ln w="9525" cap="flat" cmpd="sng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</p:spPr>
      </p:sp>
      <p:sp>
        <p:nvSpPr>
          <p:cNvPr id="21536" name="Straight Connector 21535"/>
          <p:cNvSpPr/>
          <p:nvPr/>
        </p:nvSpPr>
        <p:spPr>
          <a:xfrm>
            <a:off x="5486400" y="5334000"/>
            <a:ext cx="0" cy="381000"/>
          </a:xfrm>
          <a:prstGeom prst="line">
            <a:avLst/>
          </a:prstGeom>
          <a:ln w="9525" cap="flat" cmpd="sng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</p:spPr>
      </p:sp>
      <p:sp>
        <p:nvSpPr>
          <p:cNvPr id="21537" name="Text Box 21536"/>
          <p:cNvSpPr txBox="1"/>
          <p:nvPr/>
        </p:nvSpPr>
        <p:spPr>
          <a:xfrm>
            <a:off x="6072188" y="5476875"/>
            <a:ext cx="381000" cy="304800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altLang="zh-CN" sz="1400">
                <a:solidFill>
                  <a:schemeClr val="tx2"/>
                </a:solidFill>
                <a:latin typeface="Tahoma" panose="020B0604030504040204" pitchFamily="34" charset="0"/>
              </a:rPr>
              <a:t>-1</a:t>
            </a:r>
          </a:p>
        </p:txBody>
      </p:sp>
      <p:sp>
        <p:nvSpPr>
          <p:cNvPr id="21538" name="Text Box 21537"/>
          <p:cNvSpPr txBox="1"/>
          <p:nvPr/>
        </p:nvSpPr>
        <p:spPr>
          <a:xfrm>
            <a:off x="7058025" y="2176463"/>
            <a:ext cx="685800" cy="366712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altLang="zh-CN">
                <a:latin typeface="Tahoma" panose="020B0604030504040204" pitchFamily="34" charset="0"/>
              </a:rPr>
              <a:t>(d3)</a:t>
            </a:r>
          </a:p>
        </p:txBody>
      </p:sp>
      <p:sp>
        <p:nvSpPr>
          <p:cNvPr id="21539" name="Text Box 21538"/>
          <p:cNvSpPr txBox="1"/>
          <p:nvPr/>
        </p:nvSpPr>
        <p:spPr>
          <a:xfrm>
            <a:off x="8234363" y="2857500"/>
            <a:ext cx="762000" cy="366713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altLang="zh-CN">
                <a:latin typeface="Tahoma" panose="020B0604030504040204" pitchFamily="34" charset="0"/>
              </a:rPr>
              <a:t>(d1)</a:t>
            </a:r>
          </a:p>
        </p:txBody>
      </p:sp>
      <p:sp>
        <p:nvSpPr>
          <p:cNvPr id="21540" name="Text Box 21539"/>
          <p:cNvSpPr txBox="1"/>
          <p:nvPr/>
        </p:nvSpPr>
        <p:spPr>
          <a:xfrm>
            <a:off x="8296275" y="4191000"/>
            <a:ext cx="762000" cy="366713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altLang="zh-CN">
                <a:latin typeface="Tahoma" panose="020B0604030504040204" pitchFamily="34" charset="0"/>
              </a:rPr>
              <a:t>(d2)</a:t>
            </a:r>
          </a:p>
        </p:txBody>
      </p:sp>
      <p:sp>
        <p:nvSpPr>
          <p:cNvPr id="21541" name="Oval 21540"/>
          <p:cNvSpPr/>
          <p:nvPr/>
        </p:nvSpPr>
        <p:spPr>
          <a:xfrm>
            <a:off x="6324600" y="7210425"/>
            <a:ext cx="152400" cy="152400"/>
          </a:xfrm>
          <a:prstGeom prst="ellipse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="t" anchorCtr="0"/>
          <a:lstStyle/>
          <a:p>
            <a:pPr eaLnBrk="0" hangingPunct="0"/>
            <a:endParaRPr lang="en-US" altLang="zh-CN">
              <a:latin typeface="Arial" panose="020B0604020202020204" pitchFamily="34" charset="0"/>
            </a:endParaRPr>
          </a:p>
        </p:txBody>
      </p:sp>
      <p:sp>
        <p:nvSpPr>
          <p:cNvPr id="23587" name="Text Box 21541"/>
          <p:cNvSpPr txBox="1"/>
          <p:nvPr/>
        </p:nvSpPr>
        <p:spPr>
          <a:xfrm>
            <a:off x="228600" y="0"/>
            <a:ext cx="8915400" cy="396875"/>
          </a:xfrm>
          <a:prstGeom prst="rect">
            <a:avLst/>
          </a:prstGeom>
          <a:solidFill>
            <a:schemeClr val="accent1"/>
          </a:solidFill>
          <a:ln w="9525">
            <a:noFill/>
          </a:ln>
        </p:spPr>
        <p:txBody>
          <a:bodyPr anchor="t" anchorCtr="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altLang="zh-CN" sz="2000" b="1" u="sng" err="1">
                <a:solidFill>
                  <a:srgbClr val="FF0000"/>
                </a:solidFill>
                <a:latin typeface="Tahoma" panose="020B0604030504040204" pitchFamily="34" charset="0"/>
              </a:rPr>
              <a:t>Tiết</a:t>
            </a:r>
            <a:r>
              <a:rPr lang="en-US" altLang="zh-CN" sz="2000" b="1" u="sng">
                <a:solidFill>
                  <a:srgbClr val="FF0000"/>
                </a:solidFill>
                <a:latin typeface="Tahoma" panose="020B0604030504040204" pitchFamily="34" charset="0"/>
              </a:rPr>
              <a:t> 25</a:t>
            </a:r>
            <a:r>
              <a:rPr lang="en-US" altLang="zh-CN" sz="2000" b="1">
                <a:solidFill>
                  <a:srgbClr val="FF0000"/>
                </a:solidFill>
                <a:latin typeface="Tahoma" panose="020B0604030504040204" pitchFamily="34" charset="0"/>
              </a:rPr>
              <a:t> :ĐƯỜNG THẲNG SONG </a:t>
            </a:r>
            <a:r>
              <a:rPr lang="en-US" altLang="zh-CN" sz="2000" b="1" err="1">
                <a:solidFill>
                  <a:srgbClr val="FF0000"/>
                </a:solidFill>
                <a:latin typeface="Tahoma" panose="020B0604030504040204" pitchFamily="34" charset="0"/>
              </a:rPr>
              <a:t>SONG</a:t>
            </a:r>
            <a:r>
              <a:rPr lang="en-US" altLang="zh-CN" sz="2000" b="1">
                <a:solidFill>
                  <a:srgbClr val="FF0000"/>
                </a:solidFill>
                <a:latin typeface="Tahoma" panose="020B0604030504040204" pitchFamily="34" charset="0"/>
              </a:rPr>
              <a:t> VÀ ĐƯỜNG THẲNG CẮT NHAU </a:t>
            </a:r>
          </a:p>
        </p:txBody>
      </p:sp>
      <p:sp>
        <p:nvSpPr>
          <p:cNvPr id="23588" name="Text Box 21543"/>
          <p:cNvSpPr txBox="1"/>
          <p:nvPr/>
        </p:nvSpPr>
        <p:spPr>
          <a:xfrm>
            <a:off x="8686800" y="5181600"/>
            <a:ext cx="381000" cy="366713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altLang="zh-CN">
                <a:latin typeface="Arial" panose="020B0604020202020204" pitchFamily="34" charset="0"/>
              </a:rPr>
              <a:t>x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15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15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15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150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150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215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150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150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15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15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15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215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215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15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15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215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15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15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215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215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215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215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215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215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215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215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215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215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215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215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215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215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215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215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215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215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215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215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215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1000"/>
                                        <p:tgtEl>
                                          <p:spTgt spid="215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215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215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1000"/>
                                        <p:tgtEl>
                                          <p:spTgt spid="215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215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215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1000"/>
                                        <p:tgtEl>
                                          <p:spTgt spid="215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215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215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1000"/>
                                        <p:tgtEl>
                                          <p:spTgt spid="215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215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215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1000"/>
                                        <p:tgtEl>
                                          <p:spTgt spid="215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215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215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1000"/>
                                        <p:tgtEl>
                                          <p:spTgt spid="215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0" dur="1000" fill="hold"/>
                                        <p:tgtEl>
                                          <p:spTgt spid="215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1000" fill="hold"/>
                                        <p:tgtEl>
                                          <p:spTgt spid="215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4" dur="1000"/>
                                        <p:tgtEl>
                                          <p:spTgt spid="215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215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1000" fill="hold"/>
                                        <p:tgtEl>
                                          <p:spTgt spid="215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9" dur="1000"/>
                                        <p:tgtEl>
                                          <p:spTgt spid="215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0" dur="1000" fill="hold"/>
                                        <p:tgtEl>
                                          <p:spTgt spid="215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1000" fill="hold"/>
                                        <p:tgtEl>
                                          <p:spTgt spid="215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4" dur="1000"/>
                                        <p:tgtEl>
                                          <p:spTgt spid="215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5" dur="1000" fill="hold"/>
                                        <p:tgtEl>
                                          <p:spTgt spid="215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1000" fill="hold"/>
                                        <p:tgtEl>
                                          <p:spTgt spid="215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9" dur="1000"/>
                                        <p:tgtEl>
                                          <p:spTgt spid="215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0" dur="1000" fill="hold"/>
                                        <p:tgtEl>
                                          <p:spTgt spid="215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1000" fill="hold"/>
                                        <p:tgtEl>
                                          <p:spTgt spid="215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4" dur="1000"/>
                                        <p:tgtEl>
                                          <p:spTgt spid="215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5" dur="1000" fill="hold"/>
                                        <p:tgtEl>
                                          <p:spTgt spid="215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1000" fill="hold"/>
                                        <p:tgtEl>
                                          <p:spTgt spid="215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9" dur="1000"/>
                                        <p:tgtEl>
                                          <p:spTgt spid="215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0" dur="1000" fill="hold"/>
                                        <p:tgtEl>
                                          <p:spTgt spid="215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1000" fill="hold"/>
                                        <p:tgtEl>
                                          <p:spTgt spid="215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4" dur="1000"/>
                                        <p:tgtEl>
                                          <p:spTgt spid="215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5" dur="1000" fill="hold"/>
                                        <p:tgtEl>
                                          <p:spTgt spid="215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1000" fill="hold"/>
                                        <p:tgtEl>
                                          <p:spTgt spid="215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9" dur="1000"/>
                                        <p:tgtEl>
                                          <p:spTgt spid="215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0" dur="1000" fill="hold"/>
                                        <p:tgtEl>
                                          <p:spTgt spid="215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1" dur="1000" fill="hold"/>
                                        <p:tgtEl>
                                          <p:spTgt spid="215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4" dur="1000"/>
                                        <p:tgtEl>
                                          <p:spTgt spid="215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5" dur="1000" fill="hold"/>
                                        <p:tgtEl>
                                          <p:spTgt spid="215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6" dur="1000" fill="hold"/>
                                        <p:tgtEl>
                                          <p:spTgt spid="215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9" dur="1000"/>
                                        <p:tgtEl>
                                          <p:spTgt spid="215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0" dur="1000" fill="hold"/>
                                        <p:tgtEl>
                                          <p:spTgt spid="215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1" dur="1000" fill="hold"/>
                                        <p:tgtEl>
                                          <p:spTgt spid="215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4" dur="1000"/>
                                        <p:tgtEl>
                                          <p:spTgt spid="215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5" dur="1000" fill="hold"/>
                                        <p:tgtEl>
                                          <p:spTgt spid="215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6" dur="1000" fill="hold"/>
                                        <p:tgtEl>
                                          <p:spTgt spid="215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9" dur="1000"/>
                                        <p:tgtEl>
                                          <p:spTgt spid="215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0" dur="1000" fill="hold"/>
                                        <p:tgtEl>
                                          <p:spTgt spid="215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1" dur="1000" fill="hold"/>
                                        <p:tgtEl>
                                          <p:spTgt spid="215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4" dur="1000"/>
                                        <p:tgtEl>
                                          <p:spTgt spid="215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5" dur="1000" fill="hold"/>
                                        <p:tgtEl>
                                          <p:spTgt spid="215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6" dur="1000" fill="hold"/>
                                        <p:tgtEl>
                                          <p:spTgt spid="215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9" dur="1000"/>
                                        <p:tgtEl>
                                          <p:spTgt spid="215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0" dur="1000" fill="hold"/>
                                        <p:tgtEl>
                                          <p:spTgt spid="215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1" dur="1000" fill="hold"/>
                                        <p:tgtEl>
                                          <p:spTgt spid="215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2" fill="hold">
                      <p:stCondLst>
                        <p:cond delay="indefinite"/>
                      </p:stCondLst>
                      <p:childTnLst>
                        <p:par>
                          <p:cTn id="173" fill="hold">
                            <p:stCondLst>
                              <p:cond delay="0"/>
                            </p:stCondLst>
                            <p:childTnLst>
                              <p:par>
                                <p:cTn id="174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 0.01526 L 0.0 -0.41757 " pathEditMode="relative" rAng="0" ptsTypes="AA">
                                      <p:cBhvr>
                                        <p:cTn id="175" dur="2000" fill="hold"/>
                                        <p:tgtEl>
                                          <p:spTgt spid="2154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216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8" grpId="0"/>
      <p:bldP spid="21509" grpId="0"/>
      <p:bldP spid="21510" grpId="0" animBg="1"/>
      <p:bldP spid="21511" grpId="0"/>
      <p:bldP spid="21514" grpId="0"/>
      <p:bldP spid="21523" grpId="0"/>
      <p:bldP spid="21526" grpId="0"/>
      <p:bldP spid="21527" grpId="0"/>
      <p:bldP spid="21528" grpId="0"/>
      <p:bldP spid="21529" grpId="0"/>
      <p:bldP spid="21530" grpId="0"/>
      <p:bldP spid="21531" grpId="0"/>
      <p:bldP spid="21532" grpId="0"/>
      <p:bldP spid="21533" grpId="0"/>
      <p:bldP spid="21537" grpId="0"/>
      <p:bldP spid="21538" grpId="0"/>
      <p:bldP spid="21539" grpId="0"/>
      <p:bldP spid="21540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rgbClr val="5D9E9E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2" name="Straight Connector 53251"/>
          <p:cNvSpPr/>
          <p:nvPr/>
        </p:nvSpPr>
        <p:spPr>
          <a:xfrm>
            <a:off x="2438400" y="4343400"/>
            <a:ext cx="5943600" cy="0"/>
          </a:xfrm>
          <a:prstGeom prst="line">
            <a:avLst/>
          </a:prstGeom>
          <a:ln w="28575" cap="flat" cmpd="sng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</p:sp>
      <p:sp>
        <p:nvSpPr>
          <p:cNvPr id="53253" name="Straight Connector 53252"/>
          <p:cNvSpPr/>
          <p:nvPr/>
        </p:nvSpPr>
        <p:spPr>
          <a:xfrm flipH="1" flipV="1">
            <a:off x="5410200" y="762000"/>
            <a:ext cx="76200" cy="5715000"/>
          </a:xfrm>
          <a:prstGeom prst="line">
            <a:avLst/>
          </a:prstGeom>
          <a:ln w="28575" cap="flat" cmpd="sng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</p:sp>
      <p:sp>
        <p:nvSpPr>
          <p:cNvPr id="53254" name="Text Box 53253"/>
          <p:cNvSpPr txBox="1"/>
          <p:nvPr/>
        </p:nvSpPr>
        <p:spPr>
          <a:xfrm>
            <a:off x="5086350" y="4252913"/>
            <a:ext cx="381000" cy="519112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altLang="zh-CN" sz="2800">
                <a:latin typeface="Arial" panose="020B0604020202020204" pitchFamily="34" charset="0"/>
              </a:rPr>
              <a:t>o</a:t>
            </a:r>
          </a:p>
        </p:txBody>
      </p:sp>
      <p:sp>
        <p:nvSpPr>
          <p:cNvPr id="53255" name="Text Box 53254"/>
          <p:cNvSpPr txBox="1"/>
          <p:nvPr/>
        </p:nvSpPr>
        <p:spPr>
          <a:xfrm>
            <a:off x="7772400" y="4572000"/>
            <a:ext cx="685800" cy="366713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altLang="zh-CN">
                <a:latin typeface="Arial" panose="020B0604020202020204" pitchFamily="34" charset="0"/>
              </a:rPr>
              <a:t>x</a:t>
            </a:r>
          </a:p>
        </p:txBody>
      </p:sp>
      <p:sp>
        <p:nvSpPr>
          <p:cNvPr id="53256" name="Text Box 53255"/>
          <p:cNvSpPr txBox="1"/>
          <p:nvPr/>
        </p:nvSpPr>
        <p:spPr>
          <a:xfrm>
            <a:off x="5791200" y="762000"/>
            <a:ext cx="533400" cy="366713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altLang="zh-CN">
                <a:latin typeface="Arial" panose="020B0604020202020204" pitchFamily="34" charset="0"/>
              </a:rPr>
              <a:t>y</a:t>
            </a:r>
          </a:p>
        </p:txBody>
      </p:sp>
      <p:sp>
        <p:nvSpPr>
          <p:cNvPr id="53257" name="Straight Connector 53256"/>
          <p:cNvSpPr/>
          <p:nvPr/>
        </p:nvSpPr>
        <p:spPr>
          <a:xfrm flipV="1">
            <a:off x="3200400" y="914400"/>
            <a:ext cx="3581400" cy="4267200"/>
          </a:xfrm>
          <a:prstGeom prst="line">
            <a:avLst/>
          </a:prstGeom>
          <a:ln w="38100" cap="flat" cmpd="sng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53258" name="Straight Connector 53257"/>
          <p:cNvSpPr/>
          <p:nvPr/>
        </p:nvSpPr>
        <p:spPr>
          <a:xfrm flipH="1" flipV="1">
            <a:off x="4019550" y="533400"/>
            <a:ext cx="3505200" cy="4876800"/>
          </a:xfrm>
          <a:prstGeom prst="line">
            <a:avLst/>
          </a:prstGeom>
          <a:ln w="38100" cap="flat" cmpd="sng">
            <a:solidFill>
              <a:schemeClr val="hlink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53259" name="Text Box 53258"/>
          <p:cNvSpPr txBox="1"/>
          <p:nvPr/>
        </p:nvSpPr>
        <p:spPr>
          <a:xfrm>
            <a:off x="5553075" y="2366963"/>
            <a:ext cx="304800" cy="366712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altLang="zh-CN" b="1">
                <a:latin typeface="Arial" panose="020B0604020202020204" pitchFamily="34" charset="0"/>
              </a:rPr>
              <a:t>3</a:t>
            </a:r>
          </a:p>
        </p:txBody>
      </p:sp>
      <p:sp>
        <p:nvSpPr>
          <p:cNvPr id="53260" name="Text Box 53259"/>
          <p:cNvSpPr txBox="1"/>
          <p:nvPr/>
        </p:nvSpPr>
        <p:spPr>
          <a:xfrm>
            <a:off x="3681413" y="762000"/>
            <a:ext cx="838200" cy="366713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altLang="zh-CN">
                <a:latin typeface="Arial" panose="020B0604020202020204" pitchFamily="34" charset="0"/>
              </a:rPr>
              <a:t>(d1)</a:t>
            </a:r>
          </a:p>
        </p:txBody>
      </p:sp>
      <p:sp>
        <p:nvSpPr>
          <p:cNvPr id="53261" name="Text Box 53260"/>
          <p:cNvSpPr txBox="1"/>
          <p:nvPr/>
        </p:nvSpPr>
        <p:spPr>
          <a:xfrm>
            <a:off x="6553200" y="1219200"/>
            <a:ext cx="838200" cy="366713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altLang="zh-CN">
                <a:latin typeface="Arial" panose="020B0604020202020204" pitchFamily="34" charset="0"/>
              </a:rPr>
              <a:t>(d2)</a:t>
            </a:r>
          </a:p>
        </p:txBody>
      </p:sp>
      <p:sp>
        <p:nvSpPr>
          <p:cNvPr id="53262" name="Text Box 53261"/>
          <p:cNvSpPr txBox="1"/>
          <p:nvPr/>
        </p:nvSpPr>
        <p:spPr>
          <a:xfrm>
            <a:off x="762000" y="533400"/>
            <a:ext cx="2743200" cy="366713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altLang="zh-CN" b="1" err="1">
                <a:latin typeface="Arial" panose="020B0604020202020204" pitchFamily="34" charset="0"/>
              </a:rPr>
              <a:t>Cho</a:t>
            </a:r>
            <a:r>
              <a:rPr lang="en-US" altLang="zh-CN" b="1">
                <a:latin typeface="Arial" panose="020B0604020202020204" pitchFamily="34" charset="0"/>
              </a:rPr>
              <a:t> </a:t>
            </a:r>
            <a:r>
              <a:rPr lang="en-US" altLang="zh-CN" b="1" err="1">
                <a:latin typeface="Arial" panose="020B0604020202020204" pitchFamily="34" charset="0"/>
              </a:rPr>
              <a:t>hình</a:t>
            </a:r>
            <a:r>
              <a:rPr lang="en-US" altLang="zh-CN" b="1">
                <a:latin typeface="Arial" panose="020B0604020202020204" pitchFamily="34" charset="0"/>
              </a:rPr>
              <a:t> </a:t>
            </a:r>
            <a:r>
              <a:rPr lang="en-US" altLang="zh-CN" b="1" err="1">
                <a:latin typeface="Arial" panose="020B0604020202020204" pitchFamily="34" charset="0"/>
              </a:rPr>
              <a:t>vẽ</a:t>
            </a:r>
            <a:r>
              <a:rPr lang="en-US" altLang="zh-CN" b="1">
                <a:latin typeface="Arial" panose="020B0604020202020204" pitchFamily="34" charset="0"/>
              </a:rPr>
              <a:t> </a:t>
            </a:r>
            <a:r>
              <a:rPr lang="en-US" altLang="zh-CN" b="1" err="1">
                <a:latin typeface="Arial" panose="020B0604020202020204" pitchFamily="34" charset="0"/>
              </a:rPr>
              <a:t>sau</a:t>
            </a:r>
            <a:r>
              <a:rPr lang="en-US" altLang="zh-CN" b="1">
                <a:latin typeface="Arial" panose="020B0604020202020204" pitchFamily="34" charset="0"/>
              </a:rPr>
              <a:t>  :</a:t>
            </a:r>
          </a:p>
        </p:txBody>
      </p:sp>
      <p:sp>
        <p:nvSpPr>
          <p:cNvPr id="25613" name="Text Box 53262"/>
          <p:cNvSpPr txBox="1"/>
          <p:nvPr/>
        </p:nvSpPr>
        <p:spPr>
          <a:xfrm>
            <a:off x="228600" y="0"/>
            <a:ext cx="8915400" cy="396875"/>
          </a:xfrm>
          <a:prstGeom prst="rect">
            <a:avLst/>
          </a:prstGeom>
          <a:solidFill>
            <a:schemeClr val="accent1"/>
          </a:solidFill>
          <a:ln w="9525">
            <a:noFill/>
          </a:ln>
        </p:spPr>
        <p:txBody>
          <a:bodyPr anchor="t" anchorCtr="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altLang="zh-CN" sz="2000" b="1" u="sng" err="1">
                <a:solidFill>
                  <a:srgbClr val="FF0000"/>
                </a:solidFill>
                <a:latin typeface="Tahoma" panose="020B0604030504040204" pitchFamily="34" charset="0"/>
              </a:rPr>
              <a:t>Tiết</a:t>
            </a:r>
            <a:r>
              <a:rPr lang="en-US" altLang="zh-CN" sz="2000" b="1" u="sng">
                <a:solidFill>
                  <a:srgbClr val="FF0000"/>
                </a:solidFill>
                <a:latin typeface="Tahoma" panose="020B0604030504040204" pitchFamily="34" charset="0"/>
              </a:rPr>
              <a:t> 25</a:t>
            </a:r>
            <a:r>
              <a:rPr lang="en-US" altLang="zh-CN" sz="2000" b="1">
                <a:solidFill>
                  <a:srgbClr val="FF0000"/>
                </a:solidFill>
                <a:latin typeface="Tahoma" panose="020B0604030504040204" pitchFamily="34" charset="0"/>
              </a:rPr>
              <a:t> :ĐƯỜNG THẲNG SONG </a:t>
            </a:r>
            <a:r>
              <a:rPr lang="en-US" altLang="zh-CN" sz="2000" b="1" err="1">
                <a:solidFill>
                  <a:srgbClr val="FF0000"/>
                </a:solidFill>
                <a:latin typeface="Tahoma" panose="020B0604030504040204" pitchFamily="34" charset="0"/>
              </a:rPr>
              <a:t>SONG</a:t>
            </a:r>
            <a:r>
              <a:rPr lang="en-US" altLang="zh-CN" sz="2000" b="1">
                <a:solidFill>
                  <a:srgbClr val="FF0000"/>
                </a:solidFill>
                <a:latin typeface="Tahoma" panose="020B0604030504040204" pitchFamily="34" charset="0"/>
              </a:rPr>
              <a:t> VÀ ĐƯỜNG THẲNG CẮT NHAU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532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32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32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532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532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32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532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32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32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532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532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32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532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532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32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532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532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532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532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532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532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254" grpId="0"/>
      <p:bldP spid="53255" grpId="0"/>
      <p:bldP spid="53256" grpId="0"/>
      <p:bldP spid="53259" grpId="0"/>
      <p:bldP spid="53260" grpId="0"/>
      <p:bldP spid="53261" grpId="0"/>
      <p:bldP spid="5326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2" name="Text Box 22531"/>
          <p:cNvSpPr txBox="1"/>
          <p:nvPr/>
        </p:nvSpPr>
        <p:spPr>
          <a:xfrm>
            <a:off x="457200" y="1905000"/>
            <a:ext cx="8229600" cy="2041525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altLang="zh-CN">
                <a:latin typeface="Tahoma" panose="020B0604030504040204" pitchFamily="34" charset="0"/>
                <a:sym typeface="Webdings" panose="05030102010509060703" pitchFamily="18" charset="2"/>
              </a:rPr>
              <a:t> </a:t>
            </a:r>
            <a:r>
              <a:rPr lang="en-US" altLang="zh-CN" sz="3200">
                <a:solidFill>
                  <a:srgbClr val="FF0000"/>
                </a:solidFill>
                <a:latin typeface="Tahoma" panose="020B0604030504040204" pitchFamily="34" charset="0"/>
                <a:sym typeface="Webdings" panose="05030102010509060703" pitchFamily="18" charset="2"/>
              </a:rPr>
              <a:t>. </a:t>
            </a:r>
            <a:r>
              <a:rPr lang="en-US" altLang="zh-CN" sz="3200" b="1" u="sng" err="1">
                <a:solidFill>
                  <a:srgbClr val="FF0000"/>
                </a:solidFill>
                <a:latin typeface="Tahoma" panose="020B0604030504040204" pitchFamily="34" charset="0"/>
                <a:sym typeface="Webdings" panose="05030102010509060703" pitchFamily="18" charset="2"/>
              </a:rPr>
              <a:t>Chú</a:t>
            </a:r>
            <a:r>
              <a:rPr lang="en-US" altLang="zh-CN" sz="3200" b="1" u="sng">
                <a:solidFill>
                  <a:srgbClr val="FF0000"/>
                </a:solidFill>
                <a:latin typeface="Tahoma" panose="020B0604030504040204" pitchFamily="34" charset="0"/>
                <a:sym typeface="Webdings" panose="05030102010509060703" pitchFamily="18" charset="2"/>
              </a:rPr>
              <a:t> ý</a:t>
            </a:r>
            <a:r>
              <a:rPr lang="en-US" altLang="zh-CN" sz="3200">
                <a:solidFill>
                  <a:srgbClr val="FF0000"/>
                </a:solidFill>
                <a:latin typeface="Tahoma" panose="020B0604030504040204" pitchFamily="34" charset="0"/>
                <a:sym typeface="Webdings" panose="05030102010509060703" pitchFamily="18" charset="2"/>
              </a:rPr>
              <a:t> : </a:t>
            </a:r>
            <a:r>
              <a:rPr lang="en-US" altLang="zh-CN" sz="3200" err="1">
                <a:solidFill>
                  <a:srgbClr val="FF0000"/>
                </a:solidFill>
                <a:latin typeface="Tahoma" panose="020B0604030504040204" pitchFamily="34" charset="0"/>
                <a:sym typeface="Webdings" panose="05030102010509060703" pitchFamily="18" charset="2"/>
              </a:rPr>
              <a:t>Khi</a:t>
            </a:r>
            <a:r>
              <a:rPr lang="en-US" altLang="zh-CN" sz="3200">
                <a:solidFill>
                  <a:srgbClr val="FF0000"/>
                </a:solidFill>
                <a:latin typeface="Tahoma" panose="020B0604030504040204" pitchFamily="34" charset="0"/>
                <a:sym typeface="Webdings" panose="05030102010509060703" pitchFamily="18" charset="2"/>
              </a:rPr>
              <a:t> </a:t>
            </a:r>
            <a:r>
              <a:rPr lang="en-US" altLang="zh-CN" sz="3200">
                <a:solidFill>
                  <a:srgbClr val="FF0000"/>
                </a:solidFill>
                <a:latin typeface="Tahoma" panose="020B0604030504040204" pitchFamily="34" charset="0"/>
              </a:rPr>
              <a:t>a≠ a’ </a:t>
            </a:r>
            <a:r>
              <a:rPr lang="en-US" altLang="zh-CN" sz="3200" err="1">
                <a:solidFill>
                  <a:srgbClr val="FF0000"/>
                </a:solidFill>
                <a:latin typeface="Tahoma" panose="020B0604030504040204" pitchFamily="34" charset="0"/>
              </a:rPr>
              <a:t>và</a:t>
            </a:r>
            <a:r>
              <a:rPr lang="en-US" altLang="zh-CN" sz="3200">
                <a:solidFill>
                  <a:srgbClr val="FF0000"/>
                </a:solidFill>
                <a:latin typeface="Tahoma" panose="020B0604030504040204" pitchFamily="34" charset="0"/>
              </a:rPr>
              <a:t> b = b’  </a:t>
            </a:r>
            <a:r>
              <a:rPr lang="en-US" altLang="zh-CN" sz="3200" err="1">
                <a:solidFill>
                  <a:srgbClr val="FF0000"/>
                </a:solidFill>
                <a:latin typeface="Tahoma" panose="020B0604030504040204" pitchFamily="34" charset="0"/>
              </a:rPr>
              <a:t>thì</a:t>
            </a:r>
            <a:r>
              <a:rPr lang="en-US" altLang="zh-CN" sz="3200">
                <a:solidFill>
                  <a:srgbClr val="FF0000"/>
                </a:solidFill>
                <a:latin typeface="Tahoma" panose="020B0604030504040204" pitchFamily="34" charset="0"/>
              </a:rPr>
              <a:t> </a:t>
            </a:r>
            <a:r>
              <a:rPr lang="en-US" altLang="zh-CN" sz="3200" err="1">
                <a:solidFill>
                  <a:srgbClr val="FF0000"/>
                </a:solidFill>
                <a:latin typeface="Tahoma" panose="020B0604030504040204" pitchFamily="34" charset="0"/>
              </a:rPr>
              <a:t>hai</a:t>
            </a:r>
            <a:r>
              <a:rPr lang="en-US" altLang="zh-CN" sz="3200">
                <a:solidFill>
                  <a:srgbClr val="FF0000"/>
                </a:solidFill>
                <a:latin typeface="Tahoma" panose="020B0604030504040204" pitchFamily="34" charset="0"/>
              </a:rPr>
              <a:t> </a:t>
            </a:r>
            <a:r>
              <a:rPr lang="en-US" altLang="zh-CN" sz="3200" err="1">
                <a:solidFill>
                  <a:srgbClr val="FF0000"/>
                </a:solidFill>
                <a:latin typeface="Tahoma" panose="020B0604030504040204" pitchFamily="34" charset="0"/>
              </a:rPr>
              <a:t>đường</a:t>
            </a:r>
            <a:r>
              <a:rPr lang="en-US" altLang="zh-CN" sz="3200">
                <a:solidFill>
                  <a:srgbClr val="FF0000"/>
                </a:solidFill>
                <a:latin typeface="Tahoma" panose="020B0604030504040204" pitchFamily="34" charset="0"/>
              </a:rPr>
              <a:t> </a:t>
            </a:r>
            <a:r>
              <a:rPr lang="en-US" altLang="zh-CN" sz="3200" err="1">
                <a:solidFill>
                  <a:srgbClr val="FF0000"/>
                </a:solidFill>
                <a:latin typeface="Tahoma" panose="020B0604030504040204" pitchFamily="34" charset="0"/>
              </a:rPr>
              <a:t>thẳng</a:t>
            </a:r>
            <a:r>
              <a:rPr lang="en-US" altLang="zh-CN" sz="3200">
                <a:solidFill>
                  <a:srgbClr val="FF0000"/>
                </a:solidFill>
                <a:latin typeface="Tahoma" panose="020B0604030504040204" pitchFamily="34" charset="0"/>
              </a:rPr>
              <a:t> </a:t>
            </a:r>
            <a:r>
              <a:rPr lang="en-US" altLang="zh-CN" sz="3200" err="1">
                <a:solidFill>
                  <a:srgbClr val="FF0000"/>
                </a:solidFill>
                <a:latin typeface="Tahoma" panose="020B0604030504040204" pitchFamily="34" charset="0"/>
              </a:rPr>
              <a:t>có</a:t>
            </a:r>
            <a:r>
              <a:rPr lang="en-US" altLang="zh-CN" sz="3200">
                <a:solidFill>
                  <a:srgbClr val="FF0000"/>
                </a:solidFill>
                <a:latin typeface="Tahoma" panose="020B0604030504040204" pitchFamily="34" charset="0"/>
              </a:rPr>
              <a:t> </a:t>
            </a:r>
            <a:r>
              <a:rPr lang="en-US" altLang="zh-CN" sz="3200" err="1">
                <a:solidFill>
                  <a:srgbClr val="FF0000"/>
                </a:solidFill>
                <a:latin typeface="Tahoma" panose="020B0604030504040204" pitchFamily="34" charset="0"/>
              </a:rPr>
              <a:t>cùng</a:t>
            </a:r>
            <a:r>
              <a:rPr lang="en-US" altLang="zh-CN" sz="3200">
                <a:solidFill>
                  <a:srgbClr val="FF0000"/>
                </a:solidFill>
                <a:latin typeface="Tahoma" panose="020B0604030504040204" pitchFamily="34" charset="0"/>
              </a:rPr>
              <a:t> </a:t>
            </a:r>
            <a:r>
              <a:rPr lang="en-US" altLang="zh-CN" sz="3200" err="1">
                <a:solidFill>
                  <a:srgbClr val="FF0000"/>
                </a:solidFill>
                <a:latin typeface="Tahoma" panose="020B0604030504040204" pitchFamily="34" charset="0"/>
              </a:rPr>
              <a:t>tung</a:t>
            </a:r>
            <a:r>
              <a:rPr lang="en-US" altLang="zh-CN" sz="3200">
                <a:solidFill>
                  <a:srgbClr val="FF0000"/>
                </a:solidFill>
                <a:latin typeface="Tahoma" panose="020B0604030504040204" pitchFamily="34" charset="0"/>
              </a:rPr>
              <a:t> </a:t>
            </a:r>
            <a:r>
              <a:rPr lang="en-US" altLang="zh-CN" sz="3200" err="1">
                <a:solidFill>
                  <a:srgbClr val="FF0000"/>
                </a:solidFill>
                <a:latin typeface="Tahoma" panose="020B0604030504040204" pitchFamily="34" charset="0"/>
              </a:rPr>
              <a:t>độ</a:t>
            </a:r>
            <a:r>
              <a:rPr lang="en-US" altLang="zh-CN" sz="3200">
                <a:solidFill>
                  <a:srgbClr val="FF0000"/>
                </a:solidFill>
                <a:latin typeface="Tahoma" panose="020B0604030504040204" pitchFamily="34" charset="0"/>
              </a:rPr>
              <a:t> </a:t>
            </a:r>
            <a:r>
              <a:rPr lang="en-US" altLang="zh-CN" sz="3200" err="1">
                <a:solidFill>
                  <a:srgbClr val="FF0000"/>
                </a:solidFill>
                <a:latin typeface="Tahoma" panose="020B0604030504040204" pitchFamily="34" charset="0"/>
              </a:rPr>
              <a:t>gốc</a:t>
            </a:r>
            <a:r>
              <a:rPr lang="en-US" altLang="zh-CN" sz="3200">
                <a:solidFill>
                  <a:srgbClr val="FF0000"/>
                </a:solidFill>
                <a:latin typeface="Tahoma" panose="020B0604030504040204" pitchFamily="34" charset="0"/>
              </a:rPr>
              <a:t> , do </a:t>
            </a:r>
            <a:r>
              <a:rPr lang="en-US" altLang="zh-CN" sz="3200" err="1">
                <a:solidFill>
                  <a:srgbClr val="FF0000"/>
                </a:solidFill>
                <a:latin typeface="Tahoma" panose="020B0604030504040204" pitchFamily="34" charset="0"/>
              </a:rPr>
              <a:t>đó</a:t>
            </a:r>
            <a:r>
              <a:rPr lang="en-US" altLang="zh-CN" sz="3200">
                <a:solidFill>
                  <a:srgbClr val="FF0000"/>
                </a:solidFill>
                <a:latin typeface="Tahoma" panose="020B0604030504040204" pitchFamily="34" charset="0"/>
              </a:rPr>
              <a:t> </a:t>
            </a:r>
            <a:r>
              <a:rPr lang="en-US" altLang="zh-CN" sz="3200" err="1">
                <a:solidFill>
                  <a:srgbClr val="FF0000"/>
                </a:solidFill>
                <a:latin typeface="Tahoma" panose="020B0604030504040204" pitchFamily="34" charset="0"/>
              </a:rPr>
              <a:t>chúng</a:t>
            </a:r>
            <a:r>
              <a:rPr lang="en-US" altLang="zh-CN" sz="3200">
                <a:solidFill>
                  <a:srgbClr val="FF0000"/>
                </a:solidFill>
                <a:latin typeface="Tahoma" panose="020B0604030504040204" pitchFamily="34" charset="0"/>
              </a:rPr>
              <a:t> </a:t>
            </a:r>
            <a:r>
              <a:rPr lang="en-US" altLang="zh-CN" sz="3200" err="1">
                <a:solidFill>
                  <a:srgbClr val="FF0000"/>
                </a:solidFill>
                <a:latin typeface="Tahoma" panose="020B0604030504040204" pitchFamily="34" charset="0"/>
              </a:rPr>
              <a:t>cắt</a:t>
            </a:r>
            <a:r>
              <a:rPr lang="en-US" altLang="zh-CN" sz="3200">
                <a:solidFill>
                  <a:srgbClr val="FF0000"/>
                </a:solidFill>
                <a:latin typeface="Tahoma" panose="020B0604030504040204" pitchFamily="34" charset="0"/>
              </a:rPr>
              <a:t> </a:t>
            </a:r>
            <a:r>
              <a:rPr lang="en-US" altLang="zh-CN" sz="3200" err="1">
                <a:solidFill>
                  <a:srgbClr val="FF0000"/>
                </a:solidFill>
                <a:latin typeface="Tahoma" panose="020B0604030504040204" pitchFamily="34" charset="0"/>
              </a:rPr>
              <a:t>nhau</a:t>
            </a:r>
            <a:r>
              <a:rPr lang="en-US" altLang="zh-CN" sz="3200">
                <a:solidFill>
                  <a:srgbClr val="FF0000"/>
                </a:solidFill>
                <a:latin typeface="Tahoma" panose="020B0604030504040204" pitchFamily="34" charset="0"/>
              </a:rPr>
              <a:t> </a:t>
            </a:r>
            <a:r>
              <a:rPr lang="en-US" altLang="zh-CN" sz="3200" err="1">
                <a:solidFill>
                  <a:srgbClr val="FF0000"/>
                </a:solidFill>
                <a:latin typeface="Tahoma" panose="020B0604030504040204" pitchFamily="34" charset="0"/>
              </a:rPr>
              <a:t>tại</a:t>
            </a:r>
            <a:r>
              <a:rPr lang="en-US" altLang="zh-CN" sz="3200">
                <a:solidFill>
                  <a:srgbClr val="FF0000"/>
                </a:solidFill>
                <a:latin typeface="Tahoma" panose="020B0604030504040204" pitchFamily="34" charset="0"/>
              </a:rPr>
              <a:t> </a:t>
            </a:r>
            <a:r>
              <a:rPr lang="en-US" altLang="zh-CN" sz="3200" err="1">
                <a:solidFill>
                  <a:srgbClr val="FF0000"/>
                </a:solidFill>
                <a:latin typeface="Tahoma" panose="020B0604030504040204" pitchFamily="34" charset="0"/>
              </a:rPr>
              <a:t>một</a:t>
            </a:r>
            <a:r>
              <a:rPr lang="en-US" altLang="zh-CN" sz="3200">
                <a:solidFill>
                  <a:srgbClr val="FF0000"/>
                </a:solidFill>
                <a:latin typeface="Tahoma" panose="020B0604030504040204" pitchFamily="34" charset="0"/>
              </a:rPr>
              <a:t> </a:t>
            </a:r>
            <a:r>
              <a:rPr lang="en-US" altLang="zh-CN" sz="3200" err="1">
                <a:solidFill>
                  <a:srgbClr val="FF0000"/>
                </a:solidFill>
                <a:latin typeface="Tahoma" panose="020B0604030504040204" pitchFamily="34" charset="0"/>
              </a:rPr>
              <a:t>điểm</a:t>
            </a:r>
            <a:r>
              <a:rPr lang="en-US" altLang="zh-CN" sz="3200">
                <a:solidFill>
                  <a:srgbClr val="FF0000"/>
                </a:solidFill>
                <a:latin typeface="Tahoma" panose="020B0604030504040204" pitchFamily="34" charset="0"/>
              </a:rPr>
              <a:t> </a:t>
            </a:r>
            <a:r>
              <a:rPr lang="en-US" altLang="zh-CN" sz="3200" err="1">
                <a:solidFill>
                  <a:srgbClr val="FF0000"/>
                </a:solidFill>
                <a:latin typeface="Tahoma" panose="020B0604030504040204" pitchFamily="34" charset="0"/>
              </a:rPr>
              <a:t>trên</a:t>
            </a:r>
            <a:r>
              <a:rPr lang="en-US" altLang="zh-CN" sz="3200">
                <a:solidFill>
                  <a:srgbClr val="FF0000"/>
                </a:solidFill>
                <a:latin typeface="Tahoma" panose="020B0604030504040204" pitchFamily="34" charset="0"/>
              </a:rPr>
              <a:t> </a:t>
            </a:r>
            <a:r>
              <a:rPr lang="en-US" altLang="zh-CN" sz="3200" err="1">
                <a:solidFill>
                  <a:srgbClr val="FF0000"/>
                </a:solidFill>
                <a:latin typeface="Tahoma" panose="020B0604030504040204" pitchFamily="34" charset="0"/>
              </a:rPr>
              <a:t>trục</a:t>
            </a:r>
            <a:r>
              <a:rPr lang="en-US" altLang="zh-CN" sz="3200">
                <a:solidFill>
                  <a:srgbClr val="FF0000"/>
                </a:solidFill>
                <a:latin typeface="Tahoma" panose="020B0604030504040204" pitchFamily="34" charset="0"/>
              </a:rPr>
              <a:t> </a:t>
            </a:r>
            <a:r>
              <a:rPr lang="en-US" altLang="zh-CN" sz="3200" err="1">
                <a:solidFill>
                  <a:srgbClr val="FF0000"/>
                </a:solidFill>
                <a:latin typeface="Tahoma" panose="020B0604030504040204" pitchFamily="34" charset="0"/>
              </a:rPr>
              <a:t>tung</a:t>
            </a:r>
            <a:r>
              <a:rPr lang="en-US" altLang="zh-CN" sz="3200">
                <a:solidFill>
                  <a:srgbClr val="FF0000"/>
                </a:solidFill>
                <a:latin typeface="Tahoma" panose="020B0604030504040204" pitchFamily="34" charset="0"/>
              </a:rPr>
              <a:t> </a:t>
            </a:r>
            <a:r>
              <a:rPr lang="en-US" altLang="zh-CN" sz="3200" err="1">
                <a:solidFill>
                  <a:srgbClr val="FF0000"/>
                </a:solidFill>
                <a:latin typeface="Tahoma" panose="020B0604030504040204" pitchFamily="34" charset="0"/>
              </a:rPr>
              <a:t>có</a:t>
            </a:r>
            <a:r>
              <a:rPr lang="en-US" altLang="zh-CN" sz="3200">
                <a:solidFill>
                  <a:srgbClr val="FF0000"/>
                </a:solidFill>
                <a:latin typeface="Tahoma" panose="020B0604030504040204" pitchFamily="34" charset="0"/>
              </a:rPr>
              <a:t> </a:t>
            </a:r>
            <a:r>
              <a:rPr lang="en-US" altLang="zh-CN" sz="3200" err="1">
                <a:solidFill>
                  <a:srgbClr val="FF0000"/>
                </a:solidFill>
                <a:latin typeface="Tahoma" panose="020B0604030504040204" pitchFamily="34" charset="0"/>
              </a:rPr>
              <a:t>tung</a:t>
            </a:r>
            <a:r>
              <a:rPr lang="en-US" altLang="zh-CN" sz="3200">
                <a:solidFill>
                  <a:srgbClr val="FF0000"/>
                </a:solidFill>
                <a:latin typeface="Tahoma" panose="020B0604030504040204" pitchFamily="34" charset="0"/>
              </a:rPr>
              <a:t> </a:t>
            </a:r>
            <a:r>
              <a:rPr lang="en-US" altLang="zh-CN" sz="3200" err="1">
                <a:solidFill>
                  <a:srgbClr val="FF0000"/>
                </a:solidFill>
                <a:latin typeface="Tahoma" panose="020B0604030504040204" pitchFamily="34" charset="0"/>
              </a:rPr>
              <a:t>độ</a:t>
            </a:r>
            <a:r>
              <a:rPr lang="en-US" altLang="zh-CN" sz="3200">
                <a:solidFill>
                  <a:srgbClr val="FF0000"/>
                </a:solidFill>
                <a:latin typeface="Tahoma" panose="020B0604030504040204" pitchFamily="34" charset="0"/>
              </a:rPr>
              <a:t> </a:t>
            </a:r>
            <a:r>
              <a:rPr lang="en-US" altLang="zh-CN" sz="3200" err="1">
                <a:solidFill>
                  <a:srgbClr val="FF0000"/>
                </a:solidFill>
                <a:latin typeface="Tahoma" panose="020B0604030504040204" pitchFamily="34" charset="0"/>
              </a:rPr>
              <a:t>là</a:t>
            </a:r>
            <a:r>
              <a:rPr lang="en-US" altLang="zh-CN" sz="3200">
                <a:solidFill>
                  <a:srgbClr val="FF0000"/>
                </a:solidFill>
                <a:latin typeface="Tahoma" panose="020B0604030504040204" pitchFamily="34" charset="0"/>
              </a:rPr>
              <a:t> b</a:t>
            </a:r>
          </a:p>
        </p:txBody>
      </p:sp>
      <p:sp>
        <p:nvSpPr>
          <p:cNvPr id="24578" name="Text Box 22532"/>
          <p:cNvSpPr txBox="1"/>
          <p:nvPr/>
        </p:nvSpPr>
        <p:spPr>
          <a:xfrm>
            <a:off x="228600" y="0"/>
            <a:ext cx="8915400" cy="396875"/>
          </a:xfrm>
          <a:prstGeom prst="rect">
            <a:avLst/>
          </a:prstGeom>
          <a:solidFill>
            <a:schemeClr val="accent1"/>
          </a:solidFill>
          <a:ln w="9525">
            <a:noFill/>
          </a:ln>
        </p:spPr>
        <p:txBody>
          <a:bodyPr anchor="t" anchorCtr="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altLang="zh-CN" sz="2000" b="1" u="sng" err="1">
                <a:solidFill>
                  <a:srgbClr val="FF0000"/>
                </a:solidFill>
                <a:latin typeface="Tahoma" panose="020B0604030504040204" pitchFamily="34" charset="0"/>
              </a:rPr>
              <a:t>Tiết</a:t>
            </a:r>
            <a:r>
              <a:rPr lang="en-US" altLang="zh-CN" sz="2000" b="1" u="sng">
                <a:solidFill>
                  <a:srgbClr val="FF0000"/>
                </a:solidFill>
                <a:latin typeface="Tahoma" panose="020B0604030504040204" pitchFamily="34" charset="0"/>
              </a:rPr>
              <a:t> 25</a:t>
            </a:r>
            <a:r>
              <a:rPr lang="en-US" altLang="zh-CN" sz="2000" b="1">
                <a:solidFill>
                  <a:srgbClr val="FF0000"/>
                </a:solidFill>
                <a:latin typeface="Tahoma" panose="020B0604030504040204" pitchFamily="34" charset="0"/>
              </a:rPr>
              <a:t> :ĐƯỜNG THẲNG SONG </a:t>
            </a:r>
            <a:r>
              <a:rPr lang="en-US" altLang="zh-CN" sz="2000" b="1" err="1">
                <a:solidFill>
                  <a:srgbClr val="FF0000"/>
                </a:solidFill>
                <a:latin typeface="Tahoma" panose="020B0604030504040204" pitchFamily="34" charset="0"/>
              </a:rPr>
              <a:t>SONG</a:t>
            </a:r>
            <a:r>
              <a:rPr lang="en-US" altLang="zh-CN" sz="2000" b="1">
                <a:solidFill>
                  <a:srgbClr val="FF0000"/>
                </a:solidFill>
                <a:latin typeface="Tahoma" panose="020B0604030504040204" pitchFamily="34" charset="0"/>
              </a:rPr>
              <a:t> VÀ ĐƯỜNG THẲNG CẮT NHAU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253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253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253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ext Box 23553"/>
          <p:cNvSpPr txBox="1"/>
          <p:nvPr/>
        </p:nvSpPr>
        <p:spPr>
          <a:xfrm>
            <a:off x="838200" y="685800"/>
            <a:ext cx="7620000" cy="1128713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altLang="zh-CN" sz="2000" err="1">
                <a:latin typeface="Tahoma" panose="020B0604030504040204" pitchFamily="34" charset="0"/>
              </a:rPr>
              <a:t>Khi</a:t>
            </a:r>
            <a:r>
              <a:rPr lang="en-US" altLang="zh-CN" sz="2000">
                <a:latin typeface="Tahoma" panose="020B0604030504040204" pitchFamily="34" charset="0"/>
              </a:rPr>
              <a:t> </a:t>
            </a:r>
            <a:r>
              <a:rPr lang="en-US" altLang="zh-CN" sz="2000" err="1">
                <a:latin typeface="Tahoma" panose="020B0604030504040204" pitchFamily="34" charset="0"/>
              </a:rPr>
              <a:t>nào</a:t>
            </a:r>
            <a:r>
              <a:rPr lang="en-US" altLang="zh-CN" sz="2000">
                <a:latin typeface="Tahoma" panose="020B0604030504040204" pitchFamily="34" charset="0"/>
              </a:rPr>
              <a:t> </a:t>
            </a:r>
            <a:r>
              <a:rPr lang="en-US" altLang="zh-CN" sz="2000" err="1">
                <a:latin typeface="Tahoma" panose="020B0604030504040204" pitchFamily="34" charset="0"/>
              </a:rPr>
              <a:t>thì</a:t>
            </a:r>
            <a:r>
              <a:rPr lang="en-US" altLang="zh-CN" sz="2000">
                <a:latin typeface="Tahoma" panose="020B0604030504040204" pitchFamily="34" charset="0"/>
              </a:rPr>
              <a:t> </a:t>
            </a:r>
            <a:r>
              <a:rPr lang="en-US" altLang="zh-CN" sz="2000" err="1">
                <a:latin typeface="Tahoma" panose="020B0604030504040204" pitchFamily="34" charset="0"/>
              </a:rPr>
              <a:t>hai</a:t>
            </a:r>
            <a:r>
              <a:rPr lang="en-US" altLang="zh-CN" sz="2000">
                <a:latin typeface="Tahoma" panose="020B0604030504040204" pitchFamily="34" charset="0"/>
              </a:rPr>
              <a:t> </a:t>
            </a:r>
            <a:r>
              <a:rPr lang="en-US" altLang="zh-CN" sz="2000" err="1">
                <a:latin typeface="Tahoma" panose="020B0604030504040204" pitchFamily="34" charset="0"/>
              </a:rPr>
              <a:t>đường</a:t>
            </a:r>
            <a:r>
              <a:rPr lang="en-US" altLang="zh-CN" sz="2000">
                <a:latin typeface="Tahoma" panose="020B0604030504040204" pitchFamily="34" charset="0"/>
              </a:rPr>
              <a:t> </a:t>
            </a:r>
            <a:r>
              <a:rPr lang="en-US" altLang="zh-CN" sz="2000" err="1">
                <a:latin typeface="Tahoma" panose="020B0604030504040204" pitchFamily="34" charset="0"/>
              </a:rPr>
              <a:t>thẳng</a:t>
            </a:r>
            <a:r>
              <a:rPr lang="en-US" altLang="zh-CN" sz="2000">
                <a:latin typeface="Tahoma" panose="020B0604030504040204" pitchFamily="34" charset="0"/>
              </a:rPr>
              <a:t> y = ax + b ( a ≠ 0) </a:t>
            </a:r>
          </a:p>
          <a:p>
            <a:pPr algn="ctr" eaLnBrk="0" hangingPunct="0">
              <a:spcBef>
                <a:spcPct val="50000"/>
              </a:spcBef>
            </a:pPr>
            <a:r>
              <a:rPr lang="en-US" altLang="zh-CN" sz="2000" err="1">
                <a:latin typeface="Tahoma" panose="020B0604030504040204" pitchFamily="34" charset="0"/>
              </a:rPr>
              <a:t>và</a:t>
            </a:r>
            <a:r>
              <a:rPr lang="en-US" altLang="zh-CN" sz="2000">
                <a:latin typeface="Tahoma" panose="020B0604030504040204" pitchFamily="34" charset="0"/>
              </a:rPr>
              <a:t>  y = </a:t>
            </a:r>
            <a:r>
              <a:rPr lang="en-US" altLang="zh-CN" sz="2000" err="1">
                <a:latin typeface="Tahoma" panose="020B0604030504040204" pitchFamily="34" charset="0"/>
              </a:rPr>
              <a:t>a’x</a:t>
            </a:r>
            <a:r>
              <a:rPr lang="en-US" altLang="zh-CN" sz="2000">
                <a:latin typeface="Tahoma" panose="020B0604030504040204" pitchFamily="34" charset="0"/>
              </a:rPr>
              <a:t> + b’ ( a’ ≠ 0)</a:t>
            </a:r>
            <a:r>
              <a:rPr lang="en-US" altLang="zh-CN" sz="2400">
                <a:latin typeface="Tahoma" panose="020B0604030504040204" pitchFamily="34" charset="0"/>
              </a:rPr>
              <a:t> </a:t>
            </a:r>
            <a:r>
              <a:rPr lang="en-US" altLang="zh-CN" sz="3200">
                <a:latin typeface="Tahoma" panose="020B0604030504040204" pitchFamily="34" charset="0"/>
              </a:rPr>
              <a:t> </a:t>
            </a:r>
            <a:r>
              <a:rPr lang="en-US" altLang="zh-CN" sz="2900">
                <a:solidFill>
                  <a:srgbClr val="FF0000"/>
                </a:solidFill>
                <a:latin typeface="Tahoma" panose="020B0604030504040204" pitchFamily="34" charset="0"/>
              </a:rPr>
              <a:t>              </a:t>
            </a:r>
            <a:endParaRPr lang="en-US" altLang="zh-CN" sz="2900">
              <a:latin typeface="Tahoma" panose="020B0604030504040204" pitchFamily="34" charset="0"/>
            </a:endParaRPr>
          </a:p>
        </p:txBody>
      </p:sp>
      <p:sp>
        <p:nvSpPr>
          <p:cNvPr id="23555" name="Straight Connector 23554"/>
          <p:cNvSpPr/>
          <p:nvPr/>
        </p:nvSpPr>
        <p:spPr>
          <a:xfrm flipV="1">
            <a:off x="533400" y="1828800"/>
            <a:ext cx="1752600" cy="129540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23556" name="Straight Connector 23555"/>
          <p:cNvSpPr/>
          <p:nvPr/>
        </p:nvSpPr>
        <p:spPr>
          <a:xfrm flipV="1">
            <a:off x="1066800" y="2057400"/>
            <a:ext cx="1981200" cy="152400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26628" name="Straight Connector 23556"/>
          <p:cNvSpPr/>
          <p:nvPr/>
        </p:nvSpPr>
        <p:spPr>
          <a:xfrm>
            <a:off x="3657600" y="2209800"/>
            <a:ext cx="2286000" cy="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23558" name="Straight Connector 23557"/>
          <p:cNvSpPr/>
          <p:nvPr/>
        </p:nvSpPr>
        <p:spPr>
          <a:xfrm>
            <a:off x="3657600" y="7086600"/>
            <a:ext cx="2362200" cy="0"/>
          </a:xfrm>
          <a:prstGeom prst="line">
            <a:avLst/>
          </a:prstGeom>
          <a:ln w="38100" cap="flat" cmpd="sng">
            <a:solidFill>
              <a:schemeClr val="folHlink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23559" name="Straight Connector 23558"/>
          <p:cNvSpPr/>
          <p:nvPr/>
        </p:nvSpPr>
        <p:spPr>
          <a:xfrm flipV="1">
            <a:off x="7086600" y="1828800"/>
            <a:ext cx="2057400" cy="137160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23560" name="Straight Connector 23559"/>
          <p:cNvSpPr/>
          <p:nvPr/>
        </p:nvSpPr>
        <p:spPr>
          <a:xfrm>
            <a:off x="7010400" y="2057400"/>
            <a:ext cx="2133600" cy="106680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23561" name="Text Box 23560"/>
          <p:cNvSpPr txBox="1"/>
          <p:nvPr/>
        </p:nvSpPr>
        <p:spPr>
          <a:xfrm>
            <a:off x="228600" y="4038600"/>
            <a:ext cx="2743200" cy="1068388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altLang="zh-CN" sz="2800">
                <a:solidFill>
                  <a:srgbClr val="FF0000"/>
                </a:solidFill>
                <a:latin typeface="Tahoma" panose="020B0604030504040204" pitchFamily="34" charset="0"/>
              </a:rPr>
              <a:t>*  Song </a:t>
            </a:r>
            <a:r>
              <a:rPr lang="en-US" altLang="zh-CN" sz="2800" err="1">
                <a:solidFill>
                  <a:srgbClr val="FF0000"/>
                </a:solidFill>
                <a:latin typeface="Tahoma" panose="020B0604030504040204" pitchFamily="34" charset="0"/>
              </a:rPr>
              <a:t>song</a:t>
            </a:r>
            <a:r>
              <a:rPr lang="en-US" altLang="zh-CN" sz="2800">
                <a:solidFill>
                  <a:srgbClr val="FF0000"/>
                </a:solidFill>
                <a:latin typeface="Tahoma" panose="020B0604030504040204" pitchFamily="34" charset="0"/>
              </a:rPr>
              <a:t> </a:t>
            </a:r>
            <a:r>
              <a:rPr lang="en-US" altLang="zh-CN" sz="2800" err="1">
                <a:solidFill>
                  <a:srgbClr val="FF0000"/>
                </a:solidFill>
                <a:latin typeface="Tahoma" panose="020B0604030504040204" pitchFamily="34" charset="0"/>
              </a:rPr>
              <a:t>với</a:t>
            </a:r>
            <a:r>
              <a:rPr lang="en-US" altLang="zh-CN" sz="2800">
                <a:solidFill>
                  <a:srgbClr val="FF0000"/>
                </a:solidFill>
                <a:latin typeface="Tahoma" panose="020B0604030504040204" pitchFamily="34" charset="0"/>
              </a:rPr>
              <a:t> </a:t>
            </a:r>
            <a:r>
              <a:rPr lang="en-US" altLang="zh-CN" sz="2800" err="1">
                <a:solidFill>
                  <a:srgbClr val="FF0000"/>
                </a:solidFill>
                <a:latin typeface="Tahoma" panose="020B0604030504040204" pitchFamily="34" charset="0"/>
              </a:rPr>
              <a:t>nhau</a:t>
            </a:r>
            <a:r>
              <a:rPr lang="en-US" altLang="zh-CN" sz="2800">
                <a:solidFill>
                  <a:srgbClr val="FF0000"/>
                </a:solidFill>
                <a:latin typeface="Tahoma" panose="020B0604030504040204" pitchFamily="34" charset="0"/>
              </a:rPr>
              <a:t> </a:t>
            </a:r>
            <a:r>
              <a:rPr lang="en-US" altLang="zh-CN" sz="3600">
                <a:solidFill>
                  <a:srgbClr val="FF0000"/>
                </a:solidFill>
                <a:latin typeface="Tahoma" panose="020B0604030504040204" pitchFamily="34" charset="0"/>
              </a:rPr>
              <a:t>?</a:t>
            </a:r>
          </a:p>
        </p:txBody>
      </p:sp>
      <p:sp>
        <p:nvSpPr>
          <p:cNvPr id="23562" name="Text Box 23561"/>
          <p:cNvSpPr txBox="1"/>
          <p:nvPr/>
        </p:nvSpPr>
        <p:spPr>
          <a:xfrm>
            <a:off x="3505200" y="7239000"/>
            <a:ext cx="2971800" cy="641350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altLang="zh-CN">
                <a:solidFill>
                  <a:srgbClr val="FF0000"/>
                </a:solidFill>
                <a:latin typeface="Tahoma" panose="020B0604030504040204" pitchFamily="34" charset="0"/>
              </a:rPr>
              <a:t>* </a:t>
            </a:r>
            <a:r>
              <a:rPr lang="en-US" altLang="zh-CN" sz="2800" err="1">
                <a:solidFill>
                  <a:srgbClr val="FF0000"/>
                </a:solidFill>
                <a:latin typeface="Tahoma" panose="020B0604030504040204" pitchFamily="34" charset="0"/>
              </a:rPr>
              <a:t>Trùng</a:t>
            </a:r>
            <a:r>
              <a:rPr lang="en-US" altLang="zh-CN">
                <a:solidFill>
                  <a:srgbClr val="FF0000"/>
                </a:solidFill>
                <a:latin typeface="Tahoma" panose="020B0604030504040204" pitchFamily="34" charset="0"/>
              </a:rPr>
              <a:t> </a:t>
            </a:r>
            <a:r>
              <a:rPr lang="en-US" altLang="zh-CN" sz="2800" err="1">
                <a:solidFill>
                  <a:srgbClr val="FF0000"/>
                </a:solidFill>
                <a:latin typeface="Tahoma" panose="020B0604030504040204" pitchFamily="34" charset="0"/>
              </a:rPr>
              <a:t>nhau</a:t>
            </a:r>
            <a:r>
              <a:rPr lang="en-US" altLang="zh-CN" sz="2800">
                <a:solidFill>
                  <a:srgbClr val="FF0000"/>
                </a:solidFill>
                <a:latin typeface="Tahoma" panose="020B0604030504040204" pitchFamily="34" charset="0"/>
              </a:rPr>
              <a:t> </a:t>
            </a:r>
            <a:r>
              <a:rPr lang="en-US" altLang="zh-CN" sz="3600">
                <a:solidFill>
                  <a:srgbClr val="FF0000"/>
                </a:solidFill>
                <a:latin typeface="Tahoma" panose="020B0604030504040204" pitchFamily="34" charset="0"/>
              </a:rPr>
              <a:t>?</a:t>
            </a:r>
          </a:p>
        </p:txBody>
      </p:sp>
      <p:sp>
        <p:nvSpPr>
          <p:cNvPr id="23563" name="Text Box 23562"/>
          <p:cNvSpPr txBox="1"/>
          <p:nvPr/>
        </p:nvSpPr>
        <p:spPr>
          <a:xfrm>
            <a:off x="6781800" y="4114800"/>
            <a:ext cx="2362200" cy="641350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altLang="zh-CN" sz="2800">
                <a:solidFill>
                  <a:srgbClr val="FF0000"/>
                </a:solidFill>
                <a:latin typeface="Tahoma" panose="020B0604030504040204" pitchFamily="34" charset="0"/>
              </a:rPr>
              <a:t>* </a:t>
            </a:r>
            <a:r>
              <a:rPr lang="en-US" altLang="zh-CN" sz="2800" err="1">
                <a:solidFill>
                  <a:srgbClr val="FF0000"/>
                </a:solidFill>
                <a:latin typeface="Tahoma" panose="020B0604030504040204" pitchFamily="34" charset="0"/>
              </a:rPr>
              <a:t>Cắt</a:t>
            </a:r>
            <a:r>
              <a:rPr lang="en-US" altLang="zh-CN" sz="2800">
                <a:solidFill>
                  <a:srgbClr val="FF0000"/>
                </a:solidFill>
                <a:latin typeface="Tahoma" panose="020B0604030504040204" pitchFamily="34" charset="0"/>
              </a:rPr>
              <a:t> </a:t>
            </a:r>
            <a:r>
              <a:rPr lang="en-US" altLang="zh-CN" sz="2800" err="1">
                <a:solidFill>
                  <a:srgbClr val="FF0000"/>
                </a:solidFill>
                <a:latin typeface="Tahoma" panose="020B0604030504040204" pitchFamily="34" charset="0"/>
              </a:rPr>
              <a:t>nhau</a:t>
            </a:r>
            <a:r>
              <a:rPr lang="en-US" altLang="zh-CN" sz="2800">
                <a:solidFill>
                  <a:srgbClr val="FF0000"/>
                </a:solidFill>
                <a:latin typeface="Tahoma" panose="020B0604030504040204" pitchFamily="34" charset="0"/>
              </a:rPr>
              <a:t> </a:t>
            </a:r>
            <a:r>
              <a:rPr lang="en-US" altLang="zh-CN" sz="3600">
                <a:solidFill>
                  <a:srgbClr val="FF0000"/>
                </a:solidFill>
                <a:latin typeface="Tahoma" panose="020B0604030504040204" pitchFamily="34" charset="0"/>
              </a:rPr>
              <a:t>?</a:t>
            </a:r>
          </a:p>
        </p:txBody>
      </p:sp>
      <p:sp>
        <p:nvSpPr>
          <p:cNvPr id="26635" name="Text Box 23563"/>
          <p:cNvSpPr txBox="1"/>
          <p:nvPr/>
        </p:nvSpPr>
        <p:spPr>
          <a:xfrm>
            <a:off x="533400" y="5486400"/>
            <a:ext cx="2133600" cy="366713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pPr eaLnBrk="0" hangingPunct="0">
              <a:spcBef>
                <a:spcPct val="50000"/>
              </a:spcBef>
            </a:pPr>
            <a:endParaRPr lang="en-US" altLang="zh-CN">
              <a:latin typeface="Tahoma" panose="020B0604030504040204" pitchFamily="34" charset="0"/>
            </a:endParaRPr>
          </a:p>
        </p:txBody>
      </p:sp>
      <p:sp>
        <p:nvSpPr>
          <p:cNvPr id="23566" name="Text Box 23565"/>
          <p:cNvSpPr txBox="1"/>
          <p:nvPr/>
        </p:nvSpPr>
        <p:spPr>
          <a:xfrm>
            <a:off x="228600" y="5638800"/>
            <a:ext cx="2743200" cy="788988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solid"/>
            <a:miter/>
            <a:headEnd type="none" w="med" len="med"/>
            <a:tailEnd type="none" w="med" len="med"/>
          </a:ln>
        </p:spPr>
        <p:txBody>
          <a:bodyPr anchor="t" anchorCtr="0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altLang="zh-CN">
                <a:latin typeface="Tahoma" panose="020B0604030504040204" pitchFamily="34" charset="0"/>
              </a:rPr>
              <a:t> Song </a:t>
            </a:r>
            <a:r>
              <a:rPr lang="en-US" altLang="zh-CN" err="1">
                <a:latin typeface="Tahoma" panose="020B0604030504040204" pitchFamily="34" charset="0"/>
              </a:rPr>
              <a:t>song</a:t>
            </a:r>
            <a:r>
              <a:rPr lang="en-US" altLang="zh-CN">
                <a:latin typeface="Tahoma" panose="020B0604030504040204" pitchFamily="34" charset="0"/>
              </a:rPr>
              <a:t> </a:t>
            </a:r>
            <a:r>
              <a:rPr lang="en-US" altLang="zh-CN" err="1">
                <a:latin typeface="Tahoma" panose="020B0604030504040204" pitchFamily="34" charset="0"/>
              </a:rPr>
              <a:t>với</a:t>
            </a:r>
            <a:r>
              <a:rPr lang="en-US" altLang="zh-CN">
                <a:latin typeface="Tahoma" panose="020B0604030504040204" pitchFamily="34" charset="0"/>
              </a:rPr>
              <a:t> </a:t>
            </a:r>
            <a:r>
              <a:rPr lang="en-US" altLang="zh-CN" err="1">
                <a:latin typeface="Tahoma" panose="020B0604030504040204" pitchFamily="34" charset="0"/>
              </a:rPr>
              <a:t>nhau</a:t>
            </a:r>
            <a:r>
              <a:rPr lang="en-US" altLang="zh-CN">
                <a:latin typeface="Tahoma" panose="020B0604030504040204" pitchFamily="34" charset="0"/>
              </a:rPr>
              <a:t> </a:t>
            </a:r>
          </a:p>
          <a:p>
            <a:pPr algn="ctr" eaLnBrk="0" hangingPunct="0">
              <a:spcBef>
                <a:spcPct val="50000"/>
              </a:spcBef>
            </a:pPr>
            <a:r>
              <a:rPr lang="en-US" altLang="zh-CN" sz="1400" b="1" err="1">
                <a:latin typeface="Tahoma" panose="020B0604030504040204" pitchFamily="34" charset="0"/>
              </a:rPr>
              <a:t>khi</a:t>
            </a:r>
            <a:r>
              <a:rPr lang="en-US" altLang="zh-CN" sz="1400" b="1">
                <a:latin typeface="Tahoma" panose="020B0604030504040204" pitchFamily="34" charset="0"/>
              </a:rPr>
              <a:t> </a:t>
            </a:r>
            <a:r>
              <a:rPr lang="en-US" altLang="zh-CN" sz="1400" b="1" err="1">
                <a:latin typeface="Tahoma" panose="020B0604030504040204" pitchFamily="34" charset="0"/>
              </a:rPr>
              <a:t>và</a:t>
            </a:r>
            <a:r>
              <a:rPr lang="en-US" altLang="zh-CN" sz="1400" b="1">
                <a:latin typeface="Tahoma" panose="020B0604030504040204" pitchFamily="34" charset="0"/>
              </a:rPr>
              <a:t> </a:t>
            </a:r>
            <a:r>
              <a:rPr lang="en-US" altLang="zh-CN" sz="1400" b="1" err="1">
                <a:latin typeface="Tahoma" panose="020B0604030504040204" pitchFamily="34" charset="0"/>
              </a:rPr>
              <a:t>chỉ</a:t>
            </a:r>
            <a:r>
              <a:rPr lang="en-US" altLang="zh-CN" sz="1400" b="1">
                <a:latin typeface="Tahoma" panose="020B0604030504040204" pitchFamily="34" charset="0"/>
              </a:rPr>
              <a:t> </a:t>
            </a:r>
            <a:r>
              <a:rPr lang="en-US" altLang="zh-CN" sz="1400" b="1" err="1">
                <a:latin typeface="Tahoma" panose="020B0604030504040204" pitchFamily="34" charset="0"/>
              </a:rPr>
              <a:t>khi</a:t>
            </a:r>
            <a:r>
              <a:rPr lang="en-US" altLang="zh-CN" sz="1400" b="1">
                <a:latin typeface="Tahoma" panose="020B0604030504040204" pitchFamily="34" charset="0"/>
              </a:rPr>
              <a:t> a = a’ , b ≠ b</a:t>
            </a:r>
            <a:r>
              <a:rPr lang="en-US" altLang="zh-CN">
                <a:latin typeface="Tahoma" panose="020B0604030504040204" pitchFamily="34" charset="0"/>
              </a:rPr>
              <a:t>’</a:t>
            </a:r>
          </a:p>
        </p:txBody>
      </p:sp>
      <p:sp>
        <p:nvSpPr>
          <p:cNvPr id="23568" name="Text Box 23567"/>
          <p:cNvSpPr txBox="1"/>
          <p:nvPr/>
        </p:nvSpPr>
        <p:spPr>
          <a:xfrm>
            <a:off x="3276600" y="5638800"/>
            <a:ext cx="2667000" cy="588963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solid"/>
            <a:miter/>
            <a:headEnd type="none" w="med" len="med"/>
            <a:tailEnd type="none" w="med" len="med"/>
          </a:ln>
        </p:spPr>
        <p:txBody>
          <a:bodyPr anchor="t" anchorCtr="0">
            <a:spAutoFit/>
          </a:bodyPr>
          <a:lstStyle/>
          <a:p>
            <a:pPr algn="ctr" eaLnBrk="0" hangingPunct="0"/>
            <a:r>
              <a:rPr lang="en-US" altLang="zh-CN" err="1">
                <a:latin typeface="Tahoma" panose="020B0604030504040204" pitchFamily="34" charset="0"/>
              </a:rPr>
              <a:t>Trùng</a:t>
            </a:r>
            <a:r>
              <a:rPr lang="en-US" altLang="zh-CN">
                <a:latin typeface="Tahoma" panose="020B0604030504040204" pitchFamily="34" charset="0"/>
              </a:rPr>
              <a:t> </a:t>
            </a:r>
            <a:r>
              <a:rPr lang="en-US" altLang="zh-CN" err="1">
                <a:latin typeface="Tahoma" panose="020B0604030504040204" pitchFamily="34" charset="0"/>
              </a:rPr>
              <a:t>nhau</a:t>
            </a:r>
            <a:r>
              <a:rPr lang="en-US" altLang="zh-CN">
                <a:latin typeface="Tahoma" panose="020B0604030504040204" pitchFamily="34" charset="0"/>
              </a:rPr>
              <a:t>  </a:t>
            </a:r>
          </a:p>
          <a:p>
            <a:pPr algn="ctr" eaLnBrk="0" hangingPunct="0"/>
            <a:r>
              <a:rPr lang="en-US" altLang="zh-CN" sz="1400" b="1" err="1">
                <a:latin typeface="Tahoma" panose="020B0604030504040204" pitchFamily="34" charset="0"/>
              </a:rPr>
              <a:t>khi</a:t>
            </a:r>
            <a:r>
              <a:rPr lang="en-US" altLang="zh-CN" sz="1400" b="1">
                <a:latin typeface="Tahoma" panose="020B0604030504040204" pitchFamily="34" charset="0"/>
              </a:rPr>
              <a:t> </a:t>
            </a:r>
            <a:r>
              <a:rPr lang="en-US" altLang="zh-CN" sz="1400" b="1" err="1">
                <a:latin typeface="Tahoma" panose="020B0604030504040204" pitchFamily="34" charset="0"/>
              </a:rPr>
              <a:t>và</a:t>
            </a:r>
            <a:r>
              <a:rPr lang="en-US" altLang="zh-CN" sz="1400" b="1">
                <a:latin typeface="Tahoma" panose="020B0604030504040204" pitchFamily="34" charset="0"/>
              </a:rPr>
              <a:t> </a:t>
            </a:r>
            <a:r>
              <a:rPr lang="en-US" altLang="zh-CN" sz="1400" b="1" err="1">
                <a:latin typeface="Tahoma" panose="020B0604030504040204" pitchFamily="34" charset="0"/>
              </a:rPr>
              <a:t>chỉ</a:t>
            </a:r>
            <a:r>
              <a:rPr lang="en-US" altLang="zh-CN" sz="1400" b="1">
                <a:latin typeface="Tahoma" panose="020B0604030504040204" pitchFamily="34" charset="0"/>
              </a:rPr>
              <a:t> </a:t>
            </a:r>
            <a:r>
              <a:rPr lang="en-US" altLang="zh-CN" sz="1400" b="1" err="1">
                <a:latin typeface="Tahoma" panose="020B0604030504040204" pitchFamily="34" charset="0"/>
              </a:rPr>
              <a:t>khi</a:t>
            </a:r>
            <a:r>
              <a:rPr lang="en-US" altLang="zh-CN" sz="1400" b="1">
                <a:latin typeface="Tahoma" panose="020B0604030504040204" pitchFamily="34" charset="0"/>
              </a:rPr>
              <a:t> a = a’ , b = b’</a:t>
            </a:r>
          </a:p>
        </p:txBody>
      </p:sp>
      <p:sp>
        <p:nvSpPr>
          <p:cNvPr id="23569" name="Text Box 23568"/>
          <p:cNvSpPr txBox="1"/>
          <p:nvPr/>
        </p:nvSpPr>
        <p:spPr>
          <a:xfrm>
            <a:off x="6172200" y="5638800"/>
            <a:ext cx="2743200" cy="588963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solid"/>
            <a:miter/>
            <a:headEnd type="none" w="med" len="med"/>
            <a:tailEnd type="none" w="med" len="med"/>
          </a:ln>
        </p:spPr>
        <p:txBody>
          <a:bodyPr anchor="t" anchorCtr="0">
            <a:spAutoFit/>
          </a:bodyPr>
          <a:lstStyle/>
          <a:p>
            <a:pPr algn="ctr" eaLnBrk="0" hangingPunct="0"/>
            <a:r>
              <a:rPr lang="en-US" altLang="zh-CN" err="1">
                <a:latin typeface="Tahoma" panose="020B0604030504040204" pitchFamily="34" charset="0"/>
              </a:rPr>
              <a:t>Cắt</a:t>
            </a:r>
            <a:r>
              <a:rPr lang="en-US" altLang="zh-CN">
                <a:latin typeface="Tahoma" panose="020B0604030504040204" pitchFamily="34" charset="0"/>
              </a:rPr>
              <a:t> </a:t>
            </a:r>
            <a:r>
              <a:rPr lang="en-US" altLang="zh-CN" err="1">
                <a:latin typeface="Tahoma" panose="020B0604030504040204" pitchFamily="34" charset="0"/>
              </a:rPr>
              <a:t>nhau</a:t>
            </a:r>
            <a:r>
              <a:rPr lang="en-US" altLang="zh-CN">
                <a:latin typeface="Tahoma" panose="020B0604030504040204" pitchFamily="34" charset="0"/>
              </a:rPr>
              <a:t>  </a:t>
            </a:r>
          </a:p>
          <a:p>
            <a:pPr algn="ctr" eaLnBrk="0" hangingPunct="0"/>
            <a:r>
              <a:rPr lang="en-US" altLang="zh-CN" sz="1400" b="1" err="1">
                <a:latin typeface="Tahoma" panose="020B0604030504040204" pitchFamily="34" charset="0"/>
              </a:rPr>
              <a:t>khi</a:t>
            </a:r>
            <a:r>
              <a:rPr lang="en-US" altLang="zh-CN" sz="1400" b="1">
                <a:latin typeface="Tahoma" panose="020B0604030504040204" pitchFamily="34" charset="0"/>
              </a:rPr>
              <a:t> </a:t>
            </a:r>
            <a:r>
              <a:rPr lang="en-US" altLang="zh-CN" sz="1400" b="1" err="1">
                <a:latin typeface="Tahoma" panose="020B0604030504040204" pitchFamily="34" charset="0"/>
              </a:rPr>
              <a:t>và</a:t>
            </a:r>
            <a:r>
              <a:rPr lang="en-US" altLang="zh-CN" sz="1400" b="1">
                <a:latin typeface="Tahoma" panose="020B0604030504040204" pitchFamily="34" charset="0"/>
              </a:rPr>
              <a:t> </a:t>
            </a:r>
            <a:r>
              <a:rPr lang="en-US" altLang="zh-CN" sz="1400" b="1" err="1">
                <a:latin typeface="Tahoma" panose="020B0604030504040204" pitchFamily="34" charset="0"/>
              </a:rPr>
              <a:t>chỉ</a:t>
            </a:r>
            <a:r>
              <a:rPr lang="en-US" altLang="zh-CN" sz="1400" b="1">
                <a:latin typeface="Tahoma" panose="020B0604030504040204" pitchFamily="34" charset="0"/>
              </a:rPr>
              <a:t> </a:t>
            </a:r>
            <a:r>
              <a:rPr lang="en-US" altLang="zh-CN" sz="1400" b="1" err="1">
                <a:latin typeface="Tahoma" panose="020B0604030504040204" pitchFamily="34" charset="0"/>
              </a:rPr>
              <a:t>khi</a:t>
            </a:r>
            <a:r>
              <a:rPr lang="en-US" altLang="zh-CN" sz="1400" b="1">
                <a:latin typeface="Tahoma" panose="020B0604030504040204" pitchFamily="34" charset="0"/>
              </a:rPr>
              <a:t> a ≠ a’ </a:t>
            </a:r>
          </a:p>
        </p:txBody>
      </p:sp>
      <p:sp>
        <p:nvSpPr>
          <p:cNvPr id="26639" name="Text Box 23569"/>
          <p:cNvSpPr txBox="1"/>
          <p:nvPr/>
        </p:nvSpPr>
        <p:spPr>
          <a:xfrm>
            <a:off x="228600" y="0"/>
            <a:ext cx="8915400" cy="396875"/>
          </a:xfrm>
          <a:prstGeom prst="rect">
            <a:avLst/>
          </a:prstGeom>
          <a:solidFill>
            <a:schemeClr val="accent1"/>
          </a:solidFill>
          <a:ln w="9525">
            <a:noFill/>
          </a:ln>
        </p:spPr>
        <p:txBody>
          <a:bodyPr anchor="t" anchorCtr="0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altLang="zh-CN" b="1" u="sng" err="1">
                <a:solidFill>
                  <a:srgbClr val="FF0000"/>
                </a:solidFill>
                <a:latin typeface="Tahoma" panose="020B0604030504040204" pitchFamily="34" charset="0"/>
              </a:rPr>
              <a:t>Tiết</a:t>
            </a:r>
            <a:r>
              <a:rPr lang="en-US" altLang="zh-CN" b="1" u="sng">
                <a:solidFill>
                  <a:srgbClr val="FF0000"/>
                </a:solidFill>
                <a:latin typeface="Tahoma" panose="020B0604030504040204" pitchFamily="34" charset="0"/>
              </a:rPr>
              <a:t> 25</a:t>
            </a:r>
            <a:r>
              <a:rPr lang="en-US" altLang="zh-CN" b="1">
                <a:solidFill>
                  <a:srgbClr val="FF0000"/>
                </a:solidFill>
                <a:latin typeface="Tahoma" panose="020B0604030504040204" pitchFamily="34" charset="0"/>
              </a:rPr>
              <a:t> :ĐƯỜNG THẲNG SONG </a:t>
            </a:r>
            <a:r>
              <a:rPr lang="en-US" altLang="zh-CN" b="1" err="1">
                <a:solidFill>
                  <a:srgbClr val="FF0000"/>
                </a:solidFill>
                <a:latin typeface="Tahoma" panose="020B0604030504040204" pitchFamily="34" charset="0"/>
              </a:rPr>
              <a:t>SONG</a:t>
            </a:r>
            <a:r>
              <a:rPr lang="en-US" altLang="zh-CN" b="1">
                <a:solidFill>
                  <a:srgbClr val="FF0000"/>
                </a:solidFill>
                <a:latin typeface="Tahoma" panose="020B0604030504040204" pitchFamily="34" charset="0"/>
              </a:rPr>
              <a:t> VÀ ĐƯỜNG THẲNG CẮT NHAU</a:t>
            </a:r>
            <a:r>
              <a:rPr lang="en-US" altLang="zh-CN" sz="2000" b="1">
                <a:solidFill>
                  <a:srgbClr val="FF0000"/>
                </a:solidFill>
                <a:latin typeface="Tahoma" panose="020B0604030504040204" pitchFamily="34" charset="0"/>
              </a:rPr>
              <a:t> </a:t>
            </a:r>
          </a:p>
        </p:txBody>
      </p:sp>
      <p:sp>
        <p:nvSpPr>
          <p:cNvPr id="23571" name="Straight Connector 23570"/>
          <p:cNvSpPr/>
          <p:nvPr/>
        </p:nvSpPr>
        <p:spPr>
          <a:xfrm flipV="1">
            <a:off x="533400" y="1828800"/>
            <a:ext cx="1752600" cy="129540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23572" name="Straight Connector 23571"/>
          <p:cNvSpPr/>
          <p:nvPr/>
        </p:nvSpPr>
        <p:spPr>
          <a:xfrm flipV="1">
            <a:off x="1066800" y="2057400"/>
            <a:ext cx="1981200" cy="152400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2355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" dur="2000"/>
                                        <p:tgtEl>
                                          <p:spTgt spid="235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" dur="2000"/>
                                        <p:tgtEl>
                                          <p:spTgt spid="235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235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1.27168E-6 L -0.00417 -0.71029 " pathEditMode="relative" rAng="0" ptsTypes="AA">
                                      <p:cBhvr>
                                        <p:cTn id="21" dur="2000" fill="hold"/>
                                        <p:tgtEl>
                                          <p:spTgt spid="2355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00" y="-35500"/>
                                    </p:animMotion>
                                  </p:childTnLst>
                                </p:cTn>
                              </p:par>
                              <p:par>
                                <p:cTn id="22" presetID="64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4.62428E-7 L -0.00416 -0.47954 " pathEditMode="relative" rAng="0" ptsTypes="AA">
                                      <p:cBhvr>
                                        <p:cTn id="23" dur="2000" fill="hold"/>
                                        <p:tgtEl>
                                          <p:spTgt spid="2356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00" y="-240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8" dur="500"/>
                                        <p:tgtEl>
                                          <p:spTgt spid="235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1" dur="500"/>
                                        <p:tgtEl>
                                          <p:spTgt spid="235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4" dur="2000"/>
                                        <p:tgtEl>
                                          <p:spTgt spid="235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9" dur="500"/>
                                        <p:tgtEl>
                                          <p:spTgt spid="235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4" dur="1000"/>
                                        <p:tgtEl>
                                          <p:spTgt spid="235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9" dur="500"/>
                                        <p:tgtEl>
                                          <p:spTgt spid="235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4" dur="500"/>
                                        <p:tgtEl>
                                          <p:spTgt spid="235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7" dur="500"/>
                                        <p:tgtEl>
                                          <p:spTgt spid="235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4" grpId="0"/>
      <p:bldP spid="23561" grpId="0"/>
      <p:bldP spid="23562" grpId="0"/>
      <p:bldP spid="23563" grpId="0"/>
      <p:bldP spid="23566" grpId="0" animBg="1"/>
      <p:bldP spid="23568" grpId="0" animBg="1"/>
      <p:bldP spid="23569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301" name="Text Box 55300"/>
          <p:cNvSpPr txBox="1"/>
          <p:nvPr/>
        </p:nvSpPr>
        <p:spPr>
          <a:xfrm>
            <a:off x="609600" y="1524000"/>
            <a:ext cx="7848600" cy="2073275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altLang="zh-CN" sz="2000" b="1">
                <a:latin typeface="Tahoma" panose="020B0604030504040204" pitchFamily="34" charset="0"/>
              </a:rPr>
              <a:t>* </a:t>
            </a:r>
            <a:r>
              <a:rPr lang="en-US" altLang="zh-CN" sz="2000" b="1" err="1">
                <a:latin typeface="Tahoma" panose="020B0604030504040204" pitchFamily="34" charset="0"/>
              </a:rPr>
              <a:t>Bài</a:t>
            </a:r>
            <a:r>
              <a:rPr lang="en-US" altLang="zh-CN" sz="2000" b="1">
                <a:latin typeface="Tahoma" panose="020B0604030504040204" pitchFamily="34" charset="0"/>
              </a:rPr>
              <a:t> </a:t>
            </a:r>
            <a:r>
              <a:rPr lang="en-US" altLang="zh-CN" sz="2000" b="1" err="1">
                <a:latin typeface="Tahoma" panose="020B0604030504040204" pitchFamily="34" charset="0"/>
              </a:rPr>
              <a:t>toán</a:t>
            </a:r>
            <a:r>
              <a:rPr lang="en-US" altLang="zh-CN" sz="2000" b="1">
                <a:latin typeface="Tahoma" panose="020B0604030504040204" pitchFamily="34" charset="0"/>
              </a:rPr>
              <a:t> : </a:t>
            </a:r>
            <a:r>
              <a:rPr lang="en-US" altLang="zh-CN" sz="2000" b="1" err="1">
                <a:latin typeface="Tahoma" panose="020B0604030504040204" pitchFamily="34" charset="0"/>
              </a:rPr>
              <a:t>Cho</a:t>
            </a:r>
            <a:r>
              <a:rPr lang="en-US" altLang="zh-CN" sz="2000" b="1">
                <a:latin typeface="Tahoma" panose="020B0604030504040204" pitchFamily="34" charset="0"/>
              </a:rPr>
              <a:t> </a:t>
            </a:r>
            <a:r>
              <a:rPr lang="en-US" altLang="zh-CN" sz="2000" b="1" err="1">
                <a:latin typeface="Tahoma" panose="020B0604030504040204" pitchFamily="34" charset="0"/>
              </a:rPr>
              <a:t>hai</a:t>
            </a:r>
            <a:r>
              <a:rPr lang="en-US" altLang="zh-CN" sz="2000" b="1">
                <a:latin typeface="Tahoma" panose="020B0604030504040204" pitchFamily="34" charset="0"/>
              </a:rPr>
              <a:t> </a:t>
            </a:r>
            <a:r>
              <a:rPr lang="en-US" altLang="zh-CN" sz="2000" b="1" err="1">
                <a:latin typeface="Tahoma" panose="020B0604030504040204" pitchFamily="34" charset="0"/>
              </a:rPr>
              <a:t>hàm</a:t>
            </a:r>
            <a:r>
              <a:rPr lang="en-US" altLang="zh-CN" sz="2000" b="1">
                <a:latin typeface="Tahoma" panose="020B0604030504040204" pitchFamily="34" charset="0"/>
              </a:rPr>
              <a:t> </a:t>
            </a:r>
            <a:r>
              <a:rPr lang="en-US" altLang="zh-CN" sz="2000" b="1" err="1">
                <a:latin typeface="Tahoma" panose="020B0604030504040204" pitchFamily="34" charset="0"/>
              </a:rPr>
              <a:t>số</a:t>
            </a:r>
            <a:r>
              <a:rPr lang="en-US" altLang="zh-CN" sz="2000" b="1">
                <a:latin typeface="Tahoma" panose="020B0604030504040204" pitchFamily="34" charset="0"/>
              </a:rPr>
              <a:t> </a:t>
            </a:r>
            <a:r>
              <a:rPr lang="en-US" altLang="zh-CN" sz="2000" b="1" err="1">
                <a:latin typeface="Tahoma" panose="020B0604030504040204" pitchFamily="34" charset="0"/>
              </a:rPr>
              <a:t>số</a:t>
            </a:r>
            <a:r>
              <a:rPr lang="en-US" altLang="zh-CN" sz="2000" b="1">
                <a:latin typeface="Tahoma" panose="020B0604030504040204" pitchFamily="34" charset="0"/>
              </a:rPr>
              <a:t> </a:t>
            </a:r>
            <a:r>
              <a:rPr lang="en-US" altLang="zh-CN" sz="2000" b="1" err="1">
                <a:latin typeface="Tahoma" panose="020B0604030504040204" pitchFamily="34" charset="0"/>
              </a:rPr>
              <a:t>bậc</a:t>
            </a:r>
            <a:r>
              <a:rPr lang="en-US" altLang="zh-CN" sz="2000" b="1">
                <a:latin typeface="Tahoma" panose="020B0604030504040204" pitchFamily="34" charset="0"/>
              </a:rPr>
              <a:t> </a:t>
            </a:r>
            <a:r>
              <a:rPr lang="en-US" altLang="zh-CN" sz="2000" b="1" err="1">
                <a:latin typeface="Tahoma" panose="020B0604030504040204" pitchFamily="34" charset="0"/>
              </a:rPr>
              <a:t>nhất</a:t>
            </a:r>
            <a:r>
              <a:rPr lang="en-US" altLang="zh-CN" sz="2000" b="1">
                <a:latin typeface="Tahoma" panose="020B0604030504040204" pitchFamily="34" charset="0"/>
              </a:rPr>
              <a:t> y = 2mx + 3 (d)     </a:t>
            </a:r>
            <a:r>
              <a:rPr lang="en-US" altLang="zh-CN" sz="2000" b="1" err="1">
                <a:latin typeface="Tahoma" panose="020B0604030504040204" pitchFamily="34" charset="0"/>
              </a:rPr>
              <a:t>và</a:t>
            </a:r>
            <a:r>
              <a:rPr lang="en-US" altLang="zh-CN" sz="2000" b="1">
                <a:latin typeface="Tahoma" panose="020B0604030504040204" pitchFamily="34" charset="0"/>
              </a:rPr>
              <a:t>  y= ( m+1 )x + 2 (d’)</a:t>
            </a:r>
          </a:p>
          <a:p>
            <a:pPr eaLnBrk="0" hangingPunct="0">
              <a:spcBef>
                <a:spcPct val="50000"/>
              </a:spcBef>
            </a:pPr>
            <a:r>
              <a:rPr lang="en-US" altLang="zh-CN" sz="2000" b="1" err="1">
                <a:latin typeface="Tahoma" panose="020B0604030504040204" pitchFamily="34" charset="0"/>
              </a:rPr>
              <a:t>Tìm</a:t>
            </a:r>
            <a:r>
              <a:rPr lang="en-US" altLang="zh-CN" sz="2000" b="1">
                <a:latin typeface="Tahoma" panose="020B0604030504040204" pitchFamily="34" charset="0"/>
              </a:rPr>
              <a:t> </a:t>
            </a:r>
            <a:r>
              <a:rPr lang="en-US" altLang="zh-CN" sz="2000" b="1" err="1">
                <a:latin typeface="Tahoma" panose="020B0604030504040204" pitchFamily="34" charset="0"/>
              </a:rPr>
              <a:t>giá</a:t>
            </a:r>
            <a:r>
              <a:rPr lang="en-US" altLang="zh-CN" sz="2000" b="1">
                <a:latin typeface="Tahoma" panose="020B0604030504040204" pitchFamily="34" charset="0"/>
              </a:rPr>
              <a:t> </a:t>
            </a:r>
            <a:r>
              <a:rPr lang="en-US" altLang="zh-CN" sz="2000" b="1" err="1">
                <a:latin typeface="Tahoma" panose="020B0604030504040204" pitchFamily="34" charset="0"/>
              </a:rPr>
              <a:t>trị</a:t>
            </a:r>
            <a:r>
              <a:rPr lang="en-US" altLang="zh-CN" sz="2000" b="1">
                <a:latin typeface="Tahoma" panose="020B0604030504040204" pitchFamily="34" charset="0"/>
              </a:rPr>
              <a:t> </a:t>
            </a:r>
            <a:r>
              <a:rPr lang="en-US" altLang="zh-CN" sz="2000" b="1" err="1">
                <a:latin typeface="Tahoma" panose="020B0604030504040204" pitchFamily="34" charset="0"/>
              </a:rPr>
              <a:t>của</a:t>
            </a:r>
            <a:r>
              <a:rPr lang="en-US" altLang="zh-CN" sz="2000" b="1">
                <a:latin typeface="Tahoma" panose="020B0604030504040204" pitchFamily="34" charset="0"/>
              </a:rPr>
              <a:t>  m </a:t>
            </a:r>
            <a:r>
              <a:rPr lang="en-US" altLang="zh-CN" sz="2000" b="1" err="1">
                <a:latin typeface="Tahoma" panose="020B0604030504040204" pitchFamily="34" charset="0"/>
              </a:rPr>
              <a:t>để</a:t>
            </a:r>
            <a:r>
              <a:rPr lang="en-US" altLang="zh-CN" sz="2000" b="1">
                <a:latin typeface="Tahoma" panose="020B0604030504040204" pitchFamily="34" charset="0"/>
              </a:rPr>
              <a:t> </a:t>
            </a:r>
            <a:r>
              <a:rPr lang="en-US" altLang="zh-CN" sz="2000" b="1" err="1">
                <a:latin typeface="Tahoma" panose="020B0604030504040204" pitchFamily="34" charset="0"/>
              </a:rPr>
              <a:t>đồ</a:t>
            </a:r>
            <a:r>
              <a:rPr lang="en-US" altLang="zh-CN" sz="2000" b="1">
                <a:latin typeface="Tahoma" panose="020B0604030504040204" pitchFamily="34" charset="0"/>
              </a:rPr>
              <a:t> </a:t>
            </a:r>
            <a:r>
              <a:rPr lang="en-US" altLang="zh-CN" sz="2000" b="1" err="1">
                <a:latin typeface="Tahoma" panose="020B0604030504040204" pitchFamily="34" charset="0"/>
              </a:rPr>
              <a:t>thị</a:t>
            </a:r>
            <a:r>
              <a:rPr lang="en-US" altLang="zh-CN" sz="2000" b="1">
                <a:latin typeface="Tahoma" panose="020B0604030504040204" pitchFamily="34" charset="0"/>
              </a:rPr>
              <a:t> </a:t>
            </a:r>
            <a:r>
              <a:rPr lang="en-US" altLang="zh-CN" sz="2000" b="1" err="1">
                <a:latin typeface="Tahoma" panose="020B0604030504040204" pitchFamily="34" charset="0"/>
              </a:rPr>
              <a:t>của</a:t>
            </a:r>
            <a:r>
              <a:rPr lang="en-US" altLang="zh-CN" sz="2000" b="1">
                <a:latin typeface="Tahoma" panose="020B0604030504040204" pitchFamily="34" charset="0"/>
              </a:rPr>
              <a:t> </a:t>
            </a:r>
            <a:r>
              <a:rPr lang="en-US" altLang="zh-CN" sz="2000" b="1" err="1">
                <a:latin typeface="Tahoma" panose="020B0604030504040204" pitchFamily="34" charset="0"/>
              </a:rPr>
              <a:t>hai</a:t>
            </a:r>
            <a:r>
              <a:rPr lang="en-US" altLang="zh-CN" sz="2000" b="1">
                <a:latin typeface="Tahoma" panose="020B0604030504040204" pitchFamily="34" charset="0"/>
              </a:rPr>
              <a:t> </a:t>
            </a:r>
            <a:r>
              <a:rPr lang="en-US" altLang="zh-CN" sz="2000" b="1" err="1">
                <a:latin typeface="Tahoma" panose="020B0604030504040204" pitchFamily="34" charset="0"/>
              </a:rPr>
              <a:t>hàm</a:t>
            </a:r>
            <a:r>
              <a:rPr lang="en-US" altLang="zh-CN" sz="2000" b="1">
                <a:latin typeface="Tahoma" panose="020B0604030504040204" pitchFamily="34" charset="0"/>
              </a:rPr>
              <a:t> </a:t>
            </a:r>
            <a:r>
              <a:rPr lang="en-US" altLang="zh-CN" sz="2000" b="1" err="1">
                <a:latin typeface="Tahoma" panose="020B0604030504040204" pitchFamily="34" charset="0"/>
              </a:rPr>
              <a:t>số</a:t>
            </a:r>
            <a:r>
              <a:rPr lang="en-US" altLang="zh-CN" sz="2000" b="1">
                <a:latin typeface="Tahoma" panose="020B0604030504040204" pitchFamily="34" charset="0"/>
              </a:rPr>
              <a:t> </a:t>
            </a:r>
            <a:r>
              <a:rPr lang="en-US" altLang="zh-CN" sz="2000" b="1" err="1">
                <a:latin typeface="Tahoma" panose="020B0604030504040204" pitchFamily="34" charset="0"/>
              </a:rPr>
              <a:t>đã</a:t>
            </a:r>
            <a:r>
              <a:rPr lang="en-US" altLang="zh-CN" sz="2000" b="1">
                <a:latin typeface="Tahoma" panose="020B0604030504040204" pitchFamily="34" charset="0"/>
              </a:rPr>
              <a:t> </a:t>
            </a:r>
            <a:r>
              <a:rPr lang="en-US" altLang="zh-CN" sz="2000" b="1" err="1">
                <a:latin typeface="Tahoma" panose="020B0604030504040204" pitchFamily="34" charset="0"/>
              </a:rPr>
              <a:t>cho</a:t>
            </a:r>
            <a:r>
              <a:rPr lang="en-US" altLang="zh-CN" sz="2000" b="1">
                <a:latin typeface="Tahoma" panose="020B0604030504040204" pitchFamily="34" charset="0"/>
              </a:rPr>
              <a:t> </a:t>
            </a:r>
            <a:r>
              <a:rPr lang="en-US" altLang="zh-CN" sz="2000" b="1" err="1">
                <a:latin typeface="Tahoma" panose="020B0604030504040204" pitchFamily="34" charset="0"/>
              </a:rPr>
              <a:t>l</a:t>
            </a:r>
            <a:r>
              <a:rPr lang="en-US" altLang="zh-CN" b="1" err="1">
                <a:latin typeface="Arial" panose="020B0604020202020204" pitchFamily="34" charset="0"/>
              </a:rPr>
              <a:t>à</a:t>
            </a:r>
            <a:r>
              <a:rPr lang="en-US" altLang="zh-CN" b="1">
                <a:latin typeface="Arial" panose="020B0604020202020204" pitchFamily="34" charset="0"/>
              </a:rPr>
              <a:t> </a:t>
            </a:r>
            <a:r>
              <a:rPr lang="en-US" altLang="zh-CN" sz="2000" b="1">
                <a:latin typeface="Tahoma" panose="020B0604030504040204" pitchFamily="34" charset="0"/>
              </a:rPr>
              <a:t>:</a:t>
            </a:r>
          </a:p>
          <a:p>
            <a:pPr eaLnBrk="0" hangingPunct="0">
              <a:spcBef>
                <a:spcPct val="50000"/>
              </a:spcBef>
            </a:pPr>
            <a:r>
              <a:rPr lang="en-US" altLang="zh-CN" sz="2000" b="1">
                <a:latin typeface="Tahoma" panose="020B0604030504040204" pitchFamily="34" charset="0"/>
              </a:rPr>
              <a:t>	a/ </a:t>
            </a:r>
            <a:r>
              <a:rPr lang="en-US" altLang="zh-CN" sz="2000" b="1" err="1">
                <a:latin typeface="Tahoma" panose="020B0604030504040204" pitchFamily="34" charset="0"/>
              </a:rPr>
              <a:t>Hai</a:t>
            </a:r>
            <a:r>
              <a:rPr lang="en-US" altLang="zh-CN" sz="2000" b="1">
                <a:latin typeface="Tahoma" panose="020B0604030504040204" pitchFamily="34" charset="0"/>
              </a:rPr>
              <a:t> </a:t>
            </a:r>
            <a:r>
              <a:rPr lang="en-US" altLang="zh-CN" sz="2000" b="1" err="1">
                <a:latin typeface="Tahoma" panose="020B0604030504040204" pitchFamily="34" charset="0"/>
              </a:rPr>
              <a:t>đường</a:t>
            </a:r>
            <a:r>
              <a:rPr lang="en-US" altLang="zh-CN" sz="2000" b="1">
                <a:latin typeface="Tahoma" panose="020B0604030504040204" pitchFamily="34" charset="0"/>
              </a:rPr>
              <a:t> </a:t>
            </a:r>
            <a:r>
              <a:rPr lang="en-US" altLang="zh-CN" sz="2000" b="1" err="1">
                <a:latin typeface="Tahoma" panose="020B0604030504040204" pitchFamily="34" charset="0"/>
              </a:rPr>
              <a:t>thẳng</a:t>
            </a:r>
            <a:r>
              <a:rPr lang="en-US" altLang="zh-CN" sz="2000" b="1">
                <a:latin typeface="Tahoma" panose="020B0604030504040204" pitchFamily="34" charset="0"/>
              </a:rPr>
              <a:t> </a:t>
            </a:r>
            <a:r>
              <a:rPr lang="en-US" altLang="zh-CN" sz="2000" b="1" err="1">
                <a:latin typeface="Tahoma" panose="020B0604030504040204" pitchFamily="34" charset="0"/>
              </a:rPr>
              <a:t>cắt</a:t>
            </a:r>
            <a:r>
              <a:rPr lang="en-US" altLang="zh-CN" sz="2000" b="1">
                <a:latin typeface="Tahoma" panose="020B0604030504040204" pitchFamily="34" charset="0"/>
              </a:rPr>
              <a:t> </a:t>
            </a:r>
            <a:r>
              <a:rPr lang="en-US" altLang="zh-CN" sz="2000" b="1" err="1">
                <a:latin typeface="Tahoma" panose="020B0604030504040204" pitchFamily="34" charset="0"/>
              </a:rPr>
              <a:t>nhau</a:t>
            </a:r>
            <a:endParaRPr lang="en-US" altLang="zh-CN" sz="2000" b="1">
              <a:latin typeface="Tahoma" panose="020B0604030504040204" pitchFamily="34" charset="0"/>
            </a:endParaRPr>
          </a:p>
          <a:p>
            <a:pPr eaLnBrk="0" hangingPunct="0">
              <a:spcBef>
                <a:spcPct val="50000"/>
              </a:spcBef>
            </a:pPr>
            <a:r>
              <a:rPr lang="en-US" altLang="zh-CN" sz="2000" b="1">
                <a:latin typeface="Tahoma" panose="020B0604030504040204" pitchFamily="34" charset="0"/>
              </a:rPr>
              <a:t>	b/ </a:t>
            </a:r>
            <a:r>
              <a:rPr lang="en-US" altLang="zh-CN" sz="2000" b="1" err="1">
                <a:latin typeface="Tahoma" panose="020B0604030504040204" pitchFamily="34" charset="0"/>
              </a:rPr>
              <a:t>Hai</a:t>
            </a:r>
            <a:r>
              <a:rPr lang="en-US" altLang="zh-CN" sz="2000" b="1">
                <a:latin typeface="Tahoma" panose="020B0604030504040204" pitchFamily="34" charset="0"/>
              </a:rPr>
              <a:t> </a:t>
            </a:r>
            <a:r>
              <a:rPr lang="en-US" altLang="zh-CN" sz="2000" b="1" err="1">
                <a:latin typeface="Tahoma" panose="020B0604030504040204" pitchFamily="34" charset="0"/>
              </a:rPr>
              <a:t>đường</a:t>
            </a:r>
            <a:r>
              <a:rPr lang="en-US" altLang="zh-CN" sz="2000" b="1">
                <a:latin typeface="Tahoma" panose="020B0604030504040204" pitchFamily="34" charset="0"/>
              </a:rPr>
              <a:t> </a:t>
            </a:r>
            <a:r>
              <a:rPr lang="en-US" altLang="zh-CN" sz="2000" b="1" err="1">
                <a:latin typeface="Tahoma" panose="020B0604030504040204" pitchFamily="34" charset="0"/>
              </a:rPr>
              <a:t>thẳng</a:t>
            </a:r>
            <a:r>
              <a:rPr lang="en-US" altLang="zh-CN" sz="2000" b="1">
                <a:latin typeface="Tahoma" panose="020B0604030504040204" pitchFamily="34" charset="0"/>
              </a:rPr>
              <a:t> song </a:t>
            </a:r>
            <a:r>
              <a:rPr lang="en-US" altLang="zh-CN" sz="2000" b="1" err="1">
                <a:latin typeface="Tahoma" panose="020B0604030504040204" pitchFamily="34" charset="0"/>
              </a:rPr>
              <a:t>song</a:t>
            </a:r>
            <a:r>
              <a:rPr lang="en-US" altLang="zh-CN" sz="2000" b="1">
                <a:latin typeface="Tahoma" panose="020B0604030504040204" pitchFamily="34" charset="0"/>
              </a:rPr>
              <a:t> </a:t>
            </a:r>
            <a:r>
              <a:rPr lang="en-US" altLang="zh-CN" sz="2000" b="1" err="1">
                <a:latin typeface="Tahoma" panose="020B0604030504040204" pitchFamily="34" charset="0"/>
              </a:rPr>
              <a:t>với</a:t>
            </a:r>
            <a:r>
              <a:rPr lang="en-US" altLang="zh-CN" sz="2000" b="1">
                <a:latin typeface="Tahoma" panose="020B0604030504040204" pitchFamily="34" charset="0"/>
              </a:rPr>
              <a:t> </a:t>
            </a:r>
            <a:r>
              <a:rPr lang="en-US" altLang="zh-CN" sz="2000" b="1" err="1">
                <a:latin typeface="Tahoma" panose="020B0604030504040204" pitchFamily="34" charset="0"/>
              </a:rPr>
              <a:t>nhau</a:t>
            </a:r>
            <a:r>
              <a:rPr lang="en-US" altLang="zh-CN" sz="2000" b="1">
                <a:latin typeface="Tahoma" panose="020B0604030504040204" pitchFamily="34" charset="0"/>
              </a:rPr>
              <a:t> </a:t>
            </a:r>
          </a:p>
        </p:txBody>
      </p:sp>
      <p:sp>
        <p:nvSpPr>
          <p:cNvPr id="27650" name="Text Box 55301"/>
          <p:cNvSpPr txBox="1"/>
          <p:nvPr/>
        </p:nvSpPr>
        <p:spPr>
          <a:xfrm>
            <a:off x="1600200" y="3886200"/>
            <a:ext cx="6553200" cy="366713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pPr algn="ctr" eaLnBrk="0" hangingPunct="0">
              <a:spcBef>
                <a:spcPct val="50000"/>
              </a:spcBef>
            </a:pPr>
            <a:endParaRPr lang="en-US" altLang="zh-CN">
              <a:latin typeface="Tahoma" panose="020B0604030504040204" pitchFamily="34" charset="0"/>
            </a:endParaRPr>
          </a:p>
        </p:txBody>
      </p:sp>
      <p:sp>
        <p:nvSpPr>
          <p:cNvPr id="27651" name="Text Box 55302"/>
          <p:cNvSpPr txBox="1"/>
          <p:nvPr/>
        </p:nvSpPr>
        <p:spPr>
          <a:xfrm>
            <a:off x="228600" y="0"/>
            <a:ext cx="8915400" cy="396875"/>
          </a:xfrm>
          <a:prstGeom prst="rect">
            <a:avLst/>
          </a:prstGeom>
          <a:solidFill>
            <a:schemeClr val="accent1"/>
          </a:solidFill>
          <a:ln w="9525">
            <a:noFill/>
          </a:ln>
        </p:spPr>
        <p:txBody>
          <a:bodyPr anchor="t" anchorCtr="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altLang="zh-CN" sz="2000" b="1" u="sng" err="1">
                <a:solidFill>
                  <a:srgbClr val="FF0000"/>
                </a:solidFill>
                <a:latin typeface="Tahoma" panose="020B0604030504040204" pitchFamily="34" charset="0"/>
              </a:rPr>
              <a:t>Tiết</a:t>
            </a:r>
            <a:r>
              <a:rPr lang="en-US" altLang="zh-CN" sz="2000" b="1" u="sng">
                <a:solidFill>
                  <a:srgbClr val="FF0000"/>
                </a:solidFill>
                <a:latin typeface="Tahoma" panose="020B0604030504040204" pitchFamily="34" charset="0"/>
              </a:rPr>
              <a:t> 25</a:t>
            </a:r>
            <a:r>
              <a:rPr lang="en-US" altLang="zh-CN" sz="2000" b="1">
                <a:solidFill>
                  <a:srgbClr val="FF0000"/>
                </a:solidFill>
                <a:latin typeface="Tahoma" panose="020B0604030504040204" pitchFamily="34" charset="0"/>
              </a:rPr>
              <a:t> :ĐƯỜNG THẲNG SONG </a:t>
            </a:r>
            <a:r>
              <a:rPr lang="en-US" altLang="zh-CN" sz="2000" b="1" err="1">
                <a:solidFill>
                  <a:srgbClr val="FF0000"/>
                </a:solidFill>
                <a:latin typeface="Tahoma" panose="020B0604030504040204" pitchFamily="34" charset="0"/>
              </a:rPr>
              <a:t>SONG</a:t>
            </a:r>
            <a:r>
              <a:rPr lang="en-US" altLang="zh-CN" sz="2000" b="1">
                <a:solidFill>
                  <a:srgbClr val="FF0000"/>
                </a:solidFill>
                <a:latin typeface="Tahoma" panose="020B0604030504040204" pitchFamily="34" charset="0"/>
              </a:rPr>
              <a:t> VÀ ĐƯỜNG THẲNG CẮT NHAU </a:t>
            </a:r>
          </a:p>
        </p:txBody>
      </p:sp>
      <p:sp>
        <p:nvSpPr>
          <p:cNvPr id="27652" name="Rectangles 55303"/>
          <p:cNvSpPr/>
          <p:nvPr/>
        </p:nvSpPr>
        <p:spPr>
          <a:xfrm>
            <a:off x="4267200" y="1262063"/>
            <a:ext cx="247650" cy="366712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altLang="zh-CN">
                <a:latin typeface="Arial" panose="020B0604020202020204" pitchFamily="34" charset="0"/>
              </a:rPr>
              <a:t> </a:t>
            </a:r>
          </a:p>
        </p:txBody>
      </p:sp>
      <p:sp>
        <p:nvSpPr>
          <p:cNvPr id="27653" name="Text Box 55304"/>
          <p:cNvSpPr txBox="1"/>
          <p:nvPr/>
        </p:nvSpPr>
        <p:spPr>
          <a:xfrm>
            <a:off x="1524000" y="4419600"/>
            <a:ext cx="6858000" cy="366713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pPr eaLnBrk="0" hangingPunct="0">
              <a:spcBef>
                <a:spcPct val="50000"/>
              </a:spcBef>
            </a:pPr>
            <a:endParaRPr lang="en-US" altLang="zh-CN">
              <a:latin typeface="Arial" panose="020B0604020202020204" pitchFamily="34" charset="0"/>
            </a:endParaRPr>
          </a:p>
        </p:txBody>
      </p:sp>
      <p:sp>
        <p:nvSpPr>
          <p:cNvPr id="55306" name="Text Box 55305"/>
          <p:cNvSpPr txBox="1"/>
          <p:nvPr/>
        </p:nvSpPr>
        <p:spPr>
          <a:xfrm>
            <a:off x="914400" y="4191000"/>
            <a:ext cx="7086600" cy="854075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altLang="zh-CN" sz="2000" b="1" err="1">
                <a:latin typeface="Tahoma" panose="020B0604030504040204" pitchFamily="34" charset="0"/>
              </a:rPr>
              <a:t>Hàm</a:t>
            </a:r>
            <a:r>
              <a:rPr lang="en-US" altLang="zh-CN" sz="2000" b="1">
                <a:latin typeface="Tahoma" panose="020B0604030504040204" pitchFamily="34" charset="0"/>
              </a:rPr>
              <a:t> </a:t>
            </a:r>
            <a:r>
              <a:rPr lang="en-US" altLang="zh-CN" sz="2000" b="1" err="1">
                <a:latin typeface="Tahoma" panose="020B0604030504040204" pitchFamily="34" charset="0"/>
              </a:rPr>
              <a:t>số</a:t>
            </a:r>
            <a:r>
              <a:rPr lang="en-US" altLang="zh-CN" sz="2000" b="1">
                <a:latin typeface="Tahoma" panose="020B0604030504040204" pitchFamily="34" charset="0"/>
              </a:rPr>
              <a:t> y =2mx+3 </a:t>
            </a:r>
            <a:r>
              <a:rPr lang="en-US" altLang="zh-CN" sz="2000" b="1" err="1">
                <a:latin typeface="Tahoma" panose="020B0604030504040204" pitchFamily="34" charset="0"/>
              </a:rPr>
              <a:t>có</a:t>
            </a:r>
            <a:r>
              <a:rPr lang="en-US" altLang="zh-CN" sz="2000" b="1">
                <a:latin typeface="Tahoma" panose="020B0604030504040204" pitchFamily="34" charset="0"/>
              </a:rPr>
              <a:t> </a:t>
            </a:r>
            <a:r>
              <a:rPr lang="en-US" altLang="zh-CN" sz="2000" b="1" err="1">
                <a:latin typeface="Tahoma" panose="020B0604030504040204" pitchFamily="34" charset="0"/>
              </a:rPr>
              <a:t>các</a:t>
            </a:r>
            <a:r>
              <a:rPr lang="en-US" altLang="zh-CN" sz="2000" b="1">
                <a:latin typeface="Tahoma" panose="020B0604030504040204" pitchFamily="34" charset="0"/>
              </a:rPr>
              <a:t> </a:t>
            </a:r>
            <a:r>
              <a:rPr lang="en-US" altLang="zh-CN" sz="2000" b="1" err="1">
                <a:latin typeface="Tahoma" panose="020B0604030504040204" pitchFamily="34" charset="0"/>
              </a:rPr>
              <a:t>hệ</a:t>
            </a:r>
            <a:r>
              <a:rPr lang="en-US" altLang="zh-CN" sz="2000" b="1">
                <a:latin typeface="Tahoma" panose="020B0604030504040204" pitchFamily="34" charset="0"/>
              </a:rPr>
              <a:t> </a:t>
            </a:r>
            <a:r>
              <a:rPr lang="en-US" altLang="zh-CN" sz="2000" b="1" err="1">
                <a:latin typeface="Tahoma" panose="020B0604030504040204" pitchFamily="34" charset="0"/>
              </a:rPr>
              <a:t>số</a:t>
            </a:r>
            <a:r>
              <a:rPr lang="en-US" altLang="zh-CN" sz="2000" b="1">
                <a:latin typeface="Tahoma" panose="020B0604030504040204" pitchFamily="34" charset="0"/>
              </a:rPr>
              <a:t> a=2m </a:t>
            </a:r>
            <a:r>
              <a:rPr lang="en-US" altLang="zh-CN" sz="2000" b="1" err="1">
                <a:latin typeface="Tahoma" panose="020B0604030504040204" pitchFamily="34" charset="0"/>
              </a:rPr>
              <a:t>và</a:t>
            </a:r>
            <a:r>
              <a:rPr lang="en-US" altLang="zh-CN" sz="2000" b="1">
                <a:latin typeface="Tahoma" panose="020B0604030504040204" pitchFamily="34" charset="0"/>
              </a:rPr>
              <a:t> b=3</a:t>
            </a:r>
          </a:p>
          <a:p>
            <a:pPr eaLnBrk="0" hangingPunct="0">
              <a:spcBef>
                <a:spcPct val="50000"/>
              </a:spcBef>
            </a:pPr>
            <a:r>
              <a:rPr lang="en-US" altLang="zh-CN" sz="2000" b="1" err="1">
                <a:latin typeface="Tahoma" panose="020B0604030504040204" pitchFamily="34" charset="0"/>
              </a:rPr>
              <a:t>Hàm</a:t>
            </a:r>
            <a:r>
              <a:rPr lang="en-US" altLang="zh-CN" sz="2000" b="1">
                <a:latin typeface="Tahoma" panose="020B0604030504040204" pitchFamily="34" charset="0"/>
              </a:rPr>
              <a:t> </a:t>
            </a:r>
            <a:r>
              <a:rPr lang="en-US" altLang="zh-CN" sz="2000" b="1" err="1">
                <a:latin typeface="Tahoma" panose="020B0604030504040204" pitchFamily="34" charset="0"/>
              </a:rPr>
              <a:t>số</a:t>
            </a:r>
            <a:r>
              <a:rPr lang="en-US" altLang="zh-CN" sz="2000" b="1">
                <a:latin typeface="Tahoma" panose="020B0604030504040204" pitchFamily="34" charset="0"/>
              </a:rPr>
              <a:t> y=(m+1)x+2 </a:t>
            </a:r>
            <a:r>
              <a:rPr lang="en-US" altLang="zh-CN" sz="2000" b="1" err="1">
                <a:latin typeface="Tahoma" panose="020B0604030504040204" pitchFamily="34" charset="0"/>
              </a:rPr>
              <a:t>có</a:t>
            </a:r>
            <a:r>
              <a:rPr lang="en-US" altLang="zh-CN" sz="2000" b="1">
                <a:latin typeface="Tahoma" panose="020B0604030504040204" pitchFamily="34" charset="0"/>
              </a:rPr>
              <a:t> </a:t>
            </a:r>
            <a:r>
              <a:rPr lang="en-US" altLang="zh-CN" sz="2000" b="1" err="1">
                <a:latin typeface="Tahoma" panose="020B0604030504040204" pitchFamily="34" charset="0"/>
              </a:rPr>
              <a:t>các</a:t>
            </a:r>
            <a:r>
              <a:rPr lang="en-US" altLang="zh-CN" sz="2000" b="1">
                <a:latin typeface="Tahoma" panose="020B0604030504040204" pitchFamily="34" charset="0"/>
              </a:rPr>
              <a:t> </a:t>
            </a:r>
            <a:r>
              <a:rPr lang="en-US" altLang="zh-CN" sz="2000" b="1" err="1">
                <a:latin typeface="Tahoma" panose="020B0604030504040204" pitchFamily="34" charset="0"/>
              </a:rPr>
              <a:t>hệ</a:t>
            </a:r>
            <a:r>
              <a:rPr lang="en-US" altLang="zh-CN" sz="2000" b="1">
                <a:latin typeface="Tahoma" panose="020B0604030504040204" pitchFamily="34" charset="0"/>
              </a:rPr>
              <a:t> </a:t>
            </a:r>
            <a:r>
              <a:rPr lang="en-US" altLang="zh-CN" sz="2000" b="1" err="1">
                <a:latin typeface="Tahoma" panose="020B0604030504040204" pitchFamily="34" charset="0"/>
              </a:rPr>
              <a:t>số</a:t>
            </a:r>
            <a:r>
              <a:rPr lang="en-US" altLang="zh-CN" sz="2000" b="1">
                <a:latin typeface="Tahoma" panose="020B0604030504040204" pitchFamily="34" charset="0"/>
              </a:rPr>
              <a:t> a’=m +1 </a:t>
            </a:r>
            <a:r>
              <a:rPr lang="en-US" altLang="zh-CN" sz="2000" b="1" err="1">
                <a:latin typeface="Tahoma" panose="020B0604030504040204" pitchFamily="34" charset="0"/>
              </a:rPr>
              <a:t>và</a:t>
            </a:r>
            <a:r>
              <a:rPr lang="en-US" altLang="zh-CN" sz="2000" b="1">
                <a:latin typeface="Tahoma" panose="020B0604030504040204" pitchFamily="34" charset="0"/>
              </a:rPr>
              <a:t> b’=2</a:t>
            </a:r>
          </a:p>
        </p:txBody>
      </p:sp>
      <p:sp>
        <p:nvSpPr>
          <p:cNvPr id="27655" name="Text Box 55306"/>
          <p:cNvSpPr txBox="1"/>
          <p:nvPr/>
        </p:nvSpPr>
        <p:spPr>
          <a:xfrm>
            <a:off x="1143000" y="4876800"/>
            <a:ext cx="6629400" cy="366713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pPr eaLnBrk="0" hangingPunct="0">
              <a:spcBef>
                <a:spcPct val="50000"/>
              </a:spcBef>
            </a:pPr>
            <a:endParaRPr lang="en-US" altLang="zh-CN">
              <a:latin typeface="Tahoma" panose="020B0604030504040204" pitchFamily="34" charset="0"/>
            </a:endParaRPr>
          </a:p>
        </p:txBody>
      </p:sp>
      <p:sp>
        <p:nvSpPr>
          <p:cNvPr id="55308" name="Text Box 55307"/>
          <p:cNvSpPr txBox="1"/>
          <p:nvPr/>
        </p:nvSpPr>
        <p:spPr>
          <a:xfrm>
            <a:off x="914400" y="5181600"/>
            <a:ext cx="6781800" cy="854075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altLang="zh-CN" sz="2000" b="1" err="1">
                <a:latin typeface="Tahoma" panose="020B0604030504040204" pitchFamily="34" charset="0"/>
              </a:rPr>
              <a:t>Các</a:t>
            </a:r>
            <a:r>
              <a:rPr lang="en-US" altLang="zh-CN" sz="2000" b="1">
                <a:latin typeface="Tahoma" panose="020B0604030504040204" pitchFamily="34" charset="0"/>
              </a:rPr>
              <a:t> </a:t>
            </a:r>
            <a:r>
              <a:rPr lang="en-US" altLang="zh-CN" sz="2000" b="1" err="1">
                <a:latin typeface="Tahoma" panose="020B0604030504040204" pitchFamily="34" charset="0"/>
              </a:rPr>
              <a:t>hàm</a:t>
            </a:r>
            <a:r>
              <a:rPr lang="en-US" altLang="zh-CN" sz="2000" b="1">
                <a:latin typeface="Tahoma" panose="020B0604030504040204" pitchFamily="34" charset="0"/>
              </a:rPr>
              <a:t> </a:t>
            </a:r>
            <a:r>
              <a:rPr lang="en-US" altLang="zh-CN" sz="2000" b="1" err="1">
                <a:latin typeface="Tahoma" panose="020B0604030504040204" pitchFamily="34" charset="0"/>
              </a:rPr>
              <a:t>số</a:t>
            </a:r>
            <a:r>
              <a:rPr lang="en-US" altLang="zh-CN" sz="2000" b="1">
                <a:latin typeface="Tahoma" panose="020B0604030504040204" pitchFamily="34" charset="0"/>
              </a:rPr>
              <a:t> </a:t>
            </a:r>
            <a:r>
              <a:rPr lang="en-US" altLang="zh-CN" sz="2000" b="1" err="1">
                <a:latin typeface="Tahoma" panose="020B0604030504040204" pitchFamily="34" charset="0"/>
              </a:rPr>
              <a:t>đã</a:t>
            </a:r>
            <a:r>
              <a:rPr lang="en-US" altLang="zh-CN" sz="2000" b="1">
                <a:latin typeface="Tahoma" panose="020B0604030504040204" pitchFamily="34" charset="0"/>
              </a:rPr>
              <a:t> </a:t>
            </a:r>
            <a:r>
              <a:rPr lang="en-US" altLang="zh-CN" sz="2000" b="1" err="1">
                <a:latin typeface="Tahoma" panose="020B0604030504040204" pitchFamily="34" charset="0"/>
              </a:rPr>
              <a:t>cho</a:t>
            </a:r>
            <a:r>
              <a:rPr lang="en-US" altLang="zh-CN" sz="2000" b="1">
                <a:latin typeface="Tahoma" panose="020B0604030504040204" pitchFamily="34" charset="0"/>
              </a:rPr>
              <a:t> </a:t>
            </a:r>
            <a:r>
              <a:rPr lang="en-US" altLang="zh-CN" sz="2000" b="1" err="1">
                <a:latin typeface="Tahoma" panose="020B0604030504040204" pitchFamily="34" charset="0"/>
              </a:rPr>
              <a:t>là</a:t>
            </a:r>
            <a:r>
              <a:rPr lang="en-US" altLang="zh-CN" sz="2000" b="1">
                <a:latin typeface="Tahoma" panose="020B0604030504040204" pitchFamily="34" charset="0"/>
              </a:rPr>
              <a:t> </a:t>
            </a:r>
            <a:r>
              <a:rPr lang="en-US" altLang="zh-CN" sz="2000" b="1" err="1">
                <a:latin typeface="Tahoma" panose="020B0604030504040204" pitchFamily="34" charset="0"/>
              </a:rPr>
              <a:t>hàm</a:t>
            </a:r>
            <a:r>
              <a:rPr lang="en-US" altLang="zh-CN" sz="2000" b="1">
                <a:latin typeface="Tahoma" panose="020B0604030504040204" pitchFamily="34" charset="0"/>
              </a:rPr>
              <a:t> </a:t>
            </a:r>
            <a:r>
              <a:rPr lang="en-US" altLang="zh-CN" sz="2000" b="1" err="1">
                <a:latin typeface="Tahoma" panose="020B0604030504040204" pitchFamily="34" charset="0"/>
              </a:rPr>
              <a:t>số</a:t>
            </a:r>
            <a:r>
              <a:rPr lang="en-US" altLang="zh-CN" sz="2000" b="1">
                <a:latin typeface="Tahoma" panose="020B0604030504040204" pitchFamily="34" charset="0"/>
              </a:rPr>
              <a:t> </a:t>
            </a:r>
            <a:r>
              <a:rPr lang="en-US" altLang="zh-CN" sz="2000" b="1" err="1">
                <a:latin typeface="Tahoma" panose="020B0604030504040204" pitchFamily="34" charset="0"/>
              </a:rPr>
              <a:t>bậc</a:t>
            </a:r>
            <a:r>
              <a:rPr lang="en-US" altLang="zh-CN" sz="2000" b="1">
                <a:latin typeface="Tahoma" panose="020B0604030504040204" pitchFamily="34" charset="0"/>
              </a:rPr>
              <a:t> </a:t>
            </a:r>
            <a:r>
              <a:rPr lang="en-US" altLang="zh-CN" sz="2000" b="1" err="1">
                <a:latin typeface="Tahoma" panose="020B0604030504040204" pitchFamily="34" charset="0"/>
              </a:rPr>
              <a:t>nhất</a:t>
            </a:r>
            <a:r>
              <a:rPr lang="en-US" altLang="zh-CN" sz="2000" b="1">
                <a:latin typeface="Tahoma" panose="020B0604030504040204" pitchFamily="34" charset="0"/>
              </a:rPr>
              <a:t> ,do </a:t>
            </a:r>
            <a:r>
              <a:rPr lang="en-US" altLang="zh-CN" sz="2000" b="1" err="1">
                <a:latin typeface="Tahoma" panose="020B0604030504040204" pitchFamily="34" charset="0"/>
              </a:rPr>
              <a:t>đó</a:t>
            </a:r>
            <a:endParaRPr lang="en-US" altLang="zh-CN" sz="2000" b="1">
              <a:latin typeface="Tahoma" panose="020B0604030504040204" pitchFamily="34" charset="0"/>
            </a:endParaRPr>
          </a:p>
          <a:p>
            <a:pPr eaLnBrk="0" hangingPunct="0">
              <a:spcBef>
                <a:spcPct val="50000"/>
              </a:spcBef>
            </a:pPr>
            <a:r>
              <a:rPr lang="en-US" altLang="zh-CN" sz="2000" b="1">
                <a:latin typeface="Tahoma" panose="020B0604030504040204" pitchFamily="34" charset="0"/>
              </a:rPr>
              <a:t>2m ≠0 </a:t>
            </a:r>
            <a:r>
              <a:rPr lang="en-US" altLang="zh-CN" sz="2000" b="1" err="1">
                <a:latin typeface="Tahoma" panose="020B0604030504040204" pitchFamily="34" charset="0"/>
              </a:rPr>
              <a:t>và</a:t>
            </a:r>
            <a:r>
              <a:rPr lang="en-US" altLang="zh-CN" sz="2000" b="1">
                <a:latin typeface="Tahoma" panose="020B0604030504040204" pitchFamily="34" charset="0"/>
              </a:rPr>
              <a:t> m+1 ≠ 0 hay m ≠ 0 </a:t>
            </a:r>
            <a:r>
              <a:rPr lang="en-US" altLang="zh-CN" sz="2000" b="1" err="1">
                <a:latin typeface="Tahoma" panose="020B0604030504040204" pitchFamily="34" charset="0"/>
              </a:rPr>
              <a:t>và</a:t>
            </a:r>
            <a:r>
              <a:rPr lang="en-US" altLang="zh-CN" sz="2000" b="1">
                <a:latin typeface="Tahoma" panose="020B0604030504040204" pitchFamily="34" charset="0"/>
              </a:rPr>
              <a:t> m ≠ -1  </a:t>
            </a:r>
            <a:r>
              <a:rPr lang="en-US" altLang="zh-CN" sz="2000">
                <a:solidFill>
                  <a:srgbClr val="FF0000"/>
                </a:solidFill>
                <a:latin typeface="Tahoma" panose="020B0604030504040204" pitchFamily="34" charset="0"/>
              </a:rPr>
              <a:t>(1)</a:t>
            </a:r>
          </a:p>
        </p:txBody>
      </p:sp>
      <p:sp>
        <p:nvSpPr>
          <p:cNvPr id="55309" name="Text Box 55308"/>
          <p:cNvSpPr txBox="1"/>
          <p:nvPr/>
        </p:nvSpPr>
        <p:spPr>
          <a:xfrm>
            <a:off x="2667000" y="3733800"/>
            <a:ext cx="2209800" cy="366713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altLang="zh-CN" b="1" err="1">
                <a:solidFill>
                  <a:srgbClr val="FF0000"/>
                </a:solidFill>
                <a:latin typeface="Arial" panose="020B0604020202020204" pitchFamily="34" charset="0"/>
              </a:rPr>
              <a:t>Giải</a:t>
            </a:r>
            <a:endParaRPr lang="en-US" altLang="zh-CN" b="1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  <p:sp>
        <p:nvSpPr>
          <p:cNvPr id="55310" name="Text Box 55309"/>
          <p:cNvSpPr txBox="1"/>
          <p:nvPr/>
        </p:nvSpPr>
        <p:spPr>
          <a:xfrm>
            <a:off x="838200" y="762000"/>
            <a:ext cx="3581400" cy="396875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altLang="zh-CN" sz="2000" b="1">
                <a:solidFill>
                  <a:srgbClr val="FF0000"/>
                </a:solidFill>
                <a:latin typeface="Arial" panose="020B0604020202020204" pitchFamily="34" charset="0"/>
              </a:rPr>
              <a:t>3/ BÀI TẬP ÁP DỤNG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553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530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530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530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53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0" dur="500"/>
                                        <p:tgtEl>
                                          <p:spTgt spid="553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553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553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5530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553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5530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5530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5530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553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301" grpId="0"/>
      <p:bldP spid="55306" grpId="0"/>
      <p:bldP spid="55308" grpId="0"/>
      <p:bldP spid="55309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4" name="Text Box 56323"/>
          <p:cNvSpPr txBox="1"/>
          <p:nvPr/>
        </p:nvSpPr>
        <p:spPr>
          <a:xfrm>
            <a:off x="1143000" y="1371600"/>
            <a:ext cx="6553200" cy="779463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altLang="zh-CN" b="1" err="1">
                <a:latin typeface="Tahoma" panose="020B0604030504040204" pitchFamily="34" charset="0"/>
              </a:rPr>
              <a:t>Hàm</a:t>
            </a:r>
            <a:r>
              <a:rPr lang="en-US" altLang="zh-CN" b="1">
                <a:latin typeface="Tahoma" panose="020B0604030504040204" pitchFamily="34" charset="0"/>
              </a:rPr>
              <a:t> </a:t>
            </a:r>
            <a:r>
              <a:rPr lang="en-US" altLang="zh-CN" b="1" err="1">
                <a:latin typeface="Tahoma" panose="020B0604030504040204" pitchFamily="34" charset="0"/>
              </a:rPr>
              <a:t>số</a:t>
            </a:r>
            <a:r>
              <a:rPr lang="en-US" altLang="zh-CN" b="1">
                <a:latin typeface="Tahoma" panose="020B0604030504040204" pitchFamily="34" charset="0"/>
              </a:rPr>
              <a:t> y =2mx+3 </a:t>
            </a:r>
            <a:r>
              <a:rPr lang="en-US" altLang="zh-CN" b="1" err="1">
                <a:latin typeface="Tahoma" panose="020B0604030504040204" pitchFamily="34" charset="0"/>
              </a:rPr>
              <a:t>có</a:t>
            </a:r>
            <a:r>
              <a:rPr lang="en-US" altLang="zh-CN" b="1">
                <a:latin typeface="Tahoma" panose="020B0604030504040204" pitchFamily="34" charset="0"/>
              </a:rPr>
              <a:t> </a:t>
            </a:r>
            <a:r>
              <a:rPr lang="en-US" altLang="zh-CN" b="1" err="1">
                <a:latin typeface="Tahoma" panose="020B0604030504040204" pitchFamily="34" charset="0"/>
              </a:rPr>
              <a:t>các</a:t>
            </a:r>
            <a:r>
              <a:rPr lang="en-US" altLang="zh-CN" b="1">
                <a:latin typeface="Tahoma" panose="020B0604030504040204" pitchFamily="34" charset="0"/>
              </a:rPr>
              <a:t> </a:t>
            </a:r>
            <a:r>
              <a:rPr lang="en-US" altLang="zh-CN" b="1" err="1">
                <a:latin typeface="Tahoma" panose="020B0604030504040204" pitchFamily="34" charset="0"/>
              </a:rPr>
              <a:t>hệ</a:t>
            </a:r>
            <a:r>
              <a:rPr lang="en-US" altLang="zh-CN" b="1">
                <a:latin typeface="Tahoma" panose="020B0604030504040204" pitchFamily="34" charset="0"/>
              </a:rPr>
              <a:t> </a:t>
            </a:r>
            <a:r>
              <a:rPr lang="en-US" altLang="zh-CN" b="1" err="1">
                <a:latin typeface="Tahoma" panose="020B0604030504040204" pitchFamily="34" charset="0"/>
              </a:rPr>
              <a:t>số</a:t>
            </a:r>
            <a:r>
              <a:rPr lang="en-US" altLang="zh-CN" b="1">
                <a:latin typeface="Tahoma" panose="020B0604030504040204" pitchFamily="34" charset="0"/>
              </a:rPr>
              <a:t> a=2m </a:t>
            </a:r>
            <a:r>
              <a:rPr lang="en-US" altLang="zh-CN" b="1" err="1">
                <a:latin typeface="Tahoma" panose="020B0604030504040204" pitchFamily="34" charset="0"/>
              </a:rPr>
              <a:t>và</a:t>
            </a:r>
            <a:r>
              <a:rPr lang="en-US" altLang="zh-CN" b="1">
                <a:latin typeface="Tahoma" panose="020B0604030504040204" pitchFamily="34" charset="0"/>
              </a:rPr>
              <a:t> b=3</a:t>
            </a:r>
          </a:p>
          <a:p>
            <a:pPr eaLnBrk="0" hangingPunct="0">
              <a:spcBef>
                <a:spcPct val="50000"/>
              </a:spcBef>
            </a:pPr>
            <a:r>
              <a:rPr lang="en-US" altLang="zh-CN" b="1" err="1">
                <a:latin typeface="Tahoma" panose="020B0604030504040204" pitchFamily="34" charset="0"/>
              </a:rPr>
              <a:t>Hàm</a:t>
            </a:r>
            <a:r>
              <a:rPr lang="en-US" altLang="zh-CN" b="1">
                <a:latin typeface="Tahoma" panose="020B0604030504040204" pitchFamily="34" charset="0"/>
              </a:rPr>
              <a:t> </a:t>
            </a:r>
            <a:r>
              <a:rPr lang="en-US" altLang="zh-CN" b="1" err="1">
                <a:latin typeface="Tahoma" panose="020B0604030504040204" pitchFamily="34" charset="0"/>
              </a:rPr>
              <a:t>số</a:t>
            </a:r>
            <a:r>
              <a:rPr lang="en-US" altLang="zh-CN" b="1">
                <a:latin typeface="Tahoma" panose="020B0604030504040204" pitchFamily="34" charset="0"/>
              </a:rPr>
              <a:t> y=(m+1)x+2 </a:t>
            </a:r>
            <a:r>
              <a:rPr lang="en-US" altLang="zh-CN" b="1" err="1">
                <a:latin typeface="Tahoma" panose="020B0604030504040204" pitchFamily="34" charset="0"/>
              </a:rPr>
              <a:t>có</a:t>
            </a:r>
            <a:r>
              <a:rPr lang="en-US" altLang="zh-CN" b="1">
                <a:latin typeface="Tahoma" panose="020B0604030504040204" pitchFamily="34" charset="0"/>
              </a:rPr>
              <a:t> </a:t>
            </a:r>
            <a:r>
              <a:rPr lang="en-US" altLang="zh-CN" b="1" err="1">
                <a:latin typeface="Tahoma" panose="020B0604030504040204" pitchFamily="34" charset="0"/>
              </a:rPr>
              <a:t>các</a:t>
            </a:r>
            <a:r>
              <a:rPr lang="en-US" altLang="zh-CN" b="1">
                <a:latin typeface="Tahoma" panose="020B0604030504040204" pitchFamily="34" charset="0"/>
              </a:rPr>
              <a:t> </a:t>
            </a:r>
            <a:r>
              <a:rPr lang="en-US" altLang="zh-CN" b="1" err="1">
                <a:latin typeface="Tahoma" panose="020B0604030504040204" pitchFamily="34" charset="0"/>
              </a:rPr>
              <a:t>hệ</a:t>
            </a:r>
            <a:r>
              <a:rPr lang="en-US" altLang="zh-CN" b="1">
                <a:latin typeface="Tahoma" panose="020B0604030504040204" pitchFamily="34" charset="0"/>
              </a:rPr>
              <a:t> </a:t>
            </a:r>
            <a:r>
              <a:rPr lang="en-US" altLang="zh-CN" b="1" err="1">
                <a:latin typeface="Tahoma" panose="020B0604030504040204" pitchFamily="34" charset="0"/>
              </a:rPr>
              <a:t>số</a:t>
            </a:r>
            <a:r>
              <a:rPr lang="en-US" altLang="zh-CN" b="1">
                <a:latin typeface="Tahoma" panose="020B0604030504040204" pitchFamily="34" charset="0"/>
              </a:rPr>
              <a:t> a’=m +1 </a:t>
            </a:r>
            <a:r>
              <a:rPr lang="en-US" altLang="zh-CN" b="1" err="1">
                <a:latin typeface="Tahoma" panose="020B0604030504040204" pitchFamily="34" charset="0"/>
              </a:rPr>
              <a:t>và</a:t>
            </a:r>
            <a:r>
              <a:rPr lang="en-US" altLang="zh-CN" b="1">
                <a:latin typeface="Tahoma" panose="020B0604030504040204" pitchFamily="34" charset="0"/>
              </a:rPr>
              <a:t> b’=2</a:t>
            </a:r>
          </a:p>
        </p:txBody>
      </p:sp>
      <p:sp>
        <p:nvSpPr>
          <p:cNvPr id="28674" name="Text Box 56324"/>
          <p:cNvSpPr txBox="1"/>
          <p:nvPr/>
        </p:nvSpPr>
        <p:spPr>
          <a:xfrm>
            <a:off x="1219200" y="2133600"/>
            <a:ext cx="6629400" cy="366713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pPr eaLnBrk="0" hangingPunct="0">
              <a:spcBef>
                <a:spcPct val="50000"/>
              </a:spcBef>
            </a:pPr>
            <a:endParaRPr lang="en-US" altLang="zh-CN">
              <a:latin typeface="Tahoma" panose="020B0604030504040204" pitchFamily="34" charset="0"/>
            </a:endParaRPr>
          </a:p>
        </p:txBody>
      </p:sp>
      <p:sp>
        <p:nvSpPr>
          <p:cNvPr id="56326" name="Text Box 56325"/>
          <p:cNvSpPr txBox="1"/>
          <p:nvPr/>
        </p:nvSpPr>
        <p:spPr>
          <a:xfrm>
            <a:off x="990600" y="2743200"/>
            <a:ext cx="6781800" cy="854075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altLang="zh-CN" sz="2000" b="1" err="1">
                <a:latin typeface="Tahoma" panose="020B0604030504040204" pitchFamily="34" charset="0"/>
              </a:rPr>
              <a:t>Các</a:t>
            </a:r>
            <a:r>
              <a:rPr lang="en-US" altLang="zh-CN" sz="2000" b="1">
                <a:latin typeface="Tahoma" panose="020B0604030504040204" pitchFamily="34" charset="0"/>
              </a:rPr>
              <a:t> </a:t>
            </a:r>
            <a:r>
              <a:rPr lang="en-US" altLang="zh-CN" sz="2000" b="1" err="1">
                <a:latin typeface="Tahoma" panose="020B0604030504040204" pitchFamily="34" charset="0"/>
              </a:rPr>
              <a:t>hàm</a:t>
            </a:r>
            <a:r>
              <a:rPr lang="en-US" altLang="zh-CN" sz="2000" b="1">
                <a:latin typeface="Tahoma" panose="020B0604030504040204" pitchFamily="34" charset="0"/>
              </a:rPr>
              <a:t> </a:t>
            </a:r>
            <a:r>
              <a:rPr lang="en-US" altLang="zh-CN" sz="2000" b="1" err="1">
                <a:latin typeface="Tahoma" panose="020B0604030504040204" pitchFamily="34" charset="0"/>
              </a:rPr>
              <a:t>số</a:t>
            </a:r>
            <a:r>
              <a:rPr lang="en-US" altLang="zh-CN" sz="2000" b="1">
                <a:latin typeface="Tahoma" panose="020B0604030504040204" pitchFamily="34" charset="0"/>
              </a:rPr>
              <a:t> </a:t>
            </a:r>
            <a:r>
              <a:rPr lang="en-US" altLang="zh-CN" sz="2000" b="1" err="1">
                <a:latin typeface="Tahoma" panose="020B0604030504040204" pitchFamily="34" charset="0"/>
              </a:rPr>
              <a:t>đã</a:t>
            </a:r>
            <a:r>
              <a:rPr lang="en-US" altLang="zh-CN" sz="2000" b="1">
                <a:latin typeface="Tahoma" panose="020B0604030504040204" pitchFamily="34" charset="0"/>
              </a:rPr>
              <a:t> </a:t>
            </a:r>
            <a:r>
              <a:rPr lang="en-US" altLang="zh-CN" sz="2000" b="1" err="1">
                <a:latin typeface="Tahoma" panose="020B0604030504040204" pitchFamily="34" charset="0"/>
              </a:rPr>
              <a:t>cho</a:t>
            </a:r>
            <a:r>
              <a:rPr lang="en-US" altLang="zh-CN" sz="2000" b="1">
                <a:latin typeface="Tahoma" panose="020B0604030504040204" pitchFamily="34" charset="0"/>
              </a:rPr>
              <a:t> </a:t>
            </a:r>
            <a:r>
              <a:rPr lang="en-US" altLang="zh-CN" sz="2000" b="1" err="1">
                <a:latin typeface="Tahoma" panose="020B0604030504040204" pitchFamily="34" charset="0"/>
              </a:rPr>
              <a:t>là</a:t>
            </a:r>
            <a:r>
              <a:rPr lang="en-US" altLang="zh-CN" sz="2000" b="1">
                <a:latin typeface="Tahoma" panose="020B0604030504040204" pitchFamily="34" charset="0"/>
              </a:rPr>
              <a:t> </a:t>
            </a:r>
            <a:r>
              <a:rPr lang="en-US" altLang="zh-CN" sz="2000" b="1" err="1">
                <a:latin typeface="Tahoma" panose="020B0604030504040204" pitchFamily="34" charset="0"/>
              </a:rPr>
              <a:t>hàm</a:t>
            </a:r>
            <a:r>
              <a:rPr lang="en-US" altLang="zh-CN" sz="2000" b="1">
                <a:latin typeface="Tahoma" panose="020B0604030504040204" pitchFamily="34" charset="0"/>
              </a:rPr>
              <a:t> </a:t>
            </a:r>
            <a:r>
              <a:rPr lang="en-US" altLang="zh-CN" sz="2000" b="1" err="1">
                <a:latin typeface="Tahoma" panose="020B0604030504040204" pitchFamily="34" charset="0"/>
              </a:rPr>
              <a:t>số</a:t>
            </a:r>
            <a:r>
              <a:rPr lang="en-US" altLang="zh-CN" sz="2000" b="1">
                <a:latin typeface="Tahoma" panose="020B0604030504040204" pitchFamily="34" charset="0"/>
              </a:rPr>
              <a:t> </a:t>
            </a:r>
            <a:r>
              <a:rPr lang="en-US" altLang="zh-CN" sz="2000" b="1" err="1">
                <a:latin typeface="Tahoma" panose="020B0604030504040204" pitchFamily="34" charset="0"/>
              </a:rPr>
              <a:t>bậc</a:t>
            </a:r>
            <a:r>
              <a:rPr lang="en-US" altLang="zh-CN" sz="2000" b="1">
                <a:latin typeface="Tahoma" panose="020B0604030504040204" pitchFamily="34" charset="0"/>
              </a:rPr>
              <a:t> </a:t>
            </a:r>
            <a:r>
              <a:rPr lang="en-US" altLang="zh-CN" sz="2000" b="1" err="1">
                <a:latin typeface="Tahoma" panose="020B0604030504040204" pitchFamily="34" charset="0"/>
              </a:rPr>
              <a:t>nhất</a:t>
            </a:r>
            <a:r>
              <a:rPr lang="en-US" altLang="zh-CN" sz="2000" b="1">
                <a:latin typeface="Tahoma" panose="020B0604030504040204" pitchFamily="34" charset="0"/>
              </a:rPr>
              <a:t> ,do </a:t>
            </a:r>
            <a:r>
              <a:rPr lang="en-US" altLang="zh-CN" sz="2000" b="1" err="1">
                <a:latin typeface="Tahoma" panose="020B0604030504040204" pitchFamily="34" charset="0"/>
              </a:rPr>
              <a:t>đó</a:t>
            </a:r>
            <a:endParaRPr lang="en-US" altLang="zh-CN" sz="2000" b="1">
              <a:latin typeface="Tahoma" panose="020B0604030504040204" pitchFamily="34" charset="0"/>
            </a:endParaRPr>
          </a:p>
          <a:p>
            <a:pPr eaLnBrk="0" hangingPunct="0">
              <a:spcBef>
                <a:spcPct val="50000"/>
              </a:spcBef>
            </a:pPr>
            <a:r>
              <a:rPr lang="en-US" altLang="zh-CN" sz="2000" b="1">
                <a:latin typeface="Tahoma" panose="020B0604030504040204" pitchFamily="34" charset="0"/>
              </a:rPr>
              <a:t>2m ≠0 </a:t>
            </a:r>
            <a:r>
              <a:rPr lang="en-US" altLang="zh-CN" sz="2000" b="1" err="1">
                <a:latin typeface="Tahoma" panose="020B0604030504040204" pitchFamily="34" charset="0"/>
              </a:rPr>
              <a:t>và</a:t>
            </a:r>
            <a:r>
              <a:rPr lang="en-US" altLang="zh-CN" sz="2000" b="1">
                <a:latin typeface="Tahoma" panose="020B0604030504040204" pitchFamily="34" charset="0"/>
              </a:rPr>
              <a:t> m+1 ≠ 0 hay m ≠ 0 </a:t>
            </a:r>
            <a:r>
              <a:rPr lang="en-US" altLang="zh-CN" sz="2000" b="1" err="1">
                <a:latin typeface="Tahoma" panose="020B0604030504040204" pitchFamily="34" charset="0"/>
              </a:rPr>
              <a:t>và</a:t>
            </a:r>
            <a:r>
              <a:rPr lang="en-US" altLang="zh-CN" sz="2000" b="1">
                <a:latin typeface="Tahoma" panose="020B0604030504040204" pitchFamily="34" charset="0"/>
              </a:rPr>
              <a:t> m ≠ -1  </a:t>
            </a:r>
            <a:r>
              <a:rPr lang="en-US" altLang="zh-CN">
                <a:solidFill>
                  <a:srgbClr val="FF0000"/>
                </a:solidFill>
                <a:latin typeface="Tahoma" panose="020B0604030504040204" pitchFamily="34" charset="0"/>
              </a:rPr>
              <a:t>(1)</a:t>
            </a:r>
          </a:p>
        </p:txBody>
      </p:sp>
      <p:sp>
        <p:nvSpPr>
          <p:cNvPr id="56327" name="Text Box 56326"/>
          <p:cNvSpPr txBox="1"/>
          <p:nvPr/>
        </p:nvSpPr>
        <p:spPr>
          <a:xfrm>
            <a:off x="838200" y="3962400"/>
            <a:ext cx="7696200" cy="854075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altLang="zh-CN" sz="2000" b="1">
                <a:latin typeface="Tahoma" panose="020B0604030504040204" pitchFamily="34" charset="0"/>
              </a:rPr>
              <a:t>a/      (d ) </a:t>
            </a:r>
            <a:r>
              <a:rPr lang="en-US" altLang="zh-CN" sz="2000" b="1" err="1">
                <a:latin typeface="Tahoma" panose="020B0604030504040204" pitchFamily="34" charset="0"/>
              </a:rPr>
              <a:t>cắt</a:t>
            </a:r>
            <a:r>
              <a:rPr lang="en-US" altLang="zh-CN" sz="2000" b="1">
                <a:latin typeface="Tahoma" panose="020B0604030504040204" pitchFamily="34" charset="0"/>
              </a:rPr>
              <a:t> (d’) </a:t>
            </a:r>
            <a:r>
              <a:rPr lang="en-US" altLang="zh-CN" sz="2000" b="1">
                <a:latin typeface="Tahoma" panose="020B0604030504040204" pitchFamily="34" charset="0"/>
                <a:sym typeface="Symbol" panose="05050102010706020507" pitchFamily="18" charset="2"/>
              </a:rPr>
              <a:t>2m </a:t>
            </a:r>
            <a:r>
              <a:rPr lang="en-US" altLang="zh-CN" sz="2000" b="1">
                <a:latin typeface="Tahoma" panose="020B0604030504040204" pitchFamily="34" charset="0"/>
              </a:rPr>
              <a:t>≠ m+1  </a:t>
            </a:r>
            <a:r>
              <a:rPr lang="en-US" altLang="zh-CN" sz="2000" b="1">
                <a:latin typeface="Tahoma" panose="020B0604030504040204" pitchFamily="34" charset="0"/>
                <a:sym typeface="Symbol" panose="05050102010706020507" pitchFamily="18" charset="2"/>
              </a:rPr>
              <a:t> m </a:t>
            </a:r>
            <a:r>
              <a:rPr lang="en-US" altLang="zh-CN" sz="2000" b="1">
                <a:latin typeface="Tahoma" panose="020B0604030504040204" pitchFamily="34" charset="0"/>
              </a:rPr>
              <a:t> ≠  1</a:t>
            </a:r>
          </a:p>
          <a:p>
            <a:pPr eaLnBrk="0" hangingPunct="0">
              <a:spcBef>
                <a:spcPct val="50000"/>
              </a:spcBef>
            </a:pPr>
            <a:r>
              <a:rPr lang="en-US" altLang="zh-CN" sz="2000" b="1">
                <a:latin typeface="Tahoma" panose="020B0604030504040204" pitchFamily="34" charset="0"/>
              </a:rPr>
              <a:t>   </a:t>
            </a:r>
            <a:r>
              <a:rPr lang="en-US" altLang="zh-CN" sz="2000" b="1" err="1">
                <a:latin typeface="Tahoma" panose="020B0604030504040204" pitchFamily="34" charset="0"/>
              </a:rPr>
              <a:t>Kết</a:t>
            </a:r>
            <a:r>
              <a:rPr lang="en-US" altLang="zh-CN" sz="2000" b="1">
                <a:latin typeface="Tahoma" panose="020B0604030504040204" pitchFamily="34" charset="0"/>
              </a:rPr>
              <a:t> </a:t>
            </a:r>
            <a:r>
              <a:rPr lang="en-US" altLang="zh-CN" sz="2000" b="1" err="1">
                <a:latin typeface="Tahoma" panose="020B0604030504040204" pitchFamily="34" charset="0"/>
              </a:rPr>
              <a:t>hợp</a:t>
            </a:r>
            <a:r>
              <a:rPr lang="en-US" altLang="zh-CN" sz="2000" b="1">
                <a:latin typeface="Tahoma" panose="020B0604030504040204" pitchFamily="34" charset="0"/>
              </a:rPr>
              <a:t> </a:t>
            </a:r>
            <a:r>
              <a:rPr lang="en-US" altLang="zh-CN" sz="2000" b="1" err="1">
                <a:latin typeface="Tahoma" panose="020B0604030504040204" pitchFamily="34" charset="0"/>
              </a:rPr>
              <a:t>với</a:t>
            </a:r>
            <a:r>
              <a:rPr lang="en-US" altLang="zh-CN" sz="2000" b="1">
                <a:latin typeface="Tahoma" panose="020B0604030504040204" pitchFamily="34" charset="0"/>
              </a:rPr>
              <a:t> </a:t>
            </a:r>
            <a:r>
              <a:rPr lang="en-US" altLang="zh-CN" sz="2000" b="1" err="1">
                <a:latin typeface="Tahoma" panose="020B0604030504040204" pitchFamily="34" charset="0"/>
              </a:rPr>
              <a:t>điều</a:t>
            </a:r>
            <a:r>
              <a:rPr lang="en-US" altLang="zh-CN" sz="2000" b="1">
                <a:latin typeface="Tahoma" panose="020B0604030504040204" pitchFamily="34" charset="0"/>
              </a:rPr>
              <a:t> </a:t>
            </a:r>
            <a:r>
              <a:rPr lang="en-US" altLang="zh-CN" sz="2000" b="1" err="1">
                <a:latin typeface="Tahoma" panose="020B0604030504040204" pitchFamily="34" charset="0"/>
              </a:rPr>
              <a:t>kiện</a:t>
            </a:r>
            <a:r>
              <a:rPr lang="en-US" altLang="zh-CN" sz="2000" b="1">
                <a:latin typeface="Tahoma" panose="020B0604030504040204" pitchFamily="34" charset="0"/>
              </a:rPr>
              <a:t> (1) </a:t>
            </a:r>
            <a:r>
              <a:rPr lang="en-US" altLang="zh-CN" sz="2000" b="1" err="1">
                <a:latin typeface="Tahoma" panose="020B0604030504040204" pitchFamily="34" charset="0"/>
              </a:rPr>
              <a:t>ta</a:t>
            </a:r>
            <a:r>
              <a:rPr lang="en-US" altLang="zh-CN" sz="2000" b="1">
                <a:latin typeface="Tahoma" panose="020B0604030504040204" pitchFamily="34" charset="0"/>
              </a:rPr>
              <a:t> </a:t>
            </a:r>
            <a:r>
              <a:rPr lang="en-US" altLang="zh-CN" sz="2000" b="1" err="1">
                <a:latin typeface="Tahoma" panose="020B0604030504040204" pitchFamily="34" charset="0"/>
              </a:rPr>
              <a:t>có</a:t>
            </a:r>
            <a:r>
              <a:rPr lang="en-US" altLang="zh-CN" sz="2000" b="1">
                <a:latin typeface="Tahoma" panose="020B0604030504040204" pitchFamily="34" charset="0"/>
              </a:rPr>
              <a:t> : m ≠0 , m ≠ -1 </a:t>
            </a:r>
            <a:r>
              <a:rPr lang="en-US" altLang="zh-CN" sz="2000" b="1" err="1">
                <a:latin typeface="Tahoma" panose="020B0604030504040204" pitchFamily="34" charset="0"/>
              </a:rPr>
              <a:t>và</a:t>
            </a:r>
            <a:r>
              <a:rPr lang="en-US" altLang="zh-CN" sz="2000" b="1">
                <a:latin typeface="Tahoma" panose="020B0604030504040204" pitchFamily="34" charset="0"/>
              </a:rPr>
              <a:t> m ≠ 1</a:t>
            </a:r>
          </a:p>
        </p:txBody>
      </p:sp>
      <p:sp>
        <p:nvSpPr>
          <p:cNvPr id="56328" name="Text Box 56327"/>
          <p:cNvSpPr txBox="1"/>
          <p:nvPr/>
        </p:nvSpPr>
        <p:spPr>
          <a:xfrm>
            <a:off x="762000" y="5105400"/>
            <a:ext cx="7620000" cy="854075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altLang="zh-CN" sz="2000" b="1">
                <a:latin typeface="Tahoma" panose="020B0604030504040204" pitchFamily="34" charset="0"/>
              </a:rPr>
              <a:t>b/      (d) song </a:t>
            </a:r>
            <a:r>
              <a:rPr lang="en-US" altLang="zh-CN" sz="2000" b="1" err="1">
                <a:latin typeface="Tahoma" panose="020B0604030504040204" pitchFamily="34" charset="0"/>
              </a:rPr>
              <a:t>song</a:t>
            </a:r>
            <a:r>
              <a:rPr lang="en-US" altLang="zh-CN" sz="2000" b="1">
                <a:latin typeface="Tahoma" panose="020B0604030504040204" pitchFamily="34" charset="0"/>
              </a:rPr>
              <a:t> (d’) </a:t>
            </a:r>
            <a:r>
              <a:rPr lang="en-US" altLang="zh-CN" sz="2000" b="1">
                <a:latin typeface="Tahoma" panose="020B0604030504040204" pitchFamily="34" charset="0"/>
                <a:sym typeface="Symbol" panose="05050102010706020507" pitchFamily="18" charset="2"/>
              </a:rPr>
              <a:t> 2m = m+1 </a:t>
            </a:r>
            <a:r>
              <a:rPr lang="en-US" altLang="zh-CN" sz="2000" b="1" err="1">
                <a:latin typeface="Tahoma" panose="020B0604030504040204" pitchFamily="34" charset="0"/>
                <a:sym typeface="Symbol" panose="05050102010706020507" pitchFamily="18" charset="2"/>
              </a:rPr>
              <a:t>và</a:t>
            </a:r>
            <a:r>
              <a:rPr lang="en-US" altLang="zh-CN" sz="2000" b="1">
                <a:latin typeface="Tahoma" panose="020B0604030504040204" pitchFamily="34" charset="0"/>
                <a:sym typeface="Symbol" panose="05050102010706020507" pitchFamily="18" charset="2"/>
              </a:rPr>
              <a:t> 3 </a:t>
            </a:r>
            <a:r>
              <a:rPr lang="en-US" altLang="zh-CN" sz="2000" b="1">
                <a:latin typeface="Tahoma" panose="020B0604030504040204" pitchFamily="34" charset="0"/>
              </a:rPr>
              <a:t> ≠ 2 </a:t>
            </a:r>
            <a:r>
              <a:rPr lang="en-US" altLang="zh-CN" sz="2000" b="1">
                <a:latin typeface="Tahoma" panose="020B0604030504040204" pitchFamily="34" charset="0"/>
                <a:sym typeface="Symbol" panose="05050102010706020507" pitchFamily="18" charset="2"/>
              </a:rPr>
              <a:t> m=1</a:t>
            </a:r>
          </a:p>
          <a:p>
            <a:pPr eaLnBrk="0" hangingPunct="0">
              <a:spcBef>
                <a:spcPct val="50000"/>
              </a:spcBef>
            </a:pPr>
            <a:r>
              <a:rPr lang="en-US" altLang="zh-CN" sz="2000" b="1">
                <a:latin typeface="Tahoma" panose="020B0604030504040204" pitchFamily="34" charset="0"/>
                <a:sym typeface="Symbol" panose="05050102010706020507" pitchFamily="18" charset="2"/>
              </a:rPr>
              <a:t>   </a:t>
            </a:r>
            <a:r>
              <a:rPr lang="en-US" altLang="zh-CN" sz="2000" b="1" err="1">
                <a:latin typeface="Tahoma" panose="020B0604030504040204" pitchFamily="34" charset="0"/>
                <a:sym typeface="Symbol" panose="05050102010706020507" pitchFamily="18" charset="2"/>
              </a:rPr>
              <a:t>Kết</a:t>
            </a:r>
            <a:r>
              <a:rPr lang="en-US" altLang="zh-CN" sz="2000" b="1">
                <a:latin typeface="Tahoma" panose="020B0604030504040204" pitchFamily="34" charset="0"/>
                <a:sym typeface="Symbol" panose="05050102010706020507" pitchFamily="18" charset="2"/>
              </a:rPr>
              <a:t> </a:t>
            </a:r>
            <a:r>
              <a:rPr lang="en-US" altLang="zh-CN" sz="2000" b="1" err="1">
                <a:latin typeface="Tahoma" panose="020B0604030504040204" pitchFamily="34" charset="0"/>
                <a:sym typeface="Symbol" panose="05050102010706020507" pitchFamily="18" charset="2"/>
              </a:rPr>
              <a:t>hợp</a:t>
            </a:r>
            <a:r>
              <a:rPr lang="en-US" altLang="zh-CN" sz="2000" b="1">
                <a:latin typeface="Tahoma" panose="020B0604030504040204" pitchFamily="34" charset="0"/>
                <a:sym typeface="Symbol" panose="05050102010706020507" pitchFamily="18" charset="2"/>
              </a:rPr>
              <a:t> </a:t>
            </a:r>
            <a:r>
              <a:rPr lang="en-US" altLang="zh-CN" sz="2000" b="1" err="1">
                <a:latin typeface="Tahoma" panose="020B0604030504040204" pitchFamily="34" charset="0"/>
                <a:sym typeface="Symbol" panose="05050102010706020507" pitchFamily="18" charset="2"/>
              </a:rPr>
              <a:t>với</a:t>
            </a:r>
            <a:r>
              <a:rPr lang="en-US" altLang="zh-CN" sz="2000" b="1">
                <a:latin typeface="Tahoma" panose="020B0604030504040204" pitchFamily="34" charset="0"/>
                <a:sym typeface="Symbol" panose="05050102010706020507" pitchFamily="18" charset="2"/>
              </a:rPr>
              <a:t> </a:t>
            </a:r>
            <a:r>
              <a:rPr lang="en-US" altLang="zh-CN" sz="2000" b="1" err="1">
                <a:latin typeface="Tahoma" panose="020B0604030504040204" pitchFamily="34" charset="0"/>
                <a:sym typeface="Symbol" panose="05050102010706020507" pitchFamily="18" charset="2"/>
              </a:rPr>
              <a:t>điều</a:t>
            </a:r>
            <a:r>
              <a:rPr lang="en-US" altLang="zh-CN" sz="2000" b="1">
                <a:latin typeface="Tahoma" panose="020B0604030504040204" pitchFamily="34" charset="0"/>
                <a:sym typeface="Symbol" panose="05050102010706020507" pitchFamily="18" charset="2"/>
              </a:rPr>
              <a:t> </a:t>
            </a:r>
            <a:r>
              <a:rPr lang="en-US" altLang="zh-CN" sz="2000" b="1" err="1">
                <a:latin typeface="Tahoma" panose="020B0604030504040204" pitchFamily="34" charset="0"/>
                <a:sym typeface="Symbol" panose="05050102010706020507" pitchFamily="18" charset="2"/>
              </a:rPr>
              <a:t>kiện</a:t>
            </a:r>
            <a:r>
              <a:rPr lang="en-US" altLang="zh-CN" sz="2000" b="1">
                <a:latin typeface="Tahoma" panose="020B0604030504040204" pitchFamily="34" charset="0"/>
                <a:sym typeface="Symbol" panose="05050102010706020507" pitchFamily="18" charset="2"/>
              </a:rPr>
              <a:t> (1) , </a:t>
            </a:r>
            <a:r>
              <a:rPr lang="en-US" altLang="zh-CN" sz="2000" b="1" err="1">
                <a:latin typeface="Tahoma" panose="020B0604030504040204" pitchFamily="34" charset="0"/>
                <a:sym typeface="Symbol" panose="05050102010706020507" pitchFamily="18" charset="2"/>
              </a:rPr>
              <a:t>ta</a:t>
            </a:r>
            <a:r>
              <a:rPr lang="en-US" altLang="zh-CN" sz="2000" b="1">
                <a:latin typeface="Tahoma" panose="020B0604030504040204" pitchFamily="34" charset="0"/>
                <a:sym typeface="Symbol" panose="05050102010706020507" pitchFamily="18" charset="2"/>
              </a:rPr>
              <a:t> </a:t>
            </a:r>
            <a:r>
              <a:rPr lang="en-US" altLang="zh-CN" sz="2000" b="1" err="1">
                <a:latin typeface="Tahoma" panose="020B0604030504040204" pitchFamily="34" charset="0"/>
                <a:sym typeface="Symbol" panose="05050102010706020507" pitchFamily="18" charset="2"/>
              </a:rPr>
              <a:t>thấy</a:t>
            </a:r>
            <a:r>
              <a:rPr lang="en-US" altLang="zh-CN" sz="2000" b="1">
                <a:latin typeface="Tahoma" panose="020B0604030504040204" pitchFamily="34" charset="0"/>
                <a:sym typeface="Symbol" panose="05050102010706020507" pitchFamily="18" charset="2"/>
              </a:rPr>
              <a:t> m=1 </a:t>
            </a:r>
            <a:r>
              <a:rPr lang="en-US" altLang="zh-CN" sz="2000" b="1" err="1">
                <a:latin typeface="Tahoma" panose="020B0604030504040204" pitchFamily="34" charset="0"/>
                <a:sym typeface="Symbol" panose="05050102010706020507" pitchFamily="18" charset="2"/>
              </a:rPr>
              <a:t>là</a:t>
            </a:r>
            <a:r>
              <a:rPr lang="en-US" altLang="zh-CN" sz="2000" b="1">
                <a:latin typeface="Tahoma" panose="020B0604030504040204" pitchFamily="34" charset="0"/>
                <a:sym typeface="Symbol" panose="05050102010706020507" pitchFamily="18" charset="2"/>
              </a:rPr>
              <a:t> </a:t>
            </a:r>
            <a:r>
              <a:rPr lang="en-US" altLang="zh-CN" sz="2000" b="1" err="1">
                <a:latin typeface="Tahoma" panose="020B0604030504040204" pitchFamily="34" charset="0"/>
                <a:sym typeface="Symbol" panose="05050102010706020507" pitchFamily="18" charset="2"/>
              </a:rPr>
              <a:t>giá</a:t>
            </a:r>
            <a:r>
              <a:rPr lang="en-US" altLang="zh-CN" sz="2000" b="1">
                <a:latin typeface="Tahoma" panose="020B0604030504040204" pitchFamily="34" charset="0"/>
                <a:sym typeface="Symbol" panose="05050102010706020507" pitchFamily="18" charset="2"/>
              </a:rPr>
              <a:t> </a:t>
            </a:r>
            <a:r>
              <a:rPr lang="en-US" altLang="zh-CN" sz="2000" b="1" err="1">
                <a:latin typeface="Tahoma" panose="020B0604030504040204" pitchFamily="34" charset="0"/>
                <a:sym typeface="Symbol" panose="05050102010706020507" pitchFamily="18" charset="2"/>
              </a:rPr>
              <a:t>trị</a:t>
            </a:r>
            <a:r>
              <a:rPr lang="en-US" altLang="zh-CN" sz="2000" b="1">
                <a:latin typeface="Tahoma" panose="020B0604030504040204" pitchFamily="34" charset="0"/>
                <a:sym typeface="Symbol" panose="05050102010706020507" pitchFamily="18" charset="2"/>
              </a:rPr>
              <a:t> </a:t>
            </a:r>
            <a:r>
              <a:rPr lang="en-US" altLang="zh-CN" sz="2000" b="1" err="1">
                <a:latin typeface="Tahoma" panose="020B0604030504040204" pitchFamily="34" charset="0"/>
                <a:sym typeface="Symbol" panose="05050102010706020507" pitchFamily="18" charset="2"/>
              </a:rPr>
              <a:t>cần</a:t>
            </a:r>
            <a:r>
              <a:rPr lang="en-US" altLang="zh-CN" sz="2000" b="1">
                <a:latin typeface="Tahoma" panose="020B0604030504040204" pitchFamily="34" charset="0"/>
                <a:sym typeface="Symbol" panose="05050102010706020507" pitchFamily="18" charset="2"/>
              </a:rPr>
              <a:t> </a:t>
            </a:r>
            <a:r>
              <a:rPr lang="en-US" altLang="zh-CN" sz="2000" b="1" err="1">
                <a:latin typeface="Tahoma" panose="020B0604030504040204" pitchFamily="34" charset="0"/>
                <a:sym typeface="Symbol" panose="05050102010706020507" pitchFamily="18" charset="2"/>
              </a:rPr>
              <a:t>tìm</a:t>
            </a:r>
            <a:endParaRPr lang="en-US" altLang="zh-CN" sz="2000" b="1">
              <a:latin typeface="Tahoma" panose="020B0604030504040204" pitchFamily="34" charset="0"/>
              <a:sym typeface="Symbol" panose="05050102010706020507" pitchFamily="18" charset="2"/>
            </a:endParaRPr>
          </a:p>
        </p:txBody>
      </p:sp>
      <p:sp>
        <p:nvSpPr>
          <p:cNvPr id="28678" name="Text Box 56328"/>
          <p:cNvSpPr txBox="1"/>
          <p:nvPr/>
        </p:nvSpPr>
        <p:spPr>
          <a:xfrm>
            <a:off x="0" y="-685800"/>
            <a:ext cx="8915400" cy="366713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pPr eaLnBrk="0" hangingPunct="0">
              <a:spcBef>
                <a:spcPct val="50000"/>
              </a:spcBef>
            </a:pPr>
            <a:endParaRPr lang="en-US" altLang="zh-CN">
              <a:latin typeface="Arial" panose="020B0604020202020204" pitchFamily="34" charset="0"/>
            </a:endParaRPr>
          </a:p>
        </p:txBody>
      </p:sp>
      <p:sp>
        <p:nvSpPr>
          <p:cNvPr id="56331" name="Text Box 56330"/>
          <p:cNvSpPr txBox="1"/>
          <p:nvPr/>
        </p:nvSpPr>
        <p:spPr>
          <a:xfrm>
            <a:off x="0" y="-914400"/>
            <a:ext cx="9144000" cy="779463"/>
          </a:xfrm>
          <a:prstGeom prst="rect">
            <a:avLst/>
          </a:prstGeom>
          <a:solidFill>
            <a:schemeClr val="accent1"/>
          </a:solidFill>
          <a:ln w="9525">
            <a:noFill/>
          </a:ln>
        </p:spPr>
        <p:txBody>
          <a:bodyPr anchor="t" anchorCtr="0">
            <a:spAutoFit/>
          </a:bodyPr>
          <a:lstStyle/>
          <a:p>
            <a:pPr eaLnBrk="0" hangingPunct="0">
              <a:spcBef>
                <a:spcPct val="50000"/>
              </a:spcBef>
            </a:pPr>
            <a:endParaRPr lang="en-US" altLang="zh-CN">
              <a:latin typeface="Arial" panose="020B0604020202020204" pitchFamily="34" charset="0"/>
            </a:endParaRPr>
          </a:p>
          <a:p>
            <a:pPr eaLnBrk="0" hangingPunct="0">
              <a:spcBef>
                <a:spcPct val="50000"/>
              </a:spcBef>
            </a:pPr>
            <a:endParaRPr lang="en-US" altLang="zh-CN">
              <a:latin typeface="Arial" panose="020B0604020202020204" pitchFamily="34" charset="0"/>
            </a:endParaRPr>
          </a:p>
        </p:txBody>
      </p:sp>
      <p:sp>
        <p:nvSpPr>
          <p:cNvPr id="28680" name="Text Box 56331"/>
          <p:cNvSpPr txBox="1"/>
          <p:nvPr/>
        </p:nvSpPr>
        <p:spPr>
          <a:xfrm>
            <a:off x="3048000" y="990600"/>
            <a:ext cx="1981200" cy="457200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altLang="zh-CN" sz="2400" b="1" err="1">
                <a:solidFill>
                  <a:srgbClr val="FF0000"/>
                </a:solidFill>
                <a:latin typeface="Arial" panose="020B0604020202020204" pitchFamily="34" charset="0"/>
              </a:rPr>
              <a:t>Giải</a:t>
            </a:r>
            <a:endParaRPr lang="en-US" altLang="zh-CN" sz="2400" b="1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63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63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5632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63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63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563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563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563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563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563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563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563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563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5632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563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 0.0  L 0.0 0.33295  E" pathEditMode="relative" ptsTypes="">
                                      <p:cBhvr>
                                        <p:cTn id="37" dur="2000" fill="hold"/>
                                        <p:tgtEl>
                                          <p:spTgt spid="563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324" grpId="0"/>
      <p:bldP spid="56326" grpId="0"/>
      <p:bldP spid="56327" grpId="0"/>
      <p:bldP spid="56328" grpId="0"/>
      <p:bldP spid="56331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2" name="Text Box 27651"/>
          <p:cNvSpPr txBox="1"/>
          <p:nvPr/>
        </p:nvSpPr>
        <p:spPr>
          <a:xfrm>
            <a:off x="685800" y="914400"/>
            <a:ext cx="7696200" cy="1555750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altLang="zh-CN" sz="3600" b="1">
                <a:solidFill>
                  <a:srgbClr val="663300"/>
                </a:solidFill>
                <a:latin typeface="Tahoma" panose="020B0604030504040204" pitchFamily="34" charset="0"/>
              </a:rPr>
              <a:t>  ?</a:t>
            </a:r>
            <a:r>
              <a:rPr lang="en-US" altLang="zh-CN" sz="2000" b="1">
                <a:latin typeface="Tahoma" panose="020B0604030504040204" pitchFamily="34" charset="0"/>
              </a:rPr>
              <a:t>    </a:t>
            </a:r>
            <a:r>
              <a:rPr lang="en-US" altLang="zh-CN" sz="2000" b="1" err="1">
                <a:latin typeface="Tahoma" panose="020B0604030504040204" pitchFamily="34" charset="0"/>
              </a:rPr>
              <a:t>Với</a:t>
            </a:r>
            <a:r>
              <a:rPr lang="en-US" altLang="zh-CN" sz="2000" b="1">
                <a:latin typeface="Tahoma" panose="020B0604030504040204" pitchFamily="34" charset="0"/>
              </a:rPr>
              <a:t> m ≠ 0 </a:t>
            </a:r>
            <a:r>
              <a:rPr lang="en-US" altLang="zh-CN" sz="2000" b="1" err="1">
                <a:latin typeface="Tahoma" panose="020B0604030504040204" pitchFamily="34" charset="0"/>
              </a:rPr>
              <a:t>và</a:t>
            </a:r>
            <a:r>
              <a:rPr lang="en-US" altLang="zh-CN" sz="2000" b="1">
                <a:latin typeface="Tahoma" panose="020B0604030504040204" pitchFamily="34" charset="0"/>
              </a:rPr>
              <a:t> m ≠ -1 , </a:t>
            </a:r>
            <a:r>
              <a:rPr lang="en-US" altLang="zh-CN" sz="2000" b="1" err="1">
                <a:latin typeface="Tahoma" panose="020B0604030504040204" pitchFamily="34" charset="0"/>
              </a:rPr>
              <a:t>đồ</a:t>
            </a:r>
            <a:r>
              <a:rPr lang="en-US" altLang="zh-CN" sz="2000" b="1">
                <a:latin typeface="Tahoma" panose="020B0604030504040204" pitchFamily="34" charset="0"/>
              </a:rPr>
              <a:t> </a:t>
            </a:r>
            <a:r>
              <a:rPr lang="en-US" altLang="zh-CN" sz="2000" b="1" err="1">
                <a:latin typeface="Tahoma" panose="020B0604030504040204" pitchFamily="34" charset="0"/>
              </a:rPr>
              <a:t>thị</a:t>
            </a:r>
            <a:r>
              <a:rPr lang="en-US" altLang="zh-CN" sz="2000" b="1">
                <a:latin typeface="Tahoma" panose="020B0604030504040204" pitchFamily="34" charset="0"/>
              </a:rPr>
              <a:t> </a:t>
            </a:r>
            <a:r>
              <a:rPr lang="en-US" altLang="zh-CN" sz="2000" b="1" err="1">
                <a:latin typeface="Tahoma" panose="020B0604030504040204" pitchFamily="34" charset="0"/>
              </a:rPr>
              <a:t>hai</a:t>
            </a:r>
            <a:r>
              <a:rPr lang="en-US" altLang="zh-CN" sz="2000" b="1">
                <a:latin typeface="Tahoma" panose="020B0604030504040204" pitchFamily="34" charset="0"/>
              </a:rPr>
              <a:t> </a:t>
            </a:r>
            <a:r>
              <a:rPr lang="en-US" altLang="zh-CN" sz="2000" b="1" err="1">
                <a:latin typeface="Tahoma" panose="020B0604030504040204" pitchFamily="34" charset="0"/>
              </a:rPr>
              <a:t>hàm</a:t>
            </a:r>
            <a:r>
              <a:rPr lang="en-US" altLang="zh-CN" sz="2000" b="1">
                <a:latin typeface="Tahoma" panose="020B0604030504040204" pitchFamily="34" charset="0"/>
              </a:rPr>
              <a:t> </a:t>
            </a:r>
            <a:r>
              <a:rPr lang="en-US" altLang="zh-CN" sz="2000" b="1" err="1">
                <a:latin typeface="Tahoma" panose="020B0604030504040204" pitchFamily="34" charset="0"/>
              </a:rPr>
              <a:t>số</a:t>
            </a:r>
            <a:r>
              <a:rPr lang="en-US" altLang="zh-CN" sz="2000" b="1">
                <a:latin typeface="Tahoma" panose="020B0604030504040204" pitchFamily="34" charset="0"/>
              </a:rPr>
              <a:t> </a:t>
            </a:r>
            <a:r>
              <a:rPr lang="en-US" altLang="zh-CN" sz="2000" b="1" err="1">
                <a:latin typeface="Tahoma" panose="020B0604030504040204" pitchFamily="34" charset="0"/>
              </a:rPr>
              <a:t>sau</a:t>
            </a:r>
            <a:r>
              <a:rPr lang="en-US" altLang="zh-CN" sz="2000" b="1">
                <a:latin typeface="Tahoma" panose="020B0604030504040204" pitchFamily="34" charset="0"/>
              </a:rPr>
              <a:t> :</a:t>
            </a:r>
          </a:p>
          <a:p>
            <a:pPr eaLnBrk="0" hangingPunct="0">
              <a:spcBef>
                <a:spcPct val="50000"/>
              </a:spcBef>
            </a:pPr>
            <a:r>
              <a:rPr lang="en-US" altLang="zh-CN" sz="2000" b="1">
                <a:latin typeface="Tahoma" panose="020B0604030504040204" pitchFamily="34" charset="0"/>
              </a:rPr>
              <a:t>    y=2mx +3 </a:t>
            </a:r>
            <a:r>
              <a:rPr lang="en-US" altLang="zh-CN" sz="2000" b="1" err="1">
                <a:latin typeface="Tahoma" panose="020B0604030504040204" pitchFamily="34" charset="0"/>
              </a:rPr>
              <a:t>và</a:t>
            </a:r>
            <a:r>
              <a:rPr lang="en-US" altLang="zh-CN" sz="2000" b="1">
                <a:latin typeface="Tahoma" panose="020B0604030504040204" pitchFamily="34" charset="0"/>
              </a:rPr>
              <a:t> y= (m +1)x +2+m</a:t>
            </a:r>
          </a:p>
          <a:p>
            <a:pPr eaLnBrk="0" hangingPunct="0">
              <a:spcBef>
                <a:spcPct val="50000"/>
              </a:spcBef>
            </a:pPr>
            <a:r>
              <a:rPr lang="en-US" altLang="zh-CN" sz="2000" b="1">
                <a:latin typeface="Tahoma" panose="020B0604030504040204" pitchFamily="34" charset="0"/>
              </a:rPr>
              <a:t>    </a:t>
            </a:r>
            <a:r>
              <a:rPr lang="en-US" altLang="zh-CN" sz="2000" b="1" err="1">
                <a:latin typeface="Tahoma" panose="020B0604030504040204" pitchFamily="34" charset="0"/>
              </a:rPr>
              <a:t>trùng</a:t>
            </a:r>
            <a:r>
              <a:rPr lang="en-US" altLang="zh-CN" sz="2000" b="1">
                <a:latin typeface="Tahoma" panose="020B0604030504040204" pitchFamily="34" charset="0"/>
              </a:rPr>
              <a:t> </a:t>
            </a:r>
            <a:r>
              <a:rPr lang="en-US" altLang="zh-CN" sz="2000" b="1" err="1">
                <a:latin typeface="Tahoma" panose="020B0604030504040204" pitchFamily="34" charset="0"/>
              </a:rPr>
              <a:t>nhau</a:t>
            </a:r>
            <a:r>
              <a:rPr lang="en-US" altLang="zh-CN" sz="2000" b="1">
                <a:latin typeface="Tahoma" panose="020B0604030504040204" pitchFamily="34" charset="0"/>
              </a:rPr>
              <a:t> </a:t>
            </a:r>
            <a:r>
              <a:rPr lang="en-US" altLang="zh-CN" sz="2000" b="1" err="1">
                <a:latin typeface="Tahoma" panose="020B0604030504040204" pitchFamily="34" charset="0"/>
              </a:rPr>
              <a:t>khi</a:t>
            </a:r>
            <a:r>
              <a:rPr lang="en-US" altLang="zh-CN" sz="2000" b="1">
                <a:latin typeface="Tahoma" panose="020B0604030504040204" pitchFamily="34" charset="0"/>
              </a:rPr>
              <a:t> </a:t>
            </a:r>
            <a:r>
              <a:rPr lang="en-US" altLang="zh-CN" sz="2000" b="1" err="1">
                <a:latin typeface="Tahoma" panose="020B0604030504040204" pitchFamily="34" charset="0"/>
              </a:rPr>
              <a:t>nào</a:t>
            </a:r>
            <a:r>
              <a:rPr lang="en-US" altLang="zh-CN" sz="2000" b="1">
                <a:latin typeface="Tahoma" panose="020B0604030504040204" pitchFamily="34" charset="0"/>
              </a:rPr>
              <a:t>    ?</a:t>
            </a:r>
          </a:p>
        </p:txBody>
      </p:sp>
      <p:sp>
        <p:nvSpPr>
          <p:cNvPr id="27653" name="Text Box 27652"/>
          <p:cNvSpPr txBox="1"/>
          <p:nvPr/>
        </p:nvSpPr>
        <p:spPr>
          <a:xfrm>
            <a:off x="381000" y="2743200"/>
            <a:ext cx="7239000" cy="1311275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altLang="zh-CN" sz="2000" b="1">
                <a:latin typeface="Tahoma" panose="020B0604030504040204" pitchFamily="34" charset="0"/>
              </a:rPr>
              <a:t>                                              </a:t>
            </a:r>
            <a:r>
              <a:rPr lang="en-US" altLang="zh-CN" sz="2000" b="1" err="1">
                <a:latin typeface="Tahoma" panose="020B0604030504040204" pitchFamily="34" charset="0"/>
              </a:rPr>
              <a:t>Giải</a:t>
            </a:r>
            <a:endParaRPr lang="en-US" altLang="zh-CN" sz="2000" b="1">
              <a:latin typeface="Tahoma" panose="020B0604030504040204" pitchFamily="34" charset="0"/>
            </a:endParaRPr>
          </a:p>
          <a:p>
            <a:pPr eaLnBrk="0" hangingPunct="0">
              <a:spcBef>
                <a:spcPct val="50000"/>
              </a:spcBef>
            </a:pPr>
            <a:r>
              <a:rPr lang="en-US" altLang="zh-CN" sz="2000" b="1">
                <a:latin typeface="Tahoma" panose="020B0604030504040204" pitchFamily="34" charset="0"/>
              </a:rPr>
              <a:t>   </a:t>
            </a:r>
            <a:r>
              <a:rPr lang="en-US" altLang="zh-CN" sz="2000" b="1" err="1">
                <a:latin typeface="Tahoma" panose="020B0604030504040204" pitchFamily="34" charset="0"/>
              </a:rPr>
              <a:t>Hai</a:t>
            </a:r>
            <a:r>
              <a:rPr lang="en-US" altLang="zh-CN" sz="2000" b="1">
                <a:latin typeface="Tahoma" panose="020B0604030504040204" pitchFamily="34" charset="0"/>
              </a:rPr>
              <a:t> </a:t>
            </a:r>
            <a:r>
              <a:rPr lang="en-US" altLang="zh-CN" sz="2000" b="1" err="1">
                <a:latin typeface="Tahoma" panose="020B0604030504040204" pitchFamily="34" charset="0"/>
              </a:rPr>
              <a:t>đường</a:t>
            </a:r>
            <a:r>
              <a:rPr lang="en-US" altLang="zh-CN" sz="2000" b="1">
                <a:latin typeface="Tahoma" panose="020B0604030504040204" pitchFamily="34" charset="0"/>
              </a:rPr>
              <a:t> </a:t>
            </a:r>
            <a:r>
              <a:rPr lang="en-US" altLang="zh-CN" sz="2000" b="1" err="1">
                <a:latin typeface="Tahoma" panose="020B0604030504040204" pitchFamily="34" charset="0"/>
              </a:rPr>
              <a:t>thẳng</a:t>
            </a:r>
            <a:r>
              <a:rPr lang="en-US" altLang="zh-CN" sz="2000" b="1">
                <a:latin typeface="Tahoma" panose="020B0604030504040204" pitchFamily="34" charset="0"/>
              </a:rPr>
              <a:t> </a:t>
            </a:r>
            <a:r>
              <a:rPr lang="en-US" altLang="zh-CN" sz="2000" b="1" err="1">
                <a:latin typeface="Tahoma" panose="020B0604030504040204" pitchFamily="34" charset="0"/>
              </a:rPr>
              <a:t>trên</a:t>
            </a:r>
            <a:r>
              <a:rPr lang="en-US" altLang="zh-CN" sz="2000" b="1">
                <a:latin typeface="Tahoma" panose="020B0604030504040204" pitchFamily="34" charset="0"/>
              </a:rPr>
              <a:t> </a:t>
            </a:r>
            <a:r>
              <a:rPr lang="en-US" altLang="zh-CN" sz="2000" b="1" err="1">
                <a:latin typeface="Tahoma" panose="020B0604030504040204" pitchFamily="34" charset="0"/>
              </a:rPr>
              <a:t>trùng</a:t>
            </a:r>
            <a:r>
              <a:rPr lang="en-US" altLang="zh-CN" sz="2000" b="1">
                <a:latin typeface="Tahoma" panose="020B0604030504040204" pitchFamily="34" charset="0"/>
              </a:rPr>
              <a:t> </a:t>
            </a:r>
            <a:r>
              <a:rPr lang="en-US" altLang="zh-CN" sz="2000" b="1" err="1">
                <a:latin typeface="Tahoma" panose="020B0604030504040204" pitchFamily="34" charset="0"/>
              </a:rPr>
              <a:t>nhau</a:t>
            </a:r>
            <a:r>
              <a:rPr lang="en-US" altLang="zh-CN" sz="2000" b="1">
                <a:latin typeface="Tahoma" panose="020B0604030504040204" pitchFamily="34" charset="0"/>
              </a:rPr>
              <a:t> </a:t>
            </a:r>
            <a:r>
              <a:rPr lang="en-US" altLang="zh-CN" sz="2000" b="1" err="1">
                <a:latin typeface="Tahoma" panose="020B0604030504040204" pitchFamily="34" charset="0"/>
              </a:rPr>
              <a:t>khi</a:t>
            </a:r>
            <a:r>
              <a:rPr lang="en-US" altLang="zh-CN" sz="2000" b="1">
                <a:latin typeface="Tahoma" panose="020B0604030504040204" pitchFamily="34" charset="0"/>
              </a:rPr>
              <a:t> </a:t>
            </a:r>
            <a:r>
              <a:rPr lang="en-US" altLang="zh-CN" sz="2000" b="1" err="1">
                <a:latin typeface="Tahoma" panose="020B0604030504040204" pitchFamily="34" charset="0"/>
              </a:rPr>
              <a:t>và</a:t>
            </a:r>
            <a:r>
              <a:rPr lang="en-US" altLang="zh-CN" sz="2000" b="1">
                <a:latin typeface="Tahoma" panose="020B0604030504040204" pitchFamily="34" charset="0"/>
              </a:rPr>
              <a:t> </a:t>
            </a:r>
            <a:r>
              <a:rPr lang="en-US" altLang="zh-CN" sz="2000" b="1" err="1">
                <a:latin typeface="Tahoma" panose="020B0604030504040204" pitchFamily="34" charset="0"/>
              </a:rPr>
              <a:t>chỉ</a:t>
            </a:r>
            <a:r>
              <a:rPr lang="en-US" altLang="zh-CN" sz="2000" b="1">
                <a:latin typeface="Tahoma" panose="020B0604030504040204" pitchFamily="34" charset="0"/>
              </a:rPr>
              <a:t> </a:t>
            </a:r>
            <a:r>
              <a:rPr lang="en-US" altLang="zh-CN" sz="2000" b="1" err="1">
                <a:latin typeface="Tahoma" panose="020B0604030504040204" pitchFamily="34" charset="0"/>
              </a:rPr>
              <a:t>khi</a:t>
            </a:r>
            <a:endParaRPr lang="en-US" altLang="zh-CN" sz="2000" b="1">
              <a:latin typeface="Tahoma" panose="020B0604030504040204" pitchFamily="34" charset="0"/>
            </a:endParaRPr>
          </a:p>
          <a:p>
            <a:pPr eaLnBrk="0" hangingPunct="0">
              <a:spcBef>
                <a:spcPct val="50000"/>
              </a:spcBef>
            </a:pPr>
            <a:r>
              <a:rPr lang="en-US" altLang="zh-CN" sz="2000" b="1">
                <a:latin typeface="Tahoma" panose="020B0604030504040204" pitchFamily="34" charset="0"/>
              </a:rPr>
              <a:t>   </a:t>
            </a:r>
            <a:endParaRPr lang="en-US" altLang="zh-CN">
              <a:latin typeface="Tahoma" panose="020B0604030504040204" pitchFamily="34" charset="0"/>
            </a:endParaRPr>
          </a:p>
        </p:txBody>
      </p:sp>
      <p:sp>
        <p:nvSpPr>
          <p:cNvPr id="29699" name="Text Box 27653"/>
          <p:cNvSpPr txBox="1"/>
          <p:nvPr/>
        </p:nvSpPr>
        <p:spPr>
          <a:xfrm>
            <a:off x="457200" y="3124200"/>
            <a:ext cx="7315200" cy="366713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pPr eaLnBrk="0" hangingPunct="0">
              <a:spcBef>
                <a:spcPct val="50000"/>
              </a:spcBef>
            </a:pPr>
            <a:endParaRPr lang="en-US" altLang="zh-CN">
              <a:latin typeface="Tahoma" panose="020B0604030504040204" pitchFamily="34" charset="0"/>
            </a:endParaRPr>
          </a:p>
        </p:txBody>
      </p:sp>
      <p:sp>
        <p:nvSpPr>
          <p:cNvPr id="27655" name="Text Box 27654"/>
          <p:cNvSpPr txBox="1"/>
          <p:nvPr/>
        </p:nvSpPr>
        <p:spPr>
          <a:xfrm>
            <a:off x="762000" y="7153275"/>
            <a:ext cx="5334000" cy="396875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altLang="zh-CN">
                <a:latin typeface="Tahoma" panose="020B0604030504040204" pitchFamily="34" charset="0"/>
                <a:sym typeface="Symbol" panose="05050102010706020507" pitchFamily="18" charset="2"/>
              </a:rPr>
              <a:t>   </a:t>
            </a:r>
            <a:r>
              <a:rPr lang="en-US" altLang="zh-CN" sz="2000" b="1">
                <a:latin typeface="Tahoma" panose="020B0604030504040204" pitchFamily="34" charset="0"/>
                <a:sym typeface="Symbol" panose="05050102010706020507" pitchFamily="18" charset="2"/>
              </a:rPr>
              <a:t>m =1</a:t>
            </a:r>
          </a:p>
        </p:txBody>
      </p:sp>
      <p:sp>
        <p:nvSpPr>
          <p:cNvPr id="29701" name="Text Box 27655"/>
          <p:cNvSpPr txBox="1"/>
          <p:nvPr/>
        </p:nvSpPr>
        <p:spPr>
          <a:xfrm>
            <a:off x="457200" y="3505200"/>
            <a:ext cx="6705600" cy="366713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pPr eaLnBrk="0" hangingPunct="0">
              <a:spcBef>
                <a:spcPct val="50000"/>
              </a:spcBef>
            </a:pPr>
            <a:endParaRPr lang="en-US" altLang="zh-CN">
              <a:latin typeface="Tahoma" panose="020B0604030504040204" pitchFamily="34" charset="0"/>
            </a:endParaRPr>
          </a:p>
        </p:txBody>
      </p:sp>
      <p:sp>
        <p:nvSpPr>
          <p:cNvPr id="27657" name="Text Box 27656"/>
          <p:cNvSpPr txBox="1"/>
          <p:nvPr/>
        </p:nvSpPr>
        <p:spPr>
          <a:xfrm>
            <a:off x="685800" y="4953000"/>
            <a:ext cx="6781800" cy="701675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altLang="zh-CN">
                <a:latin typeface="Tahoma" panose="020B0604030504040204" pitchFamily="34" charset="0"/>
                <a:sym typeface="Symbol" panose="05050102010706020507" pitchFamily="18" charset="2"/>
              </a:rPr>
              <a:t>   </a:t>
            </a:r>
            <a:r>
              <a:rPr lang="en-US" altLang="zh-CN" sz="2000" b="1" err="1">
                <a:latin typeface="Tahoma" panose="020B0604030504040204" pitchFamily="34" charset="0"/>
                <a:sym typeface="Symbol" panose="05050102010706020507" pitchFamily="18" charset="2"/>
              </a:rPr>
              <a:t>Kết</a:t>
            </a:r>
            <a:r>
              <a:rPr lang="en-US" altLang="zh-CN" sz="2000" b="1">
                <a:latin typeface="Tahoma" panose="020B0604030504040204" pitchFamily="34" charset="0"/>
                <a:sym typeface="Symbol" panose="05050102010706020507" pitchFamily="18" charset="2"/>
              </a:rPr>
              <a:t> </a:t>
            </a:r>
            <a:r>
              <a:rPr lang="en-US" altLang="zh-CN" sz="2000" b="1" err="1">
                <a:latin typeface="Tahoma" panose="020B0604030504040204" pitchFamily="34" charset="0"/>
                <a:sym typeface="Symbol" panose="05050102010706020507" pitchFamily="18" charset="2"/>
              </a:rPr>
              <a:t>hợp</a:t>
            </a:r>
            <a:r>
              <a:rPr lang="en-US" altLang="zh-CN" sz="2000" b="1">
                <a:latin typeface="Tahoma" panose="020B0604030504040204" pitchFamily="34" charset="0"/>
                <a:sym typeface="Symbol" panose="05050102010706020507" pitchFamily="18" charset="2"/>
              </a:rPr>
              <a:t> </a:t>
            </a:r>
            <a:r>
              <a:rPr lang="en-US" altLang="zh-CN" sz="2000" b="1" err="1">
                <a:latin typeface="Tahoma" panose="020B0604030504040204" pitchFamily="34" charset="0"/>
                <a:sym typeface="Symbol" panose="05050102010706020507" pitchFamily="18" charset="2"/>
              </a:rPr>
              <a:t>với</a:t>
            </a:r>
            <a:r>
              <a:rPr lang="en-US" altLang="zh-CN" sz="2000" b="1">
                <a:latin typeface="Tahoma" panose="020B0604030504040204" pitchFamily="34" charset="0"/>
                <a:sym typeface="Symbol" panose="05050102010706020507" pitchFamily="18" charset="2"/>
              </a:rPr>
              <a:t> </a:t>
            </a:r>
            <a:r>
              <a:rPr lang="en-US" altLang="zh-CN" sz="2000" b="1" err="1">
                <a:latin typeface="Tahoma" panose="020B0604030504040204" pitchFamily="34" charset="0"/>
                <a:sym typeface="Symbol" panose="05050102010706020507" pitchFamily="18" charset="2"/>
              </a:rPr>
              <a:t>điều</a:t>
            </a:r>
            <a:r>
              <a:rPr lang="en-US" altLang="zh-CN" sz="2000" b="1">
                <a:latin typeface="Tahoma" panose="020B0604030504040204" pitchFamily="34" charset="0"/>
                <a:sym typeface="Symbol" panose="05050102010706020507" pitchFamily="18" charset="2"/>
              </a:rPr>
              <a:t> </a:t>
            </a:r>
            <a:r>
              <a:rPr lang="en-US" altLang="zh-CN" sz="2000" b="1" err="1">
                <a:latin typeface="Tahoma" panose="020B0604030504040204" pitchFamily="34" charset="0"/>
                <a:sym typeface="Symbol" panose="05050102010706020507" pitchFamily="18" charset="2"/>
              </a:rPr>
              <a:t>kiện</a:t>
            </a:r>
            <a:r>
              <a:rPr lang="en-US" altLang="zh-CN" sz="2000" b="1">
                <a:latin typeface="Tahoma" panose="020B0604030504040204" pitchFamily="34" charset="0"/>
                <a:sym typeface="Symbol" panose="05050102010706020507" pitchFamily="18" charset="2"/>
              </a:rPr>
              <a:t>  m ≠ 0 </a:t>
            </a:r>
            <a:r>
              <a:rPr lang="en-US" altLang="zh-CN" sz="2000" b="1" err="1">
                <a:latin typeface="Tahoma" panose="020B0604030504040204" pitchFamily="34" charset="0"/>
                <a:sym typeface="Symbol" panose="05050102010706020507" pitchFamily="18" charset="2"/>
              </a:rPr>
              <a:t>và</a:t>
            </a:r>
            <a:r>
              <a:rPr lang="en-US" altLang="zh-CN" sz="2000" b="1">
                <a:latin typeface="Tahoma" panose="020B0604030504040204" pitchFamily="34" charset="0"/>
                <a:sym typeface="Symbol" panose="05050102010706020507" pitchFamily="18" charset="2"/>
              </a:rPr>
              <a:t> m ≠ -1   , </a:t>
            </a:r>
            <a:r>
              <a:rPr lang="en-US" altLang="zh-CN" sz="2000" b="1" err="1">
                <a:latin typeface="Tahoma" panose="020B0604030504040204" pitchFamily="34" charset="0"/>
                <a:sym typeface="Symbol" panose="05050102010706020507" pitchFamily="18" charset="2"/>
              </a:rPr>
              <a:t>ta</a:t>
            </a:r>
            <a:r>
              <a:rPr lang="en-US" altLang="zh-CN" sz="2000" b="1">
                <a:latin typeface="Tahoma" panose="020B0604030504040204" pitchFamily="34" charset="0"/>
                <a:sym typeface="Symbol" panose="05050102010706020507" pitchFamily="18" charset="2"/>
              </a:rPr>
              <a:t> </a:t>
            </a:r>
            <a:r>
              <a:rPr lang="en-US" altLang="zh-CN" sz="2000" b="1" err="1">
                <a:latin typeface="Tahoma" panose="020B0604030504040204" pitchFamily="34" charset="0"/>
                <a:sym typeface="Symbol" panose="05050102010706020507" pitchFamily="18" charset="2"/>
              </a:rPr>
              <a:t>thấy</a:t>
            </a:r>
            <a:r>
              <a:rPr lang="en-US" altLang="zh-CN" sz="2000" b="1">
                <a:latin typeface="Tahoma" panose="020B0604030504040204" pitchFamily="34" charset="0"/>
                <a:sym typeface="Symbol" panose="05050102010706020507" pitchFamily="18" charset="2"/>
              </a:rPr>
              <a:t>                                   m=1 </a:t>
            </a:r>
            <a:r>
              <a:rPr lang="en-US" altLang="zh-CN" sz="2000" b="1" err="1">
                <a:latin typeface="Tahoma" panose="020B0604030504040204" pitchFamily="34" charset="0"/>
                <a:sym typeface="Symbol" panose="05050102010706020507" pitchFamily="18" charset="2"/>
              </a:rPr>
              <a:t>là</a:t>
            </a:r>
            <a:r>
              <a:rPr lang="en-US" altLang="zh-CN" sz="2000" b="1">
                <a:latin typeface="Tahoma" panose="020B0604030504040204" pitchFamily="34" charset="0"/>
                <a:sym typeface="Symbol" panose="05050102010706020507" pitchFamily="18" charset="2"/>
              </a:rPr>
              <a:t> </a:t>
            </a:r>
            <a:r>
              <a:rPr lang="en-US" altLang="zh-CN" sz="2000" b="1" err="1">
                <a:latin typeface="Tahoma" panose="020B0604030504040204" pitchFamily="34" charset="0"/>
                <a:sym typeface="Symbol" panose="05050102010706020507" pitchFamily="18" charset="2"/>
              </a:rPr>
              <a:t>giá</a:t>
            </a:r>
            <a:r>
              <a:rPr lang="en-US" altLang="zh-CN" sz="2000" b="1">
                <a:latin typeface="Tahoma" panose="020B0604030504040204" pitchFamily="34" charset="0"/>
                <a:sym typeface="Symbol" panose="05050102010706020507" pitchFamily="18" charset="2"/>
              </a:rPr>
              <a:t> </a:t>
            </a:r>
            <a:r>
              <a:rPr lang="en-US" altLang="zh-CN" sz="2000" b="1" err="1">
                <a:latin typeface="Tahoma" panose="020B0604030504040204" pitchFamily="34" charset="0"/>
                <a:sym typeface="Symbol" panose="05050102010706020507" pitchFamily="18" charset="2"/>
              </a:rPr>
              <a:t>trị</a:t>
            </a:r>
            <a:r>
              <a:rPr lang="en-US" altLang="zh-CN" sz="2000" b="1">
                <a:latin typeface="Tahoma" panose="020B0604030504040204" pitchFamily="34" charset="0"/>
                <a:sym typeface="Symbol" panose="05050102010706020507" pitchFamily="18" charset="2"/>
              </a:rPr>
              <a:t> </a:t>
            </a:r>
            <a:r>
              <a:rPr lang="en-US" altLang="zh-CN" sz="2000" b="1" err="1">
                <a:latin typeface="Tahoma" panose="020B0604030504040204" pitchFamily="34" charset="0"/>
                <a:sym typeface="Symbol" panose="05050102010706020507" pitchFamily="18" charset="2"/>
              </a:rPr>
              <a:t>cần</a:t>
            </a:r>
            <a:r>
              <a:rPr lang="en-US" altLang="zh-CN" sz="2000" b="1">
                <a:latin typeface="Tahoma" panose="020B0604030504040204" pitchFamily="34" charset="0"/>
                <a:sym typeface="Symbol" panose="05050102010706020507" pitchFamily="18" charset="2"/>
              </a:rPr>
              <a:t> </a:t>
            </a:r>
            <a:r>
              <a:rPr lang="en-US" altLang="zh-CN" sz="2000" b="1" err="1">
                <a:latin typeface="Tahoma" panose="020B0604030504040204" pitchFamily="34" charset="0"/>
                <a:sym typeface="Symbol" panose="05050102010706020507" pitchFamily="18" charset="2"/>
              </a:rPr>
              <a:t>tìm</a:t>
            </a:r>
            <a:endParaRPr lang="en-US" altLang="zh-CN" sz="2000" b="1">
              <a:latin typeface="Tahoma" panose="020B0604030504040204" pitchFamily="34" charset="0"/>
              <a:sym typeface="Symbol" panose="05050102010706020507" pitchFamily="18" charset="2"/>
            </a:endParaRPr>
          </a:p>
        </p:txBody>
      </p:sp>
      <p:sp>
        <p:nvSpPr>
          <p:cNvPr id="29703" name="Text Box 27658"/>
          <p:cNvSpPr txBox="1"/>
          <p:nvPr/>
        </p:nvSpPr>
        <p:spPr>
          <a:xfrm>
            <a:off x="228600" y="0"/>
            <a:ext cx="8915400" cy="396875"/>
          </a:xfrm>
          <a:prstGeom prst="rect">
            <a:avLst/>
          </a:prstGeom>
          <a:solidFill>
            <a:schemeClr val="accent1"/>
          </a:solidFill>
          <a:ln w="9525">
            <a:noFill/>
          </a:ln>
        </p:spPr>
        <p:txBody>
          <a:bodyPr anchor="t" anchorCtr="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altLang="zh-CN" sz="2000" b="1" u="sng" err="1">
                <a:solidFill>
                  <a:srgbClr val="FF0000"/>
                </a:solidFill>
                <a:latin typeface="Tahoma" panose="020B0604030504040204" pitchFamily="34" charset="0"/>
              </a:rPr>
              <a:t>Tiết</a:t>
            </a:r>
            <a:r>
              <a:rPr lang="en-US" altLang="zh-CN" sz="2000" b="1" u="sng">
                <a:solidFill>
                  <a:srgbClr val="FF0000"/>
                </a:solidFill>
                <a:latin typeface="Tahoma" panose="020B0604030504040204" pitchFamily="34" charset="0"/>
              </a:rPr>
              <a:t> 25</a:t>
            </a:r>
            <a:r>
              <a:rPr lang="en-US" altLang="zh-CN" sz="2000" b="1">
                <a:solidFill>
                  <a:srgbClr val="FF0000"/>
                </a:solidFill>
                <a:latin typeface="Tahoma" panose="020B0604030504040204" pitchFamily="34" charset="0"/>
              </a:rPr>
              <a:t> :ĐƯỜNG THẲNG SONG </a:t>
            </a:r>
            <a:r>
              <a:rPr lang="en-US" altLang="zh-CN" sz="2000" b="1" err="1">
                <a:solidFill>
                  <a:srgbClr val="FF0000"/>
                </a:solidFill>
                <a:latin typeface="Tahoma" panose="020B0604030504040204" pitchFamily="34" charset="0"/>
              </a:rPr>
              <a:t>SONG</a:t>
            </a:r>
            <a:r>
              <a:rPr lang="en-US" altLang="zh-CN" sz="2000" b="1">
                <a:solidFill>
                  <a:srgbClr val="FF0000"/>
                </a:solidFill>
                <a:latin typeface="Tahoma" panose="020B0604030504040204" pitchFamily="34" charset="0"/>
              </a:rPr>
              <a:t> VÀ ĐƯỜNG THẲNG CẮT NHAU </a:t>
            </a:r>
          </a:p>
        </p:txBody>
      </p:sp>
      <p:sp>
        <p:nvSpPr>
          <p:cNvPr id="27661" name="Text Box 27660"/>
          <p:cNvSpPr txBox="1"/>
          <p:nvPr/>
        </p:nvSpPr>
        <p:spPr>
          <a:xfrm>
            <a:off x="914400" y="3810000"/>
            <a:ext cx="4267200" cy="366713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altLang="zh-CN">
                <a:latin typeface="Arial" panose="020B0604020202020204" pitchFamily="34" charset="0"/>
              </a:rPr>
              <a:t> </a:t>
            </a:r>
            <a:r>
              <a:rPr lang="en-US" altLang="zh-CN" b="1">
                <a:latin typeface="Arial" panose="020B0604020202020204" pitchFamily="34" charset="0"/>
              </a:rPr>
              <a:t>2m = m + 1 </a:t>
            </a:r>
            <a:r>
              <a:rPr lang="en-US" altLang="zh-CN" b="1" err="1">
                <a:latin typeface="Arial" panose="020B0604020202020204" pitchFamily="34" charset="0"/>
              </a:rPr>
              <a:t>và</a:t>
            </a:r>
            <a:r>
              <a:rPr lang="en-US" altLang="zh-CN" b="1">
                <a:latin typeface="Arial" panose="020B0604020202020204" pitchFamily="34" charset="0"/>
              </a:rPr>
              <a:t> 3 = 2 + m</a:t>
            </a:r>
            <a:r>
              <a:rPr lang="en-US" altLang="zh-CN">
                <a:latin typeface="Arial" panose="020B0604020202020204" pitchFamily="34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76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76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76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276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3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276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276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276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276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3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276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276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276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276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76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76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76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276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3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765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765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765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2765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1" dur="2000"/>
                                        <p:tgtEl>
                                          <p:spTgt spid="276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94444E-6 -1.44509E-6 L 0.00121 -0.41595 " pathEditMode="relative" rAng="0" ptsTypes="AA">
                                      <p:cBhvr>
                                        <p:cTn id="45" dur="2000" fill="hold"/>
                                        <p:tgtEl>
                                          <p:spTgt spid="276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0" y="-208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276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276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2765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276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7" grpId="0"/>
      <p:bldP spid="27661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Cloud Callout 59393"/>
          <p:cNvSpPr/>
          <p:nvPr/>
        </p:nvSpPr>
        <p:spPr>
          <a:xfrm>
            <a:off x="609600" y="1676400"/>
            <a:ext cx="2667000" cy="1676400"/>
          </a:xfrm>
          <a:prstGeom prst="cloudCallout">
            <a:avLst>
              <a:gd name="adj1" fmla="val -12144"/>
              <a:gd name="adj2" fmla="val 87972"/>
            </a:avLst>
          </a:prstGeom>
          <a:solidFill>
            <a:srgbClr val="33CC33"/>
          </a:solidFill>
          <a:ln w="9525">
            <a:noFill/>
          </a:ln>
        </p:spPr>
        <p:txBody>
          <a:bodyPr anchor="ctr" anchorCtr="0"/>
          <a:lstStyle/>
          <a:p>
            <a:pPr algn="ctr"/>
            <a:r>
              <a:rPr lang="en-US" altLang="zh-CN" sz="3600" b="1">
                <a:solidFill>
                  <a:srgbClr val="008000"/>
                </a:solidFill>
                <a:latin typeface=".VnArabia" pitchFamily="34" charset="0"/>
              </a:rPr>
              <a:t> a =</a:t>
            </a:r>
            <a:r>
              <a:rPr lang="en-US" altLang="zh-CN" sz="3600" b="1">
                <a:solidFill>
                  <a:schemeClr val="accent2"/>
                </a:solidFill>
                <a:latin typeface=".VnArabia" pitchFamily="34" charset="0"/>
              </a:rPr>
              <a:t> </a:t>
            </a:r>
            <a:r>
              <a:rPr lang="en-US" altLang="zh-CN" sz="6000" b="1">
                <a:solidFill>
                  <a:srgbClr val="FF3300"/>
                </a:solidFill>
                <a:latin typeface=".VnArabia" pitchFamily="34" charset="0"/>
              </a:rPr>
              <a:t>?</a:t>
            </a:r>
          </a:p>
        </p:txBody>
      </p:sp>
      <p:sp>
        <p:nvSpPr>
          <p:cNvPr id="59395" name="Rectangles 59394"/>
          <p:cNvSpPr/>
          <p:nvPr/>
        </p:nvSpPr>
        <p:spPr>
          <a:xfrm>
            <a:off x="-990600" y="247650"/>
            <a:ext cx="11506200" cy="914400"/>
          </a:xfrm>
          <a:prstGeom prst="rect">
            <a:avLst/>
          </a:prstGeom>
          <a:solidFill>
            <a:srgbClr val="FF9900"/>
          </a:solidFill>
          <a:ln w="9525">
            <a:noFill/>
          </a:ln>
        </p:spPr>
        <p:txBody>
          <a:bodyPr anchor="t" anchorCtr="0"/>
          <a:lstStyle/>
          <a:p>
            <a:pPr eaLnBrk="0" hangingPunct="0"/>
            <a:endParaRPr lang="en-US" altLang="zh-CN">
              <a:latin typeface="Arial" panose="020B0604020202020204" pitchFamily="34" charset="0"/>
            </a:endParaRPr>
          </a:p>
        </p:txBody>
      </p:sp>
      <p:sp>
        <p:nvSpPr>
          <p:cNvPr id="59396" name="Text Box 59395"/>
          <p:cNvSpPr txBox="1"/>
          <p:nvPr/>
        </p:nvSpPr>
        <p:spPr>
          <a:xfrm>
            <a:off x="3987800" y="2286000"/>
            <a:ext cx="5156200" cy="552450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r>
              <a:rPr lang="en-US" altLang="zh-CN" sz="3000" b="1">
                <a:solidFill>
                  <a:schemeClr val="accent2"/>
                </a:solidFill>
                <a:latin typeface=".VnArial Narrow" pitchFamily="34" charset="0"/>
              </a:rPr>
              <a:t>A.   a </a:t>
            </a:r>
            <a:r>
              <a:rPr lang="en-US" altLang="zh-CN" sz="3000" b="1">
                <a:solidFill>
                  <a:schemeClr val="accent2"/>
                </a:solidFill>
                <a:latin typeface="Tahoma" panose="020B0604030504040204" pitchFamily="34" charset="0"/>
              </a:rPr>
              <a:t>≠ 2</a:t>
            </a:r>
          </a:p>
        </p:txBody>
      </p:sp>
      <p:sp>
        <p:nvSpPr>
          <p:cNvPr id="59397" name="Text Box 59396"/>
          <p:cNvSpPr txBox="1"/>
          <p:nvPr/>
        </p:nvSpPr>
        <p:spPr>
          <a:xfrm>
            <a:off x="3987800" y="3817938"/>
            <a:ext cx="5003800" cy="552450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r>
              <a:rPr lang="en-US" altLang="zh-CN" sz="3000" b="1">
                <a:solidFill>
                  <a:schemeClr val="accent2"/>
                </a:solidFill>
                <a:latin typeface=".VnArial Narrow" pitchFamily="34" charset="0"/>
              </a:rPr>
              <a:t>C.   a = 2</a:t>
            </a:r>
          </a:p>
        </p:txBody>
      </p:sp>
      <p:sp>
        <p:nvSpPr>
          <p:cNvPr id="59398" name="Text Box 59397"/>
          <p:cNvSpPr txBox="1"/>
          <p:nvPr/>
        </p:nvSpPr>
        <p:spPr>
          <a:xfrm>
            <a:off x="-990600" y="381000"/>
            <a:ext cx="11582400" cy="644525"/>
          </a:xfrm>
          <a:prstGeom prst="rect">
            <a:avLst/>
          </a:prstGeom>
          <a:solidFill>
            <a:schemeClr val="accent2"/>
          </a:solidFill>
          <a:ln w="9525">
            <a:noFill/>
          </a:ln>
        </p:spPr>
        <p:txBody>
          <a:bodyPr anchor="t" anchorCtr="0">
            <a:spAutoFit/>
          </a:bodyPr>
          <a:lstStyle/>
          <a:p>
            <a:pPr algn="ctr"/>
            <a:r>
              <a:rPr lang="vi-VN" altLang="en-US" sz="3600">
                <a:solidFill>
                  <a:schemeClr val="bg1"/>
                </a:solidFill>
                <a:latin typeface=".VnMystical" pitchFamily="34" charset="0"/>
              </a:rPr>
              <a:t>Câu nào sau đây là câu đúng</a:t>
            </a:r>
            <a:r>
              <a:rPr lang="en-US" altLang="zh-CN" sz="3600">
                <a:solidFill>
                  <a:schemeClr val="bg1"/>
                </a:solidFill>
                <a:latin typeface=".VnMystical" pitchFamily="34" charset="0"/>
              </a:rPr>
              <a:t>  ?</a:t>
            </a:r>
          </a:p>
        </p:txBody>
      </p:sp>
      <p:sp>
        <p:nvSpPr>
          <p:cNvPr id="59399" name="Smiley Face 59398"/>
          <p:cNvSpPr/>
          <p:nvPr/>
        </p:nvSpPr>
        <p:spPr>
          <a:xfrm>
            <a:off x="533400" y="4191000"/>
            <a:ext cx="1752600" cy="1371600"/>
          </a:xfrm>
          <a:prstGeom prst="smileyFace">
            <a:avLst>
              <a:gd name="adj" fmla="val -4653"/>
            </a:avLst>
          </a:prstGeom>
          <a:solidFill>
            <a:srgbClr val="FF5050"/>
          </a:solidFill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dist="107763" dir="18900000" algn="ctr" rotWithShape="0">
              <a:srgbClr val="808080"/>
            </a:outerShdw>
          </a:effectLst>
        </p:spPr>
        <p:txBody>
          <a:bodyPr anchor="t" anchorCtr="0"/>
          <a:lstStyle/>
          <a:p>
            <a:pPr eaLnBrk="0" hangingPunct="0"/>
            <a:endParaRPr lang="en-US" altLang="zh-CN">
              <a:latin typeface="Arial" panose="020B0604020202020204" pitchFamily="34" charset="0"/>
            </a:endParaRPr>
          </a:p>
        </p:txBody>
      </p:sp>
      <p:sp>
        <p:nvSpPr>
          <p:cNvPr id="59400" name="Text Box 59399"/>
          <p:cNvSpPr txBox="1"/>
          <p:nvPr/>
        </p:nvSpPr>
        <p:spPr>
          <a:xfrm>
            <a:off x="3987800" y="3048000"/>
            <a:ext cx="5003800" cy="552450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r>
              <a:rPr lang="en-US" altLang="zh-CN" sz="3000" b="1">
                <a:solidFill>
                  <a:schemeClr val="accent2"/>
                </a:solidFill>
                <a:latin typeface=".VnArial Narrow" pitchFamily="34" charset="0"/>
              </a:rPr>
              <a:t>B.   </a:t>
            </a:r>
            <a:r>
              <a:rPr lang="en-US" altLang="zh-CN" sz="2800" b="1">
                <a:solidFill>
                  <a:schemeClr val="accent2"/>
                </a:solidFill>
                <a:latin typeface=".VnArabia" pitchFamily="34" charset="0"/>
              </a:rPr>
              <a:t>a ≠ - 2 </a:t>
            </a:r>
          </a:p>
        </p:txBody>
      </p:sp>
      <p:sp>
        <p:nvSpPr>
          <p:cNvPr id="59401" name="Rectangles 59400"/>
          <p:cNvSpPr/>
          <p:nvPr/>
        </p:nvSpPr>
        <p:spPr>
          <a:xfrm>
            <a:off x="3505200" y="4800600"/>
            <a:ext cx="438150" cy="549275"/>
          </a:xfrm>
          <a:prstGeom prst="rect">
            <a:avLst/>
          </a:prstGeom>
          <a:solidFill>
            <a:schemeClr val="bg1"/>
          </a:solidFill>
          <a:ln w="9525">
            <a:noFill/>
          </a:ln>
        </p:spPr>
        <p:txBody>
          <a:bodyPr wrap="none" anchor="ctr" anchorCtr="0">
            <a:spAutoFit/>
          </a:bodyPr>
          <a:lstStyle/>
          <a:p>
            <a:pPr algn="ctr"/>
            <a:r>
              <a:rPr lang="en-US" altLang="zh-CN" sz="3000">
                <a:solidFill>
                  <a:srgbClr val="FF0000"/>
                </a:solidFill>
                <a:latin typeface=".VnArabia" pitchFamily="34" charset="0"/>
              </a:rPr>
              <a:t>§</a:t>
            </a:r>
          </a:p>
        </p:txBody>
      </p:sp>
      <p:sp>
        <p:nvSpPr>
          <p:cNvPr id="59402" name="Text Box 59401"/>
          <p:cNvSpPr txBox="1"/>
          <p:nvPr/>
        </p:nvSpPr>
        <p:spPr>
          <a:xfrm>
            <a:off x="4038600" y="4852988"/>
            <a:ext cx="2743200" cy="503237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pPr>
              <a:lnSpc>
                <a:spcPct val="90000"/>
              </a:lnSpc>
            </a:pPr>
            <a:r>
              <a:rPr lang="en-US" altLang="zh-CN" sz="3000" b="1">
                <a:solidFill>
                  <a:schemeClr val="accent2"/>
                </a:solidFill>
                <a:latin typeface=".VnArial Narrow" pitchFamily="34" charset="0"/>
              </a:rPr>
              <a:t>D. a = -2</a:t>
            </a:r>
          </a:p>
        </p:txBody>
      </p:sp>
      <p:sp>
        <p:nvSpPr>
          <p:cNvPr id="59403" name="Text Box 59402"/>
          <p:cNvSpPr txBox="1"/>
          <p:nvPr/>
        </p:nvSpPr>
        <p:spPr>
          <a:xfrm>
            <a:off x="3868738" y="4856163"/>
            <a:ext cx="2743200" cy="503237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pPr>
              <a:lnSpc>
                <a:spcPct val="90000"/>
              </a:lnSpc>
            </a:pPr>
            <a:r>
              <a:rPr lang="en-US" altLang="zh-CN" sz="3000" b="1">
                <a:solidFill>
                  <a:srgbClr val="FF0000"/>
                </a:solidFill>
                <a:latin typeface=".VnArial Narrow" pitchFamily="34" charset="0"/>
              </a:rPr>
              <a:t> D. a = -2</a:t>
            </a:r>
          </a:p>
        </p:txBody>
      </p:sp>
      <p:sp>
        <p:nvSpPr>
          <p:cNvPr id="59404" name="Smiley Face 59403"/>
          <p:cNvSpPr/>
          <p:nvPr/>
        </p:nvSpPr>
        <p:spPr>
          <a:xfrm>
            <a:off x="381000" y="4191000"/>
            <a:ext cx="2209800" cy="2057400"/>
          </a:xfrm>
          <a:prstGeom prst="smileyFace">
            <a:avLst>
              <a:gd name="adj" fmla="val 4653"/>
            </a:avLst>
          </a:prstGeom>
          <a:solidFill>
            <a:srgbClr val="FFFF00"/>
          </a:solidFill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dist="107763" dir="18900000" algn="ctr" rotWithShape="0">
              <a:srgbClr val="808080"/>
            </a:outerShdw>
          </a:effectLst>
        </p:spPr>
        <p:txBody>
          <a:bodyPr anchor="t" anchorCtr="0"/>
          <a:lstStyle/>
          <a:p>
            <a:pPr eaLnBrk="0" hangingPunct="0"/>
            <a:endParaRPr lang="en-US" altLang="zh-CN">
              <a:latin typeface="Arial" panose="020B0604020202020204" pitchFamily="34" charset="0"/>
            </a:endParaRPr>
          </a:p>
        </p:txBody>
      </p:sp>
      <p:sp>
        <p:nvSpPr>
          <p:cNvPr id="59405" name="Cloud Callout 59404"/>
          <p:cNvSpPr/>
          <p:nvPr/>
        </p:nvSpPr>
        <p:spPr>
          <a:xfrm>
            <a:off x="304800" y="1447800"/>
            <a:ext cx="3200400" cy="2133600"/>
          </a:xfrm>
          <a:prstGeom prst="cloudCallout">
            <a:avLst>
              <a:gd name="adj1" fmla="val -8333"/>
              <a:gd name="adj2" fmla="val 71579"/>
            </a:avLst>
          </a:prstGeom>
          <a:solidFill>
            <a:srgbClr val="FF3300"/>
          </a:solidFill>
          <a:ln w="9525">
            <a:noFill/>
          </a:ln>
        </p:spPr>
        <p:txBody>
          <a:bodyPr anchor="ctr" anchorCtr="0"/>
          <a:lstStyle/>
          <a:p>
            <a:pPr algn="ctr"/>
            <a:r>
              <a:rPr lang="en-US" altLang="zh-CN" sz="3600" b="1">
                <a:solidFill>
                  <a:srgbClr val="008000"/>
                </a:solidFill>
                <a:latin typeface=".VnArabia" pitchFamily="34" charset="0"/>
              </a:rPr>
              <a:t> </a:t>
            </a:r>
            <a:r>
              <a:rPr lang="vi-VN" altLang="en-US" sz="3600" b="1">
                <a:solidFill>
                  <a:srgbClr val="008000"/>
                </a:solidFill>
                <a:latin typeface=".VnArabia" pitchFamily="34" charset="0"/>
              </a:rPr>
              <a:t>Câu  đúng là D</a:t>
            </a:r>
          </a:p>
        </p:txBody>
      </p:sp>
      <p:sp>
        <p:nvSpPr>
          <p:cNvPr id="59406" name="Text Box 59405"/>
          <p:cNvSpPr txBox="1"/>
          <p:nvPr/>
        </p:nvSpPr>
        <p:spPr>
          <a:xfrm>
            <a:off x="3311525" y="1052513"/>
            <a:ext cx="5832475" cy="1198562"/>
          </a:xfrm>
          <a:prstGeom prst="rect">
            <a:avLst/>
          </a:prstGeom>
          <a:noFill/>
          <a:ln w="9525">
            <a:noFill/>
          </a:ln>
          <a:scene3d>
            <a:camera prst="legacyPerspectiveTopRight">
              <a:rot lat="0" lon="0" rev="0"/>
            </a:camera>
            <a:lightRig rig="legacyFlat3" dir="b"/>
          </a:scene3d>
          <a:sp3d extrusionH="887400" prstMaterial="legacyMatte">
            <a:bevelT w="13500" h="13500" prst="angle"/>
            <a:bevelB w="13500" h="13500" prst="angle"/>
            <a:extrusionClr>
              <a:schemeClr val="tx1"/>
            </a:extrusionClr>
          </a:sp3d>
        </p:spPr>
        <p:txBody>
          <a:bodyPr anchor="t" anchorCtr="0">
            <a:spAutoFit/>
            <a:flatTx/>
          </a:bodyPr>
          <a:lstStyle/>
          <a:p>
            <a:pPr algn="ctr">
              <a:spcBef>
                <a:spcPct val="50000"/>
              </a:spcBef>
            </a:pPr>
            <a:r>
              <a:rPr lang="vi-VN" altLang="en-US" sz="2400">
                <a:solidFill>
                  <a:srgbClr val="FF0000"/>
                </a:solidFill>
                <a:latin typeface=".VnArabia" pitchFamily="34" charset="0"/>
              </a:rPr>
              <a:t>Đồ thị hàm số</a:t>
            </a:r>
            <a:r>
              <a:rPr lang="en-US" altLang="zh-CN" sz="2400">
                <a:solidFill>
                  <a:srgbClr val="FF0000"/>
                </a:solidFill>
                <a:latin typeface=".VnArabia" pitchFamily="34" charset="0"/>
              </a:rPr>
              <a:t> y= ax + 3 song </a:t>
            </a:r>
            <a:r>
              <a:rPr lang="en-US" altLang="zh-CN" sz="2400" err="1">
                <a:solidFill>
                  <a:srgbClr val="FF0000"/>
                </a:solidFill>
                <a:latin typeface=".VnArabia" pitchFamily="34" charset="0"/>
              </a:rPr>
              <a:t>song</a:t>
            </a:r>
            <a:r>
              <a:rPr lang="en-US" altLang="zh-CN" sz="2400">
                <a:solidFill>
                  <a:srgbClr val="FF0000"/>
                </a:solidFill>
                <a:latin typeface=".VnArabia" pitchFamily="34" charset="0"/>
              </a:rPr>
              <a:t> </a:t>
            </a:r>
            <a:r>
              <a:rPr lang="en-US" altLang="zh-CN" sz="2400" err="1">
                <a:solidFill>
                  <a:srgbClr val="FF0000"/>
                </a:solidFill>
                <a:latin typeface=".VnArabia" pitchFamily="34" charset="0"/>
              </a:rPr>
              <a:t>v</a:t>
            </a:r>
            <a:r>
              <a:rPr lang="en-US" altLang="zh-CN" sz="2400" err="1">
                <a:solidFill>
                  <a:srgbClr val="FF0000"/>
                </a:solidFill>
                <a:latin typeface="Arial" panose="020B0604020202020204" pitchFamily="34" charset="0"/>
              </a:rPr>
              <a:t>ới</a:t>
            </a:r>
            <a:r>
              <a:rPr lang="en-US" altLang="zh-CN" sz="2400">
                <a:solidFill>
                  <a:srgbClr val="FF0000"/>
                </a:solidFill>
                <a:latin typeface=".VnArabia" pitchFamily="34" charset="0"/>
              </a:rPr>
              <a:t> </a:t>
            </a:r>
            <a:r>
              <a:rPr lang="en-US" altLang="zh-CN" sz="2400" err="1">
                <a:solidFill>
                  <a:srgbClr val="FF0000"/>
                </a:solidFill>
                <a:latin typeface=".VnArabia" pitchFamily="34" charset="0"/>
              </a:rPr>
              <a:t>đường</a:t>
            </a:r>
            <a:r>
              <a:rPr lang="en-US" altLang="zh-CN" sz="2400">
                <a:solidFill>
                  <a:srgbClr val="FF0000"/>
                </a:solidFill>
                <a:latin typeface=".VnArabia" pitchFamily="34" charset="0"/>
              </a:rPr>
              <a:t> </a:t>
            </a:r>
            <a:r>
              <a:rPr lang="en-US" altLang="zh-CN" sz="2400" err="1">
                <a:solidFill>
                  <a:srgbClr val="FF0000"/>
                </a:solidFill>
                <a:latin typeface=".VnArabia" pitchFamily="34" charset="0"/>
              </a:rPr>
              <a:t>thẳng</a:t>
            </a:r>
            <a:r>
              <a:rPr lang="en-US" altLang="zh-CN" sz="2400">
                <a:solidFill>
                  <a:srgbClr val="FF0000"/>
                </a:solidFill>
                <a:latin typeface=".VnArabia" pitchFamily="34" charset="0"/>
              </a:rPr>
              <a:t> y = -2x </a:t>
            </a:r>
            <a:r>
              <a:rPr lang="en-US" altLang="zh-CN" sz="2400" err="1">
                <a:solidFill>
                  <a:srgbClr val="FF0000"/>
                </a:solidFill>
                <a:latin typeface=".VnArabia" pitchFamily="34" charset="0"/>
              </a:rPr>
              <a:t>khi</a:t>
            </a:r>
            <a:r>
              <a:rPr lang="en-US" altLang="zh-CN" sz="2400">
                <a:solidFill>
                  <a:srgbClr val="FF0000"/>
                </a:solidFill>
                <a:latin typeface=".VnArabia" pitchFamily="34" charset="0"/>
              </a:rPr>
              <a:t> </a:t>
            </a:r>
            <a:r>
              <a:rPr lang="en-US" altLang="zh-CN" sz="2400" err="1">
                <a:solidFill>
                  <a:srgbClr val="FF0000"/>
                </a:solidFill>
                <a:latin typeface=".VnArabia" pitchFamily="34" charset="0"/>
              </a:rPr>
              <a:t>hệ</a:t>
            </a:r>
            <a:r>
              <a:rPr lang="en-US" altLang="zh-CN" sz="2400">
                <a:solidFill>
                  <a:srgbClr val="FF0000"/>
                </a:solidFill>
                <a:latin typeface=".VnArabia" pitchFamily="34" charset="0"/>
              </a:rPr>
              <a:t> </a:t>
            </a:r>
            <a:r>
              <a:rPr lang="en-US" altLang="zh-CN" sz="2400" err="1">
                <a:solidFill>
                  <a:srgbClr val="FF0000"/>
                </a:solidFill>
                <a:latin typeface=".VnArabia" pitchFamily="34" charset="0"/>
              </a:rPr>
              <a:t>số</a:t>
            </a:r>
            <a:r>
              <a:rPr lang="en-US" altLang="zh-CN" sz="2400">
                <a:solidFill>
                  <a:srgbClr val="FF0000"/>
                </a:solidFill>
                <a:latin typeface=".VnArabia" pitchFamily="34" charset="0"/>
              </a:rPr>
              <a:t> a </a:t>
            </a:r>
            <a:r>
              <a:rPr lang="en-US" altLang="zh-CN" sz="2400" err="1">
                <a:solidFill>
                  <a:srgbClr val="FF0000"/>
                </a:solidFill>
                <a:latin typeface=".VnArabia" pitchFamily="34" charset="0"/>
              </a:rPr>
              <a:t>bằng</a:t>
            </a:r>
            <a:r>
              <a:rPr lang="vi-VN" altLang="en-US" sz="2400" err="1">
                <a:solidFill>
                  <a:srgbClr val="FF0000"/>
                </a:solidFill>
                <a:latin typeface=".VnArabia" pitchFamily="34" charset="0"/>
              </a:rPr>
              <a:t>: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93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93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3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93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93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2000"/>
                                        <p:tgtEl>
                                          <p:spTgt spid="594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93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93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"/>
                            </p:stCondLst>
                            <p:childTnLst>
                              <p:par>
                                <p:cTn id="26" presetID="5" presetClass="entr" presetSubtype="5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28" dur="500"/>
                                        <p:tgtEl>
                                          <p:spTgt spid="593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3" dur="500"/>
                                        <p:tgtEl>
                                          <p:spTgt spid="5939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projcto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8" dur="500"/>
                                        <p:tgtEl>
                                          <p:spTgt spid="5940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projcto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3" dur="500"/>
                                        <p:tgtEl>
                                          <p:spTgt spid="5939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projcto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8" dur="500"/>
                                        <p:tgtEl>
                                          <p:spTgt spid="5940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projcto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3" dur="500"/>
                                        <p:tgtEl>
                                          <p:spTgt spid="5940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projcto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500"/>
                            </p:stCondLst>
                            <p:childTnLst>
                              <p:par>
                                <p:cTn id="5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7" dur="500"/>
                                        <p:tgtEl>
                                          <p:spTgt spid="5940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la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1000"/>
                            </p:stCondLst>
                            <p:childTnLst>
                              <p:par>
                                <p:cTn id="59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1" dur="500"/>
                                        <p:tgtEl>
                                          <p:spTgt spid="594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1500"/>
                            </p:stCondLst>
                            <p:childTnLst>
                              <p:par>
                                <p:cTn id="63" presetID="14" presetClass="entr" presetSubtype="5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65" dur="500"/>
                                        <p:tgtEl>
                                          <p:spTgt spid="594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394" grpId="0" animBg="1"/>
      <p:bldP spid="59396" grpId="0"/>
      <p:bldP spid="59397" grpId="0"/>
      <p:bldP spid="59398" grpId="0" bldLvl="0" animBg="1"/>
      <p:bldP spid="59400" grpId="0"/>
      <p:bldP spid="59401" grpId="0" animBg="1"/>
      <p:bldP spid="59402" grpId="0"/>
      <p:bldP spid="59403" grpId="0"/>
      <p:bldP spid="59405" grpId="0" animBg="1"/>
      <p:bldP spid="5940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Text Box 4099"/>
          <p:cNvSpPr txBox="1"/>
          <p:nvPr/>
        </p:nvSpPr>
        <p:spPr>
          <a:xfrm>
            <a:off x="457200" y="155575"/>
            <a:ext cx="7391400" cy="644525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altLang="zh-CN" sz="3600" dirty="0">
                <a:latin typeface="Arial" panose="020B0604020202020204" pitchFamily="34" charset="0"/>
              </a:rPr>
              <a:t>K</a:t>
            </a:r>
            <a:r>
              <a:rPr lang="vi-VN" altLang="en-US" sz="3600" dirty="0">
                <a:latin typeface="Arial" panose="020B0604020202020204" pitchFamily="34" charset="0"/>
              </a:rPr>
              <a:t>iểm Tra b</a:t>
            </a:r>
            <a:r>
              <a:rPr lang="vi-VN" altLang="en-US" sz="3600" dirty="0">
                <a:latin typeface=".VnTimeH" pitchFamily="34" charset="0"/>
              </a:rPr>
              <a:t>à</a:t>
            </a:r>
            <a:r>
              <a:rPr lang="vi-VN" altLang="en-US" sz="3600" dirty="0">
                <a:latin typeface="Arial" panose="020B0604020202020204" pitchFamily="34" charset="0"/>
              </a:rPr>
              <a:t>i Cũ</a:t>
            </a:r>
          </a:p>
        </p:txBody>
      </p:sp>
      <p:sp>
        <p:nvSpPr>
          <p:cNvPr id="4101" name="Text Box 4100"/>
          <p:cNvSpPr txBox="1"/>
          <p:nvPr/>
        </p:nvSpPr>
        <p:spPr>
          <a:xfrm>
            <a:off x="1219200" y="2286000"/>
            <a:ext cx="7391400" cy="3414713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vi-VN" altLang="en-US" sz="3600" u="sng">
                <a:latin typeface=".VnTime" pitchFamily="34" charset="0"/>
              </a:rPr>
              <a:t>Câu hỏi</a:t>
            </a:r>
            <a:r>
              <a:rPr lang="en-US" altLang="zh-CN" sz="3600">
                <a:latin typeface=".VnTime" pitchFamily="34" charset="0"/>
              </a:rPr>
              <a:t> : </a:t>
            </a:r>
            <a:r>
              <a:rPr lang="vi-VN" altLang="en-US" sz="3600">
                <a:latin typeface=".VnTime" pitchFamily="34" charset="0"/>
              </a:rPr>
              <a:t>Vẽ trên cùng mặt phẳng tọa độ các đường thẳng sau</a:t>
            </a:r>
            <a:r>
              <a:rPr lang="en-US" altLang="zh-CN" sz="3600">
                <a:latin typeface=".VnTime" pitchFamily="34" charset="0"/>
              </a:rPr>
              <a:t>:</a:t>
            </a:r>
          </a:p>
          <a:p>
            <a:pPr eaLnBrk="0" hangingPunct="0">
              <a:spcBef>
                <a:spcPct val="50000"/>
              </a:spcBef>
            </a:pPr>
            <a:r>
              <a:rPr lang="en-US" altLang="zh-CN" sz="3600">
                <a:latin typeface=".VnTime" pitchFamily="34" charset="0"/>
              </a:rPr>
              <a:t>           1/    y = 2x </a:t>
            </a:r>
          </a:p>
          <a:p>
            <a:pPr eaLnBrk="0" hangingPunct="0">
              <a:spcBef>
                <a:spcPct val="50000"/>
              </a:spcBef>
            </a:pPr>
            <a:r>
              <a:rPr lang="en-US" altLang="zh-CN" sz="3600">
                <a:latin typeface=".VnTime" pitchFamily="34" charset="0"/>
              </a:rPr>
              <a:t>           2/     y = 2x + 3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3" dur="2000"/>
                                        <p:tgtEl>
                                          <p:spTgt spid="4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0" grpId="0"/>
      <p:bldP spid="4101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290" name="Text Box 140289"/>
          <p:cNvSpPr txBox="1"/>
          <p:nvPr/>
        </p:nvSpPr>
        <p:spPr>
          <a:xfrm>
            <a:off x="685800" y="990600"/>
            <a:ext cx="8001000" cy="1735138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altLang="zh-CN" sz="2400" b="1" err="1">
                <a:latin typeface="Arial" panose="020B0604020202020204" pitchFamily="34" charset="0"/>
              </a:rPr>
              <a:t>Bài</a:t>
            </a:r>
            <a:r>
              <a:rPr lang="en-US" altLang="zh-CN" sz="2400" b="1">
                <a:latin typeface="Arial" panose="020B0604020202020204" pitchFamily="34" charset="0"/>
              </a:rPr>
              <a:t> </a:t>
            </a:r>
            <a:r>
              <a:rPr lang="en-US" altLang="zh-CN" sz="2400" b="1" err="1">
                <a:latin typeface="Arial" panose="020B0604020202020204" pitchFamily="34" charset="0"/>
              </a:rPr>
              <a:t>tập</a:t>
            </a:r>
            <a:r>
              <a:rPr lang="en-US" altLang="zh-CN" sz="2400" b="1">
                <a:latin typeface="Arial" panose="020B0604020202020204" pitchFamily="34" charset="0"/>
              </a:rPr>
              <a:t> 20 ( SGK)</a:t>
            </a:r>
          </a:p>
          <a:p>
            <a:pPr eaLnBrk="0" hangingPunct="0">
              <a:spcBef>
                <a:spcPct val="50000"/>
              </a:spcBef>
            </a:pPr>
            <a:r>
              <a:rPr lang="en-US" altLang="zh-CN" sz="2400" b="1" err="1">
                <a:latin typeface="Arial" panose="020B0604020202020204" pitchFamily="34" charset="0"/>
              </a:rPr>
              <a:t>Hãy</a:t>
            </a:r>
            <a:r>
              <a:rPr lang="en-US" altLang="zh-CN" sz="2400" b="1">
                <a:latin typeface="Arial" panose="020B0604020202020204" pitchFamily="34" charset="0"/>
              </a:rPr>
              <a:t> </a:t>
            </a:r>
            <a:r>
              <a:rPr lang="en-US" altLang="zh-CN" sz="2400" b="1" err="1">
                <a:latin typeface="Arial" panose="020B0604020202020204" pitchFamily="34" charset="0"/>
              </a:rPr>
              <a:t>chỉ</a:t>
            </a:r>
            <a:r>
              <a:rPr lang="en-US" altLang="zh-CN" sz="2400" b="1">
                <a:latin typeface="Arial" panose="020B0604020202020204" pitchFamily="34" charset="0"/>
              </a:rPr>
              <a:t> </a:t>
            </a:r>
            <a:r>
              <a:rPr lang="en-US" altLang="zh-CN" sz="2400" b="1" err="1">
                <a:latin typeface="Arial" panose="020B0604020202020204" pitchFamily="34" charset="0"/>
              </a:rPr>
              <a:t>ra</a:t>
            </a:r>
            <a:r>
              <a:rPr lang="en-US" altLang="zh-CN" sz="2400" b="1">
                <a:latin typeface="Arial" panose="020B0604020202020204" pitchFamily="34" charset="0"/>
              </a:rPr>
              <a:t> </a:t>
            </a:r>
            <a:r>
              <a:rPr lang="en-US" altLang="zh-CN" sz="2400" b="1" err="1">
                <a:latin typeface="Arial" panose="020B0604020202020204" pitchFamily="34" charset="0"/>
              </a:rPr>
              <a:t>ba</a:t>
            </a:r>
            <a:r>
              <a:rPr lang="en-US" altLang="zh-CN" sz="2400" b="1">
                <a:latin typeface="Arial" panose="020B0604020202020204" pitchFamily="34" charset="0"/>
              </a:rPr>
              <a:t> </a:t>
            </a:r>
            <a:r>
              <a:rPr lang="en-US" altLang="zh-CN" sz="2400" b="1" err="1">
                <a:latin typeface="Arial" panose="020B0604020202020204" pitchFamily="34" charset="0"/>
              </a:rPr>
              <a:t>cặp</a:t>
            </a:r>
            <a:r>
              <a:rPr lang="en-US" altLang="zh-CN" sz="2400" b="1">
                <a:latin typeface="Arial" panose="020B0604020202020204" pitchFamily="34" charset="0"/>
              </a:rPr>
              <a:t> </a:t>
            </a:r>
            <a:r>
              <a:rPr lang="en-US" altLang="zh-CN" sz="2400" b="1" err="1">
                <a:latin typeface="Arial" panose="020B0604020202020204" pitchFamily="34" charset="0"/>
              </a:rPr>
              <a:t>đường</a:t>
            </a:r>
            <a:r>
              <a:rPr lang="en-US" altLang="zh-CN" sz="2400" b="1">
                <a:latin typeface="Arial" panose="020B0604020202020204" pitchFamily="34" charset="0"/>
              </a:rPr>
              <a:t> </a:t>
            </a:r>
            <a:r>
              <a:rPr lang="en-US" altLang="zh-CN" sz="2400" b="1" err="1">
                <a:latin typeface="Arial" panose="020B0604020202020204" pitchFamily="34" charset="0"/>
              </a:rPr>
              <a:t>thẳng</a:t>
            </a:r>
            <a:r>
              <a:rPr lang="en-US" altLang="zh-CN" sz="2400" b="1">
                <a:latin typeface="Arial" panose="020B0604020202020204" pitchFamily="34" charset="0"/>
              </a:rPr>
              <a:t> </a:t>
            </a:r>
            <a:r>
              <a:rPr lang="en-US" altLang="zh-CN" sz="2400" b="1" err="1">
                <a:latin typeface="Arial" panose="020B0604020202020204" pitchFamily="34" charset="0"/>
              </a:rPr>
              <a:t>cắt</a:t>
            </a:r>
            <a:r>
              <a:rPr lang="en-US" altLang="zh-CN" sz="2400" b="1">
                <a:latin typeface="Arial" panose="020B0604020202020204" pitchFamily="34" charset="0"/>
              </a:rPr>
              <a:t> </a:t>
            </a:r>
            <a:r>
              <a:rPr lang="en-US" altLang="zh-CN" sz="2400" b="1" err="1">
                <a:latin typeface="Arial" panose="020B0604020202020204" pitchFamily="34" charset="0"/>
              </a:rPr>
              <a:t>nhau</a:t>
            </a:r>
            <a:r>
              <a:rPr lang="en-US" altLang="zh-CN" sz="2400" b="1">
                <a:latin typeface="Arial" panose="020B0604020202020204" pitchFamily="34" charset="0"/>
              </a:rPr>
              <a:t> </a:t>
            </a:r>
            <a:r>
              <a:rPr lang="en-US" altLang="zh-CN" sz="2400" b="1" err="1">
                <a:latin typeface="Arial" panose="020B0604020202020204" pitchFamily="34" charset="0"/>
              </a:rPr>
              <a:t>và</a:t>
            </a:r>
            <a:r>
              <a:rPr lang="en-US" altLang="zh-CN" sz="2400" b="1">
                <a:latin typeface="Arial" panose="020B0604020202020204" pitchFamily="34" charset="0"/>
              </a:rPr>
              <a:t> </a:t>
            </a:r>
            <a:r>
              <a:rPr lang="en-US" altLang="zh-CN" sz="2400" b="1" err="1">
                <a:latin typeface="Arial" panose="020B0604020202020204" pitchFamily="34" charset="0"/>
              </a:rPr>
              <a:t>các</a:t>
            </a:r>
            <a:r>
              <a:rPr lang="en-US" altLang="zh-CN" sz="2400" b="1">
                <a:latin typeface="Arial" panose="020B0604020202020204" pitchFamily="34" charset="0"/>
              </a:rPr>
              <a:t> </a:t>
            </a:r>
            <a:r>
              <a:rPr lang="en-US" altLang="zh-CN" sz="2400" b="1" err="1">
                <a:latin typeface="Arial" panose="020B0604020202020204" pitchFamily="34" charset="0"/>
              </a:rPr>
              <a:t>cặp</a:t>
            </a:r>
            <a:r>
              <a:rPr lang="en-US" altLang="zh-CN" sz="2400" b="1">
                <a:latin typeface="Arial" panose="020B0604020202020204" pitchFamily="34" charset="0"/>
              </a:rPr>
              <a:t> </a:t>
            </a:r>
            <a:r>
              <a:rPr lang="en-US" altLang="zh-CN" sz="2400" b="1" err="1">
                <a:latin typeface="Arial" panose="020B0604020202020204" pitchFamily="34" charset="0"/>
              </a:rPr>
              <a:t>đường</a:t>
            </a:r>
            <a:r>
              <a:rPr lang="en-US" altLang="zh-CN" sz="2400" b="1">
                <a:latin typeface="Arial" panose="020B0604020202020204" pitchFamily="34" charset="0"/>
              </a:rPr>
              <a:t> </a:t>
            </a:r>
            <a:r>
              <a:rPr lang="en-US" altLang="zh-CN" sz="2400" b="1" err="1">
                <a:latin typeface="Arial" panose="020B0604020202020204" pitchFamily="34" charset="0"/>
              </a:rPr>
              <a:t>thẳng</a:t>
            </a:r>
            <a:r>
              <a:rPr lang="en-US" altLang="zh-CN" sz="2400" b="1">
                <a:latin typeface="Arial" panose="020B0604020202020204" pitchFamily="34" charset="0"/>
              </a:rPr>
              <a:t> song </a:t>
            </a:r>
            <a:r>
              <a:rPr lang="en-US" altLang="zh-CN" sz="2400" b="1" err="1">
                <a:latin typeface="Arial" panose="020B0604020202020204" pitchFamily="34" charset="0"/>
              </a:rPr>
              <a:t>song</a:t>
            </a:r>
            <a:r>
              <a:rPr lang="en-US" altLang="zh-CN" sz="2400" b="1">
                <a:latin typeface="Arial" panose="020B0604020202020204" pitchFamily="34" charset="0"/>
              </a:rPr>
              <a:t> </a:t>
            </a:r>
            <a:r>
              <a:rPr lang="en-US" altLang="zh-CN" sz="2400" b="1" err="1">
                <a:latin typeface="Arial" panose="020B0604020202020204" pitchFamily="34" charset="0"/>
              </a:rPr>
              <a:t>với</a:t>
            </a:r>
            <a:r>
              <a:rPr lang="en-US" altLang="zh-CN" sz="2400" b="1">
                <a:latin typeface="Arial" panose="020B0604020202020204" pitchFamily="34" charset="0"/>
              </a:rPr>
              <a:t> </a:t>
            </a:r>
            <a:r>
              <a:rPr lang="en-US" altLang="zh-CN" sz="2400" b="1" err="1">
                <a:latin typeface="Arial" panose="020B0604020202020204" pitchFamily="34" charset="0"/>
              </a:rPr>
              <a:t>nhau</a:t>
            </a:r>
            <a:r>
              <a:rPr lang="en-US" altLang="zh-CN" sz="2400" b="1">
                <a:latin typeface="Arial" panose="020B0604020202020204" pitchFamily="34" charset="0"/>
              </a:rPr>
              <a:t> </a:t>
            </a:r>
            <a:r>
              <a:rPr lang="en-US" altLang="zh-CN" sz="2400" b="1" err="1">
                <a:latin typeface="Arial" panose="020B0604020202020204" pitchFamily="34" charset="0"/>
              </a:rPr>
              <a:t>trong</a:t>
            </a:r>
            <a:r>
              <a:rPr lang="en-US" altLang="zh-CN" sz="2400" b="1">
                <a:latin typeface="Arial" panose="020B0604020202020204" pitchFamily="34" charset="0"/>
              </a:rPr>
              <a:t> </a:t>
            </a:r>
            <a:r>
              <a:rPr lang="en-US" altLang="zh-CN" sz="2400" b="1" err="1">
                <a:latin typeface="Arial" panose="020B0604020202020204" pitchFamily="34" charset="0"/>
              </a:rPr>
              <a:t>số</a:t>
            </a:r>
            <a:r>
              <a:rPr lang="en-US" altLang="zh-CN" sz="2400" b="1">
                <a:latin typeface="Arial" panose="020B0604020202020204" pitchFamily="34" charset="0"/>
              </a:rPr>
              <a:t> </a:t>
            </a:r>
            <a:r>
              <a:rPr lang="en-US" altLang="zh-CN" sz="2400" b="1" err="1">
                <a:latin typeface="Arial" panose="020B0604020202020204" pitchFamily="34" charset="0"/>
              </a:rPr>
              <a:t>các</a:t>
            </a:r>
            <a:r>
              <a:rPr lang="en-US" altLang="zh-CN" sz="2400" b="1">
                <a:latin typeface="Arial" panose="020B0604020202020204" pitchFamily="34" charset="0"/>
              </a:rPr>
              <a:t> </a:t>
            </a:r>
            <a:r>
              <a:rPr lang="en-US" altLang="zh-CN" sz="2400" b="1" err="1">
                <a:latin typeface="Arial" panose="020B0604020202020204" pitchFamily="34" charset="0"/>
              </a:rPr>
              <a:t>đường</a:t>
            </a:r>
            <a:r>
              <a:rPr lang="en-US" altLang="zh-CN" sz="2400" b="1">
                <a:latin typeface="Arial" panose="020B0604020202020204" pitchFamily="34" charset="0"/>
              </a:rPr>
              <a:t> </a:t>
            </a:r>
            <a:r>
              <a:rPr lang="en-US" altLang="zh-CN" sz="2400" b="1" err="1">
                <a:latin typeface="Arial" panose="020B0604020202020204" pitchFamily="34" charset="0"/>
              </a:rPr>
              <a:t>thẳng</a:t>
            </a:r>
            <a:r>
              <a:rPr lang="en-US" altLang="zh-CN" sz="2400" b="1">
                <a:latin typeface="Arial" panose="020B0604020202020204" pitchFamily="34" charset="0"/>
              </a:rPr>
              <a:t> </a:t>
            </a:r>
            <a:r>
              <a:rPr lang="en-US" altLang="zh-CN" sz="2400" b="1" err="1">
                <a:latin typeface="Arial" panose="020B0604020202020204" pitchFamily="34" charset="0"/>
              </a:rPr>
              <a:t>sau</a:t>
            </a:r>
            <a:r>
              <a:rPr lang="en-US" altLang="zh-CN" sz="2400" b="1">
                <a:latin typeface="Arial" panose="020B0604020202020204" pitchFamily="34" charset="0"/>
              </a:rPr>
              <a:t> :</a:t>
            </a:r>
          </a:p>
        </p:txBody>
      </p:sp>
      <p:sp>
        <p:nvSpPr>
          <p:cNvPr id="140291" name="Text Box 140290"/>
          <p:cNvSpPr txBox="1"/>
          <p:nvPr/>
        </p:nvSpPr>
        <p:spPr>
          <a:xfrm>
            <a:off x="1066800" y="2971800"/>
            <a:ext cx="7315200" cy="366713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altLang="zh-CN" b="1">
                <a:latin typeface="Arial" panose="020B0604020202020204" pitchFamily="34" charset="0"/>
              </a:rPr>
              <a:t>a/   y = 1,5 x + 2 		b/  y = x + 2 		c/  y = 0,5 x - 3</a:t>
            </a:r>
          </a:p>
        </p:txBody>
      </p:sp>
      <p:sp>
        <p:nvSpPr>
          <p:cNvPr id="140292" name="Text Box 140291"/>
          <p:cNvSpPr txBox="1"/>
          <p:nvPr/>
        </p:nvSpPr>
        <p:spPr>
          <a:xfrm>
            <a:off x="1143000" y="3810000"/>
            <a:ext cx="7772400" cy="366713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altLang="zh-CN" b="1">
                <a:latin typeface="Arial" panose="020B0604020202020204" pitchFamily="34" charset="0"/>
              </a:rPr>
              <a:t>d/  y = x – 3 		e/  y = 1,5 x – 1		g/ y = 0,5 x + 3 </a:t>
            </a:r>
          </a:p>
        </p:txBody>
      </p:sp>
      <p:sp>
        <p:nvSpPr>
          <p:cNvPr id="31748" name="Text Box 140292"/>
          <p:cNvSpPr txBox="1"/>
          <p:nvPr/>
        </p:nvSpPr>
        <p:spPr>
          <a:xfrm>
            <a:off x="152400" y="0"/>
            <a:ext cx="8915400" cy="396875"/>
          </a:xfrm>
          <a:prstGeom prst="rect">
            <a:avLst/>
          </a:prstGeom>
          <a:solidFill>
            <a:schemeClr val="accent1"/>
          </a:solidFill>
          <a:ln w="9525">
            <a:noFill/>
          </a:ln>
        </p:spPr>
        <p:txBody>
          <a:bodyPr anchor="t" anchorCtr="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altLang="zh-CN" sz="2000" b="1" u="sng" err="1">
                <a:solidFill>
                  <a:srgbClr val="FF0000"/>
                </a:solidFill>
                <a:latin typeface="Tahoma" panose="020B0604030504040204" pitchFamily="34" charset="0"/>
              </a:rPr>
              <a:t>Tiết</a:t>
            </a:r>
            <a:r>
              <a:rPr lang="en-US" altLang="zh-CN" sz="2000" b="1" u="sng">
                <a:solidFill>
                  <a:srgbClr val="FF0000"/>
                </a:solidFill>
                <a:latin typeface="Tahoma" panose="020B0604030504040204" pitchFamily="34" charset="0"/>
              </a:rPr>
              <a:t> 25</a:t>
            </a:r>
            <a:r>
              <a:rPr lang="en-US" altLang="zh-CN" sz="2000" b="1">
                <a:solidFill>
                  <a:srgbClr val="FF0000"/>
                </a:solidFill>
                <a:latin typeface="Tahoma" panose="020B0604030504040204" pitchFamily="34" charset="0"/>
              </a:rPr>
              <a:t> :ĐƯỜNG THẲNG SONG </a:t>
            </a:r>
            <a:r>
              <a:rPr lang="en-US" altLang="zh-CN" sz="2000" b="1" err="1">
                <a:solidFill>
                  <a:srgbClr val="FF0000"/>
                </a:solidFill>
                <a:latin typeface="Tahoma" panose="020B0604030504040204" pitchFamily="34" charset="0"/>
              </a:rPr>
              <a:t>SONG</a:t>
            </a:r>
            <a:r>
              <a:rPr lang="en-US" altLang="zh-CN" sz="2000" b="1">
                <a:solidFill>
                  <a:srgbClr val="FF0000"/>
                </a:solidFill>
                <a:latin typeface="Tahoma" panose="020B0604030504040204" pitchFamily="34" charset="0"/>
              </a:rPr>
              <a:t> VÀ ĐƯỜNG THẲNG CẮT NHAU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02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02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5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40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40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40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402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402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0290" grpId="0"/>
      <p:bldP spid="140292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276" name="Picture 54275" descr="BACK03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3475038" cy="2563813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54277" name="Rectangles 54276"/>
          <p:cNvSpPr/>
          <p:nvPr/>
        </p:nvSpPr>
        <p:spPr>
          <a:xfrm>
            <a:off x="323850" y="757238"/>
            <a:ext cx="2667000" cy="1701800"/>
          </a:xfrm>
          <a:prstGeom prst="rect">
            <a:avLst/>
          </a:prstGeom>
          <a:noFill/>
          <a:ln w="9525">
            <a:noFill/>
          </a:ln>
        </p:spPr>
        <p:txBody>
          <a:bodyPr lIns="92075" tIns="46038" rIns="92075" bIns="46038" anchor="ctr" anchorCtr="0"/>
          <a:lstStyle>
            <a:lvl1pPr marL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4400" u="none" kern="1200" baseline="0">
                <a:solidFill>
                  <a:schemeClr val="tx2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Arial" panose="020B0604020202020204" pitchFamily="34" charset="0"/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sz="4400" b="1" i="1" u="none" strike="noStrike" kern="1200" cap="none" spc="0" normalizeH="0" baseline="0" noProof="1">
                <a:solidFill>
                  <a:srgbClr val="F31B59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Tahoma" panose="020B0604030504040204" pitchFamily="34" charset="0"/>
                <a:ea typeface="+mn-ea"/>
                <a:cs typeface="+mn-cs"/>
              </a:rPr>
              <a:t>Hướng</a:t>
            </a:r>
            <a:r>
              <a:rPr kumimoji="0" sz="4400" b="1" i="1" u="none" strike="noStrike" kern="1200" cap="none" spc="0" normalizeH="0" baseline="0" noProof="1">
                <a:solidFill>
                  <a:srgbClr val="F31B59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Tahoma" panose="020B0604030504040204" pitchFamily="34" charset="0"/>
                <a:ea typeface="+mn-ea"/>
                <a:cs typeface="+mn-cs"/>
              </a:rPr>
              <a:t> </a:t>
            </a:r>
            <a:r>
              <a:rPr kumimoji="0" sz="4400" b="1" i="1" u="none" strike="noStrike" kern="1200" cap="none" spc="0" normalizeH="0" baseline="0" noProof="1">
                <a:solidFill>
                  <a:srgbClr val="F31B59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Tahoma" panose="020B0604030504040204" pitchFamily="34" charset="0"/>
                <a:ea typeface="+mn-ea"/>
                <a:cs typeface="+mn-cs"/>
              </a:rPr>
              <a:t>dẫn</a:t>
            </a:r>
            <a:r>
              <a:rPr kumimoji="0" sz="4400" b="1" i="1" u="none" strike="noStrike" kern="1200" cap="none" spc="0" normalizeH="0" baseline="0" noProof="1">
                <a:solidFill>
                  <a:schemeClr val="tx2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Tahoma" panose="020B0604030504040204" pitchFamily="34" charset="0"/>
                <a:ea typeface="+mn-ea"/>
                <a:cs typeface="+mn-cs"/>
              </a:rPr>
              <a:t> </a:t>
            </a:r>
            <a:r>
              <a:rPr kumimoji="0" sz="4400" b="1" i="1" u="none" strike="noStrike" kern="1200" cap="none" spc="0" normalizeH="0" baseline="0" noProof="1">
                <a:solidFill>
                  <a:srgbClr val="F31B59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Tahoma" panose="020B0604030504040204" pitchFamily="34" charset="0"/>
                <a:ea typeface="+mn-ea"/>
                <a:cs typeface="+mn-cs"/>
              </a:rPr>
              <a:t>về</a:t>
            </a:r>
            <a:r>
              <a:rPr kumimoji="0" sz="4400" b="1" i="1" u="none" strike="noStrike" kern="1200" cap="none" spc="0" normalizeH="0" baseline="0" noProof="1">
                <a:solidFill>
                  <a:srgbClr val="F31B59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Tahoma" panose="020B0604030504040204" pitchFamily="34" charset="0"/>
                <a:ea typeface="+mn-ea"/>
                <a:cs typeface="+mn-cs"/>
              </a:rPr>
              <a:t> </a:t>
            </a:r>
            <a:r>
              <a:rPr kumimoji="0" sz="4400" b="1" i="1" u="none" strike="noStrike" kern="1200" cap="none" spc="0" normalizeH="0" baseline="0" noProof="1">
                <a:solidFill>
                  <a:srgbClr val="F31B59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Tahoma" panose="020B0604030504040204" pitchFamily="34" charset="0"/>
                <a:ea typeface="+mn-ea"/>
                <a:cs typeface="+mn-cs"/>
              </a:rPr>
              <a:t>nhà</a:t>
            </a:r>
            <a:r>
              <a:rPr kumimoji="0" sz="4400" b="1" i="1" u="none" strike="noStrike" kern="1200" cap="none" spc="0" normalizeH="0" baseline="0" noProof="1">
                <a:solidFill>
                  <a:schemeClr val="tx2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Arial" panose="020B0604020202020204" pitchFamily="34" charset="0"/>
                <a:ea typeface="+mn-ea"/>
                <a:cs typeface="+mn-cs"/>
              </a:rPr>
              <a:t> </a:t>
            </a:r>
          </a:p>
        </p:txBody>
      </p:sp>
      <p:pic>
        <p:nvPicPr>
          <p:cNvPr id="54278" name="Picture 54277"/>
          <p:cNvPicPr/>
          <p:nvPr/>
        </p:nvPicPr>
        <p:blipFill>
          <a:blip r:embed="rId5"/>
          <a:stretch>
            <a:fillRect/>
          </a:stretch>
        </p:blipFill>
        <p:spPr>
          <a:xfrm>
            <a:off x="762000" y="2819400"/>
            <a:ext cx="1295400" cy="20574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54279" name="Picture 54278" descr="BACK03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438400" y="0"/>
            <a:ext cx="7086600" cy="67818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54280" name="Rectangles 54279"/>
          <p:cNvSpPr/>
          <p:nvPr/>
        </p:nvSpPr>
        <p:spPr>
          <a:xfrm>
            <a:off x="3779838" y="1808163"/>
            <a:ext cx="5113337" cy="2200275"/>
          </a:xfrm>
          <a:prstGeom prst="rect">
            <a:avLst/>
          </a:prstGeom>
          <a:noFill/>
          <a:ln w="9525">
            <a:noFill/>
          </a:ln>
          <a:scene3d>
            <a:camera prst="legacyPerspectiveTopRight">
              <a:rot lat="0" lon="0" rev="0"/>
            </a:camera>
            <a:lightRig rig="legacyFlat3" dir="b"/>
          </a:scene3d>
          <a:sp3d extrusionH="887400" prstMaterial="legacyMatte">
            <a:bevelT w="13500" h="13500" prst="angle"/>
            <a:bevelB w="13500" h="13500" prst="angle"/>
            <a:extrusionClr>
              <a:schemeClr val="tx1"/>
            </a:extrusionClr>
          </a:sp3d>
        </p:spPr>
        <p:txBody>
          <a:bodyPr anchor="t" anchorCtr="0">
            <a:spAutoFit/>
            <a:flatTx/>
          </a:bodyPr>
          <a:lstStyle/>
          <a:p>
            <a:pPr>
              <a:spcBef>
                <a:spcPct val="50000"/>
              </a:spcBef>
              <a:buFont typeface="Wingdings" panose="05000000000000000000" pitchFamily="2" charset="2"/>
              <a:buChar char="F"/>
            </a:pPr>
            <a:r>
              <a:rPr lang="en-US" altLang="zh-CN" sz="2600" err="1">
                <a:solidFill>
                  <a:srgbClr val="3333FF"/>
                </a:solidFill>
                <a:latin typeface="Tahoma" panose="020B0604030504040204" pitchFamily="34" charset="0"/>
                <a:sym typeface="Wingdings" panose="05000000000000000000" pitchFamily="2" charset="2"/>
              </a:rPr>
              <a:t>N</a:t>
            </a:r>
            <a:r>
              <a:rPr lang="en-US" altLang="zh-CN" sz="2400" err="1">
                <a:solidFill>
                  <a:srgbClr val="FF0000"/>
                </a:solidFill>
                <a:latin typeface="Tahoma" panose="020B0604030504040204" pitchFamily="34" charset="0"/>
                <a:sym typeface="Wingdings" panose="05000000000000000000" pitchFamily="2" charset="2"/>
              </a:rPr>
              <a:t>ắm</a:t>
            </a:r>
            <a:r>
              <a:rPr lang="en-US" altLang="zh-CN" sz="2400">
                <a:solidFill>
                  <a:srgbClr val="FF0000"/>
                </a:solidFill>
                <a:latin typeface="Tahoma" panose="020B0604030504040204" pitchFamily="34" charset="0"/>
                <a:sym typeface="Wingdings" panose="05000000000000000000" pitchFamily="2" charset="2"/>
              </a:rPr>
              <a:t> </a:t>
            </a:r>
            <a:r>
              <a:rPr lang="en-US" altLang="zh-CN" sz="2400" err="1">
                <a:solidFill>
                  <a:srgbClr val="FF0000"/>
                </a:solidFill>
                <a:latin typeface="Tahoma" panose="020B0604030504040204" pitchFamily="34" charset="0"/>
                <a:sym typeface="Wingdings" panose="05000000000000000000" pitchFamily="2" charset="2"/>
              </a:rPr>
              <a:t>chắc</a:t>
            </a:r>
            <a:r>
              <a:rPr lang="en-US" altLang="zh-CN" sz="2400">
                <a:solidFill>
                  <a:srgbClr val="FF0000"/>
                </a:solidFill>
                <a:latin typeface="Tahoma" panose="020B0604030504040204" pitchFamily="34" charset="0"/>
                <a:sym typeface="Wingdings" panose="05000000000000000000" pitchFamily="2" charset="2"/>
              </a:rPr>
              <a:t> </a:t>
            </a:r>
            <a:r>
              <a:rPr lang="en-US" altLang="zh-CN" sz="2400" err="1">
                <a:solidFill>
                  <a:srgbClr val="FF0000"/>
                </a:solidFill>
                <a:latin typeface="Tahoma" panose="020B0604030504040204" pitchFamily="34" charset="0"/>
                <a:sym typeface="Wingdings" panose="05000000000000000000" pitchFamily="2" charset="2"/>
              </a:rPr>
              <a:t>điều</a:t>
            </a:r>
            <a:r>
              <a:rPr lang="en-US" altLang="zh-CN" sz="2400">
                <a:solidFill>
                  <a:srgbClr val="FF0000"/>
                </a:solidFill>
                <a:latin typeface="Tahoma" panose="020B0604030504040204" pitchFamily="34" charset="0"/>
                <a:sym typeface="Wingdings" panose="05000000000000000000" pitchFamily="2" charset="2"/>
              </a:rPr>
              <a:t> </a:t>
            </a:r>
            <a:r>
              <a:rPr lang="en-US" altLang="zh-CN" sz="2400" err="1">
                <a:solidFill>
                  <a:srgbClr val="FF0000"/>
                </a:solidFill>
                <a:latin typeface="Tahoma" panose="020B0604030504040204" pitchFamily="34" charset="0"/>
                <a:sym typeface="Wingdings" panose="05000000000000000000" pitchFamily="2" charset="2"/>
              </a:rPr>
              <a:t>kiện</a:t>
            </a:r>
            <a:r>
              <a:rPr lang="en-US" altLang="zh-CN" sz="2400">
                <a:solidFill>
                  <a:srgbClr val="FF0000"/>
                </a:solidFill>
                <a:latin typeface="Tahoma" panose="020B0604030504040204" pitchFamily="34" charset="0"/>
                <a:sym typeface="Wingdings" panose="05000000000000000000" pitchFamily="2" charset="2"/>
              </a:rPr>
              <a:t> </a:t>
            </a:r>
            <a:r>
              <a:rPr lang="en-US" altLang="zh-CN" sz="2400" err="1">
                <a:solidFill>
                  <a:srgbClr val="FF0000"/>
                </a:solidFill>
                <a:latin typeface="Tahoma" panose="020B0604030504040204" pitchFamily="34" charset="0"/>
                <a:sym typeface="Wingdings" panose="05000000000000000000" pitchFamily="2" charset="2"/>
              </a:rPr>
              <a:t>về</a:t>
            </a:r>
            <a:r>
              <a:rPr lang="en-US" altLang="zh-CN" sz="2400">
                <a:solidFill>
                  <a:srgbClr val="FF0000"/>
                </a:solidFill>
                <a:latin typeface="Tahoma" panose="020B0604030504040204" pitchFamily="34" charset="0"/>
                <a:sym typeface="Wingdings" panose="05000000000000000000" pitchFamily="2" charset="2"/>
              </a:rPr>
              <a:t> </a:t>
            </a:r>
            <a:r>
              <a:rPr lang="en-US" altLang="zh-CN" sz="2400" err="1">
                <a:solidFill>
                  <a:srgbClr val="FF0000"/>
                </a:solidFill>
                <a:latin typeface="Tahoma" panose="020B0604030504040204" pitchFamily="34" charset="0"/>
                <a:sym typeface="Wingdings" panose="05000000000000000000" pitchFamily="2" charset="2"/>
              </a:rPr>
              <a:t>các</a:t>
            </a:r>
            <a:r>
              <a:rPr lang="en-US" altLang="zh-CN" sz="2400">
                <a:solidFill>
                  <a:srgbClr val="FF0000"/>
                </a:solidFill>
                <a:latin typeface="Tahoma" panose="020B0604030504040204" pitchFamily="34" charset="0"/>
                <a:sym typeface="Wingdings" panose="05000000000000000000" pitchFamily="2" charset="2"/>
              </a:rPr>
              <a:t> </a:t>
            </a:r>
            <a:r>
              <a:rPr lang="en-US" altLang="zh-CN" sz="2400" err="1">
                <a:solidFill>
                  <a:srgbClr val="FF0000"/>
                </a:solidFill>
                <a:latin typeface="Tahoma" panose="020B0604030504040204" pitchFamily="34" charset="0"/>
                <a:sym typeface="Wingdings" panose="05000000000000000000" pitchFamily="2" charset="2"/>
              </a:rPr>
              <a:t>hệ</a:t>
            </a:r>
            <a:r>
              <a:rPr lang="en-US" altLang="zh-CN" sz="2400">
                <a:solidFill>
                  <a:srgbClr val="FF0000"/>
                </a:solidFill>
                <a:latin typeface="Tahoma" panose="020B0604030504040204" pitchFamily="34" charset="0"/>
                <a:sym typeface="Wingdings" panose="05000000000000000000" pitchFamily="2" charset="2"/>
              </a:rPr>
              <a:t> </a:t>
            </a:r>
            <a:r>
              <a:rPr lang="en-US" altLang="zh-CN" sz="2400" err="1">
                <a:solidFill>
                  <a:srgbClr val="FF0000"/>
                </a:solidFill>
                <a:latin typeface="Tahoma" panose="020B0604030504040204" pitchFamily="34" charset="0"/>
                <a:sym typeface="Wingdings" panose="05000000000000000000" pitchFamily="2" charset="2"/>
              </a:rPr>
              <a:t>số</a:t>
            </a:r>
            <a:r>
              <a:rPr lang="en-US" altLang="zh-CN" sz="2400">
                <a:solidFill>
                  <a:srgbClr val="FF0000"/>
                </a:solidFill>
                <a:latin typeface="Tahoma" panose="020B0604030504040204" pitchFamily="34" charset="0"/>
                <a:sym typeface="Wingdings" panose="05000000000000000000" pitchFamily="2" charset="2"/>
              </a:rPr>
              <a:t> </a:t>
            </a:r>
            <a:r>
              <a:rPr lang="en-US" altLang="zh-CN" sz="2400" err="1">
                <a:solidFill>
                  <a:srgbClr val="FF0000"/>
                </a:solidFill>
                <a:latin typeface="Tahoma" panose="020B0604030504040204" pitchFamily="34" charset="0"/>
                <a:sym typeface="Wingdings" panose="05000000000000000000" pitchFamily="2" charset="2"/>
              </a:rPr>
              <a:t>để</a:t>
            </a:r>
            <a:r>
              <a:rPr lang="en-US" altLang="zh-CN" sz="2400">
                <a:solidFill>
                  <a:srgbClr val="FF0000"/>
                </a:solidFill>
                <a:latin typeface="Tahoma" panose="020B0604030504040204" pitchFamily="34" charset="0"/>
                <a:sym typeface="Wingdings" panose="05000000000000000000" pitchFamily="2" charset="2"/>
              </a:rPr>
              <a:t> </a:t>
            </a:r>
            <a:r>
              <a:rPr lang="en-US" altLang="zh-CN" sz="2400" err="1">
                <a:solidFill>
                  <a:srgbClr val="FF0000"/>
                </a:solidFill>
                <a:latin typeface="Tahoma" panose="020B0604030504040204" pitchFamily="34" charset="0"/>
                <a:sym typeface="Wingdings" panose="05000000000000000000" pitchFamily="2" charset="2"/>
              </a:rPr>
              <a:t>hai</a:t>
            </a:r>
            <a:r>
              <a:rPr lang="en-US" altLang="zh-CN" sz="2400">
                <a:solidFill>
                  <a:srgbClr val="FF0000"/>
                </a:solidFill>
                <a:latin typeface="Tahoma" panose="020B0604030504040204" pitchFamily="34" charset="0"/>
                <a:sym typeface="Wingdings" panose="05000000000000000000" pitchFamily="2" charset="2"/>
              </a:rPr>
              <a:t> </a:t>
            </a:r>
            <a:r>
              <a:rPr lang="en-US" altLang="zh-CN" sz="2400" err="1">
                <a:solidFill>
                  <a:srgbClr val="FF0000"/>
                </a:solidFill>
                <a:latin typeface="Tahoma" panose="020B0604030504040204" pitchFamily="34" charset="0"/>
                <a:sym typeface="Wingdings" panose="05000000000000000000" pitchFamily="2" charset="2"/>
              </a:rPr>
              <a:t>đường</a:t>
            </a:r>
            <a:r>
              <a:rPr lang="en-US" altLang="zh-CN" sz="2400">
                <a:solidFill>
                  <a:srgbClr val="FF0000"/>
                </a:solidFill>
                <a:latin typeface="Tahoma" panose="020B0604030504040204" pitchFamily="34" charset="0"/>
                <a:sym typeface="Wingdings" panose="05000000000000000000" pitchFamily="2" charset="2"/>
              </a:rPr>
              <a:t> </a:t>
            </a:r>
            <a:r>
              <a:rPr lang="en-US" altLang="zh-CN" sz="2400" err="1">
                <a:solidFill>
                  <a:srgbClr val="FF0000"/>
                </a:solidFill>
                <a:latin typeface="Tahoma" panose="020B0604030504040204" pitchFamily="34" charset="0"/>
                <a:sym typeface="Wingdings" panose="05000000000000000000" pitchFamily="2" charset="2"/>
              </a:rPr>
              <a:t>thẳng</a:t>
            </a:r>
            <a:r>
              <a:rPr lang="en-US" altLang="zh-CN" sz="2400">
                <a:solidFill>
                  <a:srgbClr val="FF0000"/>
                </a:solidFill>
                <a:latin typeface="Tahoma" panose="020B0604030504040204" pitchFamily="34" charset="0"/>
                <a:sym typeface="Wingdings" panose="05000000000000000000" pitchFamily="2" charset="2"/>
              </a:rPr>
              <a:t> song </a:t>
            </a:r>
            <a:r>
              <a:rPr lang="en-US" altLang="zh-CN" sz="2400" err="1">
                <a:solidFill>
                  <a:srgbClr val="FF0000"/>
                </a:solidFill>
                <a:latin typeface="Tahoma" panose="020B0604030504040204" pitchFamily="34" charset="0"/>
                <a:sym typeface="Wingdings" panose="05000000000000000000" pitchFamily="2" charset="2"/>
              </a:rPr>
              <a:t>song</a:t>
            </a:r>
            <a:r>
              <a:rPr lang="en-US" altLang="zh-CN" sz="2400">
                <a:solidFill>
                  <a:srgbClr val="FF0000"/>
                </a:solidFill>
                <a:latin typeface="Tahoma" panose="020B0604030504040204" pitchFamily="34" charset="0"/>
                <a:sym typeface="Wingdings" panose="05000000000000000000" pitchFamily="2" charset="2"/>
              </a:rPr>
              <a:t> ,</a:t>
            </a:r>
            <a:r>
              <a:rPr lang="vi-VN" altLang="en-US" sz="2400">
                <a:solidFill>
                  <a:srgbClr val="FF0000"/>
                </a:solidFill>
                <a:latin typeface="Tahoma" panose="020B0604030504040204" pitchFamily="34" charset="0"/>
                <a:sym typeface="Wingdings" panose="05000000000000000000" pitchFamily="2" charset="2"/>
              </a:rPr>
              <a:t> trùng</a:t>
            </a:r>
            <a:r>
              <a:rPr lang="en-US" altLang="zh-CN" sz="2400">
                <a:solidFill>
                  <a:srgbClr val="FF0000"/>
                </a:solidFill>
                <a:latin typeface="Tahoma" panose="020B0604030504040204" pitchFamily="34" charset="0"/>
                <a:sym typeface="Wingdings" panose="05000000000000000000" pitchFamily="2" charset="2"/>
              </a:rPr>
              <a:t> </a:t>
            </a:r>
            <a:r>
              <a:rPr lang="en-US" altLang="zh-CN" sz="2400" err="1">
                <a:solidFill>
                  <a:srgbClr val="FF0000"/>
                </a:solidFill>
                <a:latin typeface="Tahoma" panose="020B0604030504040204" pitchFamily="34" charset="0"/>
                <a:sym typeface="Wingdings" panose="05000000000000000000" pitchFamily="2" charset="2"/>
              </a:rPr>
              <a:t>nhau</a:t>
            </a:r>
            <a:r>
              <a:rPr lang="en-US" altLang="zh-CN" sz="2400">
                <a:solidFill>
                  <a:srgbClr val="FF0000"/>
                </a:solidFill>
                <a:latin typeface=".VnTime" pitchFamily="34" charset="0"/>
                <a:sym typeface="Wingdings" panose="05000000000000000000" pitchFamily="2" charset="2"/>
              </a:rPr>
              <a:t> , </a:t>
            </a:r>
            <a:r>
              <a:rPr lang="vi-VN" altLang="en-US" sz="2400">
                <a:solidFill>
                  <a:srgbClr val="FF0000"/>
                </a:solidFill>
                <a:latin typeface=".VnTime" pitchFamily="34" charset="0"/>
                <a:sym typeface="Wingdings" panose="05000000000000000000" pitchFamily="2" charset="2"/>
              </a:rPr>
              <a:t>cắt nhau</a:t>
            </a:r>
            <a:r>
              <a:rPr lang="en-US" altLang="zh-CN" sz="2400">
                <a:solidFill>
                  <a:srgbClr val="FF0000"/>
                </a:solidFill>
                <a:latin typeface=".VnArabia" pitchFamily="34" charset="0"/>
                <a:sym typeface="Wingdings" panose="05000000000000000000" pitchFamily="2" charset="2"/>
              </a:rPr>
              <a:t> . </a:t>
            </a:r>
            <a:endParaRPr lang="en-US" altLang="zh-CN" sz="2600">
              <a:solidFill>
                <a:srgbClr val="3333FF"/>
              </a:solidFill>
              <a:latin typeface=".VnTime" pitchFamily="34" charset="0"/>
            </a:endParaRPr>
          </a:p>
          <a:p>
            <a:pPr>
              <a:spcBef>
                <a:spcPct val="50000"/>
              </a:spcBef>
            </a:pPr>
            <a:r>
              <a:rPr lang="en-US" altLang="zh-CN" sz="2600" b="1">
                <a:solidFill>
                  <a:srgbClr val="3333FF"/>
                </a:solidFill>
                <a:latin typeface=".VnTime" pitchFamily="34" charset="0"/>
                <a:sym typeface="Wingdings" panose="05000000000000000000" pitchFamily="2" charset="2"/>
              </a:rPr>
              <a:t></a:t>
            </a:r>
            <a:r>
              <a:rPr lang="en-US" altLang="zh-CN" sz="2600" b="1" err="1">
                <a:solidFill>
                  <a:srgbClr val="3333FF"/>
                </a:solidFill>
                <a:latin typeface=".VnTime" pitchFamily="34" charset="0"/>
                <a:sym typeface="Wingdings" panose="05000000000000000000" pitchFamily="2" charset="2"/>
              </a:rPr>
              <a:t>B</a:t>
            </a:r>
            <a:r>
              <a:rPr lang="en-US" altLang="zh-CN" sz="2400" b="1" err="1">
                <a:solidFill>
                  <a:srgbClr val="FF0000"/>
                </a:solidFill>
                <a:latin typeface=".VnArabia" pitchFamily="34" charset="0"/>
                <a:sym typeface="Wingdings" panose="05000000000000000000" pitchFamily="2" charset="2"/>
              </a:rPr>
              <a:t>ài</a:t>
            </a:r>
            <a:r>
              <a:rPr lang="en-US" altLang="zh-CN" sz="2400" b="1">
                <a:solidFill>
                  <a:srgbClr val="FF0000"/>
                </a:solidFill>
                <a:latin typeface=".VnArabia" pitchFamily="34" charset="0"/>
                <a:sym typeface="Wingdings" panose="05000000000000000000" pitchFamily="2" charset="2"/>
              </a:rPr>
              <a:t> </a:t>
            </a:r>
            <a:r>
              <a:rPr lang="en-US" altLang="zh-CN" sz="2400" b="1" err="1">
                <a:solidFill>
                  <a:srgbClr val="FF0000"/>
                </a:solidFill>
                <a:latin typeface=".VnArabia" pitchFamily="34" charset="0"/>
                <a:sym typeface="Wingdings" panose="05000000000000000000" pitchFamily="2" charset="2"/>
              </a:rPr>
              <a:t>tập</a:t>
            </a:r>
            <a:r>
              <a:rPr lang="en-US" altLang="zh-CN" sz="2400" b="1">
                <a:solidFill>
                  <a:srgbClr val="FF0000"/>
                </a:solidFill>
                <a:latin typeface=".VnArabia" pitchFamily="34" charset="0"/>
                <a:sym typeface="Wingdings" panose="05000000000000000000" pitchFamily="2" charset="2"/>
              </a:rPr>
              <a:t> : 21 , 23 , 24 , 25 ( SGK) </a:t>
            </a:r>
            <a:r>
              <a:rPr lang="en-US" altLang="zh-CN" sz="2400" b="1" err="1">
                <a:solidFill>
                  <a:srgbClr val="FF0000"/>
                </a:solidFill>
                <a:latin typeface=".VnArabia" pitchFamily="34" charset="0"/>
                <a:sym typeface="Wingdings" panose="05000000000000000000" pitchFamily="2" charset="2"/>
              </a:rPr>
              <a:t>và</a:t>
            </a:r>
            <a:r>
              <a:rPr lang="en-US" altLang="zh-CN" sz="2400" b="1">
                <a:solidFill>
                  <a:srgbClr val="FF0000"/>
                </a:solidFill>
                <a:latin typeface=".VnArabia" pitchFamily="34" charset="0"/>
                <a:sym typeface="Wingdings" panose="05000000000000000000" pitchFamily="2" charset="2"/>
              </a:rPr>
              <a:t> 18 , 19 ( SBT )</a:t>
            </a:r>
            <a:endParaRPr lang="en-US" altLang="zh-CN" sz="2600">
              <a:solidFill>
                <a:srgbClr val="3333FF"/>
              </a:solidFill>
              <a:latin typeface=".VnTime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542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75"/>
                                        <p:tgtEl>
                                          <p:spTgt spid="5427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775"/>
                            </p:stCondLst>
                            <p:childTnLst>
                              <p:par>
                                <p:cTn id="13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5427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275"/>
                            </p:stCondLst>
                            <p:childTnLst>
                              <p:par>
                                <p:cTn id="17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542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775"/>
                            </p:stCondLst>
                            <p:childTnLst>
                              <p:par>
                                <p:cTn id="2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500"/>
                                        <p:tgtEl>
                                          <p:spTgt spid="542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277" grpId="0"/>
      <p:bldP spid="54280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22" name="Text Placeholder 184321"/>
          <p:cNvSpPr>
            <a:spLocks noGrp="1"/>
          </p:cNvSpPr>
          <p:nvPr>
            <p:ph type="body" sz="half" idx="1"/>
          </p:nvPr>
        </p:nvSpPr>
        <p:spPr>
          <a:xfrm>
            <a:off x="228600" y="1527810"/>
            <a:ext cx="8705850" cy="4114800"/>
          </a:xfrm>
          <a:gradFill rotWithShape="0">
            <a:gsLst>
              <a:gs pos="0">
                <a:srgbClr val="6EF8F8">
                  <a:gamma/>
                  <a:shade val="46275"/>
                  <a:invGamma/>
                </a:srgbClr>
              </a:gs>
              <a:gs pos="50000">
                <a:srgbClr val="6EF8F8"/>
              </a:gs>
              <a:gs pos="100000">
                <a:srgbClr val="6EF8F8">
                  <a:gamma/>
                  <a:shade val="46275"/>
                  <a:invGamma/>
                </a:srgbClr>
              </a:gs>
            </a:gsLst>
            <a:lin ang="5400000" scaled="1"/>
            <a:tileRect/>
          </a:gradFill>
          <a:effectLst>
            <a:outerShdw dist="53882" dir="2699999" algn="ctr" rotWithShape="0">
              <a:schemeClr val="bg2"/>
            </a:outerShdw>
          </a:effectLst>
        </p:spPr>
        <p:txBody>
          <a:bodyPr/>
          <a:lstStyle/>
          <a:p>
            <a:pPr algn="ctr">
              <a:lnSpc>
                <a:spcPct val="90000"/>
              </a:lnSpc>
              <a:buClr>
                <a:schemeClr val="hlink"/>
              </a:buClr>
              <a:buSzPct val="120000"/>
              <a:buFontTx/>
              <a:buNone/>
            </a:pPr>
            <a:endParaRPr sz="2400">
              <a:solidFill>
                <a:schemeClr val="tx2"/>
              </a:solidFill>
              <a:latin typeface="VNI-Helve" pitchFamily="2" charset="0"/>
            </a:endParaRPr>
          </a:p>
          <a:p>
            <a:pPr algn="ctr">
              <a:lnSpc>
                <a:spcPct val="90000"/>
              </a:lnSpc>
              <a:buClr>
                <a:schemeClr val="hlink"/>
              </a:buClr>
              <a:buSzPct val="120000"/>
              <a:buFontTx/>
              <a:buNone/>
            </a:pPr>
            <a:endParaRPr sz="2400">
              <a:solidFill>
                <a:schemeClr val="accent2"/>
              </a:solidFill>
              <a:latin typeface="VNI-Broad" pitchFamily="2" charset="0"/>
            </a:endParaRPr>
          </a:p>
          <a:p>
            <a:pPr>
              <a:lnSpc>
                <a:spcPct val="90000"/>
              </a:lnSpc>
              <a:buClr>
                <a:schemeClr val="hlink"/>
              </a:buClr>
              <a:buSzPct val="120000"/>
              <a:buFontTx/>
            </a:pPr>
            <a:r>
              <a:rPr lang="vi-VN" sz="5400" b="1">
                <a:solidFill>
                  <a:srgbClr val="FF00FF"/>
                </a:solidFill>
                <a:latin typeface="VNI-Bandit" pitchFamily="2" charset="0"/>
              </a:rPr>
              <a:t>Đường thẳng Song song </a:t>
            </a:r>
          </a:p>
          <a:p>
            <a:pPr>
              <a:lnSpc>
                <a:spcPct val="90000"/>
              </a:lnSpc>
              <a:buClr>
                <a:schemeClr val="hlink"/>
              </a:buClr>
              <a:buSzPct val="120000"/>
              <a:buFontTx/>
            </a:pPr>
            <a:r>
              <a:rPr lang="vi-VN" sz="5400" b="1">
                <a:solidFill>
                  <a:srgbClr val="FF00FF"/>
                </a:solidFill>
                <a:latin typeface="VNI-Bandit" pitchFamily="2" charset="0"/>
              </a:rPr>
              <a:t>,Cắt nhau</a:t>
            </a:r>
            <a:endParaRPr sz="5400" b="1">
              <a:solidFill>
                <a:srgbClr val="FF00FF"/>
              </a:solidFill>
              <a:latin typeface="VNI-Bandit" pitchFamily="2" charset="0"/>
            </a:endParaRPr>
          </a:p>
          <a:p>
            <a:pPr>
              <a:lnSpc>
                <a:spcPct val="90000"/>
              </a:lnSpc>
              <a:buClr>
                <a:schemeClr val="hlink"/>
              </a:buClr>
              <a:buSzPct val="120000"/>
              <a:buFontTx/>
            </a:pPr>
            <a:r>
              <a:rPr sz="5400">
                <a:latin typeface="VNI-Helve" pitchFamily="2" charset="0"/>
              </a:rPr>
              <a:t>                 </a:t>
            </a:r>
            <a:r>
              <a:rPr sz="2800">
                <a:latin typeface="VNI-Helve" pitchFamily="2" charset="0"/>
              </a:rPr>
              <a:t>                             </a:t>
            </a:r>
            <a:endParaRPr sz="2800" b="1">
              <a:solidFill>
                <a:srgbClr val="FFFF00"/>
              </a:solidFill>
              <a:latin typeface="VNI-Brush" pitchFamily="2" charset="0"/>
            </a:endParaRPr>
          </a:p>
        </p:txBody>
      </p:sp>
      <p:sp>
        <p:nvSpPr>
          <p:cNvPr id="184324" name="Text Box 184323"/>
          <p:cNvSpPr txBox="1"/>
          <p:nvPr/>
        </p:nvSpPr>
        <p:spPr>
          <a:xfrm>
            <a:off x="1524000" y="-228600"/>
            <a:ext cx="5867400" cy="1583690"/>
          </a:xfrm>
          <a:prstGeom prst="rect">
            <a:avLst/>
          </a:prstGeom>
          <a:noFill/>
          <a:ln w="9525">
            <a:noFill/>
          </a:ln>
          <a:effectLst>
            <a:outerShdw dist="17961" dir="2699999" algn="ctr" rotWithShape="0">
              <a:srgbClr val="FFFFFF"/>
            </a:outerShdw>
          </a:effec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endParaRPr sz="1600" b="1">
              <a:solidFill>
                <a:srgbClr val="FFFF00"/>
              </a:solidFill>
              <a:latin typeface="VNI-Disney" pitchFamily="2" charset="0"/>
            </a:endParaRPr>
          </a:p>
          <a:p>
            <a:pPr algn="ctr">
              <a:spcBef>
                <a:spcPct val="50000"/>
              </a:spcBef>
            </a:pPr>
            <a:r>
              <a:rPr lang="vi-VN" sz="5400" err="1">
                <a:solidFill>
                  <a:srgbClr val="FFFF00"/>
                </a:solidFill>
                <a:latin typeface="VNI-Brush" pitchFamily="2" charset="0"/>
              </a:rPr>
              <a:t>Luyện Tập</a:t>
            </a:r>
          </a:p>
        </p:txBody>
      </p:sp>
    </p:spTree>
  </p:cSld>
  <p:clrMapOvr>
    <a:masterClrMapping/>
  </p:clrMapOvr>
  <p:transition spd="slow">
    <p:checke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843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843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2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84322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84322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843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843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843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843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3500"/>
                            </p:stCondLst>
                            <p:childTnLst>
                              <p:par>
                                <p:cTn id="26" presetID="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2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8432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8432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22" grpId="0" build="p" animBg="1" advAuto="1000"/>
      <p:bldP spid="184324" grpId="0" bldLvl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142" name="Oval 219141"/>
          <p:cNvSpPr/>
          <p:nvPr/>
        </p:nvSpPr>
        <p:spPr>
          <a:xfrm>
            <a:off x="152400" y="1371600"/>
            <a:ext cx="2209800" cy="1066800"/>
          </a:xfrm>
          <a:prstGeom prst="ellipse">
            <a:avLst/>
          </a:prstGeom>
          <a:solidFill>
            <a:schemeClr val="accent1"/>
          </a:solidFill>
          <a:ln w="9525">
            <a:noFill/>
          </a:ln>
          <a:effectLst>
            <a:outerShdw dist="35921" dir="2699999" algn="ctr" rotWithShape="0">
              <a:srgbClr val="808080">
                <a:alpha val="5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19140" name="Text Box 219139"/>
          <p:cNvSpPr txBox="1"/>
          <p:nvPr/>
        </p:nvSpPr>
        <p:spPr>
          <a:xfrm>
            <a:off x="-457200" y="1600200"/>
            <a:ext cx="2895600" cy="1198880"/>
          </a:xfrm>
          <a:prstGeom prst="rect">
            <a:avLst/>
          </a:prstGeom>
          <a:noFill/>
          <a:ln w="9525">
            <a:noFill/>
          </a:ln>
          <a:effectLst>
            <a:outerShdw dist="35921" dir="2699999" algn="ctr" rotWithShape="0">
              <a:schemeClr val="bg2"/>
            </a:outerShdw>
          </a:effectLst>
        </p:spPr>
        <p:txBody>
          <a:bodyPr>
            <a:spAutoFit/>
          </a:bodyPr>
          <a:lstStyle/>
          <a:p>
            <a:pPr marL="800100" lvl="1" indent="-342900"/>
            <a:r>
              <a:rPr sz="3600" b="1">
                <a:solidFill>
                  <a:srgbClr val="FFFF66"/>
                </a:solidFill>
                <a:latin typeface="VNI-Times" pitchFamily="2" charset="0"/>
                <a:sym typeface="Wingdings" panose="05000000000000000000" pitchFamily="2" charset="2"/>
              </a:rPr>
              <a:t> </a:t>
            </a:r>
            <a:r>
              <a:rPr sz="3600" b="1" u="sng" err="1">
                <a:solidFill>
                  <a:srgbClr val="FFFF66"/>
                </a:solidFill>
                <a:latin typeface="VNI-Times" pitchFamily="2" charset="0"/>
              </a:rPr>
              <a:t>Câu</a:t>
            </a:r>
            <a:r>
              <a:rPr sz="3600" b="1" u="sng">
                <a:solidFill>
                  <a:srgbClr val="FFFF66"/>
                </a:solidFill>
                <a:latin typeface="VNI-Times" pitchFamily="2" charset="0"/>
              </a:rPr>
              <a:t> 1</a:t>
            </a:r>
            <a:r>
              <a:rPr sz="3600" b="1">
                <a:solidFill>
                  <a:srgbClr val="FFFF66"/>
                </a:solidFill>
                <a:latin typeface="VNI-Times" pitchFamily="2" charset="0"/>
              </a:rPr>
              <a:t> </a:t>
            </a:r>
          </a:p>
          <a:p>
            <a:pPr marL="800100" lvl="1" indent="-342900"/>
            <a:endParaRPr sz="3600" b="1">
              <a:solidFill>
                <a:schemeClr val="tx2"/>
              </a:solidFill>
              <a:latin typeface="VNI-Times" pitchFamily="2" charset="0"/>
            </a:endParaRPr>
          </a:p>
        </p:txBody>
      </p:sp>
      <p:sp>
        <p:nvSpPr>
          <p:cNvPr id="219141" name="Rectangles 219140" descr="Green marble"/>
          <p:cNvSpPr/>
          <p:nvPr/>
        </p:nvSpPr>
        <p:spPr>
          <a:xfrm>
            <a:off x="2286000" y="304800"/>
            <a:ext cx="6553200" cy="3999865"/>
          </a:xfrm>
          <a:prstGeom prst="rect">
            <a:avLst/>
          </a:prstGeom>
          <a:blipFill rotWithShape="1">
            <a:blip r:embed="rId3"/>
          </a:blipFill>
          <a:ln w="9525">
            <a:noFill/>
          </a:ln>
        </p:spPr>
        <p:txBody>
          <a:bodyPr>
            <a:spAutoFit/>
          </a:bodyPr>
          <a:lstStyle/>
          <a:p>
            <a:pPr lvl="1" indent="-231775"/>
            <a:r>
              <a:rPr sz="2800" b="1">
                <a:solidFill>
                  <a:schemeClr val="tx2"/>
                </a:solidFill>
                <a:latin typeface="VNI-Times" pitchFamily="2" charset="0"/>
              </a:rPr>
              <a:t>    </a:t>
            </a:r>
            <a:r>
              <a:rPr sz="2800" b="1">
                <a:solidFill>
                  <a:srgbClr val="FF33CC"/>
                </a:solidFill>
                <a:latin typeface="VNI-Times" pitchFamily="2" charset="0"/>
              </a:rPr>
              <a:t>  </a:t>
            </a:r>
            <a:r>
              <a:rPr lang="vi-VN" sz="2800" b="1">
                <a:solidFill>
                  <a:srgbClr val="FF33CC"/>
                </a:solidFill>
                <a:latin typeface="VNI-Times" pitchFamily="2" charset="0"/>
              </a:rPr>
              <a:t>Cho 2 đường thẳng</a:t>
            </a:r>
            <a:r>
              <a:rPr sz="3200">
                <a:solidFill>
                  <a:srgbClr val="FF33CC"/>
                </a:solidFill>
                <a:latin typeface="VNI-Times" pitchFamily="2" charset="0"/>
              </a:rPr>
              <a:t> </a:t>
            </a:r>
          </a:p>
          <a:p>
            <a:pPr lvl="1" indent="-231775"/>
            <a:r>
              <a:rPr sz="3200" b="1">
                <a:solidFill>
                  <a:srgbClr val="FF33CC"/>
                </a:solidFill>
                <a:latin typeface="VNI-Times" pitchFamily="2" charset="0"/>
              </a:rPr>
              <a:t>   (D) : y = ax + b ( a ≠ 0 ) </a:t>
            </a:r>
            <a:r>
              <a:rPr sz="3200" b="1" err="1">
                <a:solidFill>
                  <a:srgbClr val="FF33CC"/>
                </a:solidFill>
                <a:latin typeface="VNI-Times" pitchFamily="2" charset="0"/>
              </a:rPr>
              <a:t>v</a:t>
            </a:r>
            <a:r>
              <a:rPr lang="vi-VN" sz="3200" b="1" err="1">
                <a:solidFill>
                  <a:srgbClr val="FF33CC"/>
                </a:solidFill>
                <a:latin typeface="VNI-Times" pitchFamily="2" charset="0"/>
              </a:rPr>
              <a:t>à</a:t>
            </a:r>
            <a:endParaRPr sz="3200" b="1">
              <a:solidFill>
                <a:srgbClr val="FF33CC"/>
              </a:solidFill>
              <a:latin typeface="VNI-Times" pitchFamily="2" charset="0"/>
            </a:endParaRPr>
          </a:p>
          <a:p>
            <a:pPr lvl="1" indent="-231775"/>
            <a:r>
              <a:rPr sz="3200" b="1">
                <a:solidFill>
                  <a:srgbClr val="FF33CC"/>
                </a:solidFill>
                <a:latin typeface="VNI-Times" pitchFamily="2" charset="0"/>
              </a:rPr>
              <a:t>   (D’) : y = </a:t>
            </a:r>
            <a:r>
              <a:rPr sz="3200" b="1" err="1">
                <a:solidFill>
                  <a:srgbClr val="FF33CC"/>
                </a:solidFill>
                <a:latin typeface="VNI-Times" pitchFamily="2" charset="0"/>
              </a:rPr>
              <a:t>a’x</a:t>
            </a:r>
            <a:r>
              <a:rPr sz="3200" b="1">
                <a:solidFill>
                  <a:srgbClr val="FF33CC"/>
                </a:solidFill>
                <a:latin typeface="VNI-Times" pitchFamily="2" charset="0"/>
              </a:rPr>
              <a:t> + b’ ( a’≠ 0) .</a:t>
            </a:r>
          </a:p>
          <a:p>
            <a:pPr lvl="1" indent="-231775"/>
            <a:r>
              <a:rPr lang="vi-VN" sz="3000" b="1">
                <a:solidFill>
                  <a:srgbClr val="FF33CC"/>
                </a:solidFill>
                <a:latin typeface="VNI-Times" pitchFamily="2" charset="0"/>
              </a:rPr>
              <a:t>Hãy nêu điều kiện về các hệ số nếu </a:t>
            </a:r>
            <a:r>
              <a:rPr sz="3000" b="1">
                <a:solidFill>
                  <a:srgbClr val="FF33CC"/>
                </a:solidFill>
                <a:latin typeface="VNI-Times" pitchFamily="2" charset="0"/>
              </a:rPr>
              <a:t>:</a:t>
            </a:r>
            <a:r>
              <a:rPr sz="3200" b="1">
                <a:solidFill>
                  <a:srgbClr val="FF33CC"/>
                </a:solidFill>
                <a:latin typeface="VNI-Times" pitchFamily="2" charset="0"/>
              </a:rPr>
              <a:t> </a:t>
            </a:r>
          </a:p>
          <a:p>
            <a:pPr lvl="2"/>
            <a:r>
              <a:rPr sz="3200" b="1">
                <a:solidFill>
                  <a:srgbClr val="FF33CC"/>
                </a:solidFill>
                <a:latin typeface="VNI-Times" pitchFamily="2" charset="0"/>
                <a:sym typeface="Symbol" panose="05050102010706020507" pitchFamily="18" charset="2"/>
              </a:rPr>
              <a:t>   *    (D)</a:t>
            </a:r>
            <a:r>
              <a:rPr sz="3200" b="1">
                <a:solidFill>
                  <a:srgbClr val="FF33CC"/>
                </a:solidFill>
                <a:latin typeface="VNI-Times" pitchFamily="2" charset="0"/>
              </a:rPr>
              <a:t> // (D’)</a:t>
            </a:r>
          </a:p>
          <a:p>
            <a:pPr lvl="2"/>
            <a:r>
              <a:rPr sz="3200" b="1">
                <a:solidFill>
                  <a:srgbClr val="FF33CC"/>
                </a:solidFill>
                <a:latin typeface="VNI-Times" pitchFamily="2" charset="0"/>
              </a:rPr>
              <a:t>   *    (D) ≡ (D’) </a:t>
            </a:r>
          </a:p>
          <a:p>
            <a:pPr lvl="2"/>
            <a:r>
              <a:rPr sz="3200" b="1">
                <a:solidFill>
                  <a:srgbClr val="FF33CC"/>
                </a:solidFill>
                <a:latin typeface="VNI-Times" pitchFamily="2" charset="0"/>
              </a:rPr>
              <a:t>   *    (D) </a:t>
            </a:r>
            <a:r>
              <a:rPr lang="vi-VN" sz="3200" b="1">
                <a:solidFill>
                  <a:srgbClr val="FF33CC"/>
                </a:solidFill>
                <a:latin typeface="VNI-Times" pitchFamily="2" charset="0"/>
              </a:rPr>
              <a:t>cắt</a:t>
            </a:r>
            <a:r>
              <a:rPr sz="3200" b="1">
                <a:solidFill>
                  <a:srgbClr val="FF33CC"/>
                </a:solidFill>
                <a:latin typeface="VNI-Times" pitchFamily="2" charset="0"/>
              </a:rPr>
              <a:t> (D’)</a:t>
            </a:r>
          </a:p>
        </p:txBody>
      </p:sp>
      <p:sp>
        <p:nvSpPr>
          <p:cNvPr id="219145" name="Rectangles 219144"/>
          <p:cNvSpPr/>
          <p:nvPr/>
        </p:nvSpPr>
        <p:spPr>
          <a:xfrm>
            <a:off x="0" y="4267200"/>
            <a:ext cx="9077960" cy="70675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>
              <a:spcBef>
                <a:spcPct val="20000"/>
              </a:spcBef>
              <a:buClr>
                <a:srgbClr val="6600FF"/>
              </a:buClr>
              <a:buSzPct val="120000"/>
              <a:buFont typeface="Wingdings" panose="05000000000000000000" pitchFamily="2" charset="2"/>
            </a:pPr>
            <a:r>
              <a:rPr sz="4000">
                <a:solidFill>
                  <a:srgbClr val="00B0F0"/>
                </a:solidFill>
                <a:effectLst>
                  <a:outerShdw blurRad="38100" dist="38100" dir="2700000">
                    <a:srgbClr val="000000"/>
                  </a:outerShdw>
                </a:effectLst>
                <a:latin typeface="VNI-Times" pitchFamily="2" charset="0"/>
              </a:rPr>
              <a:t>(D) // (D’)  </a:t>
            </a:r>
            <a:r>
              <a:rPr sz="4000">
                <a:solidFill>
                  <a:srgbClr val="00B0F0"/>
                </a:solidFill>
                <a:effectLst>
                  <a:outerShdw blurRad="38100" dist="38100" dir="2700000">
                    <a:srgbClr val="000000"/>
                  </a:outerShdw>
                </a:effectLst>
                <a:latin typeface="VNI-Times" pitchFamily="2" charset="0"/>
                <a:sym typeface="Symbol" panose="05050102010706020507" pitchFamily="18" charset="2"/>
              </a:rPr>
              <a:t>  a = a’ </a:t>
            </a:r>
            <a:r>
              <a:rPr lang="vi-VN" sz="4000">
                <a:solidFill>
                  <a:srgbClr val="00B0F0"/>
                </a:solidFill>
                <a:effectLst>
                  <a:outerShdw blurRad="38100" dist="38100" dir="2700000">
                    <a:srgbClr val="000000"/>
                  </a:outerShdw>
                </a:effectLst>
                <a:latin typeface="VNI-Times" pitchFamily="2" charset="0"/>
                <a:sym typeface="Symbol" panose="05050102010706020507" pitchFamily="18" charset="2"/>
              </a:rPr>
              <a:t>và</a:t>
            </a:r>
            <a:r>
              <a:rPr sz="4000">
                <a:solidFill>
                  <a:srgbClr val="00B0F0"/>
                </a:solidFill>
                <a:effectLst>
                  <a:outerShdw blurRad="38100" dist="38100" dir="2700000">
                    <a:srgbClr val="000000"/>
                  </a:outerShdw>
                </a:effectLst>
                <a:latin typeface="VNI-Times" pitchFamily="2" charset="0"/>
                <a:sym typeface="Symbol" panose="05050102010706020507" pitchFamily="18" charset="2"/>
              </a:rPr>
              <a:t>  b  b’</a:t>
            </a:r>
          </a:p>
        </p:txBody>
      </p:sp>
      <p:sp>
        <p:nvSpPr>
          <p:cNvPr id="219146" name="Rectangles 219145"/>
          <p:cNvSpPr/>
          <p:nvPr/>
        </p:nvSpPr>
        <p:spPr>
          <a:xfrm>
            <a:off x="0" y="4876165"/>
            <a:ext cx="8915400" cy="7683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20000"/>
              </a:spcBef>
              <a:buClr>
                <a:srgbClr val="6600FF"/>
              </a:buClr>
              <a:buSzPct val="120000"/>
              <a:buFont typeface="Wingdings" panose="05000000000000000000" pitchFamily="2" charset="2"/>
            </a:pPr>
            <a:r>
              <a:rPr sz="4400">
                <a:solidFill>
                  <a:srgbClr val="00B0F0"/>
                </a:solidFill>
                <a:effectLst>
                  <a:outerShdw blurRad="38100" dist="38100" dir="2700000">
                    <a:srgbClr val="000000"/>
                  </a:outerShdw>
                </a:effectLst>
                <a:latin typeface="VNI-Times" pitchFamily="2" charset="0"/>
                <a:sym typeface="Symbol" panose="05050102010706020507" pitchFamily="18" charset="2"/>
              </a:rPr>
              <a:t>(D)  (D’)   </a:t>
            </a:r>
            <a:r>
              <a:rPr lang="vi-VN" sz="4400">
                <a:solidFill>
                  <a:srgbClr val="00B0F0"/>
                </a:solidFill>
                <a:effectLst>
                  <a:outerShdw blurRad="38100" dist="38100" dir="2700000">
                    <a:srgbClr val="000000"/>
                  </a:outerShdw>
                </a:effectLst>
                <a:latin typeface="VNI-Times" pitchFamily="2" charset="0"/>
                <a:sym typeface="Symbol" panose="05050102010706020507" pitchFamily="18" charset="2"/>
              </a:rPr>
              <a:t> </a:t>
            </a:r>
            <a:r>
              <a:rPr sz="4400">
                <a:solidFill>
                  <a:srgbClr val="00B0F0"/>
                </a:solidFill>
                <a:effectLst>
                  <a:outerShdw blurRad="38100" dist="38100" dir="2700000">
                    <a:srgbClr val="000000"/>
                  </a:outerShdw>
                </a:effectLst>
                <a:latin typeface="VNI-Times" pitchFamily="2" charset="0"/>
                <a:sym typeface="Symbol" panose="05050102010706020507" pitchFamily="18" charset="2"/>
              </a:rPr>
              <a:t>a = a’</a:t>
            </a:r>
            <a:r>
              <a:rPr lang="vi-VN" sz="4400">
                <a:solidFill>
                  <a:srgbClr val="00B0F0"/>
                </a:solidFill>
                <a:effectLst>
                  <a:outerShdw blurRad="38100" dist="38100" dir="2700000">
                    <a:srgbClr val="000000"/>
                  </a:outerShdw>
                </a:effectLst>
                <a:latin typeface="VNI-Times" pitchFamily="2" charset="0"/>
                <a:sym typeface="Symbol" panose="05050102010706020507" pitchFamily="18" charset="2"/>
              </a:rPr>
              <a:t>và</a:t>
            </a:r>
            <a:r>
              <a:rPr sz="4400">
                <a:solidFill>
                  <a:srgbClr val="00B0F0"/>
                </a:solidFill>
                <a:effectLst>
                  <a:outerShdw blurRad="38100" dist="38100" dir="2700000">
                    <a:srgbClr val="000000"/>
                  </a:outerShdw>
                </a:effectLst>
                <a:latin typeface="VNI-Times" pitchFamily="2" charset="0"/>
                <a:sym typeface="Symbol" panose="05050102010706020507" pitchFamily="18" charset="2"/>
              </a:rPr>
              <a:t> b = b’</a:t>
            </a:r>
          </a:p>
        </p:txBody>
      </p:sp>
      <p:sp>
        <p:nvSpPr>
          <p:cNvPr id="219147" name="Rectangles 219146"/>
          <p:cNvSpPr/>
          <p:nvPr/>
        </p:nvSpPr>
        <p:spPr>
          <a:xfrm>
            <a:off x="-76200" y="5638800"/>
            <a:ext cx="5822950" cy="76835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lstStyle/>
          <a:p>
            <a:pPr marL="114300" lvl="1" indent="0">
              <a:spcBef>
                <a:spcPct val="20000"/>
              </a:spcBef>
              <a:buClr>
                <a:srgbClr val="6600FF"/>
              </a:buClr>
              <a:buSzPct val="120000"/>
              <a:buFont typeface="Wingdings" panose="05000000000000000000" pitchFamily="2" charset="2"/>
            </a:pPr>
            <a:r>
              <a:rPr sz="4400">
                <a:solidFill>
                  <a:srgbClr val="00B0F0"/>
                </a:solidFill>
                <a:effectLst>
                  <a:outerShdw blurRad="38100" dist="38100" dir="2700000">
                    <a:srgbClr val="000000"/>
                  </a:outerShdw>
                </a:effectLst>
                <a:latin typeface="VNI-Times" pitchFamily="2" charset="0"/>
                <a:sym typeface="Symbol" panose="05050102010706020507" pitchFamily="18" charset="2"/>
              </a:rPr>
              <a:t>(D)</a:t>
            </a:r>
            <a:r>
              <a:rPr lang="vi-VN" sz="4400">
                <a:solidFill>
                  <a:srgbClr val="00B0F0"/>
                </a:solidFill>
                <a:effectLst>
                  <a:outerShdw blurRad="38100" dist="38100" dir="2700000">
                    <a:srgbClr val="000000"/>
                  </a:outerShdw>
                </a:effectLst>
                <a:latin typeface="VNI-Times" pitchFamily="2" charset="0"/>
                <a:sym typeface="Symbol" panose="05050102010706020507" pitchFamily="18" charset="2"/>
              </a:rPr>
              <a:t>cắt</a:t>
            </a:r>
            <a:r>
              <a:rPr sz="4400">
                <a:solidFill>
                  <a:srgbClr val="00B0F0"/>
                </a:solidFill>
                <a:effectLst>
                  <a:outerShdw blurRad="38100" dist="38100" dir="2700000">
                    <a:srgbClr val="000000"/>
                  </a:outerShdw>
                </a:effectLst>
                <a:latin typeface="VNI-Times" pitchFamily="2" charset="0"/>
                <a:sym typeface="Symbol" panose="05050102010706020507" pitchFamily="18" charset="2"/>
              </a:rPr>
              <a:t>(D’)</a:t>
            </a:r>
            <a:r>
              <a:rPr lang="vi-VN" sz="4400">
                <a:solidFill>
                  <a:srgbClr val="00B0F0"/>
                </a:solidFill>
                <a:effectLst>
                  <a:outerShdw blurRad="38100" dist="38100" dir="2700000">
                    <a:srgbClr val="000000"/>
                  </a:outerShdw>
                </a:effectLst>
                <a:latin typeface="VNI-Times" pitchFamily="2" charset="0"/>
                <a:sym typeface="Symbol" panose="05050102010706020507" pitchFamily="18" charset="2"/>
              </a:rPr>
              <a:t> </a:t>
            </a:r>
            <a:r>
              <a:rPr sz="4400">
                <a:solidFill>
                  <a:srgbClr val="00B0F0"/>
                </a:solidFill>
                <a:effectLst>
                  <a:outerShdw blurRad="38100" dist="38100" dir="2700000">
                    <a:srgbClr val="000000"/>
                  </a:outerShdw>
                </a:effectLst>
                <a:latin typeface="VNI-Times" pitchFamily="2" charset="0"/>
                <a:sym typeface="Symbol" panose="05050102010706020507" pitchFamily="18" charset="2"/>
              </a:rPr>
              <a:t>  a  a’</a:t>
            </a:r>
          </a:p>
        </p:txBody>
      </p:sp>
      <p:sp>
        <p:nvSpPr>
          <p:cNvPr id="219148" name="Action Button: Beginning 219147">
            <a:hlinkClick r:id=""/>
          </p:cNvPr>
          <p:cNvSpPr/>
          <p:nvPr/>
        </p:nvSpPr>
        <p:spPr>
          <a:xfrm>
            <a:off x="8382000" y="6248400"/>
            <a:ext cx="304800" cy="357188"/>
          </a:xfrm>
          <a:prstGeom prst="actionButtonBeginning">
            <a:avLst/>
          </a:prstGeom>
          <a:solidFill>
            <a:schemeClr val="accent1"/>
          </a:solidFill>
          <a:ln w="9525"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46103" name="Diamond 46102" descr="White marble"/>
          <p:cNvSpPr/>
          <p:nvPr/>
        </p:nvSpPr>
        <p:spPr>
          <a:xfrm>
            <a:off x="-76200" y="0"/>
            <a:ext cx="2580005" cy="1524000"/>
          </a:xfrm>
          <a:prstGeom prst="diamond">
            <a:avLst/>
          </a:prstGeom>
          <a:blipFill rotWithShape="1">
            <a:blip r:embed="rId4"/>
          </a:blipFill>
          <a:ln w="9525">
            <a:noFill/>
          </a:ln>
          <a:effectLst>
            <a:outerShdw dist="35921" dir="2699999" algn="ctr" rotWithShape="0">
              <a:srgbClr val="000000"/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46090" name="Rectangles 46089"/>
          <p:cNvSpPr/>
          <p:nvPr/>
        </p:nvSpPr>
        <p:spPr>
          <a:xfrm>
            <a:off x="227965" y="467995"/>
            <a:ext cx="2044065" cy="52260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 fontScale="82500" lnSpcReduction="10000"/>
          </a:bodyPr>
          <a:lstStyle/>
          <a:p>
            <a:pPr algn="ctr"/>
            <a:r>
              <a:rPr lang="vi-VN" altLang="en-US" sz="3600">
                <a:ln w="12700" cap="flat" cmpd="sng">
                  <a:solidFill>
                    <a:srgbClr val="000000"/>
                  </a:solidFill>
                  <a:prstDash val="solid"/>
                  <a:headEnd type="none" w="med" len="med"/>
                  <a:tailEnd type="none" w="med" len="med"/>
                </a:ln>
                <a:gradFill rotWithShape="0">
                  <a:gsLst>
                    <a:gs pos="0">
                      <a:srgbClr val="A603AB">
                        <a:alpha val="100000"/>
                      </a:srgbClr>
                    </a:gs>
                    <a:gs pos="12000">
                      <a:srgbClr val="E81766">
                        <a:alpha val="100000"/>
                      </a:srgbClr>
                    </a:gs>
                    <a:gs pos="27000">
                      <a:srgbClr val="EE3F17">
                        <a:alpha val="100000"/>
                      </a:srgbClr>
                    </a:gs>
                    <a:gs pos="48000">
                      <a:srgbClr val="FFFF00">
                        <a:alpha val="100000"/>
                      </a:srgbClr>
                    </a:gs>
                    <a:gs pos="64999">
                      <a:srgbClr val="1A8D48">
                        <a:alpha val="100000"/>
                      </a:srgbClr>
                    </a:gs>
                    <a:gs pos="78999">
                      <a:srgbClr val="0819FB">
                        <a:alpha val="100000"/>
                      </a:srgbClr>
                    </a:gs>
                    <a:gs pos="100000">
                      <a:srgbClr val="A603AB">
                        <a:alpha val="100000"/>
                      </a:srgbClr>
                    </a:gs>
                  </a:gsLst>
                  <a:lin ang="0" scaled="1"/>
                  <a:tileRect/>
                </a:gradFill>
                <a:effectLst>
                  <a:outerShdw dist="35921" dir="2699999" sy="50000" kx="2115830" algn="bl" rotWithShape="0">
                    <a:srgbClr val="CC00FF">
                      <a:alpha val="80000"/>
                    </a:srgbClr>
                  </a:outerShdw>
                </a:effectLst>
                <a:latin typeface="VNI-Brush" pitchFamily="2" charset="0"/>
                <a:ea typeface="VNI-Brush" pitchFamily="2" charset="0"/>
              </a:rPr>
              <a:t>Kiểm Tra Miệng</a:t>
            </a:r>
          </a:p>
        </p:txBody>
      </p:sp>
    </p:spTree>
  </p:cSld>
  <p:clrMapOvr>
    <a:masterClrMapping/>
  </p:clrMapOvr>
  <p:transition spd="med">
    <p:comb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61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610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000"/>
                            </p:stCondLst>
                            <p:childTnLst>
                              <p:par>
                                <p:cTn id="10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460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460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4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6" dur="1" fill="hold"/>
                                        <p:tgtEl>
                                          <p:spTgt spid="219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7" presetID="49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191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191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1914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19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2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191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191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191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191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219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2191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2191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219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2191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2191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219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9140" grpId="0" bldLvl="0" animBg="1"/>
      <p:bldP spid="219141" grpId="0" bldLvl="0" animBg="1"/>
      <p:bldP spid="219145" grpId="0"/>
      <p:bldP spid="219146" grpId="0"/>
      <p:bldP spid="219147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7" name="Oval 48136"/>
          <p:cNvSpPr/>
          <p:nvPr/>
        </p:nvSpPr>
        <p:spPr>
          <a:xfrm>
            <a:off x="762000" y="3581400"/>
            <a:ext cx="762000" cy="762000"/>
          </a:xfrm>
          <a:prstGeom prst="ellipse">
            <a:avLst/>
          </a:prstGeom>
          <a:noFill/>
          <a:ln w="76200" cap="flat" cmpd="sng">
            <a:solidFill>
              <a:srgbClr val="FF0000"/>
            </a:solidFill>
            <a:prstDash val="solid"/>
            <a:headEnd type="none" w="med" len="med"/>
            <a:tailEnd type="non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8133" name="Rectangles 48132"/>
          <p:cNvSpPr/>
          <p:nvPr/>
        </p:nvSpPr>
        <p:spPr>
          <a:xfrm>
            <a:off x="0" y="228600"/>
            <a:ext cx="5486400" cy="829945"/>
          </a:xfrm>
          <a:prstGeom prst="rect">
            <a:avLst/>
          </a:prstGeom>
          <a:noFill/>
          <a:ln w="9525">
            <a:noFill/>
          </a:ln>
          <a:effectLst>
            <a:outerShdw dist="28398" dir="3806096" algn="ctr" rotWithShape="0">
              <a:srgbClr val="CC6600"/>
            </a:outerShdw>
          </a:effectLst>
        </p:spPr>
        <p:txBody>
          <a:bodyPr>
            <a:spAutoFit/>
          </a:bodyPr>
          <a:lstStyle/>
          <a:p>
            <a:r>
              <a:rPr sz="2800" b="1">
                <a:solidFill>
                  <a:schemeClr val="tx1"/>
                </a:solidFill>
                <a:latin typeface="VNI-Times" pitchFamily="2" charset="0"/>
              </a:rPr>
              <a:t> </a:t>
            </a:r>
            <a:r>
              <a:rPr sz="4800" b="1">
                <a:solidFill>
                  <a:srgbClr val="FFFF66"/>
                </a:solidFill>
                <a:latin typeface="VNI-Times" pitchFamily="2" charset="0"/>
                <a:sym typeface="Wingdings" panose="05000000000000000000" pitchFamily="2" charset="2"/>
              </a:rPr>
              <a:t></a:t>
            </a:r>
            <a:r>
              <a:rPr sz="2800" b="1">
                <a:solidFill>
                  <a:schemeClr val="tx1"/>
                </a:solidFill>
                <a:latin typeface="VNI-Times" pitchFamily="2" charset="0"/>
              </a:rPr>
              <a:t> </a:t>
            </a:r>
            <a:r>
              <a:rPr sz="3600" b="1" u="sng" err="1">
                <a:solidFill>
                  <a:srgbClr val="FFFF66"/>
                </a:solidFill>
                <a:latin typeface="VNI-Times" pitchFamily="2" charset="0"/>
              </a:rPr>
              <a:t>Câu</a:t>
            </a:r>
            <a:r>
              <a:rPr sz="3600" b="1" u="sng">
                <a:solidFill>
                  <a:srgbClr val="FFFF66"/>
                </a:solidFill>
                <a:latin typeface="VNI-Times" pitchFamily="2" charset="0"/>
              </a:rPr>
              <a:t> 2</a:t>
            </a:r>
            <a:r>
              <a:rPr sz="3600" b="1">
                <a:solidFill>
                  <a:srgbClr val="FFFF66"/>
                </a:solidFill>
                <a:latin typeface="VNI-Times" pitchFamily="2" charset="0"/>
              </a:rPr>
              <a:t> :</a:t>
            </a:r>
          </a:p>
        </p:txBody>
      </p:sp>
      <p:sp>
        <p:nvSpPr>
          <p:cNvPr id="48134" name="Text Box 48133"/>
          <p:cNvSpPr txBox="1"/>
          <p:nvPr/>
        </p:nvSpPr>
        <p:spPr>
          <a:xfrm>
            <a:off x="381000" y="1066800"/>
            <a:ext cx="8458200" cy="64516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vi-VN" sz="3600">
                <a:solidFill>
                  <a:schemeClr val="tx2"/>
                </a:solidFill>
                <a:latin typeface="VNI-Times" pitchFamily="2" charset="0"/>
              </a:rPr>
              <a:t>Số điểm chung của 2 đường thẳng:</a:t>
            </a:r>
            <a:r>
              <a:rPr sz="3600">
                <a:solidFill>
                  <a:schemeClr val="tx2"/>
                </a:solidFill>
                <a:latin typeface="VNI-Times" pitchFamily="2" charset="0"/>
              </a:rPr>
              <a:t> </a:t>
            </a:r>
          </a:p>
        </p:txBody>
      </p:sp>
      <p:sp>
        <p:nvSpPr>
          <p:cNvPr id="48135" name="Text Box 48134"/>
          <p:cNvSpPr txBox="1"/>
          <p:nvPr/>
        </p:nvSpPr>
        <p:spPr>
          <a:xfrm>
            <a:off x="1524000" y="1600200"/>
            <a:ext cx="5715000" cy="119888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r>
              <a:rPr sz="3600" b="1">
                <a:solidFill>
                  <a:schemeClr val="tx2"/>
                </a:solidFill>
                <a:latin typeface="VNI-Times" pitchFamily="2" charset="0"/>
              </a:rPr>
              <a:t>(D)  :</a:t>
            </a:r>
            <a:r>
              <a:rPr sz="3600">
                <a:solidFill>
                  <a:schemeClr val="tx2"/>
                </a:solidFill>
                <a:latin typeface="VNI-Times" pitchFamily="2" charset="0"/>
              </a:rPr>
              <a:t>  </a:t>
            </a:r>
            <a:r>
              <a:rPr sz="3600" b="1">
                <a:solidFill>
                  <a:schemeClr val="tx2"/>
                </a:solidFill>
                <a:latin typeface="VNI-Times" pitchFamily="2" charset="0"/>
              </a:rPr>
              <a:t>y</a:t>
            </a:r>
            <a:r>
              <a:rPr sz="3600">
                <a:solidFill>
                  <a:schemeClr val="tx2"/>
                </a:solidFill>
                <a:latin typeface="VNI-Times" pitchFamily="2" charset="0"/>
              </a:rPr>
              <a:t> </a:t>
            </a:r>
            <a:r>
              <a:rPr sz="3600" b="1">
                <a:solidFill>
                  <a:schemeClr val="tx2"/>
                </a:solidFill>
                <a:latin typeface="VNI-Times" pitchFamily="2" charset="0"/>
              </a:rPr>
              <a:t>= </a:t>
            </a:r>
            <a:r>
              <a:rPr sz="3600" b="1">
                <a:solidFill>
                  <a:schemeClr val="tx1"/>
                </a:solidFill>
                <a:latin typeface="VNI-Times" pitchFamily="2" charset="0"/>
              </a:rPr>
              <a:t>2x</a:t>
            </a:r>
            <a:r>
              <a:rPr sz="3600">
                <a:solidFill>
                  <a:schemeClr val="tx1"/>
                </a:solidFill>
                <a:latin typeface="VNI-Times" pitchFamily="2" charset="0"/>
              </a:rPr>
              <a:t> </a:t>
            </a:r>
            <a:r>
              <a:rPr sz="3600" b="1">
                <a:solidFill>
                  <a:schemeClr val="tx1"/>
                </a:solidFill>
                <a:latin typeface="VNI-Times" pitchFamily="2" charset="0"/>
              </a:rPr>
              <a:t>­</a:t>
            </a:r>
            <a:r>
              <a:rPr sz="3600">
                <a:solidFill>
                  <a:schemeClr val="tx1"/>
                </a:solidFill>
                <a:latin typeface="VNI-Times" pitchFamily="2" charset="0"/>
              </a:rPr>
              <a:t> </a:t>
            </a:r>
            <a:r>
              <a:rPr sz="3600" b="1">
                <a:solidFill>
                  <a:schemeClr val="tx1"/>
                </a:solidFill>
                <a:latin typeface="VNI-Times" pitchFamily="2" charset="0"/>
              </a:rPr>
              <a:t>3</a:t>
            </a:r>
            <a:r>
              <a:rPr sz="3600" b="1">
                <a:solidFill>
                  <a:srgbClr val="FF0000"/>
                </a:solidFill>
                <a:latin typeface="VNI-Times" pitchFamily="2" charset="0"/>
              </a:rPr>
              <a:t>   </a:t>
            </a:r>
            <a:r>
              <a:rPr lang="vi-VN" sz="3600" b="1">
                <a:solidFill>
                  <a:schemeClr val="tx1"/>
                </a:solidFill>
                <a:latin typeface="VNI-Times" pitchFamily="2" charset="0"/>
              </a:rPr>
              <a:t>và</a:t>
            </a:r>
            <a:r>
              <a:rPr sz="3600" b="1">
                <a:solidFill>
                  <a:schemeClr val="tx1"/>
                </a:solidFill>
                <a:latin typeface="VNI-Times" pitchFamily="2" charset="0"/>
              </a:rPr>
              <a:t> </a:t>
            </a:r>
          </a:p>
          <a:p>
            <a:r>
              <a:rPr sz="3600" b="1">
                <a:solidFill>
                  <a:schemeClr val="tx2"/>
                </a:solidFill>
                <a:latin typeface="VNI-Times" pitchFamily="2" charset="0"/>
              </a:rPr>
              <a:t>(D’) : </a:t>
            </a:r>
            <a:r>
              <a:rPr sz="3600">
                <a:solidFill>
                  <a:schemeClr val="tx2"/>
                </a:solidFill>
                <a:latin typeface="VNI-Times" pitchFamily="2" charset="0"/>
              </a:rPr>
              <a:t> </a:t>
            </a:r>
            <a:r>
              <a:rPr sz="3600" b="1">
                <a:solidFill>
                  <a:schemeClr val="tx2"/>
                </a:solidFill>
                <a:latin typeface="VNI-Times" pitchFamily="2" charset="0"/>
              </a:rPr>
              <a:t>y</a:t>
            </a:r>
            <a:r>
              <a:rPr sz="3600">
                <a:solidFill>
                  <a:schemeClr val="tx2"/>
                </a:solidFill>
                <a:latin typeface="VNI-Times" pitchFamily="2" charset="0"/>
              </a:rPr>
              <a:t> </a:t>
            </a:r>
            <a:r>
              <a:rPr sz="3600" b="1">
                <a:solidFill>
                  <a:schemeClr val="tx2"/>
                </a:solidFill>
                <a:latin typeface="VNI-Times" pitchFamily="2" charset="0"/>
              </a:rPr>
              <a:t>= </a:t>
            </a:r>
            <a:r>
              <a:rPr sz="3600" b="1">
                <a:solidFill>
                  <a:schemeClr val="tx1"/>
                </a:solidFill>
                <a:latin typeface="VNI-Times" pitchFamily="2" charset="0"/>
              </a:rPr>
              <a:t>2x</a:t>
            </a:r>
            <a:r>
              <a:rPr sz="3600">
                <a:solidFill>
                  <a:schemeClr val="tx1"/>
                </a:solidFill>
                <a:latin typeface="VNI-Times" pitchFamily="2" charset="0"/>
              </a:rPr>
              <a:t> </a:t>
            </a:r>
            <a:r>
              <a:rPr sz="3600" b="1">
                <a:solidFill>
                  <a:schemeClr val="tx1"/>
                </a:solidFill>
                <a:latin typeface="VNI-Times" pitchFamily="2" charset="0"/>
              </a:rPr>
              <a:t>+</a:t>
            </a:r>
            <a:r>
              <a:rPr sz="3600">
                <a:solidFill>
                  <a:schemeClr val="tx1"/>
                </a:solidFill>
                <a:latin typeface="VNI-Times" pitchFamily="2" charset="0"/>
              </a:rPr>
              <a:t> </a:t>
            </a:r>
            <a:r>
              <a:rPr sz="3600" b="1">
                <a:solidFill>
                  <a:schemeClr val="tx1"/>
                </a:solidFill>
                <a:latin typeface="VNI-Times" pitchFamily="2" charset="0"/>
              </a:rPr>
              <a:t>1</a:t>
            </a:r>
            <a:r>
              <a:rPr sz="3600">
                <a:solidFill>
                  <a:schemeClr val="tx2"/>
                </a:solidFill>
                <a:latin typeface="VNI-Times" pitchFamily="2" charset="0"/>
              </a:rPr>
              <a:t>  </a:t>
            </a:r>
            <a:r>
              <a:rPr lang="vi-VN" sz="3600">
                <a:solidFill>
                  <a:schemeClr val="tx2"/>
                </a:solidFill>
                <a:latin typeface="VNI-Times" pitchFamily="2" charset="0"/>
              </a:rPr>
              <a:t>là</a:t>
            </a:r>
            <a:r>
              <a:rPr sz="3600" b="1">
                <a:solidFill>
                  <a:schemeClr val="tx2"/>
                </a:solidFill>
                <a:latin typeface="VNI-Times" pitchFamily="2" charset="0"/>
              </a:rPr>
              <a:t> </a:t>
            </a:r>
            <a:r>
              <a:rPr sz="3600">
                <a:solidFill>
                  <a:schemeClr val="tx2"/>
                </a:solidFill>
                <a:latin typeface="VNI-Times" pitchFamily="2" charset="0"/>
              </a:rPr>
              <a:t>:</a:t>
            </a:r>
          </a:p>
        </p:txBody>
      </p:sp>
      <p:sp>
        <p:nvSpPr>
          <p:cNvPr id="48136" name="Text Box 48135"/>
          <p:cNvSpPr txBox="1"/>
          <p:nvPr/>
        </p:nvSpPr>
        <p:spPr>
          <a:xfrm>
            <a:off x="838200" y="3505200"/>
            <a:ext cx="3352800" cy="212280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r>
              <a:rPr sz="4400" b="1">
                <a:solidFill>
                  <a:schemeClr val="tx1"/>
                </a:solidFill>
                <a:latin typeface="VNI-Times" pitchFamily="2" charset="0"/>
              </a:rPr>
              <a:t>a)  </a:t>
            </a:r>
            <a:r>
              <a:rPr sz="4400">
                <a:solidFill>
                  <a:schemeClr val="tx1"/>
                </a:solidFill>
                <a:latin typeface="VNI-Times" pitchFamily="2" charset="0"/>
              </a:rPr>
              <a:t> </a:t>
            </a:r>
            <a:r>
              <a:rPr sz="4400" b="1">
                <a:solidFill>
                  <a:schemeClr val="tx1"/>
                </a:solidFill>
                <a:latin typeface="VNI-Times" pitchFamily="2" charset="0"/>
              </a:rPr>
              <a:t>0</a:t>
            </a:r>
            <a:r>
              <a:rPr sz="4400">
                <a:solidFill>
                  <a:schemeClr val="tx1"/>
                </a:solidFill>
                <a:latin typeface="VNI-Times" pitchFamily="2" charset="0"/>
              </a:rPr>
              <a:t> </a:t>
            </a:r>
            <a:br>
              <a:rPr sz="4400">
                <a:solidFill>
                  <a:schemeClr val="tx1"/>
                </a:solidFill>
                <a:latin typeface="VNI-Times" pitchFamily="2" charset="0"/>
              </a:rPr>
            </a:br>
            <a:r>
              <a:rPr sz="4400" b="1">
                <a:solidFill>
                  <a:schemeClr val="tx1"/>
                </a:solidFill>
                <a:latin typeface="VNI-Times" pitchFamily="2" charset="0"/>
              </a:rPr>
              <a:t>b)</a:t>
            </a:r>
            <a:r>
              <a:rPr sz="4400">
                <a:solidFill>
                  <a:schemeClr val="tx1"/>
                </a:solidFill>
                <a:latin typeface="VNI-Times" pitchFamily="2" charset="0"/>
              </a:rPr>
              <a:t>   </a:t>
            </a:r>
            <a:r>
              <a:rPr sz="4400" b="1">
                <a:solidFill>
                  <a:schemeClr val="tx1"/>
                </a:solidFill>
                <a:latin typeface="VNI-Times" pitchFamily="2" charset="0"/>
              </a:rPr>
              <a:t>1</a:t>
            </a:r>
            <a:r>
              <a:rPr sz="4400">
                <a:solidFill>
                  <a:schemeClr val="tx1"/>
                </a:solidFill>
                <a:latin typeface="VNI-Times" pitchFamily="2" charset="0"/>
              </a:rPr>
              <a:t> </a:t>
            </a:r>
            <a:br>
              <a:rPr sz="4400">
                <a:solidFill>
                  <a:schemeClr val="tx1"/>
                </a:solidFill>
                <a:latin typeface="VNI-Times" pitchFamily="2" charset="0"/>
              </a:rPr>
            </a:br>
            <a:r>
              <a:rPr sz="4400" b="1">
                <a:solidFill>
                  <a:schemeClr val="tx1"/>
                </a:solidFill>
                <a:latin typeface="VNI-Times" pitchFamily="2" charset="0"/>
              </a:rPr>
              <a:t>c)</a:t>
            </a:r>
            <a:r>
              <a:rPr sz="4400">
                <a:solidFill>
                  <a:schemeClr val="tx1"/>
                </a:solidFill>
                <a:latin typeface="VNI-Times" pitchFamily="2" charset="0"/>
              </a:rPr>
              <a:t>  </a:t>
            </a:r>
            <a:r>
              <a:rPr lang="vi-VN" sz="4400">
                <a:solidFill>
                  <a:schemeClr val="tx1"/>
                </a:solidFill>
                <a:latin typeface="VNI-Times" pitchFamily="2" charset="0"/>
              </a:rPr>
              <a:t>Vô số</a:t>
            </a:r>
            <a:r>
              <a:rPr sz="4400" b="1">
                <a:solidFill>
                  <a:schemeClr val="tx1"/>
                </a:solidFill>
                <a:latin typeface="VNI-Times" pitchFamily="2" charset="0"/>
              </a:rPr>
              <a:t> </a:t>
            </a:r>
            <a:endParaRPr sz="4400">
              <a:solidFill>
                <a:schemeClr val="tx1"/>
              </a:solidFill>
              <a:latin typeface="VNI-Times" pitchFamily="2" charset="0"/>
            </a:endParaRPr>
          </a:p>
        </p:txBody>
      </p:sp>
      <p:sp>
        <p:nvSpPr>
          <p:cNvPr id="48138" name="Flowchart: Alternate Process 48137" descr="Water droplets"/>
          <p:cNvSpPr/>
          <p:nvPr/>
        </p:nvSpPr>
        <p:spPr>
          <a:xfrm>
            <a:off x="3733800" y="3048000"/>
            <a:ext cx="5105400" cy="2819400"/>
          </a:xfrm>
          <a:prstGeom prst="flowChartAlternateProcess">
            <a:avLst/>
          </a:prstGeom>
          <a:blipFill rotWithShape="1">
            <a:blip r:embed="rId3"/>
          </a:blipFill>
          <a:ln w="9525" cap="flat" cmpd="sng">
            <a:solidFill>
              <a:srgbClr val="9900FF"/>
            </a:solidFill>
            <a:prstDash val="solid"/>
            <a:miter/>
            <a:headEnd type="none" w="med" len="med"/>
            <a:tailEnd type="none" w="med" len="med"/>
          </a:ln>
          <a:effectLst>
            <a:outerShdw dist="71842" dir="2699999" algn="ctr" rotWithShape="0">
              <a:srgbClr val="C0C0C0"/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48139" name="Text Box 48138"/>
          <p:cNvSpPr txBox="1"/>
          <p:nvPr/>
        </p:nvSpPr>
        <p:spPr>
          <a:xfrm>
            <a:off x="3962400" y="3200400"/>
            <a:ext cx="5029200" cy="304609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r>
              <a:rPr sz="3200" b="1" err="1">
                <a:solidFill>
                  <a:srgbClr val="FF0000"/>
                </a:solidFill>
                <a:latin typeface="VNI-Times" pitchFamily="2" charset="0"/>
              </a:rPr>
              <a:t>Vì</a:t>
            </a:r>
            <a:r>
              <a:rPr sz="3200" b="1">
                <a:solidFill>
                  <a:srgbClr val="FF0000"/>
                </a:solidFill>
                <a:latin typeface="VNI-Times" pitchFamily="2" charset="0"/>
              </a:rPr>
              <a:t>    a = a’ ;  b  ≠  b’  </a:t>
            </a:r>
            <a:br>
              <a:rPr sz="3200" b="1">
                <a:solidFill>
                  <a:srgbClr val="FF0000"/>
                </a:solidFill>
                <a:latin typeface="VNI-Times" pitchFamily="2" charset="0"/>
              </a:rPr>
            </a:br>
            <a:r>
              <a:rPr sz="3200" b="1">
                <a:solidFill>
                  <a:srgbClr val="FF0000"/>
                </a:solidFill>
                <a:latin typeface="VNI-Times" pitchFamily="2" charset="0"/>
              </a:rPr>
              <a:t>       (2 = 2  ; ­3 ≠1) </a:t>
            </a:r>
          </a:p>
          <a:p>
            <a:r>
              <a:rPr sz="3200" b="1">
                <a:solidFill>
                  <a:srgbClr val="FF0000"/>
                </a:solidFill>
                <a:latin typeface="VNI-Times" pitchFamily="2" charset="0"/>
              </a:rPr>
              <a:t>     </a:t>
            </a:r>
            <a:r>
              <a:rPr lang="vi-VN" sz="3200" b="1">
                <a:solidFill>
                  <a:srgbClr val="FF0000"/>
                </a:solidFill>
                <a:latin typeface="VNI-Times" pitchFamily="2" charset="0"/>
              </a:rPr>
              <a:t>Nên</a:t>
            </a:r>
            <a:r>
              <a:rPr sz="3200" b="1">
                <a:solidFill>
                  <a:srgbClr val="FF0000"/>
                </a:solidFill>
                <a:latin typeface="VNI-Times" pitchFamily="2" charset="0"/>
              </a:rPr>
              <a:t>  (D) // (D’)</a:t>
            </a:r>
          </a:p>
          <a:p>
            <a:r>
              <a:rPr lang="vi-VN" sz="3200" b="1" err="1">
                <a:solidFill>
                  <a:srgbClr val="FF0000"/>
                </a:solidFill>
                <a:latin typeface="VNI-Times" pitchFamily="2" charset="0"/>
              </a:rPr>
              <a:t>Vậy số điểm chung của</a:t>
            </a:r>
            <a:r>
              <a:rPr sz="3200" b="1">
                <a:solidFill>
                  <a:srgbClr val="FF0000"/>
                </a:solidFill>
                <a:latin typeface="VNI-Times" pitchFamily="2" charset="0"/>
              </a:rPr>
              <a:t>   </a:t>
            </a:r>
            <a:br>
              <a:rPr sz="3200" b="1">
                <a:solidFill>
                  <a:srgbClr val="FF0000"/>
                </a:solidFill>
                <a:latin typeface="VNI-Times" pitchFamily="2" charset="0"/>
              </a:rPr>
            </a:br>
            <a:r>
              <a:rPr sz="3200" b="1">
                <a:solidFill>
                  <a:srgbClr val="FF0000"/>
                </a:solidFill>
                <a:latin typeface="VNI-Times" pitchFamily="2" charset="0"/>
              </a:rPr>
              <a:t>      (D) &amp; (D’) </a:t>
            </a:r>
            <a:r>
              <a:rPr lang="vi-VN" sz="3200" b="1">
                <a:solidFill>
                  <a:srgbClr val="FF0000"/>
                </a:solidFill>
                <a:latin typeface="VNI-Times" pitchFamily="2" charset="0"/>
              </a:rPr>
              <a:t>là:</a:t>
            </a:r>
            <a:endParaRPr sz="3200" b="1">
              <a:solidFill>
                <a:srgbClr val="FF0000"/>
              </a:solidFill>
              <a:latin typeface="VNI-Times" pitchFamily="2" charset="0"/>
            </a:endParaRPr>
          </a:p>
          <a:p>
            <a:endParaRPr sz="3200" b="1">
              <a:solidFill>
                <a:srgbClr val="FF0000"/>
              </a:solidFill>
              <a:latin typeface="VNI-Times" pitchFamily="2" charset="0"/>
            </a:endParaRPr>
          </a:p>
        </p:txBody>
      </p:sp>
      <p:sp>
        <p:nvSpPr>
          <p:cNvPr id="48141" name="Action Button: Beginning 48140">
            <a:hlinkClick r:id=""/>
          </p:cNvPr>
          <p:cNvSpPr/>
          <p:nvPr/>
        </p:nvSpPr>
        <p:spPr>
          <a:xfrm>
            <a:off x="8458200" y="6248400"/>
            <a:ext cx="304800" cy="304800"/>
          </a:xfrm>
          <a:prstGeom prst="actionButtonBeginning">
            <a:avLst/>
          </a:prstGeom>
          <a:solidFill>
            <a:schemeClr val="accent1"/>
          </a:solidFill>
          <a:ln w="9525">
            <a:noFill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 spd="slow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48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8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" dur="1" fill="hold"/>
                                        <p:tgtEl>
                                          <p:spTgt spid="48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1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3" dur="1" fill="hold"/>
                                        <p:tgtEl>
                                          <p:spTgt spid="48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4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481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4813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481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81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4" dur="500"/>
                                        <p:tgtEl>
                                          <p:spTgt spid="48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"/>
                            </p:stCondLst>
                            <p:childTnLst>
                              <p:par>
                                <p:cTn id="26" presetID="2" presetClass="entr" presetSubtype="9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1000" fill="hold"/>
                                        <p:tgtEl>
                                          <p:spTgt spid="481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1000" fill="hold"/>
                                        <p:tgtEl>
                                          <p:spTgt spid="481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481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1000" fill="hold"/>
                                        <p:tgtEl>
                                          <p:spTgt spid="481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500"/>
                            </p:stCondLst>
                            <p:childTnLst>
                              <p:par>
                                <p:cTn id="35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481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481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48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133" grpId="0" bldLvl="0" animBg="1"/>
      <p:bldP spid="48134" grpId="0"/>
      <p:bldP spid="48135" grpId="0"/>
      <p:bldP spid="48136" grpId="0"/>
      <p:bldP spid="48139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9" name="Text Box 52228"/>
          <p:cNvSpPr txBox="1"/>
          <p:nvPr/>
        </p:nvSpPr>
        <p:spPr>
          <a:xfrm>
            <a:off x="73025" y="180975"/>
            <a:ext cx="6251575" cy="829945"/>
          </a:xfrm>
          <a:prstGeom prst="rect">
            <a:avLst/>
          </a:prstGeom>
          <a:noFill/>
          <a:ln w="9525">
            <a:noFill/>
          </a:ln>
          <a:effectLst>
            <a:outerShdw dist="35921" dir="2699999" algn="ctr" rotWithShape="0">
              <a:srgbClr val="CC6600"/>
            </a:outerShdw>
          </a:effectLst>
        </p:spPr>
        <p:txBody>
          <a:bodyPr>
            <a:spAutoFit/>
          </a:bodyPr>
          <a:lstStyle/>
          <a:p>
            <a:r>
              <a:rPr sz="3200" b="1">
                <a:solidFill>
                  <a:schemeClr val="tx1"/>
                </a:solidFill>
                <a:latin typeface="VNI-Times" pitchFamily="2" charset="0"/>
              </a:rPr>
              <a:t> </a:t>
            </a:r>
            <a:r>
              <a:rPr sz="4800" b="1">
                <a:solidFill>
                  <a:srgbClr val="FFFF66"/>
                </a:solidFill>
                <a:latin typeface="VNI-Times" pitchFamily="2" charset="0"/>
                <a:sym typeface="Wingdings" panose="05000000000000000000" pitchFamily="2" charset="2"/>
              </a:rPr>
              <a:t></a:t>
            </a:r>
            <a:r>
              <a:rPr sz="3200" b="1">
                <a:solidFill>
                  <a:schemeClr val="tx1"/>
                </a:solidFill>
                <a:latin typeface="VNI-Times" pitchFamily="2" charset="0"/>
              </a:rPr>
              <a:t> </a:t>
            </a:r>
            <a:r>
              <a:rPr lang="vi-VN" sz="3200" b="1">
                <a:solidFill>
                  <a:schemeClr val="tx1"/>
                </a:solidFill>
                <a:latin typeface="VNI-Times" pitchFamily="2" charset="0"/>
              </a:rPr>
              <a:t>Câu 3</a:t>
            </a:r>
            <a:r>
              <a:rPr sz="3600" b="1">
                <a:solidFill>
                  <a:srgbClr val="FFFF66"/>
                </a:solidFill>
                <a:latin typeface="VNI-Times" pitchFamily="2" charset="0"/>
              </a:rPr>
              <a:t>:</a:t>
            </a:r>
          </a:p>
        </p:txBody>
      </p:sp>
      <p:sp>
        <p:nvSpPr>
          <p:cNvPr id="52230" name="Text Box 52229"/>
          <p:cNvSpPr txBox="1"/>
          <p:nvPr/>
        </p:nvSpPr>
        <p:spPr>
          <a:xfrm>
            <a:off x="2540" y="914400"/>
            <a:ext cx="9373870" cy="12604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vi-VN" sz="4000" b="1">
                <a:solidFill>
                  <a:schemeClr val="tx2"/>
                </a:solidFill>
                <a:latin typeface="VNI-Times" pitchFamily="2" charset="0"/>
              </a:rPr>
              <a:t>Số điểm chung của 2 đường thẳng</a:t>
            </a:r>
            <a:r>
              <a:rPr sz="4000" b="1">
                <a:solidFill>
                  <a:schemeClr val="tx2"/>
                </a:solidFill>
                <a:latin typeface="VNI-Times" pitchFamily="2" charset="0"/>
              </a:rPr>
              <a:t>:</a:t>
            </a:r>
            <a:r>
              <a:rPr sz="3600">
                <a:solidFill>
                  <a:schemeClr val="tx2"/>
                </a:solidFill>
                <a:latin typeface="VNI-Times" pitchFamily="2" charset="0"/>
              </a:rPr>
              <a:t/>
            </a:r>
            <a:br>
              <a:rPr sz="3600">
                <a:solidFill>
                  <a:schemeClr val="tx2"/>
                </a:solidFill>
                <a:latin typeface="VNI-Times" pitchFamily="2" charset="0"/>
              </a:rPr>
            </a:br>
            <a:endParaRPr sz="3600">
              <a:solidFill>
                <a:schemeClr val="tx2"/>
              </a:solidFill>
              <a:latin typeface="VNI-Times" pitchFamily="2" charset="0"/>
            </a:endParaRPr>
          </a:p>
        </p:txBody>
      </p:sp>
      <p:sp>
        <p:nvSpPr>
          <p:cNvPr id="52231" name="Text Box 52230"/>
          <p:cNvSpPr txBox="1"/>
          <p:nvPr/>
        </p:nvSpPr>
        <p:spPr>
          <a:xfrm>
            <a:off x="521970" y="1524000"/>
            <a:ext cx="6830060" cy="230695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lstStyle/>
          <a:p>
            <a:pPr algn="ctr"/>
            <a:r>
              <a:rPr sz="4800">
                <a:solidFill>
                  <a:schemeClr val="tx2"/>
                </a:solidFill>
                <a:latin typeface="VNI-Times" pitchFamily="2" charset="0"/>
              </a:rPr>
              <a:t> </a:t>
            </a:r>
            <a:r>
              <a:rPr sz="4000" b="1">
                <a:solidFill>
                  <a:schemeClr val="tx2"/>
                </a:solidFill>
                <a:latin typeface="VNI-Times" pitchFamily="2" charset="0"/>
              </a:rPr>
              <a:t>(D</a:t>
            </a:r>
            <a:r>
              <a:rPr sz="4000" b="1" baseline="-25000">
                <a:solidFill>
                  <a:schemeClr val="tx2"/>
                </a:solidFill>
                <a:latin typeface="VNI-Times" pitchFamily="2" charset="0"/>
              </a:rPr>
              <a:t>1</a:t>
            </a:r>
            <a:r>
              <a:rPr sz="4000" b="1">
                <a:solidFill>
                  <a:schemeClr val="tx2"/>
                </a:solidFill>
                <a:latin typeface="VNI-Times" pitchFamily="2" charset="0"/>
              </a:rPr>
              <a:t>) : y = </a:t>
            </a:r>
            <a:r>
              <a:rPr sz="4000" b="1">
                <a:solidFill>
                  <a:schemeClr val="tx1"/>
                </a:solidFill>
                <a:latin typeface="VNI-Times" pitchFamily="2" charset="0"/>
              </a:rPr>
              <a:t>­ x + 2</a:t>
            </a:r>
            <a:r>
              <a:rPr sz="4000">
                <a:solidFill>
                  <a:schemeClr val="tx1"/>
                </a:solidFill>
                <a:latin typeface="VNI-Times" pitchFamily="2" charset="0"/>
              </a:rPr>
              <a:t> </a:t>
            </a:r>
            <a:r>
              <a:rPr sz="4000" b="1">
                <a:solidFill>
                  <a:schemeClr val="tx1"/>
                </a:solidFill>
                <a:latin typeface="VNI-Times" pitchFamily="2" charset="0"/>
              </a:rPr>
              <a:t>   </a:t>
            </a:r>
            <a:r>
              <a:rPr lang="vi-VN" sz="4000" b="1">
                <a:solidFill>
                  <a:schemeClr val="tx1"/>
                </a:solidFill>
                <a:latin typeface="VNI-Times" pitchFamily="2" charset="0"/>
              </a:rPr>
              <a:t>và</a:t>
            </a:r>
            <a:r>
              <a:rPr sz="4000" b="1">
                <a:solidFill>
                  <a:schemeClr val="tx1"/>
                </a:solidFill>
                <a:latin typeface="VNI-Times" pitchFamily="2" charset="0"/>
              </a:rPr>
              <a:t> </a:t>
            </a:r>
          </a:p>
          <a:p>
            <a:pPr algn="ctr"/>
            <a:r>
              <a:rPr sz="4000" b="1">
                <a:solidFill>
                  <a:schemeClr val="tx1"/>
                </a:solidFill>
                <a:latin typeface="VNI-Times" pitchFamily="2" charset="0"/>
              </a:rPr>
              <a:t> </a:t>
            </a:r>
            <a:r>
              <a:rPr lang="vi-VN" sz="4000" b="1">
                <a:solidFill>
                  <a:schemeClr val="tx1"/>
                </a:solidFill>
                <a:latin typeface="VNI-Times" pitchFamily="2" charset="0"/>
              </a:rPr>
              <a:t> </a:t>
            </a:r>
            <a:r>
              <a:rPr sz="4000" b="1">
                <a:solidFill>
                  <a:schemeClr val="tx1"/>
                </a:solidFill>
                <a:latin typeface="VNI-Times" pitchFamily="2" charset="0"/>
              </a:rPr>
              <a:t>(D</a:t>
            </a:r>
            <a:r>
              <a:rPr sz="4000" b="1" baseline="-25000">
                <a:solidFill>
                  <a:schemeClr val="tx1"/>
                </a:solidFill>
                <a:latin typeface="VNI-Times" pitchFamily="2" charset="0"/>
              </a:rPr>
              <a:t>2</a:t>
            </a:r>
            <a:r>
              <a:rPr sz="4000" b="1">
                <a:solidFill>
                  <a:schemeClr val="tx1"/>
                </a:solidFill>
                <a:latin typeface="VNI-Times" pitchFamily="2" charset="0"/>
              </a:rPr>
              <a:t>) : y =  2 ­ x </a:t>
            </a:r>
            <a:r>
              <a:rPr lang="vi-VN" sz="4000" b="1">
                <a:solidFill>
                  <a:schemeClr val="tx1"/>
                </a:solidFill>
                <a:latin typeface="VNI-Times" pitchFamily="2" charset="0"/>
              </a:rPr>
              <a:t>  </a:t>
            </a:r>
            <a:r>
              <a:rPr sz="4000" b="1">
                <a:solidFill>
                  <a:schemeClr val="tx1"/>
                </a:solidFill>
                <a:latin typeface="VNI-Times" pitchFamily="2" charset="0"/>
              </a:rPr>
              <a:t>   </a:t>
            </a:r>
            <a:r>
              <a:rPr lang="vi-VN" sz="4000" b="1">
                <a:solidFill>
                  <a:schemeClr val="tx1"/>
                </a:solidFill>
                <a:latin typeface="VNI-Times" pitchFamily="2" charset="0"/>
              </a:rPr>
              <a:t>là</a:t>
            </a:r>
            <a:r>
              <a:rPr sz="4000" b="1">
                <a:solidFill>
                  <a:schemeClr val="tx1"/>
                </a:solidFill>
                <a:latin typeface="VNI-Times" pitchFamily="2" charset="0"/>
              </a:rPr>
              <a:t>:</a:t>
            </a:r>
            <a:r>
              <a:rPr sz="4800" b="1">
                <a:solidFill>
                  <a:schemeClr val="tx1"/>
                </a:solidFill>
                <a:latin typeface="VNI-Times" pitchFamily="2" charset="0"/>
              </a:rPr>
              <a:t> </a:t>
            </a:r>
            <a:r>
              <a:rPr sz="4800">
                <a:solidFill>
                  <a:schemeClr val="tx1"/>
                </a:solidFill>
                <a:latin typeface="VNI-Times" pitchFamily="2" charset="0"/>
              </a:rPr>
              <a:t/>
            </a:r>
            <a:br>
              <a:rPr sz="4800">
                <a:solidFill>
                  <a:schemeClr val="tx1"/>
                </a:solidFill>
                <a:latin typeface="VNI-Times" pitchFamily="2" charset="0"/>
              </a:rPr>
            </a:br>
            <a:endParaRPr sz="4800">
              <a:solidFill>
                <a:schemeClr val="tx1"/>
              </a:solidFill>
              <a:latin typeface="VNI-Times" pitchFamily="2" charset="0"/>
            </a:endParaRPr>
          </a:p>
        </p:txBody>
      </p:sp>
      <p:sp>
        <p:nvSpPr>
          <p:cNvPr id="52232" name="Text Box 52231"/>
          <p:cNvSpPr txBox="1"/>
          <p:nvPr/>
        </p:nvSpPr>
        <p:spPr>
          <a:xfrm>
            <a:off x="762000" y="3733800"/>
            <a:ext cx="2607945" cy="230695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lstStyle/>
          <a:p>
            <a:r>
              <a:rPr sz="4800" b="1">
                <a:solidFill>
                  <a:schemeClr val="tx1"/>
                </a:solidFill>
                <a:latin typeface="VNI-Times" pitchFamily="2" charset="0"/>
              </a:rPr>
              <a:t>a)  0 </a:t>
            </a:r>
            <a:br>
              <a:rPr sz="4800" b="1">
                <a:solidFill>
                  <a:schemeClr val="tx1"/>
                </a:solidFill>
                <a:latin typeface="VNI-Times" pitchFamily="2" charset="0"/>
              </a:rPr>
            </a:br>
            <a:r>
              <a:rPr sz="4800" b="1">
                <a:solidFill>
                  <a:schemeClr val="tx1"/>
                </a:solidFill>
                <a:latin typeface="VNI-Times" pitchFamily="2" charset="0"/>
              </a:rPr>
              <a:t>b)  1 </a:t>
            </a:r>
          </a:p>
          <a:p>
            <a:r>
              <a:rPr sz="4800" b="1">
                <a:solidFill>
                  <a:schemeClr val="tx1"/>
                </a:solidFill>
                <a:latin typeface="VNI-Times" pitchFamily="2" charset="0"/>
              </a:rPr>
              <a:t>c) </a:t>
            </a:r>
            <a:r>
              <a:rPr lang="vi-VN" sz="4800" b="1">
                <a:solidFill>
                  <a:schemeClr val="tx1"/>
                </a:solidFill>
                <a:latin typeface="VNI-Times" pitchFamily="2" charset="0"/>
              </a:rPr>
              <a:t>Vô số</a:t>
            </a:r>
          </a:p>
        </p:txBody>
      </p:sp>
      <p:sp>
        <p:nvSpPr>
          <p:cNvPr id="52233" name="Oval 52232"/>
          <p:cNvSpPr/>
          <p:nvPr/>
        </p:nvSpPr>
        <p:spPr>
          <a:xfrm>
            <a:off x="609600" y="5257800"/>
            <a:ext cx="914400" cy="914400"/>
          </a:xfrm>
          <a:prstGeom prst="ellipse">
            <a:avLst/>
          </a:prstGeom>
          <a:noFill/>
          <a:ln w="57150" cap="flat" cmpd="sng">
            <a:solidFill>
              <a:srgbClr val="FF0000"/>
            </a:solidFill>
            <a:prstDash val="solid"/>
            <a:headEnd type="none" w="med" len="med"/>
            <a:tailEnd type="non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52235" name="Flowchart: Alternate Process 52234" descr="Blue tissue paper"/>
          <p:cNvSpPr/>
          <p:nvPr/>
        </p:nvSpPr>
        <p:spPr>
          <a:xfrm>
            <a:off x="3505200" y="3276600"/>
            <a:ext cx="5257800" cy="3124200"/>
          </a:xfrm>
          <a:prstGeom prst="flowChartAlternateProcess">
            <a:avLst/>
          </a:prstGeom>
          <a:blipFill rotWithShape="1">
            <a:blip r:embed="rId3"/>
          </a:blipFill>
          <a:ln w="9525" cap="flat" cmpd="sng">
            <a:solidFill>
              <a:srgbClr val="9900FF"/>
            </a:solidFill>
            <a:prstDash val="solid"/>
            <a:miter/>
            <a:headEnd type="none" w="med" len="med"/>
            <a:tailEnd type="none" w="med" len="med"/>
          </a:ln>
          <a:effectLst>
            <a:outerShdw dist="35921" dir="2699999" algn="ctr" rotWithShape="0">
              <a:srgbClr val="FFFF00"/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52236" name="Text Box 52235"/>
          <p:cNvSpPr txBox="1"/>
          <p:nvPr/>
        </p:nvSpPr>
        <p:spPr>
          <a:xfrm>
            <a:off x="3679190" y="3657600"/>
            <a:ext cx="5007610" cy="206121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r>
              <a:rPr sz="3200" b="1">
                <a:solidFill>
                  <a:srgbClr val="FF0000"/>
                </a:solidFill>
                <a:latin typeface="VNI-Times" pitchFamily="2" charset="0"/>
              </a:rPr>
              <a:t>Do:a=a</a:t>
            </a:r>
            <a:r>
              <a:rPr lang="vi-VN" sz="3200" b="1">
                <a:solidFill>
                  <a:srgbClr val="FF0000"/>
                </a:solidFill>
                <a:latin typeface="VNI-Times" pitchFamily="2" charset="0"/>
              </a:rPr>
              <a:t>’=-1</a:t>
            </a:r>
            <a:r>
              <a:rPr sz="3200" b="1">
                <a:solidFill>
                  <a:srgbClr val="FF0000"/>
                </a:solidFill>
                <a:latin typeface="VNI-Times" pitchFamily="2" charset="0"/>
              </a:rPr>
              <a:t>;</a:t>
            </a:r>
            <a:r>
              <a:rPr lang="vi-VN" sz="3200" b="1">
                <a:solidFill>
                  <a:srgbClr val="FF0000"/>
                </a:solidFill>
                <a:latin typeface="VNI-Times" pitchFamily="2" charset="0"/>
              </a:rPr>
              <a:t> </a:t>
            </a:r>
            <a:r>
              <a:rPr sz="3200" b="1">
                <a:solidFill>
                  <a:srgbClr val="FF0000"/>
                </a:solidFill>
                <a:latin typeface="VNI-Times" pitchFamily="2" charset="0"/>
              </a:rPr>
              <a:t>b=b’</a:t>
            </a:r>
            <a:r>
              <a:rPr lang="vi-VN" sz="3200" b="1">
                <a:solidFill>
                  <a:srgbClr val="FF0000"/>
                </a:solidFill>
                <a:latin typeface="VNI-Times" pitchFamily="2" charset="0"/>
              </a:rPr>
              <a:t>=2 nên </a:t>
            </a:r>
            <a:r>
              <a:rPr sz="3200" b="1">
                <a:solidFill>
                  <a:srgbClr val="FF0000"/>
                </a:solidFill>
                <a:latin typeface="VNI-Times" pitchFamily="2" charset="0"/>
              </a:rPr>
              <a:t>(D</a:t>
            </a:r>
            <a:r>
              <a:rPr sz="3200" b="1" baseline="-25000">
                <a:solidFill>
                  <a:srgbClr val="FF0000"/>
                </a:solidFill>
                <a:latin typeface="VNI-Times" pitchFamily="2" charset="0"/>
              </a:rPr>
              <a:t>1</a:t>
            </a:r>
            <a:r>
              <a:rPr sz="3200" b="1">
                <a:solidFill>
                  <a:srgbClr val="FF0000"/>
                </a:solidFill>
                <a:latin typeface="VNI-Times" pitchFamily="2" charset="0"/>
              </a:rPr>
              <a:t>) </a:t>
            </a:r>
            <a:r>
              <a:rPr sz="3200" b="1">
                <a:solidFill>
                  <a:srgbClr val="FF0000"/>
                </a:solidFill>
                <a:latin typeface="VNI-Times" pitchFamily="2" charset="0"/>
                <a:sym typeface="Symbol" panose="05050102010706020507" pitchFamily="18" charset="2"/>
              </a:rPr>
              <a:t></a:t>
            </a:r>
            <a:r>
              <a:rPr sz="3200" b="1">
                <a:solidFill>
                  <a:srgbClr val="FF0000"/>
                </a:solidFill>
                <a:latin typeface="VNI-Times" pitchFamily="2" charset="0"/>
              </a:rPr>
              <a:t> (D</a:t>
            </a:r>
            <a:r>
              <a:rPr sz="3200" b="1" baseline="-25000">
                <a:solidFill>
                  <a:srgbClr val="FF0000"/>
                </a:solidFill>
                <a:latin typeface="VNI-Times" pitchFamily="2" charset="0"/>
              </a:rPr>
              <a:t>2</a:t>
            </a:r>
            <a:r>
              <a:rPr sz="3200" b="1">
                <a:solidFill>
                  <a:srgbClr val="FF0000"/>
                </a:solidFill>
                <a:latin typeface="VNI-Times" pitchFamily="2" charset="0"/>
              </a:rPr>
              <a:t>) </a:t>
            </a:r>
          </a:p>
          <a:p>
            <a:r>
              <a:rPr lang="vi-VN" sz="3200" b="1">
                <a:solidFill>
                  <a:srgbClr val="FF0000"/>
                </a:solidFill>
                <a:latin typeface="VNI-Times" pitchFamily="2" charset="0"/>
              </a:rPr>
              <a:t>Vậy số điểm chung của</a:t>
            </a:r>
            <a:r>
              <a:rPr sz="3200" b="1">
                <a:solidFill>
                  <a:srgbClr val="FF0000"/>
                </a:solidFill>
                <a:latin typeface="VNI-Times" pitchFamily="2" charset="0"/>
              </a:rPr>
              <a:t> (D</a:t>
            </a:r>
            <a:r>
              <a:rPr sz="3200" b="1" baseline="-25000">
                <a:solidFill>
                  <a:srgbClr val="FF0000"/>
                </a:solidFill>
                <a:latin typeface="VNI-Times" pitchFamily="2" charset="0"/>
              </a:rPr>
              <a:t>1</a:t>
            </a:r>
            <a:r>
              <a:rPr sz="3200" b="1">
                <a:solidFill>
                  <a:srgbClr val="FF0000"/>
                </a:solidFill>
                <a:latin typeface="VNI-Times" pitchFamily="2" charset="0"/>
              </a:rPr>
              <a:t>) </a:t>
            </a:r>
            <a:r>
              <a:rPr lang="vi-VN" sz="3200" b="1">
                <a:solidFill>
                  <a:srgbClr val="FF0000"/>
                </a:solidFill>
                <a:latin typeface="VNI-Times" pitchFamily="2" charset="0"/>
              </a:rPr>
              <a:t>và</a:t>
            </a:r>
            <a:r>
              <a:rPr sz="3200" b="1">
                <a:solidFill>
                  <a:srgbClr val="FF0000"/>
                </a:solidFill>
                <a:latin typeface="VNI-Times" pitchFamily="2" charset="0"/>
              </a:rPr>
              <a:t> (D</a:t>
            </a:r>
            <a:r>
              <a:rPr sz="3200" b="1" baseline="-25000">
                <a:solidFill>
                  <a:srgbClr val="FF0000"/>
                </a:solidFill>
                <a:latin typeface="VNI-Times" pitchFamily="2" charset="0"/>
              </a:rPr>
              <a:t>2</a:t>
            </a:r>
            <a:r>
              <a:rPr sz="3200" b="1">
                <a:solidFill>
                  <a:srgbClr val="FF0000"/>
                </a:solidFill>
                <a:latin typeface="VNI-Times" pitchFamily="2" charset="0"/>
              </a:rPr>
              <a:t>) </a:t>
            </a:r>
            <a:r>
              <a:rPr lang="vi-VN" sz="3200" b="1">
                <a:solidFill>
                  <a:srgbClr val="FF0000"/>
                </a:solidFill>
                <a:latin typeface="VNI-Times" pitchFamily="2" charset="0"/>
              </a:rPr>
              <a:t>vô số</a:t>
            </a:r>
            <a:r>
              <a:rPr sz="3200" b="1">
                <a:solidFill>
                  <a:srgbClr val="FF0000"/>
                </a:solidFill>
                <a:latin typeface="VNI-Times" pitchFamily="2" charset="0"/>
              </a:rPr>
              <a:t> </a:t>
            </a:r>
          </a:p>
        </p:txBody>
      </p:sp>
      <p:sp>
        <p:nvSpPr>
          <p:cNvPr id="52240" name="Action Button: Beginning 52239">
            <a:hlinkClick r:id=""/>
          </p:cNvPr>
          <p:cNvSpPr/>
          <p:nvPr/>
        </p:nvSpPr>
        <p:spPr>
          <a:xfrm>
            <a:off x="8686800" y="6400800"/>
            <a:ext cx="304800" cy="304800"/>
          </a:xfrm>
          <a:prstGeom prst="actionButtonBeginning">
            <a:avLst/>
          </a:prstGeom>
          <a:solidFill>
            <a:schemeClr val="accent1"/>
          </a:solidFill>
          <a:ln w="9525">
            <a:noFill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52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8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" dur="1" fill="hold"/>
                                        <p:tgtEl>
                                          <p:spTgt spid="52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1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3" dur="1" fill="hold"/>
                                        <p:tgtEl>
                                          <p:spTgt spid="52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4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6" dur="1" fill="hold"/>
                                        <p:tgtEl>
                                          <p:spTgt spid="52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1" dur="500"/>
                                        <p:tgtEl>
                                          <p:spTgt spid="522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3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800" decel="100000"/>
                                        <p:tgtEl>
                                          <p:spTgt spid="522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800" decel="100000" fill="hold"/>
                                        <p:tgtEl>
                                          <p:spTgt spid="5223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800" decel="100000" fill="hold"/>
                                        <p:tgtEl>
                                          <p:spTgt spid="522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800" decel="100000" fill="hold"/>
                                        <p:tgtEl>
                                          <p:spTgt spid="522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22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22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800" decel="100000"/>
                                        <p:tgtEl>
                                          <p:spTgt spid="522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800" decel="100000" fill="hold"/>
                                        <p:tgtEl>
                                          <p:spTgt spid="5223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800" decel="100000" fill="hold"/>
                                        <p:tgtEl>
                                          <p:spTgt spid="522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800" decel="100000" fill="hold"/>
                                        <p:tgtEl>
                                          <p:spTgt spid="522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22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22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1500"/>
                            </p:stCondLst>
                            <p:childTnLst>
                              <p:par>
                                <p:cTn id="40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522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522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522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229" grpId="0" bldLvl="0" animBg="1"/>
      <p:bldP spid="52230" grpId="0"/>
      <p:bldP spid="52231" grpId="0"/>
      <p:bldP spid="52232" grpId="0"/>
      <p:bldP spid="52236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165" name="Text Box 220164"/>
          <p:cNvSpPr txBox="1"/>
          <p:nvPr/>
        </p:nvSpPr>
        <p:spPr>
          <a:xfrm>
            <a:off x="0" y="0"/>
            <a:ext cx="3782695" cy="1260475"/>
          </a:xfrm>
          <a:prstGeom prst="rect">
            <a:avLst/>
          </a:prstGeom>
          <a:noFill/>
          <a:ln w="9525">
            <a:noFill/>
          </a:ln>
          <a:effectLst>
            <a:outerShdw dist="35921" dir="2699999" algn="ctr" rotWithShape="0">
              <a:srgbClr val="CC6600"/>
            </a:outerShdw>
          </a:effectLst>
        </p:spPr>
        <p:txBody>
          <a:bodyPr wrap="square">
            <a:spAutoFit/>
          </a:bodyPr>
          <a:lstStyle/>
          <a:p>
            <a:r>
              <a:rPr sz="3200" b="1">
                <a:solidFill>
                  <a:schemeClr val="folHlink"/>
                </a:solidFill>
                <a:latin typeface="VNI-Times" pitchFamily="2" charset="0"/>
              </a:rPr>
              <a:t> </a:t>
            </a:r>
            <a:r>
              <a:rPr sz="4800" b="1">
                <a:solidFill>
                  <a:srgbClr val="FFFF66"/>
                </a:solidFill>
                <a:latin typeface="VNI-Times" pitchFamily="2" charset="0"/>
                <a:sym typeface="Wingdings" panose="05000000000000000000" pitchFamily="2" charset="2"/>
              </a:rPr>
              <a:t></a:t>
            </a:r>
            <a:r>
              <a:rPr sz="4800">
                <a:solidFill>
                  <a:srgbClr val="FF66FF"/>
                </a:solidFill>
                <a:latin typeface="VNI-Times" pitchFamily="2" charset="0"/>
              </a:rPr>
              <a:t> </a:t>
            </a:r>
            <a:r>
              <a:rPr lang="en-US" sz="4800">
                <a:solidFill>
                  <a:srgbClr val="FF66FF"/>
                </a:solidFill>
                <a:latin typeface="VNI-Times" pitchFamily="2" charset="0"/>
              </a:rPr>
              <a:t>Câu 4:</a:t>
            </a:r>
            <a:endParaRPr sz="3600" b="1">
              <a:solidFill>
                <a:schemeClr val="folHlink"/>
              </a:solidFill>
              <a:latin typeface="VNI-Times" pitchFamily="2" charset="0"/>
            </a:endParaRPr>
          </a:p>
          <a:p>
            <a:r>
              <a:rPr sz="2800" b="1" i="1" u="sng" err="1">
                <a:solidFill>
                  <a:schemeClr val="tx1"/>
                </a:solidFill>
                <a:latin typeface="VNI-Times" pitchFamily="2" charset="0"/>
              </a:rPr>
              <a:t>B</a:t>
            </a:r>
            <a:r>
              <a:rPr lang="en-US" sz="2800" b="1" i="1" u="sng" err="1">
                <a:solidFill>
                  <a:schemeClr val="tx1"/>
                </a:solidFill>
                <a:latin typeface="VNI-Times" pitchFamily="2" charset="0"/>
              </a:rPr>
              <a:t>à</a:t>
            </a:r>
            <a:r>
              <a:rPr sz="2800" b="1" i="1" u="sng" err="1">
                <a:solidFill>
                  <a:schemeClr val="tx1"/>
                </a:solidFill>
                <a:latin typeface="VNI-Times" pitchFamily="2" charset="0"/>
              </a:rPr>
              <a:t>i</a:t>
            </a:r>
            <a:r>
              <a:rPr sz="2800" b="1" i="1" u="sng">
                <a:solidFill>
                  <a:schemeClr val="tx1"/>
                </a:solidFill>
                <a:latin typeface="VNI-Times" pitchFamily="2" charset="0"/>
              </a:rPr>
              <a:t> 22a / 55 SGK</a:t>
            </a:r>
          </a:p>
        </p:txBody>
      </p:sp>
      <p:sp>
        <p:nvSpPr>
          <p:cNvPr id="220166" name="Text Box 220165"/>
          <p:cNvSpPr txBox="1"/>
          <p:nvPr/>
        </p:nvSpPr>
        <p:spPr>
          <a:xfrm>
            <a:off x="-76200" y="1143000"/>
            <a:ext cx="9144000" cy="107632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marL="342900" indent="-342900"/>
            <a:r>
              <a:rPr sz="3200" b="1">
                <a:solidFill>
                  <a:schemeClr val="tx2"/>
                </a:solidFill>
                <a:latin typeface="VNI-Times" pitchFamily="2" charset="0"/>
              </a:rPr>
              <a:t>    </a:t>
            </a:r>
            <a:r>
              <a:rPr lang="en-US" sz="3200" b="1">
                <a:solidFill>
                  <a:schemeClr val="tx2"/>
                </a:solidFill>
                <a:latin typeface="VNI-Times" pitchFamily="2" charset="0"/>
              </a:rPr>
              <a:t>Cho hàm số</a:t>
            </a:r>
            <a:r>
              <a:rPr sz="3200" b="1">
                <a:solidFill>
                  <a:schemeClr val="tx2"/>
                </a:solidFill>
                <a:latin typeface="VNI-Times" pitchFamily="2" charset="0"/>
              </a:rPr>
              <a:t> (D) : y = </a:t>
            </a:r>
            <a:r>
              <a:rPr sz="3200" b="1">
                <a:solidFill>
                  <a:schemeClr val="tx1"/>
                </a:solidFill>
                <a:latin typeface="VNI-Times" pitchFamily="2" charset="0"/>
              </a:rPr>
              <a:t>ax + 3. </a:t>
            </a:r>
            <a:r>
              <a:rPr lang="en-US" sz="3200" b="1">
                <a:solidFill>
                  <a:schemeClr val="tx1"/>
                </a:solidFill>
                <a:latin typeface="VNI-Times" pitchFamily="2" charset="0"/>
              </a:rPr>
              <a:t>Hãy xác định hệ số a, biết: (D)</a:t>
            </a:r>
            <a:r>
              <a:rPr sz="3200" b="1">
                <a:solidFill>
                  <a:schemeClr val="tx1"/>
                </a:solidFill>
                <a:latin typeface="VNI-Times" pitchFamily="2" charset="0"/>
              </a:rPr>
              <a:t> </a:t>
            </a:r>
            <a:r>
              <a:rPr lang="en-US" sz="3200" b="1">
                <a:solidFill>
                  <a:schemeClr val="tx1"/>
                </a:solidFill>
                <a:latin typeface="VNI-Times" pitchFamily="2" charset="0"/>
              </a:rPr>
              <a:t>//</a:t>
            </a:r>
            <a:r>
              <a:rPr sz="3200" b="1">
                <a:solidFill>
                  <a:schemeClr val="tx1"/>
                </a:solidFill>
                <a:latin typeface="VNI-Times" pitchFamily="2" charset="0"/>
              </a:rPr>
              <a:t> (D’) : y = ­2x.  </a:t>
            </a:r>
          </a:p>
        </p:txBody>
      </p:sp>
      <p:sp>
        <p:nvSpPr>
          <p:cNvPr id="220167" name="Rectangles 220166"/>
          <p:cNvSpPr/>
          <p:nvPr/>
        </p:nvSpPr>
        <p:spPr>
          <a:xfrm>
            <a:off x="-6667" y="2286000"/>
            <a:ext cx="3134360" cy="521970"/>
          </a:xfrm>
          <a:prstGeom prst="rect">
            <a:avLst/>
          </a:prstGeom>
          <a:noFill/>
          <a:ln w="9525">
            <a:noFill/>
          </a:ln>
          <a:effectLst>
            <a:outerShdw dist="35921" dir="2699999" algn="ctr" rotWithShape="0">
              <a:srgbClr val="CC6600"/>
            </a:outerShdw>
          </a:effectLst>
        </p:spPr>
        <p:txBody>
          <a:bodyPr wrap="none" anchor="t" anchorCtr="0">
            <a:spAutoFit/>
          </a:bodyPr>
          <a:lstStyle/>
          <a:p>
            <a:pPr algn="ctr"/>
            <a:r>
              <a:rPr sz="2800" b="1" i="1" u="sng">
                <a:solidFill>
                  <a:schemeClr val="tx1"/>
                </a:solidFill>
                <a:latin typeface="VNI-Times" pitchFamily="2" charset="0"/>
              </a:rPr>
              <a:t>B</a:t>
            </a:r>
            <a:r>
              <a:rPr lang="en-US" sz="2800" b="1" i="1" u="sng">
                <a:solidFill>
                  <a:schemeClr val="tx1"/>
                </a:solidFill>
                <a:latin typeface="VNI-Times" pitchFamily="2" charset="0"/>
              </a:rPr>
              <a:t>à</a:t>
            </a:r>
            <a:r>
              <a:rPr sz="2800" b="1" i="1" u="sng">
                <a:solidFill>
                  <a:schemeClr val="tx1"/>
                </a:solidFill>
                <a:latin typeface="VNI-Times" pitchFamily="2" charset="0"/>
              </a:rPr>
              <a:t>i23/ 55 SGK</a:t>
            </a:r>
            <a:r>
              <a:rPr b="1">
                <a:solidFill>
                  <a:schemeClr val="tx2"/>
                </a:solidFill>
                <a:latin typeface="VNI-Times" pitchFamily="2" charset="0"/>
              </a:rPr>
              <a:t>:</a:t>
            </a:r>
          </a:p>
        </p:txBody>
      </p:sp>
      <p:sp>
        <p:nvSpPr>
          <p:cNvPr id="220168" name="Text Box 220167"/>
          <p:cNvSpPr txBox="1"/>
          <p:nvPr/>
        </p:nvSpPr>
        <p:spPr>
          <a:xfrm>
            <a:off x="3189129" y="2235200"/>
            <a:ext cx="5097780" cy="58356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lstStyle/>
          <a:p>
            <a:pPr algn="ctr"/>
            <a:r>
              <a:rPr lang="en-US" sz="3200" b="1">
                <a:solidFill>
                  <a:schemeClr val="tx2"/>
                </a:solidFill>
                <a:latin typeface="VNI-Times" pitchFamily="2" charset="0"/>
              </a:rPr>
              <a:t>Cho hàm số:</a:t>
            </a:r>
            <a:r>
              <a:rPr sz="3200" b="1">
                <a:solidFill>
                  <a:schemeClr val="tx2"/>
                </a:solidFill>
                <a:latin typeface="VNI-Times" pitchFamily="2" charset="0"/>
              </a:rPr>
              <a:t> y = </a:t>
            </a:r>
            <a:r>
              <a:rPr sz="3200" b="1">
                <a:solidFill>
                  <a:schemeClr val="tx1"/>
                </a:solidFill>
                <a:latin typeface="VNI-Times" pitchFamily="2" charset="0"/>
              </a:rPr>
              <a:t>2x + b.</a:t>
            </a:r>
          </a:p>
        </p:txBody>
      </p:sp>
      <p:sp>
        <p:nvSpPr>
          <p:cNvPr id="220169" name="Text Box 220168"/>
          <p:cNvSpPr txBox="1"/>
          <p:nvPr/>
        </p:nvSpPr>
        <p:spPr>
          <a:xfrm>
            <a:off x="76200" y="2921000"/>
            <a:ext cx="8525510" cy="107632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lstStyle/>
          <a:p>
            <a:r>
              <a:rPr lang="en-US" sz="3200" b="1">
                <a:solidFill>
                  <a:schemeClr val="tx2"/>
                </a:solidFill>
                <a:latin typeface="VNI-Times" pitchFamily="2" charset="0"/>
              </a:rPr>
              <a:t>Hãy xác định hệ số b trong mỗi trường </a:t>
            </a:r>
          </a:p>
          <a:p>
            <a:r>
              <a:rPr lang="en-US" sz="3200" b="1">
                <a:solidFill>
                  <a:schemeClr val="tx2"/>
                </a:solidFill>
                <a:latin typeface="VNI-Times" pitchFamily="2" charset="0"/>
              </a:rPr>
              <a:t>hợp sau:</a:t>
            </a:r>
            <a:r>
              <a:rPr sz="3200" b="1">
                <a:solidFill>
                  <a:schemeClr val="tx2"/>
                </a:solidFill>
                <a:latin typeface="VNI-Times" pitchFamily="2" charset="0"/>
              </a:rPr>
              <a:t> :</a:t>
            </a:r>
          </a:p>
        </p:txBody>
      </p:sp>
      <p:sp>
        <p:nvSpPr>
          <p:cNvPr id="220170" name="Text Box 220169"/>
          <p:cNvSpPr txBox="1"/>
          <p:nvPr/>
        </p:nvSpPr>
        <p:spPr>
          <a:xfrm>
            <a:off x="228600" y="3886200"/>
            <a:ext cx="8229600" cy="107632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marL="342900" indent="-342900"/>
            <a:r>
              <a:rPr sz="3200" b="1">
                <a:solidFill>
                  <a:schemeClr val="tx1"/>
                </a:solidFill>
                <a:latin typeface="VNI-Times" pitchFamily="2" charset="0"/>
              </a:rPr>
              <a:t>a) </a:t>
            </a:r>
            <a:r>
              <a:rPr lang="en-US" sz="3200" b="1">
                <a:solidFill>
                  <a:schemeClr val="tx1"/>
                </a:solidFill>
                <a:latin typeface="VNI-Times" pitchFamily="2" charset="0"/>
              </a:rPr>
              <a:t>Đồ thị của hàm số đã cho cắt trục tung tại điểm có tung độ bằng</a:t>
            </a:r>
            <a:r>
              <a:rPr sz="3200" b="1">
                <a:solidFill>
                  <a:schemeClr val="tx1"/>
                </a:solidFill>
                <a:latin typeface="VNI-Times" pitchFamily="2" charset="0"/>
              </a:rPr>
              <a:t> ­3 .</a:t>
            </a:r>
          </a:p>
        </p:txBody>
      </p:sp>
      <p:sp>
        <p:nvSpPr>
          <p:cNvPr id="220171" name="Text Box 220170"/>
          <p:cNvSpPr txBox="1"/>
          <p:nvPr/>
        </p:nvSpPr>
        <p:spPr>
          <a:xfrm>
            <a:off x="-76200" y="5105400"/>
            <a:ext cx="9144000" cy="107632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r>
              <a:rPr sz="3200" b="1">
                <a:solidFill>
                  <a:schemeClr val="folHlink"/>
                </a:solidFill>
                <a:latin typeface="VNI-Times" pitchFamily="2" charset="0"/>
              </a:rPr>
              <a:t>  </a:t>
            </a:r>
            <a:r>
              <a:rPr sz="3200" b="1">
                <a:solidFill>
                  <a:schemeClr val="tx1"/>
                </a:solidFill>
                <a:latin typeface="VNI-Times" pitchFamily="2" charset="0"/>
              </a:rPr>
              <a:t>b) </a:t>
            </a:r>
            <a:r>
              <a:rPr lang="en-US" sz="3200" b="1">
                <a:solidFill>
                  <a:schemeClr val="tx1"/>
                </a:solidFill>
                <a:latin typeface="VNI-Times" pitchFamily="2" charset="0"/>
              </a:rPr>
              <a:t>Đồ thị của hàm số đã cho đi qua điểm </a:t>
            </a:r>
            <a:r>
              <a:rPr sz="3200" b="1">
                <a:solidFill>
                  <a:schemeClr val="tx1"/>
                </a:solidFill>
                <a:latin typeface="VNI-Times" pitchFamily="2" charset="0"/>
              </a:rPr>
              <a:t>A (1 ; 5)</a:t>
            </a:r>
          </a:p>
        </p:txBody>
      </p:sp>
      <p:sp>
        <p:nvSpPr>
          <p:cNvPr id="220172" name="Action Button: Beginning 220171">
            <a:hlinkClick r:id=""/>
          </p:cNvPr>
          <p:cNvSpPr/>
          <p:nvPr/>
        </p:nvSpPr>
        <p:spPr>
          <a:xfrm>
            <a:off x="8305800" y="6248400"/>
            <a:ext cx="381000" cy="381000"/>
          </a:xfrm>
          <a:prstGeom prst="actionButtonBeginning">
            <a:avLst/>
          </a:prstGeom>
          <a:solidFill>
            <a:schemeClr val="accent1"/>
          </a:solidFill>
          <a:ln w="9525">
            <a:noFill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 spd="med"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22016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8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0" dur="500"/>
                                        <p:tgtEl>
                                          <p:spTgt spid="2201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3" dur="500"/>
                                        <p:tgtEl>
                                          <p:spTgt spid="2201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201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201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000"/>
                            </p:stCondLst>
                            <p:childTnLst>
                              <p:par>
                                <p:cTn id="2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201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201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500"/>
                            </p:stCondLst>
                            <p:childTnLst>
                              <p:par>
                                <p:cTn id="2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201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201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000"/>
                            </p:stCondLst>
                            <p:childTnLst>
                              <p:par>
                                <p:cTn id="3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201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201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500"/>
                            </p:stCondLst>
                            <p:childTnLst>
                              <p:par>
                                <p:cTn id="35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2201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2201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220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0165" grpId="0" bldLvl="0" animBg="1"/>
      <p:bldP spid="220166" grpId="0"/>
      <p:bldP spid="220167" grpId="0" bldLvl="0" animBg="1"/>
      <p:bldP spid="220168" grpId="0"/>
      <p:bldP spid="220169" grpId="0"/>
      <p:bldP spid="220170" grpId="0"/>
      <p:bldP spid="220171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6" name="Text Box 56325"/>
          <p:cNvSpPr txBox="1"/>
          <p:nvPr/>
        </p:nvSpPr>
        <p:spPr>
          <a:xfrm>
            <a:off x="0" y="0"/>
            <a:ext cx="6003290" cy="829945"/>
          </a:xfrm>
          <a:prstGeom prst="rect">
            <a:avLst/>
          </a:prstGeom>
          <a:noFill/>
          <a:ln w="9525">
            <a:noFill/>
          </a:ln>
          <a:effectLst>
            <a:outerShdw dist="35921" dir="2699999" algn="ctr" rotWithShape="0">
              <a:srgbClr val="CC6600"/>
            </a:outerShdw>
          </a:effectLst>
        </p:spPr>
        <p:txBody>
          <a:bodyPr wrap="square">
            <a:spAutoFit/>
          </a:bodyPr>
          <a:lstStyle/>
          <a:p>
            <a:r>
              <a:rPr sz="3200" b="1">
                <a:solidFill>
                  <a:schemeClr val="folHlink"/>
                </a:solidFill>
                <a:latin typeface="VNI-Times" pitchFamily="2" charset="0"/>
              </a:rPr>
              <a:t> </a:t>
            </a:r>
            <a:r>
              <a:rPr sz="4800" b="1">
                <a:solidFill>
                  <a:srgbClr val="FFFF66"/>
                </a:solidFill>
                <a:latin typeface="VNI-Times" pitchFamily="2" charset="0"/>
                <a:sym typeface="Wingdings" panose="05000000000000000000" pitchFamily="2" charset="2"/>
              </a:rPr>
              <a:t></a:t>
            </a:r>
            <a:r>
              <a:rPr sz="4800">
                <a:solidFill>
                  <a:srgbClr val="FF66FF"/>
                </a:solidFill>
                <a:latin typeface="VNI-Times" pitchFamily="2" charset="0"/>
              </a:rPr>
              <a:t> </a:t>
            </a:r>
            <a:r>
              <a:rPr sz="3600" b="1" u="sng" err="1">
                <a:solidFill>
                  <a:srgbClr val="FFFF66"/>
                </a:solidFill>
                <a:latin typeface="VNI-Times" pitchFamily="2" charset="0"/>
              </a:rPr>
              <a:t>Câu</a:t>
            </a:r>
            <a:r>
              <a:rPr sz="3600" b="1" u="sng">
                <a:solidFill>
                  <a:srgbClr val="FFFF66"/>
                </a:solidFill>
                <a:latin typeface="VNI-Times" pitchFamily="2" charset="0"/>
              </a:rPr>
              <a:t> 4:</a:t>
            </a:r>
            <a:r>
              <a:rPr sz="3600" b="1">
                <a:solidFill>
                  <a:schemeClr val="folHlink"/>
                </a:solidFill>
                <a:latin typeface="VNI-Times" pitchFamily="2" charset="0"/>
              </a:rPr>
              <a:t> </a:t>
            </a:r>
            <a:r>
              <a:rPr sz="2800" b="1" i="1" u="sng" err="1">
                <a:solidFill>
                  <a:srgbClr val="FFFF00"/>
                </a:solidFill>
                <a:latin typeface="VNI-Times" pitchFamily="2" charset="0"/>
              </a:rPr>
              <a:t>B</a:t>
            </a:r>
            <a:r>
              <a:rPr lang="en-US" sz="2800" b="1" i="1" u="sng" err="1">
                <a:solidFill>
                  <a:srgbClr val="FFFF00"/>
                </a:solidFill>
                <a:latin typeface="VNI-Times" pitchFamily="2" charset="0"/>
              </a:rPr>
              <a:t>à</a:t>
            </a:r>
            <a:r>
              <a:rPr sz="2800" b="1" i="1" u="sng" err="1">
                <a:solidFill>
                  <a:srgbClr val="FFFF00"/>
                </a:solidFill>
                <a:latin typeface="VNI-Times" pitchFamily="2" charset="0"/>
              </a:rPr>
              <a:t>i</a:t>
            </a:r>
            <a:r>
              <a:rPr sz="2800" b="1" i="1" u="sng">
                <a:solidFill>
                  <a:srgbClr val="FFFF00"/>
                </a:solidFill>
                <a:latin typeface="VNI-Times" pitchFamily="2" charset="0"/>
              </a:rPr>
              <a:t> 22/ 55</a:t>
            </a:r>
            <a:r>
              <a:rPr lang="en-US" sz="2800" b="1" i="1" u="sng">
                <a:solidFill>
                  <a:srgbClr val="FFFF00"/>
                </a:solidFill>
                <a:latin typeface="VNI-Times" pitchFamily="2" charset="0"/>
              </a:rPr>
              <a:t> </a:t>
            </a:r>
            <a:r>
              <a:rPr sz="2800" b="1" i="1" u="sng">
                <a:solidFill>
                  <a:srgbClr val="FFFF00"/>
                </a:solidFill>
                <a:latin typeface="VNI-Times" pitchFamily="2" charset="0"/>
              </a:rPr>
              <a:t>SGK</a:t>
            </a:r>
          </a:p>
        </p:txBody>
      </p:sp>
      <p:sp>
        <p:nvSpPr>
          <p:cNvPr id="56327" name="Text Box 56326"/>
          <p:cNvSpPr txBox="1"/>
          <p:nvPr/>
        </p:nvSpPr>
        <p:spPr>
          <a:xfrm>
            <a:off x="228600" y="1219200"/>
            <a:ext cx="9144000" cy="15684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marL="342900" indent="-342900"/>
            <a:r>
              <a:rPr sz="3200" b="1">
                <a:solidFill>
                  <a:schemeClr val="tx2"/>
                </a:solidFill>
                <a:latin typeface="VNI-Times" pitchFamily="2" charset="0"/>
              </a:rPr>
              <a:t>    </a:t>
            </a:r>
            <a:r>
              <a:rPr lang="en-US" sz="3200" b="1">
                <a:solidFill>
                  <a:schemeClr val="tx2"/>
                </a:solidFill>
                <a:latin typeface="VNI-Times" pitchFamily="2" charset="0"/>
              </a:rPr>
              <a:t>Cho hàm số</a:t>
            </a:r>
            <a:r>
              <a:rPr sz="3200" b="1">
                <a:solidFill>
                  <a:schemeClr val="tx2"/>
                </a:solidFill>
                <a:latin typeface="VNI-Times" pitchFamily="2" charset="0"/>
              </a:rPr>
              <a:t> (D) : y = </a:t>
            </a:r>
            <a:r>
              <a:rPr sz="3200" b="1">
                <a:solidFill>
                  <a:schemeClr val="tx1"/>
                </a:solidFill>
                <a:latin typeface="VNI-Times" pitchFamily="2" charset="0"/>
              </a:rPr>
              <a:t>ax + 3. </a:t>
            </a:r>
            <a:r>
              <a:rPr lang="en-US" sz="3200" b="1">
                <a:solidFill>
                  <a:schemeClr val="tx1"/>
                </a:solidFill>
                <a:latin typeface="VNI-Times" pitchFamily="2" charset="0"/>
              </a:rPr>
              <a:t>Hãy xác định hệ số a biết.</a:t>
            </a:r>
            <a:endParaRPr sz="3200" b="1">
              <a:solidFill>
                <a:schemeClr val="tx1"/>
              </a:solidFill>
              <a:latin typeface="VNI-Times" pitchFamily="2" charset="0"/>
            </a:endParaRPr>
          </a:p>
          <a:p>
            <a:pPr marL="342900" indent="-342900"/>
            <a:r>
              <a:rPr sz="3200" b="1">
                <a:solidFill>
                  <a:schemeClr val="tx1"/>
                </a:solidFill>
                <a:latin typeface="VNI-Times" pitchFamily="2" charset="0"/>
              </a:rPr>
              <a:t>  a) </a:t>
            </a:r>
            <a:r>
              <a:rPr lang="en-US" sz="3200" b="1">
                <a:solidFill>
                  <a:schemeClr val="tx1"/>
                </a:solidFill>
                <a:latin typeface="VNI-Times" pitchFamily="2" charset="0"/>
              </a:rPr>
              <a:t>Đường thẳng (D) //</a:t>
            </a:r>
            <a:r>
              <a:rPr sz="3200" b="1">
                <a:solidFill>
                  <a:schemeClr val="tx1"/>
                </a:solidFill>
                <a:latin typeface="VNI-Times" pitchFamily="2" charset="0"/>
              </a:rPr>
              <a:t> (D’) : y = ­2x.  </a:t>
            </a:r>
          </a:p>
        </p:txBody>
      </p:sp>
      <p:sp>
        <p:nvSpPr>
          <p:cNvPr id="56334" name="Text Box 56333"/>
          <p:cNvSpPr txBox="1"/>
          <p:nvPr/>
        </p:nvSpPr>
        <p:spPr>
          <a:xfrm>
            <a:off x="228600" y="2819400"/>
            <a:ext cx="3648710" cy="583565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lstStyle/>
          <a:p>
            <a:r>
              <a:rPr sz="3200" b="1">
                <a:solidFill>
                  <a:schemeClr val="tx2"/>
                </a:solidFill>
                <a:latin typeface="VNI-Times" pitchFamily="2" charset="0"/>
              </a:rPr>
              <a:t>(D) :</a:t>
            </a:r>
            <a:r>
              <a:rPr sz="3200">
                <a:solidFill>
                  <a:schemeClr val="tx2"/>
                </a:solidFill>
                <a:latin typeface="VNI-Times" pitchFamily="2" charset="0"/>
              </a:rPr>
              <a:t> y </a:t>
            </a:r>
            <a:r>
              <a:rPr sz="3200" b="1">
                <a:solidFill>
                  <a:schemeClr val="tx2"/>
                </a:solidFill>
                <a:latin typeface="VNI-Times" pitchFamily="2" charset="0"/>
              </a:rPr>
              <a:t>= </a:t>
            </a:r>
            <a:r>
              <a:rPr sz="3200">
                <a:solidFill>
                  <a:schemeClr val="tx2"/>
                </a:solidFill>
                <a:latin typeface="VNI-Times" pitchFamily="2" charset="0"/>
              </a:rPr>
              <a:t> </a:t>
            </a:r>
            <a:r>
              <a:rPr sz="3200" b="1">
                <a:solidFill>
                  <a:schemeClr val="tx2"/>
                </a:solidFill>
                <a:latin typeface="VNI-Times" pitchFamily="2" charset="0"/>
              </a:rPr>
              <a:t>a</a:t>
            </a:r>
            <a:r>
              <a:rPr sz="3200">
                <a:solidFill>
                  <a:schemeClr val="tx2"/>
                </a:solidFill>
                <a:latin typeface="VNI-Times" pitchFamily="2" charset="0"/>
              </a:rPr>
              <a:t>x + </a:t>
            </a:r>
            <a:r>
              <a:rPr sz="3200" b="1">
                <a:solidFill>
                  <a:schemeClr val="tx2"/>
                </a:solidFill>
                <a:latin typeface="VNI-Times" pitchFamily="2" charset="0"/>
              </a:rPr>
              <a:t>3 </a:t>
            </a:r>
          </a:p>
        </p:txBody>
      </p:sp>
      <p:sp>
        <p:nvSpPr>
          <p:cNvPr id="56335" name="Text Box 56334"/>
          <p:cNvSpPr txBox="1"/>
          <p:nvPr/>
        </p:nvSpPr>
        <p:spPr>
          <a:xfrm>
            <a:off x="4059079" y="2819400"/>
            <a:ext cx="4919980" cy="58356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lstStyle/>
          <a:p>
            <a:pPr algn="ctr"/>
            <a:r>
              <a:rPr sz="2800">
                <a:solidFill>
                  <a:schemeClr val="tx2"/>
                </a:solidFill>
                <a:latin typeface="VNI-Times" pitchFamily="2" charset="0"/>
              </a:rPr>
              <a:t> </a:t>
            </a:r>
            <a:r>
              <a:rPr sz="3200">
                <a:solidFill>
                  <a:schemeClr val="tx2"/>
                </a:solidFill>
                <a:latin typeface="VNI-Times" pitchFamily="2" charset="0"/>
              </a:rPr>
              <a:t>(</a:t>
            </a:r>
            <a:r>
              <a:rPr lang="en-US" sz="3200">
                <a:solidFill>
                  <a:schemeClr val="tx2"/>
                </a:solidFill>
                <a:latin typeface="VNI-Times" pitchFamily="2" charset="0"/>
              </a:rPr>
              <a:t>có</a:t>
            </a:r>
            <a:r>
              <a:rPr sz="3200">
                <a:solidFill>
                  <a:schemeClr val="tx2"/>
                </a:solidFill>
                <a:latin typeface="VNI-Times" pitchFamily="2" charset="0"/>
              </a:rPr>
              <a:t>  </a:t>
            </a:r>
            <a:r>
              <a:rPr sz="3200" b="1">
                <a:solidFill>
                  <a:schemeClr val="tx2"/>
                </a:solidFill>
                <a:latin typeface="VNI-Times" pitchFamily="2" charset="0"/>
              </a:rPr>
              <a:t>b</a:t>
            </a:r>
            <a:r>
              <a:rPr sz="3200">
                <a:solidFill>
                  <a:schemeClr val="tx2"/>
                </a:solidFill>
                <a:latin typeface="VNI-Times" pitchFamily="2" charset="0"/>
              </a:rPr>
              <a:t> </a:t>
            </a:r>
            <a:r>
              <a:rPr sz="3200" b="1">
                <a:solidFill>
                  <a:schemeClr val="tx2"/>
                </a:solidFill>
                <a:latin typeface="VNI-Times" pitchFamily="2" charset="0"/>
              </a:rPr>
              <a:t>=</a:t>
            </a:r>
            <a:r>
              <a:rPr sz="3200">
                <a:solidFill>
                  <a:schemeClr val="tx2"/>
                </a:solidFill>
                <a:latin typeface="VNI-Times" pitchFamily="2" charset="0"/>
              </a:rPr>
              <a:t> </a:t>
            </a:r>
            <a:r>
              <a:rPr sz="3200" b="1">
                <a:solidFill>
                  <a:schemeClr val="tx1"/>
                </a:solidFill>
                <a:latin typeface="VNI-Times" pitchFamily="2" charset="0"/>
              </a:rPr>
              <a:t>3)  </a:t>
            </a:r>
            <a:r>
              <a:rPr lang="en-US" sz="3200" b="1">
                <a:solidFill>
                  <a:schemeClr val="tx1"/>
                </a:solidFill>
                <a:latin typeface="VNI-Times" pitchFamily="2" charset="0"/>
              </a:rPr>
              <a:t>Đk</a:t>
            </a:r>
            <a:r>
              <a:rPr sz="3200" b="1">
                <a:solidFill>
                  <a:schemeClr val="tx1"/>
                </a:solidFill>
                <a:latin typeface="VNI-Times" pitchFamily="2" charset="0"/>
              </a:rPr>
              <a:t> : a </a:t>
            </a:r>
            <a:r>
              <a:rPr sz="3200" b="1">
                <a:solidFill>
                  <a:schemeClr val="tx1"/>
                </a:solidFill>
                <a:latin typeface="VNI-Times" pitchFamily="2" charset="0"/>
                <a:sym typeface="Symbol" panose="05050102010706020507" pitchFamily="18" charset="2"/>
              </a:rPr>
              <a:t> 0</a:t>
            </a:r>
            <a:endParaRPr sz="3200">
              <a:solidFill>
                <a:schemeClr val="tx1"/>
              </a:solidFill>
              <a:latin typeface="VNI-Times" pitchFamily="2" charset="0"/>
              <a:sym typeface="Symbol" panose="05050102010706020507" pitchFamily="18" charset="2"/>
            </a:endParaRPr>
          </a:p>
        </p:txBody>
      </p:sp>
      <p:sp>
        <p:nvSpPr>
          <p:cNvPr id="56336" name="Text Box 56335"/>
          <p:cNvSpPr txBox="1"/>
          <p:nvPr/>
        </p:nvSpPr>
        <p:spPr>
          <a:xfrm>
            <a:off x="228600" y="3352800"/>
            <a:ext cx="3033713" cy="7016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r>
              <a:rPr sz="3200" b="1">
                <a:solidFill>
                  <a:schemeClr val="tx2"/>
                </a:solidFill>
                <a:latin typeface="VNI-Times" pitchFamily="2" charset="0"/>
              </a:rPr>
              <a:t>(D’) : y =</a:t>
            </a:r>
            <a:r>
              <a:rPr sz="3200">
                <a:solidFill>
                  <a:schemeClr val="tx2"/>
                </a:solidFill>
                <a:latin typeface="VNI-Times" pitchFamily="2" charset="0"/>
              </a:rPr>
              <a:t> ­</a:t>
            </a:r>
            <a:r>
              <a:rPr sz="3200" b="1">
                <a:solidFill>
                  <a:schemeClr val="tx2"/>
                </a:solidFill>
                <a:latin typeface="VNI-Times" pitchFamily="2" charset="0"/>
              </a:rPr>
              <a:t>2x</a:t>
            </a:r>
            <a:r>
              <a:rPr sz="2800" b="1">
                <a:solidFill>
                  <a:schemeClr val="tx2"/>
                </a:solidFill>
                <a:latin typeface="VNI-Times" pitchFamily="2" charset="0"/>
              </a:rPr>
              <a:t> </a:t>
            </a:r>
            <a:r>
              <a:rPr sz="4000" b="1">
                <a:solidFill>
                  <a:schemeClr val="tx2"/>
                </a:solidFill>
                <a:latin typeface="VNI-Times" pitchFamily="2" charset="0"/>
              </a:rPr>
              <a:t> </a:t>
            </a:r>
          </a:p>
        </p:txBody>
      </p:sp>
      <p:sp>
        <p:nvSpPr>
          <p:cNvPr id="56337" name="Text Box 56336"/>
          <p:cNvSpPr txBox="1"/>
          <p:nvPr/>
        </p:nvSpPr>
        <p:spPr>
          <a:xfrm>
            <a:off x="3046572" y="3505200"/>
            <a:ext cx="4709795" cy="58356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lstStyle/>
          <a:p>
            <a:pPr algn="ctr"/>
            <a:r>
              <a:rPr sz="3200">
                <a:solidFill>
                  <a:schemeClr val="tx2"/>
                </a:solidFill>
                <a:latin typeface="VNI-Times" pitchFamily="2" charset="0"/>
              </a:rPr>
              <a:t>   (</a:t>
            </a:r>
            <a:r>
              <a:rPr lang="en-US" sz="3200">
                <a:solidFill>
                  <a:schemeClr val="tx2"/>
                </a:solidFill>
                <a:latin typeface="VNI-Times" pitchFamily="2" charset="0"/>
              </a:rPr>
              <a:t>có</a:t>
            </a:r>
            <a:r>
              <a:rPr sz="3200">
                <a:solidFill>
                  <a:schemeClr val="tx2"/>
                </a:solidFill>
                <a:latin typeface="VNI-Times" pitchFamily="2" charset="0"/>
              </a:rPr>
              <a:t> </a:t>
            </a:r>
            <a:r>
              <a:rPr sz="3200" b="1">
                <a:solidFill>
                  <a:schemeClr val="tx2"/>
                </a:solidFill>
                <a:latin typeface="VNI-Times" pitchFamily="2" charset="0"/>
              </a:rPr>
              <a:t>a’ = </a:t>
            </a:r>
            <a:r>
              <a:rPr sz="3200" b="1">
                <a:solidFill>
                  <a:schemeClr val="tx1"/>
                </a:solidFill>
                <a:latin typeface="VNI-Times" pitchFamily="2" charset="0"/>
                <a:sym typeface="Wingdings 3" panose="05040102010807070707" pitchFamily="18" charset="2"/>
              </a:rPr>
              <a:t>­</a:t>
            </a:r>
            <a:r>
              <a:rPr sz="3200">
                <a:solidFill>
                  <a:schemeClr val="tx1"/>
                </a:solidFill>
                <a:latin typeface="VNI-Times" pitchFamily="2" charset="0"/>
              </a:rPr>
              <a:t> </a:t>
            </a:r>
            <a:r>
              <a:rPr sz="3200" b="1">
                <a:solidFill>
                  <a:schemeClr val="tx1"/>
                </a:solidFill>
                <a:latin typeface="VNI-Times" pitchFamily="2" charset="0"/>
              </a:rPr>
              <a:t>2</a:t>
            </a:r>
            <a:r>
              <a:rPr sz="3200" b="1">
                <a:solidFill>
                  <a:srgbClr val="FF0000"/>
                </a:solidFill>
                <a:latin typeface="VNI-Times" pitchFamily="2" charset="0"/>
              </a:rPr>
              <a:t> </a:t>
            </a:r>
            <a:r>
              <a:rPr sz="3200" b="1">
                <a:solidFill>
                  <a:schemeClr val="tx2"/>
                </a:solidFill>
                <a:latin typeface="VNI-Times" pitchFamily="2" charset="0"/>
              </a:rPr>
              <a:t>;</a:t>
            </a:r>
            <a:r>
              <a:rPr sz="3200">
                <a:solidFill>
                  <a:schemeClr val="tx2"/>
                </a:solidFill>
                <a:latin typeface="VNI-Times" pitchFamily="2" charset="0"/>
              </a:rPr>
              <a:t> </a:t>
            </a:r>
            <a:r>
              <a:rPr sz="3200" b="1">
                <a:solidFill>
                  <a:schemeClr val="tx2"/>
                </a:solidFill>
                <a:latin typeface="VNI-Times" pitchFamily="2" charset="0"/>
              </a:rPr>
              <a:t>b’=</a:t>
            </a:r>
            <a:r>
              <a:rPr sz="3200">
                <a:solidFill>
                  <a:schemeClr val="tx2"/>
                </a:solidFill>
                <a:latin typeface="VNI-Times" pitchFamily="2" charset="0"/>
              </a:rPr>
              <a:t> </a:t>
            </a:r>
            <a:r>
              <a:rPr sz="3200" b="1">
                <a:solidFill>
                  <a:schemeClr val="tx1"/>
                </a:solidFill>
                <a:latin typeface="VNI-Times" pitchFamily="2" charset="0"/>
              </a:rPr>
              <a:t>0)</a:t>
            </a:r>
          </a:p>
        </p:txBody>
      </p:sp>
      <p:sp>
        <p:nvSpPr>
          <p:cNvPr id="56338" name="Text Box 56337"/>
          <p:cNvSpPr txBox="1"/>
          <p:nvPr/>
        </p:nvSpPr>
        <p:spPr>
          <a:xfrm>
            <a:off x="609600" y="4114800"/>
            <a:ext cx="8153400" cy="15684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r>
              <a:rPr sz="3200" b="1" err="1">
                <a:solidFill>
                  <a:schemeClr val="tx2"/>
                </a:solidFill>
                <a:latin typeface="VNI-Times" pitchFamily="2" charset="0"/>
              </a:rPr>
              <a:t>Vì</a:t>
            </a:r>
            <a:r>
              <a:rPr sz="3200" b="1">
                <a:solidFill>
                  <a:schemeClr val="tx2"/>
                </a:solidFill>
                <a:latin typeface="VNI-Times" pitchFamily="2" charset="0"/>
              </a:rPr>
              <a:t> (D) //</a:t>
            </a:r>
            <a:r>
              <a:rPr sz="3200" b="1">
                <a:solidFill>
                  <a:schemeClr val="tx2"/>
                </a:solidFill>
                <a:latin typeface="VNI-Times" pitchFamily="2" charset="0"/>
                <a:sym typeface="Arial Special G1" pitchFamily="34" charset="2"/>
              </a:rPr>
              <a:t> (D’)   </a:t>
            </a:r>
            <a:r>
              <a:rPr lang="en-US" sz="3200" b="1">
                <a:solidFill>
                  <a:schemeClr val="tx2"/>
                </a:solidFill>
                <a:latin typeface="VNI-Times" pitchFamily="2" charset="0"/>
                <a:sym typeface="Arial Special G1" pitchFamily="34" charset="2"/>
              </a:rPr>
              <a:t>nên</a:t>
            </a:r>
            <a:r>
              <a:rPr sz="3200" b="1">
                <a:solidFill>
                  <a:schemeClr val="tx1"/>
                </a:solidFill>
                <a:latin typeface="VNI-Times" pitchFamily="2" charset="0"/>
                <a:sym typeface="Arial Special G1" pitchFamily="34" charset="2"/>
              </a:rPr>
              <a:t>  : a</a:t>
            </a:r>
            <a:r>
              <a:rPr sz="3200" b="1">
                <a:solidFill>
                  <a:srgbClr val="FF0000"/>
                </a:solidFill>
                <a:latin typeface="VNI-Times" pitchFamily="2" charset="0"/>
                <a:sym typeface="Arial Special G1" pitchFamily="34" charset="2"/>
              </a:rPr>
              <a:t> </a:t>
            </a:r>
            <a:r>
              <a:rPr sz="3200" b="1">
                <a:solidFill>
                  <a:schemeClr val="tx2"/>
                </a:solidFill>
                <a:latin typeface="VNI-Times" pitchFamily="2" charset="0"/>
                <a:sym typeface="Arial Special G1" pitchFamily="34" charset="2"/>
              </a:rPr>
              <a:t>=</a:t>
            </a:r>
            <a:r>
              <a:rPr sz="3200">
                <a:solidFill>
                  <a:schemeClr val="tx1"/>
                </a:solidFill>
                <a:latin typeface="VNI-Times" pitchFamily="2" charset="0"/>
                <a:sym typeface="Arial Special G1" pitchFamily="34" charset="2"/>
              </a:rPr>
              <a:t> </a:t>
            </a:r>
            <a:r>
              <a:rPr sz="3200" b="1">
                <a:solidFill>
                  <a:schemeClr val="tx1"/>
                </a:solidFill>
                <a:latin typeface="VNI-Times" pitchFamily="2" charset="0"/>
                <a:sym typeface="Arial Special G1" pitchFamily="34" charset="2"/>
              </a:rPr>
              <a:t> </a:t>
            </a:r>
            <a:r>
              <a:rPr sz="3200" b="1">
                <a:solidFill>
                  <a:schemeClr val="tx2"/>
                </a:solidFill>
                <a:latin typeface="VNI-Times" pitchFamily="2" charset="0"/>
                <a:sym typeface="Arial Special G1" pitchFamily="34" charset="2"/>
              </a:rPr>
              <a:t>a’ ;</a:t>
            </a:r>
            <a:r>
              <a:rPr sz="3200" b="1">
                <a:solidFill>
                  <a:schemeClr val="tx1"/>
                </a:solidFill>
                <a:latin typeface="VNI-Times" pitchFamily="2" charset="0"/>
                <a:sym typeface="Arial Special G1" pitchFamily="34" charset="2"/>
              </a:rPr>
              <a:t>  b  ≠  b’</a:t>
            </a:r>
            <a:r>
              <a:rPr sz="3200">
                <a:solidFill>
                  <a:schemeClr val="tx1"/>
                </a:solidFill>
                <a:latin typeface="VNI-Times" pitchFamily="2" charset="0"/>
                <a:sym typeface="Arial Special G1" pitchFamily="34" charset="2"/>
              </a:rPr>
              <a:t> </a:t>
            </a:r>
          </a:p>
          <a:p>
            <a:r>
              <a:rPr sz="3200" b="1">
                <a:solidFill>
                  <a:schemeClr val="tx2"/>
                </a:solidFill>
                <a:latin typeface="VNI-Times" pitchFamily="2" charset="0"/>
                <a:sym typeface="Symbol" panose="05050102010706020507" pitchFamily="18" charset="2"/>
              </a:rPr>
              <a:t></a:t>
            </a:r>
            <a:r>
              <a:rPr sz="3200" b="1">
                <a:solidFill>
                  <a:schemeClr val="tx2"/>
                </a:solidFill>
                <a:latin typeface="VNI-Times" pitchFamily="2" charset="0"/>
                <a:sym typeface="Arial Special G1" pitchFamily="34" charset="2"/>
              </a:rPr>
              <a:t>  </a:t>
            </a:r>
            <a:r>
              <a:rPr sz="3200" b="1">
                <a:solidFill>
                  <a:schemeClr val="tx1"/>
                </a:solidFill>
                <a:latin typeface="VNI-Times" pitchFamily="2" charset="0"/>
                <a:sym typeface="Arial Special G1" pitchFamily="34" charset="2"/>
              </a:rPr>
              <a:t>a  =</a:t>
            </a:r>
            <a:r>
              <a:rPr sz="3200">
                <a:solidFill>
                  <a:schemeClr val="tx1"/>
                </a:solidFill>
                <a:latin typeface="VNI-Times" pitchFamily="2" charset="0"/>
                <a:sym typeface="Arial Special G1" pitchFamily="34" charset="2"/>
              </a:rPr>
              <a:t>­</a:t>
            </a:r>
            <a:r>
              <a:rPr sz="3200" b="1">
                <a:solidFill>
                  <a:schemeClr val="tx1"/>
                </a:solidFill>
                <a:latin typeface="VNI-Times" pitchFamily="2" charset="0"/>
                <a:sym typeface="Arial Special G1" pitchFamily="34" charset="2"/>
              </a:rPr>
              <a:t>2</a:t>
            </a:r>
            <a:r>
              <a:rPr sz="3200" b="1">
                <a:solidFill>
                  <a:schemeClr val="tx2"/>
                </a:solidFill>
                <a:latin typeface="VNI-Times" pitchFamily="2" charset="0"/>
                <a:sym typeface="Arial Special G1" pitchFamily="34" charset="2"/>
              </a:rPr>
              <a:t>  ;  3  ≠  0</a:t>
            </a:r>
            <a:r>
              <a:rPr lang="en-US" sz="3200" b="1">
                <a:solidFill>
                  <a:schemeClr val="tx2"/>
                </a:solidFill>
                <a:latin typeface="VNI-Times" pitchFamily="2" charset="0"/>
                <a:sym typeface="Arial Special G1" pitchFamily="34" charset="2"/>
              </a:rPr>
              <a:t>.</a:t>
            </a:r>
            <a:endParaRPr sz="3200" b="1">
              <a:solidFill>
                <a:schemeClr val="tx2"/>
              </a:solidFill>
              <a:latin typeface="VNI-Times" pitchFamily="2" charset="0"/>
            </a:endParaRPr>
          </a:p>
          <a:p>
            <a:r>
              <a:rPr sz="3200" b="1">
                <a:solidFill>
                  <a:schemeClr val="tx2"/>
                </a:solidFill>
                <a:latin typeface="VNI-Times" pitchFamily="2" charset="0"/>
                <a:sym typeface="Arial Special G1" pitchFamily="34" charset="2"/>
              </a:rPr>
              <a:t>        </a:t>
            </a:r>
            <a:r>
              <a:rPr sz="3200" b="1" err="1">
                <a:solidFill>
                  <a:srgbClr val="FF0000"/>
                </a:solidFill>
                <a:latin typeface="VNI-Times" pitchFamily="2" charset="0"/>
                <a:sym typeface="Arial Special G1" pitchFamily="34" charset="2"/>
              </a:rPr>
              <a:t>V</a:t>
            </a:r>
            <a:r>
              <a:rPr lang="en-US" sz="3200" b="1" err="1">
                <a:solidFill>
                  <a:srgbClr val="FF0000"/>
                </a:solidFill>
                <a:latin typeface="VNI-Times" pitchFamily="2" charset="0"/>
                <a:sym typeface="Arial Special G1" pitchFamily="34" charset="2"/>
              </a:rPr>
              <a:t>ậ</a:t>
            </a:r>
            <a:r>
              <a:rPr sz="3200" b="1" err="1">
                <a:solidFill>
                  <a:srgbClr val="FF0000"/>
                </a:solidFill>
                <a:latin typeface="VNI-Times" pitchFamily="2" charset="0"/>
                <a:sym typeface="Arial Special G1" pitchFamily="34" charset="2"/>
              </a:rPr>
              <a:t>y</a:t>
            </a:r>
            <a:r>
              <a:rPr sz="3200" b="1">
                <a:solidFill>
                  <a:srgbClr val="FF0000"/>
                </a:solidFill>
                <a:latin typeface="VNI-Times" pitchFamily="2" charset="0"/>
                <a:sym typeface="Arial Special G1" pitchFamily="34" charset="2"/>
              </a:rPr>
              <a:t> (D) : y =</a:t>
            </a:r>
            <a:r>
              <a:rPr sz="3200">
                <a:solidFill>
                  <a:srgbClr val="FF0000"/>
                </a:solidFill>
                <a:latin typeface="VNI-Times" pitchFamily="2" charset="0"/>
                <a:sym typeface="Arial Special G1" pitchFamily="34" charset="2"/>
              </a:rPr>
              <a:t> ­</a:t>
            </a:r>
            <a:r>
              <a:rPr sz="3200" b="1">
                <a:solidFill>
                  <a:srgbClr val="FF0000"/>
                </a:solidFill>
                <a:latin typeface="VNI-Times" pitchFamily="2" charset="0"/>
                <a:sym typeface="Arial Special G1" pitchFamily="34" charset="2"/>
              </a:rPr>
              <a:t>2x</a:t>
            </a:r>
            <a:r>
              <a:rPr sz="3200">
                <a:solidFill>
                  <a:srgbClr val="FF0000"/>
                </a:solidFill>
                <a:latin typeface="VNI-Times" pitchFamily="2" charset="0"/>
                <a:sym typeface="Arial Special G1" pitchFamily="34" charset="2"/>
              </a:rPr>
              <a:t> </a:t>
            </a:r>
            <a:r>
              <a:rPr sz="3200" b="1">
                <a:solidFill>
                  <a:srgbClr val="FF0000"/>
                </a:solidFill>
                <a:latin typeface="VNI-Times" pitchFamily="2" charset="0"/>
                <a:sym typeface="Arial Special G1" pitchFamily="34" charset="2"/>
              </a:rPr>
              <a:t>+ 3</a:t>
            </a:r>
            <a:r>
              <a:rPr sz="3200">
                <a:solidFill>
                  <a:srgbClr val="FF0000"/>
                </a:solidFill>
                <a:latin typeface="VNI-Times" pitchFamily="2" charset="0"/>
                <a:sym typeface="Arial Special G1" pitchFamily="34" charset="2"/>
              </a:rPr>
              <a:t> </a:t>
            </a:r>
            <a:r>
              <a:rPr sz="3200">
                <a:solidFill>
                  <a:srgbClr val="FFFF66"/>
                </a:solidFill>
                <a:latin typeface="VNI-Times" pitchFamily="2" charset="0"/>
                <a:sym typeface="Arial Special G1" pitchFamily="34" charset="2"/>
              </a:rPr>
              <a:t>.</a:t>
            </a:r>
          </a:p>
        </p:txBody>
      </p:sp>
      <p:sp>
        <p:nvSpPr>
          <p:cNvPr id="56340" name="Action Button: Beginning 56339">
            <a:hlinkClick r:id=""/>
          </p:cNvPr>
          <p:cNvSpPr/>
          <p:nvPr/>
        </p:nvSpPr>
        <p:spPr>
          <a:xfrm>
            <a:off x="8229600" y="6248400"/>
            <a:ext cx="304800" cy="304800"/>
          </a:xfrm>
          <a:prstGeom prst="actionButtonBeginning">
            <a:avLst/>
          </a:prstGeom>
          <a:solidFill>
            <a:schemeClr val="accent1"/>
          </a:solidFill>
          <a:ln w="9525">
            <a:noFill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5632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8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0" dur="500"/>
                                        <p:tgtEl>
                                          <p:spTgt spid="563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63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63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63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63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"/>
                            </p:stCondLst>
                            <p:childTnLst>
                              <p:par>
                                <p:cTn id="21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63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63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563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563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500"/>
                            </p:stCondLst>
                            <p:childTnLst>
                              <p:par>
                                <p:cTn id="3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63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563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563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563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563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326" grpId="0" bldLvl="0" animBg="1"/>
      <p:bldP spid="56327" grpId="0"/>
      <p:bldP spid="56334" grpId="0"/>
      <p:bldP spid="56335" grpId="0"/>
      <p:bldP spid="56336" grpId="0"/>
      <p:bldP spid="56337" grpId="0"/>
      <p:bldP spid="56338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186" name="Text Box 178185"/>
          <p:cNvSpPr txBox="1"/>
          <p:nvPr/>
        </p:nvSpPr>
        <p:spPr>
          <a:xfrm>
            <a:off x="685800" y="2895600"/>
            <a:ext cx="7848600" cy="1383665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>
            <a:spAutoFit/>
          </a:bodyPr>
          <a:lstStyle/>
          <a:p>
            <a:r>
              <a:rPr sz="2800" b="1" err="1">
                <a:solidFill>
                  <a:schemeClr val="tx2"/>
                </a:solidFill>
                <a:latin typeface="VNI-Times" pitchFamily="2" charset="0"/>
              </a:rPr>
              <a:t>Vì</a:t>
            </a:r>
            <a:r>
              <a:rPr sz="2800" b="1">
                <a:solidFill>
                  <a:schemeClr val="tx2"/>
                </a:solidFill>
                <a:latin typeface="VNI-Times" pitchFamily="2" charset="0"/>
              </a:rPr>
              <a:t> (D): y = 2x + b </a:t>
            </a:r>
            <a:r>
              <a:rPr lang="en-US" sz="2800" b="1">
                <a:solidFill>
                  <a:schemeClr val="tx2"/>
                </a:solidFill>
                <a:latin typeface="VNI-Times" pitchFamily="2" charset="0"/>
              </a:rPr>
              <a:t>cắt trục tung tại điểm có tung độ bằng</a:t>
            </a:r>
            <a:r>
              <a:rPr sz="2800" b="1">
                <a:solidFill>
                  <a:schemeClr val="tx2"/>
                </a:solidFill>
                <a:latin typeface="VNI-Times" pitchFamily="2" charset="0"/>
              </a:rPr>
              <a:t> </a:t>
            </a:r>
            <a:r>
              <a:rPr sz="2800" b="1">
                <a:solidFill>
                  <a:schemeClr val="tx1"/>
                </a:solidFill>
                <a:latin typeface="VNI-Times" pitchFamily="2" charset="0"/>
              </a:rPr>
              <a:t>­3</a:t>
            </a:r>
            <a:r>
              <a:rPr sz="2800" b="1">
                <a:solidFill>
                  <a:schemeClr val="tx2"/>
                </a:solidFill>
                <a:latin typeface="VNI-Times" pitchFamily="2" charset="0"/>
              </a:rPr>
              <a:t> </a:t>
            </a:r>
            <a:r>
              <a:rPr lang="en-US" sz="2800" b="1">
                <a:solidFill>
                  <a:schemeClr val="tx2"/>
                </a:solidFill>
                <a:latin typeface="VNI-Times" pitchFamily="2" charset="0"/>
              </a:rPr>
              <a:t>nên</a:t>
            </a:r>
            <a:r>
              <a:rPr sz="2800" b="1">
                <a:solidFill>
                  <a:schemeClr val="tx2"/>
                </a:solidFill>
                <a:latin typeface="VNI-Times" pitchFamily="2" charset="0"/>
              </a:rPr>
              <a:t>   </a:t>
            </a:r>
            <a:r>
              <a:rPr sz="2800" b="1">
                <a:solidFill>
                  <a:srgbClr val="FF9933"/>
                </a:solidFill>
                <a:latin typeface="VNI-Times" pitchFamily="2" charset="0"/>
              </a:rPr>
              <a:t>b = ­3</a:t>
            </a:r>
          </a:p>
          <a:p>
            <a:r>
              <a:rPr sz="2800" b="1">
                <a:solidFill>
                  <a:schemeClr val="tx2"/>
                </a:solidFill>
                <a:latin typeface="VNI-Times" pitchFamily="2" charset="0"/>
              </a:rPr>
              <a:t>             </a:t>
            </a:r>
            <a:r>
              <a:rPr lang="en-US" sz="2800" b="1">
                <a:solidFill>
                  <a:schemeClr val="tx2"/>
                </a:solidFill>
                <a:latin typeface="VNI-Times" pitchFamily="2" charset="0"/>
              </a:rPr>
              <a:t>Vậy</a:t>
            </a:r>
            <a:r>
              <a:rPr sz="2800" b="1">
                <a:solidFill>
                  <a:srgbClr val="FFFF66"/>
                </a:solidFill>
                <a:latin typeface="VNI-Times" pitchFamily="2" charset="0"/>
              </a:rPr>
              <a:t> </a:t>
            </a:r>
            <a:r>
              <a:rPr sz="2800" b="1">
                <a:solidFill>
                  <a:srgbClr val="FF0000"/>
                </a:solidFill>
                <a:latin typeface="VNI-Times" pitchFamily="2" charset="0"/>
              </a:rPr>
              <a:t>(D) :  y = 2x ­ 3</a:t>
            </a:r>
          </a:p>
        </p:txBody>
      </p:sp>
      <p:sp>
        <p:nvSpPr>
          <p:cNvPr id="178187" name="Text Box 178186"/>
          <p:cNvSpPr txBox="1"/>
          <p:nvPr/>
        </p:nvSpPr>
        <p:spPr>
          <a:xfrm>
            <a:off x="228600" y="2819400"/>
            <a:ext cx="484188" cy="519113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lstStyle/>
          <a:p>
            <a:pPr algn="ctr"/>
            <a:r>
              <a:rPr sz="2800" b="1">
                <a:solidFill>
                  <a:schemeClr val="tx1"/>
                </a:solidFill>
                <a:latin typeface="VNI-Times" pitchFamily="2" charset="0"/>
              </a:rPr>
              <a:t>a)</a:t>
            </a:r>
          </a:p>
        </p:txBody>
      </p:sp>
      <p:sp>
        <p:nvSpPr>
          <p:cNvPr id="178188" name="Text Box 178187"/>
          <p:cNvSpPr txBox="1"/>
          <p:nvPr/>
        </p:nvSpPr>
        <p:spPr>
          <a:xfrm>
            <a:off x="228600" y="4419600"/>
            <a:ext cx="492125" cy="519113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lstStyle/>
          <a:p>
            <a:pPr algn="ctr"/>
            <a:r>
              <a:rPr sz="2800" b="1">
                <a:solidFill>
                  <a:schemeClr val="tx1"/>
                </a:solidFill>
                <a:latin typeface="VNI-Times" pitchFamily="2" charset="0"/>
              </a:rPr>
              <a:t>b)</a:t>
            </a:r>
          </a:p>
        </p:txBody>
      </p:sp>
      <p:sp>
        <p:nvSpPr>
          <p:cNvPr id="178189" name="Text Box 178188"/>
          <p:cNvSpPr txBox="1"/>
          <p:nvPr/>
        </p:nvSpPr>
        <p:spPr>
          <a:xfrm>
            <a:off x="685800" y="4419600"/>
            <a:ext cx="7467600" cy="95313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r>
              <a:rPr sz="2800" b="1" err="1">
                <a:solidFill>
                  <a:schemeClr val="tx2"/>
                </a:solidFill>
                <a:latin typeface="VNI-Times" pitchFamily="2" charset="0"/>
              </a:rPr>
              <a:t>Vì</a:t>
            </a:r>
            <a:r>
              <a:rPr sz="2800" b="1">
                <a:solidFill>
                  <a:schemeClr val="tx2"/>
                </a:solidFill>
                <a:latin typeface="VNI-Times" pitchFamily="2" charset="0"/>
              </a:rPr>
              <a:t> (D) : y = 2x + b  </a:t>
            </a:r>
            <a:r>
              <a:rPr lang="en-US" sz="2800" b="1">
                <a:solidFill>
                  <a:schemeClr val="tx2"/>
                </a:solidFill>
                <a:latin typeface="VNI-Times" pitchFamily="2" charset="0"/>
              </a:rPr>
              <a:t>đi qua điểm</a:t>
            </a:r>
            <a:r>
              <a:rPr sz="2800" b="1">
                <a:solidFill>
                  <a:schemeClr val="tx2"/>
                </a:solidFill>
                <a:latin typeface="VNI-Times" pitchFamily="2" charset="0"/>
              </a:rPr>
              <a:t> </a:t>
            </a:r>
            <a:r>
              <a:rPr sz="2800" b="1">
                <a:solidFill>
                  <a:schemeClr val="tx1"/>
                </a:solidFill>
                <a:latin typeface="VNI-Times" pitchFamily="2" charset="0"/>
              </a:rPr>
              <a:t>A(1; 5)</a:t>
            </a:r>
          </a:p>
          <a:p>
            <a:r>
              <a:rPr sz="2800" b="1">
                <a:solidFill>
                  <a:schemeClr val="tx2"/>
                </a:solidFill>
                <a:latin typeface="VNI-Times" pitchFamily="2" charset="0"/>
              </a:rPr>
              <a:t>                   </a:t>
            </a:r>
            <a:r>
              <a:rPr lang="en-US" sz="2800" b="1">
                <a:solidFill>
                  <a:schemeClr val="tx2"/>
                </a:solidFill>
                <a:latin typeface="VNI-Times" pitchFamily="2" charset="0"/>
              </a:rPr>
              <a:t>nên</a:t>
            </a:r>
            <a:r>
              <a:rPr sz="2800" b="1">
                <a:solidFill>
                  <a:schemeClr val="tx2"/>
                </a:solidFill>
                <a:latin typeface="VNI-Times" pitchFamily="2" charset="0"/>
              </a:rPr>
              <a:t>       </a:t>
            </a:r>
            <a:r>
              <a:rPr sz="2800" b="1" err="1">
                <a:solidFill>
                  <a:schemeClr val="tx1"/>
                </a:solidFill>
                <a:latin typeface="VNI-Times" pitchFamily="2" charset="0"/>
              </a:rPr>
              <a:t>y</a:t>
            </a:r>
            <a:r>
              <a:rPr sz="2800" b="1" baseline="-25000" err="1">
                <a:solidFill>
                  <a:schemeClr val="tx1"/>
                </a:solidFill>
                <a:latin typeface="VNI-Times" pitchFamily="2" charset="0"/>
              </a:rPr>
              <a:t>A</a:t>
            </a:r>
            <a:r>
              <a:rPr sz="2800" b="1">
                <a:solidFill>
                  <a:schemeClr val="tx1"/>
                </a:solidFill>
                <a:latin typeface="VNI-Times" pitchFamily="2" charset="0"/>
              </a:rPr>
              <a:t> = 2 </a:t>
            </a:r>
            <a:r>
              <a:rPr sz="2800" b="1" err="1">
                <a:solidFill>
                  <a:schemeClr val="tx1"/>
                </a:solidFill>
                <a:latin typeface="VNI-Times" pitchFamily="2" charset="0"/>
              </a:rPr>
              <a:t>x</a:t>
            </a:r>
            <a:r>
              <a:rPr sz="2800" b="1" baseline="-25000" err="1">
                <a:solidFill>
                  <a:schemeClr val="tx1"/>
                </a:solidFill>
                <a:latin typeface="VNI-Times" pitchFamily="2" charset="0"/>
              </a:rPr>
              <a:t>A</a:t>
            </a:r>
            <a:r>
              <a:rPr sz="2800" b="1">
                <a:solidFill>
                  <a:schemeClr val="tx1"/>
                </a:solidFill>
                <a:latin typeface="VNI-Times" pitchFamily="2" charset="0"/>
              </a:rPr>
              <a:t> + b</a:t>
            </a:r>
          </a:p>
        </p:txBody>
      </p:sp>
      <p:sp>
        <p:nvSpPr>
          <p:cNvPr id="178190" name="Text Box 178189"/>
          <p:cNvSpPr txBox="1"/>
          <p:nvPr/>
        </p:nvSpPr>
        <p:spPr>
          <a:xfrm>
            <a:off x="1981200" y="5410200"/>
            <a:ext cx="5321935" cy="95313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lstStyle/>
          <a:p>
            <a:r>
              <a:rPr sz="2800" b="1">
                <a:solidFill>
                  <a:schemeClr val="tx2"/>
                </a:solidFill>
                <a:latin typeface="VNI-Times" pitchFamily="2" charset="0"/>
              </a:rPr>
              <a:t>          </a:t>
            </a:r>
            <a:r>
              <a:rPr sz="2800" b="1">
                <a:solidFill>
                  <a:schemeClr val="tx2"/>
                </a:solidFill>
                <a:latin typeface="VNI-Times" pitchFamily="2" charset="0"/>
                <a:sym typeface="Symbol" panose="05050102010706020507" pitchFamily="18" charset="2"/>
              </a:rPr>
              <a:t></a:t>
            </a:r>
            <a:r>
              <a:rPr sz="2800" b="1">
                <a:solidFill>
                  <a:schemeClr val="tx2"/>
                </a:solidFill>
                <a:latin typeface="VNI-Times" pitchFamily="2" charset="0"/>
              </a:rPr>
              <a:t>       </a:t>
            </a:r>
            <a:r>
              <a:rPr sz="2800" b="1">
                <a:solidFill>
                  <a:schemeClr val="tx1"/>
                </a:solidFill>
                <a:latin typeface="VNI-Times" pitchFamily="2" charset="0"/>
              </a:rPr>
              <a:t>5  =</a:t>
            </a:r>
            <a:r>
              <a:rPr sz="2800">
                <a:solidFill>
                  <a:schemeClr val="tx1"/>
                </a:solidFill>
                <a:latin typeface="VNI-Times" pitchFamily="2" charset="0"/>
              </a:rPr>
              <a:t> </a:t>
            </a:r>
            <a:r>
              <a:rPr sz="2800" b="1">
                <a:solidFill>
                  <a:schemeClr val="tx1"/>
                </a:solidFill>
                <a:latin typeface="VNI-Times" pitchFamily="2" charset="0"/>
              </a:rPr>
              <a:t> 2.1</a:t>
            </a:r>
            <a:r>
              <a:rPr sz="2800" b="1">
                <a:solidFill>
                  <a:schemeClr val="tx2"/>
                </a:solidFill>
                <a:latin typeface="VNI-Times" pitchFamily="2" charset="0"/>
              </a:rPr>
              <a:t> + b</a:t>
            </a:r>
          </a:p>
          <a:p>
            <a:r>
              <a:rPr sz="2800" b="1">
                <a:solidFill>
                  <a:srgbClr val="3333CC"/>
                </a:solidFill>
                <a:latin typeface="VNI-Times" pitchFamily="2" charset="0"/>
              </a:rPr>
              <a:t>	</a:t>
            </a:r>
            <a:r>
              <a:rPr lang="en-US" sz="2800" b="1">
                <a:solidFill>
                  <a:srgbClr val="3333CC"/>
                </a:solidFill>
                <a:latin typeface="VNI-Times" pitchFamily="2" charset="0"/>
              </a:rPr>
              <a:t>    </a:t>
            </a:r>
            <a:r>
              <a:rPr sz="2800" b="1">
                <a:solidFill>
                  <a:schemeClr val="tx1"/>
                </a:solidFill>
                <a:latin typeface="VNI-Times" pitchFamily="2" charset="0"/>
                <a:sym typeface="Symbol" panose="05050102010706020507" pitchFamily="18" charset="2"/>
              </a:rPr>
              <a:t></a:t>
            </a:r>
            <a:r>
              <a:rPr sz="2800" b="1">
                <a:solidFill>
                  <a:srgbClr val="3333CC"/>
                </a:solidFill>
                <a:latin typeface="VNI-Times" pitchFamily="2" charset="0"/>
              </a:rPr>
              <a:t>	 </a:t>
            </a:r>
            <a:r>
              <a:rPr sz="2800" b="1">
                <a:solidFill>
                  <a:schemeClr val="tx1"/>
                </a:solidFill>
                <a:latin typeface="VNI-Times" pitchFamily="2" charset="0"/>
              </a:rPr>
              <a:t>b = 3</a:t>
            </a:r>
            <a:r>
              <a:rPr sz="2800">
                <a:solidFill>
                  <a:srgbClr val="FF9933"/>
                </a:solidFill>
                <a:latin typeface="VNI-Times" pitchFamily="2" charset="0"/>
              </a:rPr>
              <a:t> </a:t>
            </a:r>
          </a:p>
        </p:txBody>
      </p:sp>
      <p:sp>
        <p:nvSpPr>
          <p:cNvPr id="178191" name="Text Box 178190"/>
          <p:cNvSpPr txBox="1"/>
          <p:nvPr/>
        </p:nvSpPr>
        <p:spPr>
          <a:xfrm>
            <a:off x="2209800" y="6172200"/>
            <a:ext cx="4126230" cy="52197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lstStyle/>
          <a:p>
            <a:r>
              <a:rPr lang="en-US" sz="2800" b="1">
                <a:solidFill>
                  <a:srgbClr val="FF0000"/>
                </a:solidFill>
                <a:latin typeface="VNI-Times" pitchFamily="2" charset="0"/>
              </a:rPr>
              <a:t>Vậy </a:t>
            </a:r>
            <a:r>
              <a:rPr sz="2800" b="1">
                <a:solidFill>
                  <a:srgbClr val="FF0000"/>
                </a:solidFill>
                <a:latin typeface="VNI-Times" pitchFamily="2" charset="0"/>
              </a:rPr>
              <a:t>  (D) : y = 2x + 3</a:t>
            </a:r>
          </a:p>
        </p:txBody>
      </p:sp>
      <p:sp>
        <p:nvSpPr>
          <p:cNvPr id="178196" name="Rectangles 178195"/>
          <p:cNvSpPr/>
          <p:nvPr/>
        </p:nvSpPr>
        <p:spPr>
          <a:xfrm>
            <a:off x="101283" y="0"/>
            <a:ext cx="3134360" cy="521970"/>
          </a:xfrm>
          <a:prstGeom prst="rect">
            <a:avLst/>
          </a:prstGeom>
          <a:noFill/>
          <a:ln w="9525">
            <a:noFill/>
          </a:ln>
          <a:effectLst>
            <a:outerShdw dist="35921" dir="2699999" algn="ctr" rotWithShape="0">
              <a:srgbClr val="CC6600"/>
            </a:outerShdw>
          </a:effectLst>
        </p:spPr>
        <p:txBody>
          <a:bodyPr wrap="none" anchor="t" anchorCtr="0">
            <a:spAutoFit/>
          </a:bodyPr>
          <a:lstStyle/>
          <a:p>
            <a:pPr algn="ctr"/>
            <a:r>
              <a:rPr sz="2800" b="1" i="1" u="sng">
                <a:solidFill>
                  <a:schemeClr val="tx1"/>
                </a:solidFill>
                <a:latin typeface="VNI-Times" pitchFamily="2" charset="0"/>
              </a:rPr>
              <a:t>B</a:t>
            </a:r>
            <a:r>
              <a:rPr lang="en-US" sz="2800" b="1" i="1" u="sng">
                <a:solidFill>
                  <a:schemeClr val="tx1"/>
                </a:solidFill>
                <a:latin typeface="VNI-Times" pitchFamily="2" charset="0"/>
              </a:rPr>
              <a:t>à</a:t>
            </a:r>
            <a:r>
              <a:rPr sz="2800" b="1" i="1" u="sng">
                <a:solidFill>
                  <a:schemeClr val="tx1"/>
                </a:solidFill>
                <a:latin typeface="VNI-Times" pitchFamily="2" charset="0"/>
              </a:rPr>
              <a:t>i23/ 55 SGK</a:t>
            </a:r>
            <a:r>
              <a:rPr b="1">
                <a:solidFill>
                  <a:schemeClr val="tx2"/>
                </a:solidFill>
                <a:latin typeface="VNI-Times" pitchFamily="2" charset="0"/>
              </a:rPr>
              <a:t>:</a:t>
            </a:r>
          </a:p>
        </p:txBody>
      </p:sp>
      <p:sp>
        <p:nvSpPr>
          <p:cNvPr id="178197" name="Text Box 178196"/>
          <p:cNvSpPr txBox="1"/>
          <p:nvPr/>
        </p:nvSpPr>
        <p:spPr>
          <a:xfrm>
            <a:off x="3236119" y="76200"/>
            <a:ext cx="4380230" cy="52197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lstStyle/>
          <a:p>
            <a:pPr algn="ctr"/>
            <a:r>
              <a:rPr lang="en-US" sz="2800" b="1">
                <a:solidFill>
                  <a:schemeClr val="tx2"/>
                </a:solidFill>
                <a:latin typeface="VNI-Times" pitchFamily="2" charset="0"/>
              </a:rPr>
              <a:t>Cho hàm số</a:t>
            </a:r>
            <a:r>
              <a:rPr sz="2800" b="1">
                <a:solidFill>
                  <a:schemeClr val="tx2"/>
                </a:solidFill>
                <a:latin typeface="VNI-Times" pitchFamily="2" charset="0"/>
              </a:rPr>
              <a:t> y = </a:t>
            </a:r>
            <a:r>
              <a:rPr sz="2800" b="1">
                <a:solidFill>
                  <a:schemeClr val="tx1"/>
                </a:solidFill>
                <a:latin typeface="VNI-Times" pitchFamily="2" charset="0"/>
              </a:rPr>
              <a:t>2x + b.</a:t>
            </a:r>
          </a:p>
        </p:txBody>
      </p:sp>
      <p:sp>
        <p:nvSpPr>
          <p:cNvPr id="178198" name="Text Box 178197"/>
          <p:cNvSpPr txBox="1"/>
          <p:nvPr/>
        </p:nvSpPr>
        <p:spPr>
          <a:xfrm>
            <a:off x="76200" y="609600"/>
            <a:ext cx="9257030" cy="52197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lstStyle/>
          <a:p>
            <a:r>
              <a:rPr lang="en-US" sz="2800" b="1">
                <a:solidFill>
                  <a:schemeClr val="tx2"/>
                </a:solidFill>
                <a:latin typeface="VNI-Times" pitchFamily="2" charset="0"/>
              </a:rPr>
              <a:t>Hãy xác định hệ số b trong mỗi trường hợp sau:</a:t>
            </a:r>
            <a:r>
              <a:rPr sz="2800" b="1">
                <a:solidFill>
                  <a:schemeClr val="tx2"/>
                </a:solidFill>
                <a:latin typeface="VNI-Times" pitchFamily="2" charset="0"/>
              </a:rPr>
              <a:t> :</a:t>
            </a:r>
          </a:p>
        </p:txBody>
      </p:sp>
      <p:sp>
        <p:nvSpPr>
          <p:cNvPr id="178199" name="Text Box 178198"/>
          <p:cNvSpPr txBox="1"/>
          <p:nvPr/>
        </p:nvSpPr>
        <p:spPr>
          <a:xfrm>
            <a:off x="76200" y="1219200"/>
            <a:ext cx="8229600" cy="95313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marL="342900" indent="-342900"/>
            <a:r>
              <a:rPr sz="2800" b="1">
                <a:solidFill>
                  <a:schemeClr val="tx1"/>
                </a:solidFill>
                <a:latin typeface="VNI-Times" pitchFamily="2" charset="0"/>
              </a:rPr>
              <a:t>a) </a:t>
            </a:r>
            <a:r>
              <a:rPr lang="en-US" sz="2800" b="1">
                <a:solidFill>
                  <a:schemeClr val="tx1"/>
                </a:solidFill>
                <a:latin typeface="VNI-Times" pitchFamily="2" charset="0"/>
              </a:rPr>
              <a:t>Đồ thị hàm số đã cho cắt trục tung</a:t>
            </a:r>
            <a:r>
              <a:rPr sz="2800" b="1">
                <a:solidFill>
                  <a:schemeClr val="tx2"/>
                </a:solidFill>
                <a:latin typeface="VNI-Times" pitchFamily="2" charset="0"/>
              </a:rPr>
              <a:t> </a:t>
            </a:r>
            <a:r>
              <a:rPr lang="en-US" sz="2800" b="1">
                <a:solidFill>
                  <a:schemeClr val="tx2"/>
                </a:solidFill>
                <a:latin typeface="VNI-Times" pitchFamily="2" charset="0"/>
              </a:rPr>
              <a:t>tại điểm có tung độ bằng</a:t>
            </a:r>
            <a:r>
              <a:rPr sz="2800" b="1">
                <a:solidFill>
                  <a:schemeClr val="tx1"/>
                </a:solidFill>
                <a:latin typeface="VNI-Times" pitchFamily="2" charset="0"/>
              </a:rPr>
              <a:t> ­3 .</a:t>
            </a:r>
          </a:p>
        </p:txBody>
      </p:sp>
      <p:sp>
        <p:nvSpPr>
          <p:cNvPr id="178200" name="Text Box 178199"/>
          <p:cNvSpPr txBox="1"/>
          <p:nvPr/>
        </p:nvSpPr>
        <p:spPr>
          <a:xfrm>
            <a:off x="0" y="2286000"/>
            <a:ext cx="9144000" cy="52197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r>
              <a:rPr sz="2800" b="1">
                <a:solidFill>
                  <a:schemeClr val="tx1"/>
                </a:solidFill>
                <a:latin typeface="VNI-Times" pitchFamily="2" charset="0"/>
              </a:rPr>
              <a:t>b) </a:t>
            </a:r>
            <a:r>
              <a:rPr lang="en-US" sz="2800" b="1">
                <a:solidFill>
                  <a:schemeClr val="tx1"/>
                </a:solidFill>
                <a:latin typeface="VNI-Times" pitchFamily="2" charset="0"/>
              </a:rPr>
              <a:t>Đồ thị của hàm số đã cho đi qua điểm </a:t>
            </a:r>
            <a:r>
              <a:rPr sz="2800" b="1">
                <a:solidFill>
                  <a:schemeClr val="tx1"/>
                </a:solidFill>
                <a:latin typeface="VNI-Times" pitchFamily="2" charset="0"/>
              </a:rPr>
              <a:t>A (1;5)</a:t>
            </a:r>
          </a:p>
        </p:txBody>
      </p:sp>
      <p:sp>
        <p:nvSpPr>
          <p:cNvPr id="178202" name="Action Button: Beginning 178201">
            <a:hlinkClick r:id=""/>
          </p:cNvPr>
          <p:cNvSpPr/>
          <p:nvPr/>
        </p:nvSpPr>
        <p:spPr>
          <a:xfrm>
            <a:off x="8382000" y="6172200"/>
            <a:ext cx="381000" cy="381000"/>
          </a:xfrm>
          <a:prstGeom prst="actionButtonBeginning">
            <a:avLst/>
          </a:prstGeom>
          <a:solidFill>
            <a:schemeClr val="accent1"/>
          </a:solidFill>
          <a:ln w="9525">
            <a:noFill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>
    <p:zoom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178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" presetClass="entr" presetSubtype="8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500" fill="hold"/>
                                        <p:tgtEl>
                                          <p:spTgt spid="1781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781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" presetID="2" presetClass="entr" presetSubtype="8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781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781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2" presetClass="entr" presetSubtype="8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781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781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2" presetClass="entr" presetSubtype="8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782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782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"/>
                            </p:stCondLst>
                            <p:childTnLst>
                              <p:par>
                                <p:cTn id="25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7" dur="1" fill="hold"/>
                                        <p:tgtEl>
                                          <p:spTgt spid="178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8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0" dur="1" fill="hold"/>
                                        <p:tgtEl>
                                          <p:spTgt spid="178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5" dur="1000"/>
                                        <p:tgtEl>
                                          <p:spTgt spid="1781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8" dur="1000"/>
                                        <p:tgtEl>
                                          <p:spTgt spid="1781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1" dur="1000"/>
                                        <p:tgtEl>
                                          <p:spTgt spid="1781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4" dur="1000"/>
                                        <p:tgtEl>
                                          <p:spTgt spid="1781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8186" grpId="0" bldLvl="0" animBg="1"/>
      <p:bldP spid="178188" grpId="0"/>
      <p:bldP spid="178189" grpId="0"/>
      <p:bldP spid="178190" grpId="0"/>
      <p:bldP spid="178191" grpId="0"/>
      <p:bldP spid="178196" grpId="0" bldLvl="0" animBg="1"/>
      <p:bldP spid="178197" grpId="1"/>
      <p:bldP spid="178198" grpId="1"/>
      <p:bldP spid="178199" grpId="1"/>
      <p:bldP spid="178200" grpId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903" name="Rectangles 80902"/>
          <p:cNvSpPr/>
          <p:nvPr/>
        </p:nvSpPr>
        <p:spPr>
          <a:xfrm>
            <a:off x="161925" y="306705"/>
            <a:ext cx="4059555" cy="583565"/>
          </a:xfrm>
          <a:prstGeom prst="rect">
            <a:avLst/>
          </a:prstGeom>
          <a:noFill/>
          <a:ln w="9525">
            <a:noFill/>
          </a:ln>
          <a:effectLst>
            <a:outerShdw dist="35921" dir="2699999" algn="ctr" rotWithShape="0">
              <a:srgbClr val="CC6600"/>
            </a:outerShdw>
          </a:effectLst>
        </p:spPr>
        <p:txBody>
          <a:bodyPr wrap="none" anchor="t" anchorCtr="0">
            <a:spAutoFit/>
          </a:bodyPr>
          <a:lstStyle/>
          <a:p>
            <a:r>
              <a:rPr sz="3200" b="1" i="1">
                <a:solidFill>
                  <a:schemeClr val="tx1"/>
                </a:solidFill>
                <a:latin typeface="VNI-Times" pitchFamily="2" charset="0"/>
              </a:rPr>
              <a:t> </a:t>
            </a:r>
            <a:r>
              <a:rPr sz="3200" b="1" i="1" u="sng" err="1">
                <a:solidFill>
                  <a:schemeClr val="tx1"/>
                </a:solidFill>
                <a:latin typeface="VNI-Times" pitchFamily="2" charset="0"/>
              </a:rPr>
              <a:t>B</a:t>
            </a:r>
            <a:r>
              <a:rPr lang="en-US" sz="3200" b="1" i="1" u="sng" err="1">
                <a:solidFill>
                  <a:schemeClr val="tx1"/>
                </a:solidFill>
                <a:latin typeface="VNI-Times" pitchFamily="2" charset="0"/>
              </a:rPr>
              <a:t>à</a:t>
            </a:r>
            <a:r>
              <a:rPr sz="3200" b="1" i="1" u="sng" err="1">
                <a:solidFill>
                  <a:schemeClr val="tx1"/>
                </a:solidFill>
                <a:latin typeface="VNI-Times" pitchFamily="2" charset="0"/>
              </a:rPr>
              <a:t>i</a:t>
            </a:r>
            <a:r>
              <a:rPr sz="3200" b="1" i="1" u="sng">
                <a:solidFill>
                  <a:schemeClr val="tx1"/>
                </a:solidFill>
                <a:latin typeface="VNI-Times" pitchFamily="2" charset="0"/>
              </a:rPr>
              <a:t> 24 / 55 SGK:</a:t>
            </a:r>
          </a:p>
        </p:txBody>
      </p:sp>
      <p:sp>
        <p:nvSpPr>
          <p:cNvPr id="80905" name="Text Box 80904"/>
          <p:cNvSpPr txBox="1"/>
          <p:nvPr/>
        </p:nvSpPr>
        <p:spPr>
          <a:xfrm>
            <a:off x="457200" y="1371600"/>
            <a:ext cx="8382000" cy="107632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r>
              <a:rPr lang="en-US" sz="3200" b="1">
                <a:solidFill>
                  <a:schemeClr val="tx1"/>
                </a:solidFill>
                <a:latin typeface="VNI-Times" pitchFamily="2" charset="0"/>
              </a:rPr>
              <a:t>Cho 2 hàm số bậc nhất</a:t>
            </a:r>
            <a:r>
              <a:rPr sz="3200" b="1">
                <a:solidFill>
                  <a:schemeClr val="tx1"/>
                </a:solidFill>
                <a:latin typeface="VNI-Times" pitchFamily="2" charset="0"/>
              </a:rPr>
              <a:t> : y = 2x + 3k </a:t>
            </a:r>
            <a:r>
              <a:rPr lang="en-US" sz="3200" b="1">
                <a:solidFill>
                  <a:schemeClr val="tx1"/>
                </a:solidFill>
                <a:latin typeface="VNI-Times" pitchFamily="2" charset="0"/>
              </a:rPr>
              <a:t>và</a:t>
            </a:r>
            <a:r>
              <a:rPr sz="3200" b="1">
                <a:solidFill>
                  <a:schemeClr val="tx1"/>
                </a:solidFill>
                <a:latin typeface="VNI-Times" pitchFamily="2" charset="0"/>
              </a:rPr>
              <a:t> y = (2m +1)x + 2k ­3</a:t>
            </a:r>
          </a:p>
        </p:txBody>
      </p:sp>
      <p:sp>
        <p:nvSpPr>
          <p:cNvPr id="80906" name="Text Box 80905"/>
          <p:cNvSpPr txBox="1"/>
          <p:nvPr/>
        </p:nvSpPr>
        <p:spPr>
          <a:xfrm>
            <a:off x="457200" y="2590800"/>
            <a:ext cx="8305800" cy="107632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r>
              <a:rPr lang="en-US" sz="3200" b="1">
                <a:solidFill>
                  <a:schemeClr val="tx1"/>
                </a:solidFill>
                <a:latin typeface="VNI-Times" pitchFamily="2" charset="0"/>
              </a:rPr>
              <a:t>Tìm điều kiện đối với m và k</a:t>
            </a:r>
            <a:r>
              <a:rPr sz="3200" b="1">
                <a:solidFill>
                  <a:schemeClr val="tx1"/>
                </a:solidFill>
                <a:latin typeface="VNI-Times" pitchFamily="2" charset="0"/>
              </a:rPr>
              <a:t> </a:t>
            </a:r>
            <a:r>
              <a:rPr lang="en-US" sz="3200" b="1">
                <a:solidFill>
                  <a:schemeClr val="tx1"/>
                </a:solidFill>
                <a:latin typeface="VNI-Times" pitchFamily="2" charset="0"/>
              </a:rPr>
              <a:t>để đồ thị của hai hàm số là</a:t>
            </a:r>
            <a:r>
              <a:rPr sz="3200" b="1">
                <a:solidFill>
                  <a:schemeClr val="tx1"/>
                </a:solidFill>
                <a:latin typeface="VNI-Times" pitchFamily="2" charset="0"/>
              </a:rPr>
              <a:t> :</a:t>
            </a:r>
          </a:p>
        </p:txBody>
      </p:sp>
      <p:sp>
        <p:nvSpPr>
          <p:cNvPr id="80907" name="Text Box 80906"/>
          <p:cNvSpPr txBox="1"/>
          <p:nvPr/>
        </p:nvSpPr>
        <p:spPr>
          <a:xfrm>
            <a:off x="-76200" y="3657600"/>
            <a:ext cx="9297035" cy="175323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lstStyle/>
          <a:p>
            <a:pPr marL="342900" indent="-342900">
              <a:buAutoNum type="alphaLcParenR"/>
            </a:pPr>
            <a:r>
              <a:rPr lang="en-US" sz="3600" b="1">
                <a:solidFill>
                  <a:schemeClr val="tx2"/>
                </a:solidFill>
                <a:latin typeface="VNI-Times" pitchFamily="2" charset="0"/>
              </a:rPr>
              <a:t>Hai đường thẳng cắt nhau.</a:t>
            </a:r>
            <a:endParaRPr sz="3600" b="1">
              <a:solidFill>
                <a:schemeClr val="tx2"/>
              </a:solidFill>
              <a:latin typeface="VNI-Times" pitchFamily="2" charset="0"/>
            </a:endParaRPr>
          </a:p>
          <a:p>
            <a:pPr marL="342900" indent="-342900">
              <a:buAutoNum type="alphaLcParenR"/>
            </a:pPr>
            <a:r>
              <a:rPr lang="en-US" sz="3600" b="1">
                <a:solidFill>
                  <a:schemeClr val="tx1"/>
                </a:solidFill>
                <a:latin typeface="VNI-Times" pitchFamily="2" charset="0"/>
              </a:rPr>
              <a:t>Hai đường thẳng song song với nhau.</a:t>
            </a:r>
            <a:endParaRPr sz="3600" b="1">
              <a:solidFill>
                <a:schemeClr val="tx2"/>
              </a:solidFill>
              <a:latin typeface="VNI-Times" pitchFamily="2" charset="0"/>
            </a:endParaRPr>
          </a:p>
          <a:p>
            <a:pPr marL="342900" indent="-342900">
              <a:buAutoNum type="alphaLcParenR"/>
            </a:pPr>
            <a:r>
              <a:rPr lang="en-US" sz="3600" b="1">
                <a:solidFill>
                  <a:schemeClr val="tx2"/>
                </a:solidFill>
                <a:latin typeface="VNI-Times" pitchFamily="2" charset="0"/>
              </a:rPr>
              <a:t>Hai đường thẳng trùng nhau.</a:t>
            </a:r>
          </a:p>
        </p:txBody>
      </p:sp>
    </p:spTree>
  </p:cSld>
  <p:clrMapOvr>
    <a:masterClrMapping/>
  </p:clrMapOvr>
  <p:transition spd="med">
    <p:blinds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809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1" dur="500"/>
                                        <p:tgtEl>
                                          <p:spTgt spid="809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3" presetClass="entr" presetSubtype="16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5" dur="500"/>
                                        <p:tgtEl>
                                          <p:spTgt spid="809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8" dur="500"/>
                                        <p:tgtEl>
                                          <p:spTgt spid="809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0903" grpId="0" bldLvl="0" animBg="1"/>
      <p:bldP spid="80905" grpId="0"/>
      <p:bldP spid="80906" grpId="1"/>
      <p:bldP spid="8090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6" name="Text Box 8195"/>
          <p:cNvSpPr txBox="1"/>
          <p:nvPr/>
        </p:nvSpPr>
        <p:spPr>
          <a:xfrm>
            <a:off x="1905000" y="304800"/>
            <a:ext cx="6096000" cy="579438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altLang="zh-CN" sz="3200" err="1">
                <a:latin typeface="Tahoma" panose="020B0604030504040204" pitchFamily="34" charset="0"/>
              </a:rPr>
              <a:t>Bài</a:t>
            </a:r>
            <a:r>
              <a:rPr lang="en-US" altLang="zh-CN" sz="3200">
                <a:latin typeface="Tahoma" panose="020B0604030504040204" pitchFamily="34" charset="0"/>
              </a:rPr>
              <a:t> </a:t>
            </a:r>
            <a:r>
              <a:rPr lang="en-US" altLang="zh-CN" sz="3200" err="1">
                <a:latin typeface="Tahoma" panose="020B0604030504040204" pitchFamily="34" charset="0"/>
              </a:rPr>
              <a:t>làm</a:t>
            </a:r>
            <a:r>
              <a:rPr lang="en-US" altLang="zh-CN">
                <a:latin typeface="Tahoma" panose="020B0604030504040204" pitchFamily="34" charset="0"/>
              </a:rPr>
              <a:t> </a:t>
            </a:r>
          </a:p>
        </p:txBody>
      </p:sp>
      <p:sp>
        <p:nvSpPr>
          <p:cNvPr id="14338" name="Straight Connector 8196"/>
          <p:cNvSpPr/>
          <p:nvPr/>
        </p:nvSpPr>
        <p:spPr>
          <a:xfrm>
            <a:off x="2895600" y="5238750"/>
            <a:ext cx="6019800" cy="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</p:sp>
      <p:sp>
        <p:nvSpPr>
          <p:cNvPr id="14339" name="Straight Connector 8210"/>
          <p:cNvSpPr/>
          <p:nvPr/>
        </p:nvSpPr>
        <p:spPr>
          <a:xfrm flipV="1">
            <a:off x="5486400" y="1143000"/>
            <a:ext cx="0" cy="541020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</p:sp>
      <p:sp>
        <p:nvSpPr>
          <p:cNvPr id="14340" name="Text Box 8211"/>
          <p:cNvSpPr txBox="1"/>
          <p:nvPr/>
        </p:nvSpPr>
        <p:spPr>
          <a:xfrm>
            <a:off x="4957763" y="5257800"/>
            <a:ext cx="381000" cy="366713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altLang="zh-CN">
                <a:latin typeface="Tahoma" panose="020B0604030504040204" pitchFamily="34" charset="0"/>
              </a:rPr>
              <a:t>o</a:t>
            </a:r>
          </a:p>
        </p:txBody>
      </p:sp>
      <p:sp>
        <p:nvSpPr>
          <p:cNvPr id="14341" name="Straight Connector 8212"/>
          <p:cNvSpPr/>
          <p:nvPr/>
        </p:nvSpPr>
        <p:spPr>
          <a:xfrm>
            <a:off x="7300913" y="5148263"/>
            <a:ext cx="0" cy="15240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4342" name="Straight Connector 8213"/>
          <p:cNvSpPr/>
          <p:nvPr/>
        </p:nvSpPr>
        <p:spPr>
          <a:xfrm>
            <a:off x="6400800" y="5148263"/>
            <a:ext cx="0" cy="15240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4343" name="Straight Connector 8214"/>
          <p:cNvSpPr/>
          <p:nvPr/>
        </p:nvSpPr>
        <p:spPr>
          <a:xfrm>
            <a:off x="4572000" y="5133975"/>
            <a:ext cx="0" cy="15240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4344" name="Straight Connector 8215"/>
          <p:cNvSpPr/>
          <p:nvPr/>
        </p:nvSpPr>
        <p:spPr>
          <a:xfrm>
            <a:off x="3643313" y="5148263"/>
            <a:ext cx="0" cy="15240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4345" name="Straight Connector 8216"/>
          <p:cNvSpPr/>
          <p:nvPr/>
        </p:nvSpPr>
        <p:spPr>
          <a:xfrm>
            <a:off x="5405438" y="4343400"/>
            <a:ext cx="152400" cy="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4346" name="Straight Connector 8217"/>
          <p:cNvSpPr/>
          <p:nvPr/>
        </p:nvSpPr>
        <p:spPr>
          <a:xfrm>
            <a:off x="5405438" y="3429000"/>
            <a:ext cx="152400" cy="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4347" name="Straight Connector 8218"/>
          <p:cNvSpPr/>
          <p:nvPr/>
        </p:nvSpPr>
        <p:spPr>
          <a:xfrm>
            <a:off x="5405438" y="2514600"/>
            <a:ext cx="152400" cy="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4348" name="Straight Connector 8219"/>
          <p:cNvSpPr/>
          <p:nvPr/>
        </p:nvSpPr>
        <p:spPr>
          <a:xfrm>
            <a:off x="5419725" y="6172200"/>
            <a:ext cx="152400" cy="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4349" name="Text Box 8220"/>
          <p:cNvSpPr txBox="1"/>
          <p:nvPr/>
        </p:nvSpPr>
        <p:spPr>
          <a:xfrm>
            <a:off x="8686800" y="5334000"/>
            <a:ext cx="609600" cy="366713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altLang="zh-CN">
                <a:latin typeface="Tahoma" panose="020B0604030504040204" pitchFamily="34" charset="0"/>
              </a:rPr>
              <a:t>x</a:t>
            </a:r>
          </a:p>
        </p:txBody>
      </p:sp>
      <p:sp>
        <p:nvSpPr>
          <p:cNvPr id="14350" name="Text Box 8221"/>
          <p:cNvSpPr txBox="1"/>
          <p:nvPr/>
        </p:nvSpPr>
        <p:spPr>
          <a:xfrm>
            <a:off x="5029200" y="1219200"/>
            <a:ext cx="304800" cy="366713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altLang="zh-CN">
                <a:latin typeface="Tahoma" panose="020B0604030504040204" pitchFamily="34" charset="0"/>
              </a:rPr>
              <a:t>y</a:t>
            </a:r>
          </a:p>
        </p:txBody>
      </p:sp>
      <p:sp>
        <p:nvSpPr>
          <p:cNvPr id="8223" name="Straight Connector 8222"/>
          <p:cNvSpPr/>
          <p:nvPr/>
        </p:nvSpPr>
        <p:spPr>
          <a:xfrm flipV="1">
            <a:off x="3429000" y="1752600"/>
            <a:ext cx="2438400" cy="4724400"/>
          </a:xfrm>
          <a:prstGeom prst="line">
            <a:avLst/>
          </a:prstGeom>
          <a:ln w="28575" cap="flat" cmpd="sng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8224" name="Rectangular Callout 8223"/>
          <p:cNvSpPr/>
          <p:nvPr/>
        </p:nvSpPr>
        <p:spPr>
          <a:xfrm>
            <a:off x="6224588" y="-904875"/>
            <a:ext cx="1447800" cy="381000"/>
          </a:xfrm>
          <a:prstGeom prst="wedgeRectCallout">
            <a:avLst>
              <a:gd name="adj1" fmla="val -83222"/>
              <a:gd name="adj2" fmla="val 190000"/>
            </a:avLst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anchor="t" anchorCtr="0"/>
          <a:lstStyle/>
          <a:p>
            <a:pPr algn="ctr" eaLnBrk="0" hangingPunct="0"/>
            <a:r>
              <a:rPr lang="en-US" altLang="zh-CN">
                <a:latin typeface="Tahoma" panose="020B0604030504040204" pitchFamily="34" charset="0"/>
              </a:rPr>
              <a:t>y= 2x + 3</a:t>
            </a:r>
          </a:p>
        </p:txBody>
      </p:sp>
      <p:sp>
        <p:nvSpPr>
          <p:cNvPr id="8226" name="Straight Connector 8225"/>
          <p:cNvSpPr/>
          <p:nvPr/>
        </p:nvSpPr>
        <p:spPr>
          <a:xfrm>
            <a:off x="5410200" y="3429000"/>
            <a:ext cx="1219200" cy="0"/>
          </a:xfrm>
          <a:prstGeom prst="line">
            <a:avLst/>
          </a:prstGeom>
          <a:ln w="9525" cap="flat" cmpd="sng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</p:spPr>
      </p:sp>
      <p:sp>
        <p:nvSpPr>
          <p:cNvPr id="8227" name="Straight Connector 8226"/>
          <p:cNvSpPr/>
          <p:nvPr/>
        </p:nvSpPr>
        <p:spPr>
          <a:xfrm flipV="1">
            <a:off x="6400800" y="3124200"/>
            <a:ext cx="0" cy="2057400"/>
          </a:xfrm>
          <a:prstGeom prst="line">
            <a:avLst/>
          </a:prstGeom>
          <a:ln w="9525" cap="flat" cmpd="sng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</p:spPr>
      </p:sp>
      <p:sp>
        <p:nvSpPr>
          <p:cNvPr id="8228" name="Straight Connector 8227"/>
          <p:cNvSpPr/>
          <p:nvPr/>
        </p:nvSpPr>
        <p:spPr>
          <a:xfrm flipV="1">
            <a:off x="4766887" y="2292257"/>
            <a:ext cx="2209800" cy="4419600"/>
          </a:xfrm>
          <a:prstGeom prst="line">
            <a:avLst/>
          </a:prstGeom>
          <a:ln w="28575" cap="flat" cmpd="sng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8229" name="Rectangular Callout 8228"/>
          <p:cNvSpPr/>
          <p:nvPr/>
        </p:nvSpPr>
        <p:spPr>
          <a:xfrm>
            <a:off x="10158413" y="2052638"/>
            <a:ext cx="1447800" cy="381000"/>
          </a:xfrm>
          <a:prstGeom prst="wedgeRectCallout">
            <a:avLst>
              <a:gd name="adj1" fmla="val -125657"/>
              <a:gd name="adj2" fmla="val 157500"/>
            </a:avLst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anchor="t" anchorCtr="0"/>
          <a:lstStyle/>
          <a:p>
            <a:pPr algn="ctr" eaLnBrk="0" hangingPunct="0"/>
            <a:r>
              <a:rPr lang="en-US" altLang="zh-CN">
                <a:latin typeface="Tahoma" panose="020B0604030504040204" pitchFamily="34" charset="0"/>
              </a:rPr>
              <a:t>y= 2x</a:t>
            </a:r>
          </a:p>
        </p:txBody>
      </p:sp>
      <p:sp>
        <p:nvSpPr>
          <p:cNvPr id="14357" name="Text Box 8229"/>
          <p:cNvSpPr txBox="1"/>
          <p:nvPr/>
        </p:nvSpPr>
        <p:spPr>
          <a:xfrm>
            <a:off x="5029200" y="6019800"/>
            <a:ext cx="457200" cy="366713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altLang="zh-CN">
                <a:latin typeface="Tahoma" panose="020B0604030504040204" pitchFamily="34" charset="0"/>
              </a:rPr>
              <a:t>-1</a:t>
            </a:r>
          </a:p>
        </p:txBody>
      </p:sp>
      <p:sp>
        <p:nvSpPr>
          <p:cNvPr id="14358" name="Text Box 8230"/>
          <p:cNvSpPr txBox="1"/>
          <p:nvPr/>
        </p:nvSpPr>
        <p:spPr>
          <a:xfrm>
            <a:off x="5105400" y="3276600"/>
            <a:ext cx="457200" cy="366713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altLang="zh-CN">
                <a:latin typeface="Tahoma" panose="020B0604030504040204" pitchFamily="34" charset="0"/>
              </a:rPr>
              <a:t>2</a:t>
            </a:r>
          </a:p>
        </p:txBody>
      </p:sp>
      <p:sp>
        <p:nvSpPr>
          <p:cNvPr id="14359" name="Text Box 8231"/>
          <p:cNvSpPr txBox="1"/>
          <p:nvPr/>
        </p:nvSpPr>
        <p:spPr>
          <a:xfrm>
            <a:off x="5029200" y="2362200"/>
            <a:ext cx="457200" cy="366713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altLang="zh-CN">
                <a:latin typeface="Tahoma" panose="020B0604030504040204" pitchFamily="34" charset="0"/>
              </a:rPr>
              <a:t>3</a:t>
            </a:r>
          </a:p>
        </p:txBody>
      </p:sp>
      <p:sp>
        <p:nvSpPr>
          <p:cNvPr id="14360" name="Text Box 8232"/>
          <p:cNvSpPr txBox="1"/>
          <p:nvPr/>
        </p:nvSpPr>
        <p:spPr>
          <a:xfrm>
            <a:off x="3733800" y="4876800"/>
            <a:ext cx="533400" cy="304800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altLang="zh-CN" sz="1400">
                <a:latin typeface="Tahoma" panose="020B0604030504040204" pitchFamily="34" charset="0"/>
              </a:rPr>
              <a:t>-1,5</a:t>
            </a:r>
          </a:p>
        </p:txBody>
      </p:sp>
      <p:sp>
        <p:nvSpPr>
          <p:cNvPr id="14361" name="Text Box 8233"/>
          <p:cNvSpPr txBox="1"/>
          <p:nvPr/>
        </p:nvSpPr>
        <p:spPr>
          <a:xfrm>
            <a:off x="3429000" y="5334000"/>
            <a:ext cx="457200" cy="366713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altLang="zh-CN">
                <a:latin typeface="Tahoma" panose="020B0604030504040204" pitchFamily="34" charset="0"/>
              </a:rPr>
              <a:t>-2</a:t>
            </a:r>
          </a:p>
        </p:txBody>
      </p:sp>
      <p:sp>
        <p:nvSpPr>
          <p:cNvPr id="14362" name="Text Box 8234"/>
          <p:cNvSpPr txBox="1"/>
          <p:nvPr/>
        </p:nvSpPr>
        <p:spPr>
          <a:xfrm>
            <a:off x="4343400" y="5410200"/>
            <a:ext cx="457200" cy="366713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altLang="zh-CN">
                <a:latin typeface="Tahoma" panose="020B0604030504040204" pitchFamily="34" charset="0"/>
              </a:rPr>
              <a:t>-1</a:t>
            </a:r>
          </a:p>
        </p:txBody>
      </p:sp>
      <p:sp>
        <p:nvSpPr>
          <p:cNvPr id="14363" name="Text Box 8235"/>
          <p:cNvSpPr txBox="1"/>
          <p:nvPr/>
        </p:nvSpPr>
        <p:spPr>
          <a:xfrm>
            <a:off x="7034213" y="5410200"/>
            <a:ext cx="457200" cy="366713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altLang="zh-CN">
                <a:latin typeface="Tahoma" panose="020B0604030504040204" pitchFamily="34" charset="0"/>
              </a:rPr>
              <a:t>2</a:t>
            </a:r>
          </a:p>
        </p:txBody>
      </p:sp>
      <p:sp>
        <p:nvSpPr>
          <p:cNvPr id="14364" name="Text Box 8236"/>
          <p:cNvSpPr txBox="1"/>
          <p:nvPr/>
        </p:nvSpPr>
        <p:spPr>
          <a:xfrm>
            <a:off x="5105400" y="4191000"/>
            <a:ext cx="457200" cy="366713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altLang="zh-CN">
                <a:latin typeface="Tahoma" panose="020B0604030504040204" pitchFamily="34" charset="0"/>
              </a:rPr>
              <a:t>1</a:t>
            </a:r>
          </a:p>
        </p:txBody>
      </p:sp>
      <p:sp>
        <p:nvSpPr>
          <p:cNvPr id="8238" name="Text Box 8237"/>
          <p:cNvSpPr txBox="1"/>
          <p:nvPr/>
        </p:nvSpPr>
        <p:spPr>
          <a:xfrm>
            <a:off x="0" y="762000"/>
            <a:ext cx="3810000" cy="2154238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pPr marL="342900" indent="-342900" eaLnBrk="0" hangingPunct="0">
              <a:spcBef>
                <a:spcPct val="50000"/>
              </a:spcBef>
              <a:buAutoNum type="arabicPeriod"/>
            </a:pPr>
            <a:r>
              <a:rPr lang="en-US" altLang="zh-CN" err="1">
                <a:latin typeface="Tahoma" panose="020B0604030504040204" pitchFamily="34" charset="0"/>
              </a:rPr>
              <a:t>Vẽ</a:t>
            </a:r>
            <a:r>
              <a:rPr lang="en-US" altLang="zh-CN">
                <a:latin typeface="Tahoma" panose="020B0604030504040204" pitchFamily="34" charset="0"/>
              </a:rPr>
              <a:t> </a:t>
            </a:r>
            <a:r>
              <a:rPr lang="en-US" altLang="zh-CN" err="1">
                <a:latin typeface="Tahoma" panose="020B0604030504040204" pitchFamily="34" charset="0"/>
              </a:rPr>
              <a:t>đồ</a:t>
            </a:r>
            <a:r>
              <a:rPr lang="en-US" altLang="zh-CN">
                <a:latin typeface="Tahoma" panose="020B0604030504040204" pitchFamily="34" charset="0"/>
              </a:rPr>
              <a:t> </a:t>
            </a:r>
            <a:r>
              <a:rPr lang="en-US" altLang="zh-CN" err="1">
                <a:latin typeface="Tahoma" panose="020B0604030504040204" pitchFamily="34" charset="0"/>
              </a:rPr>
              <a:t>thị</a:t>
            </a:r>
            <a:r>
              <a:rPr lang="en-US" altLang="zh-CN">
                <a:latin typeface="Tahoma" panose="020B0604030504040204" pitchFamily="34" charset="0"/>
              </a:rPr>
              <a:t> </a:t>
            </a:r>
            <a:r>
              <a:rPr lang="en-US" altLang="zh-CN" err="1">
                <a:latin typeface="Tahoma" panose="020B0604030504040204" pitchFamily="34" charset="0"/>
              </a:rPr>
              <a:t>hàm</a:t>
            </a:r>
            <a:r>
              <a:rPr lang="en-US" altLang="zh-CN">
                <a:latin typeface="Tahoma" panose="020B0604030504040204" pitchFamily="34" charset="0"/>
              </a:rPr>
              <a:t> </a:t>
            </a:r>
            <a:r>
              <a:rPr lang="en-US" altLang="zh-CN" err="1">
                <a:latin typeface="Tahoma" panose="020B0604030504040204" pitchFamily="34" charset="0"/>
              </a:rPr>
              <a:t>số</a:t>
            </a:r>
            <a:r>
              <a:rPr lang="en-US" altLang="zh-CN">
                <a:latin typeface="Tahoma" panose="020B0604030504040204" pitchFamily="34" charset="0"/>
              </a:rPr>
              <a:t> y = 2x </a:t>
            </a:r>
          </a:p>
          <a:p>
            <a:pPr marL="342900" indent="-342900" eaLnBrk="0" hangingPunct="0">
              <a:spcBef>
                <a:spcPct val="50000"/>
              </a:spcBef>
              <a:buNone/>
            </a:pPr>
            <a:r>
              <a:rPr lang="en-US" altLang="zh-CN">
                <a:latin typeface="Tahoma" panose="020B0604030504040204" pitchFamily="34" charset="0"/>
              </a:rPr>
              <a:t>     </a:t>
            </a:r>
            <a:r>
              <a:rPr lang="en-US" altLang="zh-CN" err="1">
                <a:latin typeface="Tahoma" panose="020B0604030504040204" pitchFamily="34" charset="0"/>
              </a:rPr>
              <a:t>Cho</a:t>
            </a:r>
            <a:r>
              <a:rPr lang="en-US" altLang="zh-CN">
                <a:latin typeface="Tahoma" panose="020B0604030504040204" pitchFamily="34" charset="0"/>
              </a:rPr>
              <a:t> x = 1 . </a:t>
            </a:r>
            <a:r>
              <a:rPr lang="en-US" altLang="zh-CN" err="1">
                <a:latin typeface="Tahoma" panose="020B0604030504040204" pitchFamily="34" charset="0"/>
              </a:rPr>
              <a:t>Suy</a:t>
            </a:r>
            <a:r>
              <a:rPr lang="en-US" altLang="zh-CN">
                <a:latin typeface="Tahoma" panose="020B0604030504040204" pitchFamily="34" charset="0"/>
              </a:rPr>
              <a:t> </a:t>
            </a:r>
            <a:r>
              <a:rPr lang="en-US" altLang="zh-CN" err="1">
                <a:latin typeface="Tahoma" panose="020B0604030504040204" pitchFamily="34" charset="0"/>
              </a:rPr>
              <a:t>ra</a:t>
            </a:r>
            <a:r>
              <a:rPr lang="en-US" altLang="zh-CN">
                <a:latin typeface="Tahoma" panose="020B0604030504040204" pitchFamily="34" charset="0"/>
              </a:rPr>
              <a:t> y = 2.1= 2</a:t>
            </a:r>
          </a:p>
          <a:p>
            <a:pPr marL="342900" indent="-342900" eaLnBrk="0" hangingPunct="0">
              <a:spcBef>
                <a:spcPct val="50000"/>
              </a:spcBef>
              <a:buNone/>
            </a:pPr>
            <a:r>
              <a:rPr lang="en-US" altLang="zh-CN">
                <a:latin typeface="Tahoma" panose="020B0604030504040204" pitchFamily="34" charset="0"/>
              </a:rPr>
              <a:t>     * </a:t>
            </a:r>
            <a:r>
              <a:rPr lang="en-US" altLang="zh-CN" err="1">
                <a:latin typeface="Tahoma" panose="020B0604030504040204" pitchFamily="34" charset="0"/>
              </a:rPr>
              <a:t>Vậy</a:t>
            </a:r>
            <a:r>
              <a:rPr lang="en-US" altLang="zh-CN">
                <a:latin typeface="Tahoma" panose="020B0604030504040204" pitchFamily="34" charset="0"/>
              </a:rPr>
              <a:t> </a:t>
            </a:r>
            <a:r>
              <a:rPr lang="en-US" altLang="zh-CN" err="1">
                <a:latin typeface="Tahoma" panose="020B0604030504040204" pitchFamily="34" charset="0"/>
              </a:rPr>
              <a:t>đồ</a:t>
            </a:r>
            <a:r>
              <a:rPr lang="en-US" altLang="zh-CN">
                <a:latin typeface="Tahoma" panose="020B0604030504040204" pitchFamily="34" charset="0"/>
              </a:rPr>
              <a:t> </a:t>
            </a:r>
            <a:r>
              <a:rPr lang="en-US" altLang="zh-CN" err="1">
                <a:latin typeface="Tahoma" panose="020B0604030504040204" pitchFamily="34" charset="0"/>
              </a:rPr>
              <a:t>thị</a:t>
            </a:r>
            <a:r>
              <a:rPr lang="en-US" altLang="zh-CN">
                <a:latin typeface="Tahoma" panose="020B0604030504040204" pitchFamily="34" charset="0"/>
              </a:rPr>
              <a:t> </a:t>
            </a:r>
            <a:r>
              <a:rPr lang="en-US" altLang="zh-CN" err="1">
                <a:latin typeface="Tahoma" panose="020B0604030504040204" pitchFamily="34" charset="0"/>
              </a:rPr>
              <a:t>hàm</a:t>
            </a:r>
            <a:r>
              <a:rPr lang="en-US" altLang="zh-CN">
                <a:latin typeface="Tahoma" panose="020B0604030504040204" pitchFamily="34" charset="0"/>
              </a:rPr>
              <a:t> </a:t>
            </a:r>
            <a:r>
              <a:rPr lang="en-US" altLang="zh-CN" err="1">
                <a:latin typeface="Tahoma" panose="020B0604030504040204" pitchFamily="34" charset="0"/>
              </a:rPr>
              <a:t>số</a:t>
            </a:r>
            <a:r>
              <a:rPr lang="en-US" altLang="zh-CN">
                <a:latin typeface="Tahoma" panose="020B0604030504040204" pitchFamily="34" charset="0"/>
              </a:rPr>
              <a:t> y = 2x </a:t>
            </a:r>
            <a:r>
              <a:rPr lang="en-US" altLang="zh-CN" err="1">
                <a:latin typeface="Tahoma" panose="020B0604030504040204" pitchFamily="34" charset="0"/>
              </a:rPr>
              <a:t>đi</a:t>
            </a:r>
            <a:r>
              <a:rPr lang="en-US" altLang="zh-CN">
                <a:latin typeface="Tahoma" panose="020B0604030504040204" pitchFamily="34" charset="0"/>
              </a:rPr>
              <a:t> qua </a:t>
            </a:r>
            <a:r>
              <a:rPr lang="en-US" altLang="zh-CN" err="1">
                <a:latin typeface="Tahoma" panose="020B0604030504040204" pitchFamily="34" charset="0"/>
              </a:rPr>
              <a:t>điểm</a:t>
            </a:r>
            <a:r>
              <a:rPr lang="en-US" altLang="zh-CN">
                <a:latin typeface="Tahoma" panose="020B0604030504040204" pitchFamily="34" charset="0"/>
              </a:rPr>
              <a:t> A( 1; 2) </a:t>
            </a:r>
            <a:r>
              <a:rPr lang="en-US" altLang="zh-CN" err="1">
                <a:latin typeface="Tahoma" panose="020B0604030504040204" pitchFamily="34" charset="0"/>
              </a:rPr>
              <a:t>và</a:t>
            </a:r>
            <a:r>
              <a:rPr lang="en-US" altLang="zh-CN">
                <a:latin typeface="Tahoma" panose="020B0604030504040204" pitchFamily="34" charset="0"/>
              </a:rPr>
              <a:t> </a:t>
            </a:r>
            <a:r>
              <a:rPr lang="en-US" altLang="zh-CN" err="1">
                <a:latin typeface="Tahoma" panose="020B0604030504040204" pitchFamily="34" charset="0"/>
              </a:rPr>
              <a:t>điểm</a:t>
            </a:r>
            <a:r>
              <a:rPr lang="en-US" altLang="zh-CN">
                <a:latin typeface="Tahoma" panose="020B0604030504040204" pitchFamily="34" charset="0"/>
              </a:rPr>
              <a:t>            O ( 0 ; 0)</a:t>
            </a:r>
          </a:p>
          <a:p>
            <a:pPr marL="342900" indent="-342900" eaLnBrk="0" hangingPunct="0">
              <a:spcBef>
                <a:spcPct val="50000"/>
              </a:spcBef>
              <a:buNone/>
            </a:pPr>
            <a:endParaRPr lang="en-US" altLang="zh-CN">
              <a:latin typeface="Tahoma" panose="020B0604030504040204" pitchFamily="34" charset="0"/>
            </a:endParaRPr>
          </a:p>
        </p:txBody>
      </p:sp>
      <p:sp>
        <p:nvSpPr>
          <p:cNvPr id="8239" name="Text Box 8238"/>
          <p:cNvSpPr txBox="1"/>
          <p:nvPr/>
        </p:nvSpPr>
        <p:spPr>
          <a:xfrm>
            <a:off x="0" y="2743200"/>
            <a:ext cx="3657600" cy="2566988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pPr marL="342900" indent="-342900" eaLnBrk="0" hangingPunct="0">
              <a:spcBef>
                <a:spcPct val="50000"/>
              </a:spcBef>
            </a:pPr>
            <a:r>
              <a:rPr lang="en-US" altLang="zh-CN">
                <a:latin typeface="Tahoma" panose="020B0604030504040204" pitchFamily="34" charset="0"/>
              </a:rPr>
              <a:t>2. </a:t>
            </a:r>
            <a:r>
              <a:rPr lang="en-US" altLang="zh-CN" err="1">
                <a:latin typeface="Tahoma" panose="020B0604030504040204" pitchFamily="34" charset="0"/>
              </a:rPr>
              <a:t>Vẽ</a:t>
            </a:r>
            <a:r>
              <a:rPr lang="en-US" altLang="zh-CN">
                <a:latin typeface="Tahoma" panose="020B0604030504040204" pitchFamily="34" charset="0"/>
              </a:rPr>
              <a:t> </a:t>
            </a:r>
            <a:r>
              <a:rPr lang="en-US" altLang="zh-CN" err="1">
                <a:latin typeface="Tahoma" panose="020B0604030504040204" pitchFamily="34" charset="0"/>
              </a:rPr>
              <a:t>đồ</a:t>
            </a:r>
            <a:r>
              <a:rPr lang="en-US" altLang="zh-CN">
                <a:latin typeface="Tahoma" panose="020B0604030504040204" pitchFamily="34" charset="0"/>
              </a:rPr>
              <a:t> </a:t>
            </a:r>
            <a:r>
              <a:rPr lang="en-US" altLang="zh-CN" err="1">
                <a:latin typeface="Tahoma" panose="020B0604030504040204" pitchFamily="34" charset="0"/>
              </a:rPr>
              <a:t>thị</a:t>
            </a:r>
            <a:r>
              <a:rPr lang="en-US" altLang="zh-CN">
                <a:latin typeface="Tahoma" panose="020B0604030504040204" pitchFamily="34" charset="0"/>
              </a:rPr>
              <a:t> </a:t>
            </a:r>
            <a:r>
              <a:rPr lang="en-US" altLang="zh-CN" err="1">
                <a:latin typeface="Tahoma" panose="020B0604030504040204" pitchFamily="34" charset="0"/>
              </a:rPr>
              <a:t>hàm</a:t>
            </a:r>
            <a:r>
              <a:rPr lang="en-US" altLang="zh-CN">
                <a:latin typeface="Tahoma" panose="020B0604030504040204" pitchFamily="34" charset="0"/>
              </a:rPr>
              <a:t> </a:t>
            </a:r>
            <a:r>
              <a:rPr lang="en-US" altLang="zh-CN" err="1">
                <a:latin typeface="Tahoma" panose="020B0604030504040204" pitchFamily="34" charset="0"/>
              </a:rPr>
              <a:t>số</a:t>
            </a:r>
            <a:r>
              <a:rPr lang="en-US" altLang="zh-CN">
                <a:latin typeface="Tahoma" panose="020B0604030504040204" pitchFamily="34" charset="0"/>
              </a:rPr>
              <a:t> y = 2x + 3</a:t>
            </a:r>
          </a:p>
          <a:p>
            <a:pPr marL="342900" indent="-342900" eaLnBrk="0" hangingPunct="0">
              <a:spcBef>
                <a:spcPct val="50000"/>
              </a:spcBef>
            </a:pPr>
            <a:r>
              <a:rPr lang="en-US" altLang="zh-CN">
                <a:latin typeface="Tahoma" panose="020B0604030504040204" pitchFamily="34" charset="0"/>
              </a:rPr>
              <a:t>     </a:t>
            </a:r>
            <a:r>
              <a:rPr lang="en-US" altLang="zh-CN" err="1">
                <a:latin typeface="Tahoma" panose="020B0604030504040204" pitchFamily="34" charset="0"/>
              </a:rPr>
              <a:t>Cho</a:t>
            </a:r>
            <a:r>
              <a:rPr lang="en-US" altLang="zh-CN">
                <a:latin typeface="Tahoma" panose="020B0604030504040204" pitchFamily="34" charset="0"/>
              </a:rPr>
              <a:t> x = 0. </a:t>
            </a:r>
            <a:r>
              <a:rPr lang="en-US" altLang="zh-CN" err="1">
                <a:latin typeface="Tahoma" panose="020B0604030504040204" pitchFamily="34" charset="0"/>
              </a:rPr>
              <a:t>Suy</a:t>
            </a:r>
            <a:r>
              <a:rPr lang="en-US" altLang="zh-CN">
                <a:latin typeface="Tahoma" panose="020B0604030504040204" pitchFamily="34" charset="0"/>
              </a:rPr>
              <a:t> </a:t>
            </a:r>
            <a:r>
              <a:rPr lang="en-US" altLang="zh-CN" err="1">
                <a:latin typeface="Tahoma" panose="020B0604030504040204" pitchFamily="34" charset="0"/>
              </a:rPr>
              <a:t>ra</a:t>
            </a:r>
            <a:r>
              <a:rPr lang="en-US" altLang="zh-CN">
                <a:latin typeface="Tahoma" panose="020B0604030504040204" pitchFamily="34" charset="0"/>
              </a:rPr>
              <a:t> y = 3</a:t>
            </a:r>
          </a:p>
          <a:p>
            <a:pPr marL="342900" indent="-342900" eaLnBrk="0" hangingPunct="0">
              <a:spcBef>
                <a:spcPct val="50000"/>
              </a:spcBef>
            </a:pPr>
            <a:r>
              <a:rPr lang="en-US" altLang="zh-CN">
                <a:latin typeface="Tahoma" panose="020B0604030504040204" pitchFamily="34" charset="0"/>
              </a:rPr>
              <a:t>     </a:t>
            </a:r>
            <a:r>
              <a:rPr lang="en-US" altLang="zh-CN" err="1">
                <a:latin typeface="Tahoma" panose="020B0604030504040204" pitchFamily="34" charset="0"/>
              </a:rPr>
              <a:t>Cho</a:t>
            </a:r>
            <a:r>
              <a:rPr lang="en-US" altLang="zh-CN">
                <a:latin typeface="Tahoma" panose="020B0604030504040204" pitchFamily="34" charset="0"/>
              </a:rPr>
              <a:t> y = 0. </a:t>
            </a:r>
            <a:r>
              <a:rPr lang="en-US" altLang="zh-CN" err="1">
                <a:latin typeface="Tahoma" panose="020B0604030504040204" pitchFamily="34" charset="0"/>
              </a:rPr>
              <a:t>Suy</a:t>
            </a:r>
            <a:r>
              <a:rPr lang="en-US" altLang="zh-CN">
                <a:latin typeface="Tahoma" panose="020B0604030504040204" pitchFamily="34" charset="0"/>
              </a:rPr>
              <a:t> </a:t>
            </a:r>
            <a:r>
              <a:rPr lang="en-US" altLang="zh-CN" err="1">
                <a:latin typeface="Tahoma" panose="020B0604030504040204" pitchFamily="34" charset="0"/>
              </a:rPr>
              <a:t>ra</a:t>
            </a:r>
            <a:r>
              <a:rPr lang="en-US" altLang="zh-CN">
                <a:latin typeface="Tahoma" panose="020B0604030504040204" pitchFamily="34" charset="0"/>
              </a:rPr>
              <a:t> x = - 1,5</a:t>
            </a:r>
          </a:p>
          <a:p>
            <a:pPr marL="342900" indent="-342900" eaLnBrk="0" hangingPunct="0">
              <a:spcBef>
                <a:spcPct val="50000"/>
              </a:spcBef>
            </a:pPr>
            <a:r>
              <a:rPr lang="en-US" altLang="zh-CN">
                <a:latin typeface="Tahoma" panose="020B0604030504040204" pitchFamily="34" charset="0"/>
              </a:rPr>
              <a:t>   * </a:t>
            </a:r>
            <a:r>
              <a:rPr lang="en-US" altLang="zh-CN" err="1">
                <a:latin typeface="Tahoma" panose="020B0604030504040204" pitchFamily="34" charset="0"/>
              </a:rPr>
              <a:t>Vậy</a:t>
            </a:r>
            <a:r>
              <a:rPr lang="en-US" altLang="zh-CN">
                <a:latin typeface="Tahoma" panose="020B0604030504040204" pitchFamily="34" charset="0"/>
              </a:rPr>
              <a:t> </a:t>
            </a:r>
            <a:r>
              <a:rPr lang="en-US" altLang="zh-CN" err="1">
                <a:latin typeface="Tahoma" panose="020B0604030504040204" pitchFamily="34" charset="0"/>
              </a:rPr>
              <a:t>đồ</a:t>
            </a:r>
            <a:r>
              <a:rPr lang="en-US" altLang="zh-CN">
                <a:latin typeface="Tahoma" panose="020B0604030504040204" pitchFamily="34" charset="0"/>
              </a:rPr>
              <a:t> </a:t>
            </a:r>
            <a:r>
              <a:rPr lang="en-US" altLang="zh-CN" err="1">
                <a:latin typeface="Tahoma" panose="020B0604030504040204" pitchFamily="34" charset="0"/>
              </a:rPr>
              <a:t>thị</a:t>
            </a:r>
            <a:r>
              <a:rPr lang="en-US" altLang="zh-CN">
                <a:latin typeface="Tahoma" panose="020B0604030504040204" pitchFamily="34" charset="0"/>
              </a:rPr>
              <a:t> </a:t>
            </a:r>
            <a:r>
              <a:rPr lang="en-US" altLang="zh-CN" err="1">
                <a:latin typeface="Tahoma" panose="020B0604030504040204" pitchFamily="34" charset="0"/>
              </a:rPr>
              <a:t>hàm</a:t>
            </a:r>
            <a:r>
              <a:rPr lang="en-US" altLang="zh-CN">
                <a:latin typeface="Tahoma" panose="020B0604030504040204" pitchFamily="34" charset="0"/>
              </a:rPr>
              <a:t> </a:t>
            </a:r>
            <a:r>
              <a:rPr lang="en-US" altLang="zh-CN" err="1">
                <a:latin typeface="Tahoma" panose="020B0604030504040204" pitchFamily="34" charset="0"/>
              </a:rPr>
              <a:t>số</a:t>
            </a:r>
            <a:r>
              <a:rPr lang="en-US" altLang="zh-CN">
                <a:latin typeface="Tahoma" panose="020B0604030504040204" pitchFamily="34" charset="0"/>
              </a:rPr>
              <a:t> y = 2x + 3 </a:t>
            </a:r>
            <a:r>
              <a:rPr lang="en-US" altLang="zh-CN" err="1">
                <a:latin typeface="Tahoma" panose="020B0604030504040204" pitchFamily="34" charset="0"/>
              </a:rPr>
              <a:t>đi</a:t>
            </a:r>
            <a:r>
              <a:rPr lang="en-US" altLang="zh-CN">
                <a:latin typeface="Tahoma" panose="020B0604030504040204" pitchFamily="34" charset="0"/>
              </a:rPr>
              <a:t> qua </a:t>
            </a:r>
            <a:r>
              <a:rPr lang="en-US" altLang="zh-CN" err="1">
                <a:latin typeface="Tahoma" panose="020B0604030504040204" pitchFamily="34" charset="0"/>
              </a:rPr>
              <a:t>điểm</a:t>
            </a:r>
            <a:r>
              <a:rPr lang="en-US" altLang="zh-CN">
                <a:latin typeface="Tahoma" panose="020B0604030504040204" pitchFamily="34" charset="0"/>
              </a:rPr>
              <a:t> B( 0; 3) </a:t>
            </a:r>
            <a:r>
              <a:rPr lang="en-US" altLang="zh-CN" err="1">
                <a:latin typeface="Tahoma" panose="020B0604030504040204" pitchFamily="34" charset="0"/>
              </a:rPr>
              <a:t>và</a:t>
            </a:r>
            <a:r>
              <a:rPr lang="en-US" altLang="zh-CN">
                <a:latin typeface="Tahoma" panose="020B0604030504040204" pitchFamily="34" charset="0"/>
              </a:rPr>
              <a:t> </a:t>
            </a:r>
            <a:r>
              <a:rPr lang="en-US" altLang="zh-CN" err="1">
                <a:latin typeface="Tahoma" panose="020B0604030504040204" pitchFamily="34" charset="0"/>
              </a:rPr>
              <a:t>điểm</a:t>
            </a:r>
            <a:r>
              <a:rPr lang="en-US" altLang="zh-CN">
                <a:latin typeface="Tahoma" panose="020B0604030504040204" pitchFamily="34" charset="0"/>
              </a:rPr>
              <a:t> C (-1,5 ; 0)</a:t>
            </a:r>
          </a:p>
          <a:p>
            <a:pPr marL="342900" indent="-342900" eaLnBrk="0" hangingPunct="0">
              <a:spcBef>
                <a:spcPct val="50000"/>
              </a:spcBef>
            </a:pPr>
            <a:endParaRPr lang="en-US" altLang="zh-CN">
              <a:latin typeface="Tahoma" panose="020B0604030504040204" pitchFamily="34" charset="0"/>
            </a:endParaRPr>
          </a:p>
        </p:txBody>
      </p:sp>
      <p:sp>
        <p:nvSpPr>
          <p:cNvPr id="14367" name="Text Box 8239"/>
          <p:cNvSpPr txBox="1"/>
          <p:nvPr/>
        </p:nvSpPr>
        <p:spPr>
          <a:xfrm>
            <a:off x="6096000" y="5410200"/>
            <a:ext cx="457200" cy="366713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altLang="zh-CN">
                <a:latin typeface="Tahoma" panose="020B0604030504040204" pitchFamily="34" charset="0"/>
              </a:rPr>
              <a:t>1</a:t>
            </a:r>
          </a:p>
        </p:txBody>
      </p:sp>
      <p:sp>
        <p:nvSpPr>
          <p:cNvPr id="8241" name="Text Box 8240"/>
          <p:cNvSpPr txBox="1"/>
          <p:nvPr/>
        </p:nvSpPr>
        <p:spPr>
          <a:xfrm>
            <a:off x="9448800" y="4267200"/>
            <a:ext cx="457200" cy="366713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altLang="zh-CN">
                <a:latin typeface="Tahoma" panose="020B0604030504040204" pitchFamily="34" charset="0"/>
              </a:rPr>
              <a:t>A</a:t>
            </a:r>
          </a:p>
        </p:txBody>
      </p:sp>
      <p:sp>
        <p:nvSpPr>
          <p:cNvPr id="8242" name="Text Box 8241"/>
          <p:cNvSpPr txBox="1"/>
          <p:nvPr/>
        </p:nvSpPr>
        <p:spPr>
          <a:xfrm>
            <a:off x="5715000" y="2286000"/>
            <a:ext cx="381000" cy="366713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altLang="zh-CN">
                <a:latin typeface="Tahoma" panose="020B0604030504040204" pitchFamily="34" charset="0"/>
              </a:rPr>
              <a:t>B</a:t>
            </a:r>
          </a:p>
        </p:txBody>
      </p:sp>
      <p:sp>
        <p:nvSpPr>
          <p:cNvPr id="8243" name="Text Box 8242"/>
          <p:cNvSpPr txBox="1"/>
          <p:nvPr/>
        </p:nvSpPr>
        <p:spPr>
          <a:xfrm>
            <a:off x="3962400" y="5195888"/>
            <a:ext cx="304800" cy="366712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altLang="zh-CN">
                <a:latin typeface="Tahoma" panose="020B0604030504040204" pitchFamily="34" charset="0"/>
              </a:rPr>
              <a:t>C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82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82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0" dur="500"/>
                                        <p:tgtEl>
                                          <p:spTgt spid="82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9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5834 0.29526 L -0.33333 -0.14867 " pathEditMode="relative" rAng="0" ptsTypes="AA">
                                      <p:cBhvr>
                                        <p:cTn id="24" dur="2000" fill="hold"/>
                                        <p:tgtEl>
                                          <p:spTgt spid="824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9600" y="-222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5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6 4.79769E-6 L -0.25677 -0.00486 " pathEditMode="relative" rAng="0" ptsTypes="AA">
                                      <p:cBhvr>
                                        <p:cTn id="28" dur="2000" fill="hold"/>
                                        <p:tgtEl>
                                          <p:spTgt spid="82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800" y="-3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3" dur="2000"/>
                                        <p:tgtEl>
                                          <p:spTgt spid="82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1000" fill="hold"/>
                                        <p:tgtEl>
                                          <p:spTgt spid="82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1000" fill="hold"/>
                                        <p:tgtEl>
                                          <p:spTgt spid="82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1000" fill="hold"/>
                                        <p:tgtEl>
                                          <p:spTgt spid="82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1000" fill="hold"/>
                                        <p:tgtEl>
                                          <p:spTgt spid="82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82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82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82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82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416 -0.02844 L -0.00416 0.30451 " pathEditMode="relative" rAng="0" ptsTypes="AA">
                                      <p:cBhvr>
                                        <p:cTn id="61" dur="2000" fill="hold"/>
                                        <p:tgtEl>
                                          <p:spTgt spid="82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66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6" grpId="0"/>
      <p:bldP spid="8224" grpId="0" animBg="1"/>
      <p:bldP spid="8229" grpId="0" animBg="1"/>
      <p:bldP spid="8238" grpId="0"/>
      <p:bldP spid="8239" grpId="0"/>
      <p:bldP spid="8241" grpId="0"/>
      <p:bldP spid="8242" grpId="0"/>
      <p:bldP spid="8243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038" name="Flowchart: Alternate Process 83037" descr="Newsprint"/>
          <p:cNvSpPr/>
          <p:nvPr/>
        </p:nvSpPr>
        <p:spPr>
          <a:xfrm>
            <a:off x="228600" y="1828800"/>
            <a:ext cx="8763000" cy="4876800"/>
          </a:xfrm>
          <a:prstGeom prst="flowChartAlternateProcess">
            <a:avLst/>
          </a:prstGeom>
          <a:blipFill rotWithShape="1">
            <a:blip r:embed="rId3"/>
          </a:blip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82949" name="Text Box 82948"/>
          <p:cNvSpPr txBox="1"/>
          <p:nvPr/>
        </p:nvSpPr>
        <p:spPr>
          <a:xfrm>
            <a:off x="533400" y="228600"/>
            <a:ext cx="3103563" cy="579438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lstStyle/>
          <a:p>
            <a:pPr algn="ctr"/>
            <a:r>
              <a:rPr sz="3200" b="1">
                <a:solidFill>
                  <a:schemeClr val="tx2"/>
                </a:solidFill>
                <a:latin typeface="VNI-Times" pitchFamily="2" charset="0"/>
              </a:rPr>
              <a:t>(D) : y = 2x + 3k</a:t>
            </a:r>
            <a:r>
              <a:rPr sz="2800">
                <a:solidFill>
                  <a:schemeClr val="tx2"/>
                </a:solidFill>
                <a:latin typeface="VNI-Times" pitchFamily="2" charset="0"/>
              </a:rPr>
              <a:t> </a:t>
            </a:r>
          </a:p>
        </p:txBody>
      </p:sp>
      <p:sp>
        <p:nvSpPr>
          <p:cNvPr id="82950" name="Text Box 82949"/>
          <p:cNvSpPr txBox="1"/>
          <p:nvPr/>
        </p:nvSpPr>
        <p:spPr>
          <a:xfrm>
            <a:off x="3184525" y="1330325"/>
            <a:ext cx="184150" cy="45720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lstStyle/>
          <a:p>
            <a:pPr algn="ctr"/>
            <a:endParaRPr>
              <a:solidFill>
                <a:schemeClr val="tx2"/>
              </a:solidFill>
              <a:latin typeface="VNI-Times" pitchFamily="2" charset="0"/>
            </a:endParaRPr>
          </a:p>
        </p:txBody>
      </p:sp>
      <p:sp>
        <p:nvSpPr>
          <p:cNvPr id="82957" name="Text Box 82956"/>
          <p:cNvSpPr txBox="1"/>
          <p:nvPr/>
        </p:nvSpPr>
        <p:spPr>
          <a:xfrm>
            <a:off x="4784725" y="187325"/>
            <a:ext cx="184150" cy="45720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lstStyle/>
          <a:p>
            <a:pPr algn="ctr"/>
            <a:endParaRPr>
              <a:solidFill>
                <a:schemeClr val="tx2"/>
              </a:solidFill>
              <a:latin typeface="VNI-Times" pitchFamily="2" charset="0"/>
            </a:endParaRPr>
          </a:p>
        </p:txBody>
      </p:sp>
      <p:sp>
        <p:nvSpPr>
          <p:cNvPr id="82960" name="Text Box 82959"/>
          <p:cNvSpPr txBox="1"/>
          <p:nvPr/>
        </p:nvSpPr>
        <p:spPr>
          <a:xfrm>
            <a:off x="3733800" y="228600"/>
            <a:ext cx="4191000" cy="58356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algn="ctr"/>
            <a:r>
              <a:rPr lang="en-US" sz="3200" b="1">
                <a:solidFill>
                  <a:schemeClr val="tx2"/>
                </a:solidFill>
                <a:latin typeface="VNI-Times" pitchFamily="2" charset="0"/>
              </a:rPr>
              <a:t>có</a:t>
            </a:r>
            <a:r>
              <a:rPr sz="3200" b="1">
                <a:solidFill>
                  <a:schemeClr val="tx2"/>
                </a:solidFill>
                <a:latin typeface="VNI-Times" pitchFamily="2" charset="0"/>
              </a:rPr>
              <a:t> </a:t>
            </a:r>
            <a:r>
              <a:rPr sz="3200" b="1">
                <a:solidFill>
                  <a:schemeClr val="tx1"/>
                </a:solidFill>
                <a:latin typeface="VNI-Times" pitchFamily="2" charset="0"/>
              </a:rPr>
              <a:t>a =</a:t>
            </a:r>
            <a:r>
              <a:rPr sz="3200" b="1">
                <a:solidFill>
                  <a:srgbClr val="FFFF00"/>
                </a:solidFill>
                <a:latin typeface="VNI-Times" pitchFamily="2" charset="0"/>
              </a:rPr>
              <a:t> </a:t>
            </a:r>
            <a:r>
              <a:rPr sz="3200" b="1">
                <a:solidFill>
                  <a:srgbClr val="FF0000"/>
                </a:solidFill>
                <a:latin typeface="VNI-Times" pitchFamily="2" charset="0"/>
              </a:rPr>
              <a:t>2</a:t>
            </a:r>
            <a:r>
              <a:rPr sz="3200" b="1">
                <a:solidFill>
                  <a:schemeClr val="tx1"/>
                </a:solidFill>
                <a:latin typeface="VNI-Times" pitchFamily="2" charset="0"/>
              </a:rPr>
              <a:t> ; b = </a:t>
            </a:r>
            <a:r>
              <a:rPr sz="3200" b="1">
                <a:solidFill>
                  <a:srgbClr val="FF0000"/>
                </a:solidFill>
                <a:latin typeface="VNI-Times" pitchFamily="2" charset="0"/>
              </a:rPr>
              <a:t>3k</a:t>
            </a:r>
          </a:p>
        </p:txBody>
      </p:sp>
      <p:sp>
        <p:nvSpPr>
          <p:cNvPr id="82961" name="Text Box 82960"/>
          <p:cNvSpPr txBox="1"/>
          <p:nvPr/>
        </p:nvSpPr>
        <p:spPr>
          <a:xfrm>
            <a:off x="152400" y="685800"/>
            <a:ext cx="6019800" cy="58356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algn="ctr"/>
            <a:r>
              <a:rPr sz="3200" b="1">
                <a:solidFill>
                  <a:schemeClr val="tx2"/>
                </a:solidFill>
                <a:latin typeface="VNI-Times" pitchFamily="2" charset="0"/>
              </a:rPr>
              <a:t>(D’) : y =</a:t>
            </a:r>
            <a:r>
              <a:rPr sz="3200">
                <a:solidFill>
                  <a:schemeClr val="tx2"/>
                </a:solidFill>
                <a:latin typeface="VNI-Times" pitchFamily="2" charset="0"/>
              </a:rPr>
              <a:t> </a:t>
            </a:r>
            <a:r>
              <a:rPr sz="3200" b="1">
                <a:solidFill>
                  <a:schemeClr val="tx2"/>
                </a:solidFill>
                <a:latin typeface="VNI-Times" pitchFamily="2" charset="0"/>
              </a:rPr>
              <a:t>(2m+1)x + 2k ­ 3</a:t>
            </a:r>
          </a:p>
        </p:txBody>
      </p:sp>
      <p:sp>
        <p:nvSpPr>
          <p:cNvPr id="82962" name="Text Box 82961"/>
          <p:cNvSpPr txBox="1"/>
          <p:nvPr/>
        </p:nvSpPr>
        <p:spPr>
          <a:xfrm>
            <a:off x="5181600" y="685800"/>
            <a:ext cx="5843270" cy="107632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r>
              <a:rPr sz="2800" b="1">
                <a:solidFill>
                  <a:schemeClr val="tx2"/>
                </a:solidFill>
                <a:latin typeface="VNI-Times" pitchFamily="2" charset="0"/>
              </a:rPr>
              <a:t> </a:t>
            </a:r>
            <a:r>
              <a:rPr lang="en-US" sz="2800" b="1">
                <a:solidFill>
                  <a:schemeClr val="tx2"/>
                </a:solidFill>
                <a:latin typeface="VNI-Times" pitchFamily="2" charset="0"/>
              </a:rPr>
              <a:t>    </a:t>
            </a:r>
            <a:r>
              <a:rPr sz="2800" b="1">
                <a:solidFill>
                  <a:schemeClr val="tx2"/>
                </a:solidFill>
                <a:latin typeface="VNI-Times" pitchFamily="2" charset="0"/>
              </a:rPr>
              <a:t> </a:t>
            </a:r>
            <a:r>
              <a:rPr lang="en-US" sz="2800" b="1">
                <a:solidFill>
                  <a:schemeClr val="tx2"/>
                </a:solidFill>
                <a:latin typeface="VNI-Times" pitchFamily="2" charset="0"/>
              </a:rPr>
              <a:t>có</a:t>
            </a:r>
            <a:r>
              <a:rPr sz="3200" b="1">
                <a:solidFill>
                  <a:schemeClr val="tx2"/>
                </a:solidFill>
                <a:latin typeface="VNI-Times" pitchFamily="2" charset="0"/>
              </a:rPr>
              <a:t> </a:t>
            </a:r>
            <a:r>
              <a:rPr sz="3200" b="1">
                <a:solidFill>
                  <a:schemeClr val="tx1"/>
                </a:solidFill>
                <a:latin typeface="VNI-Times" pitchFamily="2" charset="0"/>
              </a:rPr>
              <a:t>a’=</a:t>
            </a:r>
            <a:r>
              <a:rPr sz="3200" b="1">
                <a:solidFill>
                  <a:srgbClr val="FFFF00"/>
                </a:solidFill>
                <a:latin typeface="VNI-Times" pitchFamily="2" charset="0"/>
              </a:rPr>
              <a:t> </a:t>
            </a:r>
            <a:r>
              <a:rPr sz="3200" b="1">
                <a:solidFill>
                  <a:srgbClr val="FF33CC"/>
                </a:solidFill>
                <a:latin typeface="VNI-Times" pitchFamily="2" charset="0"/>
              </a:rPr>
              <a:t>2m + 1</a:t>
            </a:r>
            <a:r>
              <a:rPr sz="3200" b="1">
                <a:solidFill>
                  <a:schemeClr val="tx1"/>
                </a:solidFill>
                <a:latin typeface="VNI-Times" pitchFamily="2" charset="0"/>
              </a:rPr>
              <a:t> </a:t>
            </a:r>
          </a:p>
          <a:p>
            <a:r>
              <a:rPr sz="3200" b="1">
                <a:solidFill>
                  <a:schemeClr val="tx1"/>
                </a:solidFill>
                <a:latin typeface="VNI-Times" pitchFamily="2" charset="0"/>
              </a:rPr>
              <a:t>   </a:t>
            </a:r>
            <a:r>
              <a:rPr lang="en-US" sz="3200" b="1">
                <a:solidFill>
                  <a:schemeClr val="tx1"/>
                </a:solidFill>
                <a:latin typeface="VNI-Times" pitchFamily="2" charset="0"/>
              </a:rPr>
              <a:t>và</a:t>
            </a:r>
            <a:r>
              <a:rPr sz="3200" b="1">
                <a:solidFill>
                  <a:schemeClr val="tx1"/>
                </a:solidFill>
                <a:latin typeface="VNI-Times" pitchFamily="2" charset="0"/>
              </a:rPr>
              <a:t>  </a:t>
            </a:r>
            <a:r>
              <a:rPr lang="en-US" sz="3200" b="1">
                <a:solidFill>
                  <a:schemeClr val="tx1"/>
                </a:solidFill>
                <a:latin typeface="VNI-Times" pitchFamily="2" charset="0"/>
              </a:rPr>
              <a:t> </a:t>
            </a:r>
            <a:r>
              <a:rPr sz="3200" b="1">
                <a:solidFill>
                  <a:schemeClr val="tx1"/>
                </a:solidFill>
                <a:latin typeface="VNI-Times" pitchFamily="2" charset="0"/>
              </a:rPr>
              <a:t>b’= </a:t>
            </a:r>
            <a:r>
              <a:rPr sz="3200" b="1">
                <a:solidFill>
                  <a:srgbClr val="FF33CC"/>
                </a:solidFill>
                <a:latin typeface="VNI-Times" pitchFamily="2" charset="0"/>
              </a:rPr>
              <a:t>2k ­ 3</a:t>
            </a:r>
          </a:p>
        </p:txBody>
      </p:sp>
      <p:sp>
        <p:nvSpPr>
          <p:cNvPr id="82966" name="Text Box 82965"/>
          <p:cNvSpPr txBox="1"/>
          <p:nvPr/>
        </p:nvSpPr>
        <p:spPr>
          <a:xfrm>
            <a:off x="5699125" y="2854325"/>
            <a:ext cx="184150" cy="45720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lstStyle/>
          <a:p>
            <a:pPr algn="ctr"/>
            <a:endParaRPr>
              <a:solidFill>
                <a:schemeClr val="tx2"/>
              </a:solidFill>
              <a:latin typeface="VNI-Times" pitchFamily="2" charset="0"/>
            </a:endParaRPr>
          </a:p>
        </p:txBody>
      </p:sp>
      <p:sp>
        <p:nvSpPr>
          <p:cNvPr id="82977" name="Rectangles 82976"/>
          <p:cNvSpPr/>
          <p:nvPr/>
        </p:nvSpPr>
        <p:spPr>
          <a:xfrm>
            <a:off x="0" y="0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endParaRPr lang="en-US"/>
          </a:p>
        </p:txBody>
      </p:sp>
      <p:graphicFrame>
        <p:nvGraphicFramePr>
          <p:cNvPr id="82976" name="Object 82975"/>
          <p:cNvGraphicFramePr/>
          <p:nvPr/>
        </p:nvGraphicFramePr>
        <p:xfrm>
          <a:off x="6172200" y="1828800"/>
          <a:ext cx="660400" cy="998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9" r:id="rId4" imgW="241300" imgH="368300" progId="Equation.3">
                  <p:embed/>
                </p:oleObj>
              </mc:Choice>
              <mc:Fallback>
                <p:oleObj r:id="rId4" imgW="241300" imgH="368300" progId="Equation.3">
                  <p:embed/>
                  <p:pic>
                    <p:nvPicPr>
                      <p:cNvPr id="0" name="Picture 3079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6172200" y="1828800"/>
                        <a:ext cx="660400" cy="998538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82978" name="Text Box 82977"/>
          <p:cNvSpPr txBox="1"/>
          <p:nvPr/>
        </p:nvSpPr>
        <p:spPr>
          <a:xfrm>
            <a:off x="7696200" y="1981200"/>
            <a:ext cx="661988" cy="579438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lstStyle/>
          <a:p>
            <a:pPr algn="ctr"/>
            <a:r>
              <a:rPr sz="3200" b="1">
                <a:latin typeface="VNI-Times" pitchFamily="2" charset="0"/>
              </a:rPr>
              <a:t>(</a:t>
            </a:r>
            <a:r>
              <a:rPr sz="3200" b="1">
                <a:solidFill>
                  <a:srgbClr val="FF66FF"/>
                </a:solidFill>
                <a:latin typeface="VNI-Times" pitchFamily="2" charset="0"/>
              </a:rPr>
              <a:t>1</a:t>
            </a:r>
            <a:r>
              <a:rPr sz="3200" b="1">
                <a:latin typeface="VNI-Times" pitchFamily="2" charset="0"/>
              </a:rPr>
              <a:t>)</a:t>
            </a:r>
          </a:p>
        </p:txBody>
      </p:sp>
      <p:sp>
        <p:nvSpPr>
          <p:cNvPr id="82979" name="Text Box 82978"/>
          <p:cNvSpPr txBox="1"/>
          <p:nvPr/>
        </p:nvSpPr>
        <p:spPr>
          <a:xfrm>
            <a:off x="381000" y="2667000"/>
            <a:ext cx="569913" cy="64135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lstStyle/>
          <a:p>
            <a:pPr algn="ctr"/>
            <a:r>
              <a:rPr sz="3600" b="1">
                <a:latin typeface="VNI-Times" pitchFamily="2" charset="0"/>
              </a:rPr>
              <a:t>a)</a:t>
            </a:r>
          </a:p>
        </p:txBody>
      </p:sp>
      <p:sp>
        <p:nvSpPr>
          <p:cNvPr id="82980" name="Text Box 82979"/>
          <p:cNvSpPr txBox="1"/>
          <p:nvPr/>
        </p:nvSpPr>
        <p:spPr>
          <a:xfrm>
            <a:off x="381000" y="2743200"/>
            <a:ext cx="5562600" cy="58356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algn="ctr"/>
            <a:r>
              <a:rPr lang="en-US" sz="3200" b="1">
                <a:latin typeface="VNI-Times" pitchFamily="2" charset="0"/>
              </a:rPr>
              <a:t>Ta có</a:t>
            </a:r>
            <a:r>
              <a:rPr sz="3200" b="1">
                <a:latin typeface="VNI-Times" pitchFamily="2" charset="0"/>
              </a:rPr>
              <a:t> : (D)</a:t>
            </a:r>
            <a:r>
              <a:rPr sz="3200" b="1">
                <a:solidFill>
                  <a:schemeClr val="tx2"/>
                </a:solidFill>
                <a:latin typeface="VNI-Times" pitchFamily="2" charset="0"/>
              </a:rPr>
              <a:t> </a:t>
            </a:r>
            <a:r>
              <a:rPr lang="en-US" sz="3200" b="1">
                <a:solidFill>
                  <a:srgbClr val="FF0000"/>
                </a:solidFill>
                <a:latin typeface="VNI-Times" pitchFamily="2" charset="0"/>
              </a:rPr>
              <a:t>cắt</a:t>
            </a:r>
            <a:r>
              <a:rPr sz="3200" b="1">
                <a:solidFill>
                  <a:schemeClr val="tx2"/>
                </a:solidFill>
                <a:latin typeface="VNI-Times" pitchFamily="2" charset="0"/>
              </a:rPr>
              <a:t> </a:t>
            </a:r>
            <a:r>
              <a:rPr sz="3200" b="1">
                <a:latin typeface="VNI-Times" pitchFamily="2" charset="0"/>
              </a:rPr>
              <a:t>(D’)</a:t>
            </a:r>
            <a:r>
              <a:rPr sz="3200">
                <a:latin typeface="VNI-Times" pitchFamily="2" charset="0"/>
              </a:rPr>
              <a:t>   </a:t>
            </a:r>
            <a:r>
              <a:rPr sz="3200">
                <a:latin typeface="VNI-Times" pitchFamily="2" charset="0"/>
                <a:sym typeface="Symbol" panose="05050102010706020507" pitchFamily="18" charset="2"/>
              </a:rPr>
              <a:t></a:t>
            </a:r>
          </a:p>
        </p:txBody>
      </p:sp>
      <p:sp>
        <p:nvSpPr>
          <p:cNvPr id="82987" name="Text Box 82986"/>
          <p:cNvSpPr txBox="1"/>
          <p:nvPr/>
        </p:nvSpPr>
        <p:spPr>
          <a:xfrm>
            <a:off x="4022725" y="4606925"/>
            <a:ext cx="184150" cy="45720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lstStyle/>
          <a:p>
            <a:pPr algn="ctr"/>
            <a:endParaRPr>
              <a:solidFill>
                <a:schemeClr val="tx2"/>
              </a:solidFill>
              <a:latin typeface="VNI-Times" pitchFamily="2" charset="0"/>
            </a:endParaRPr>
          </a:p>
        </p:txBody>
      </p:sp>
      <p:sp>
        <p:nvSpPr>
          <p:cNvPr id="82989" name="Text Box 82988"/>
          <p:cNvSpPr txBox="1"/>
          <p:nvPr/>
        </p:nvSpPr>
        <p:spPr>
          <a:xfrm>
            <a:off x="6096000" y="2743200"/>
            <a:ext cx="1160463" cy="579438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lstStyle/>
          <a:p>
            <a:pPr algn="ctr"/>
            <a:r>
              <a:rPr sz="3200" b="1">
                <a:solidFill>
                  <a:srgbClr val="FF3300"/>
                </a:solidFill>
                <a:latin typeface="VNI-Times" pitchFamily="2" charset="0"/>
              </a:rPr>
              <a:t>a </a:t>
            </a:r>
            <a:r>
              <a:rPr sz="3200">
                <a:latin typeface="VNI-Times" pitchFamily="2" charset="0"/>
              </a:rPr>
              <a:t>≠</a:t>
            </a:r>
            <a:r>
              <a:rPr sz="3200" b="1">
                <a:solidFill>
                  <a:schemeClr val="tx2"/>
                </a:solidFill>
                <a:latin typeface="VNI-Times" pitchFamily="2" charset="0"/>
              </a:rPr>
              <a:t> </a:t>
            </a:r>
            <a:r>
              <a:rPr sz="3200" b="1">
                <a:solidFill>
                  <a:srgbClr val="FF3300"/>
                </a:solidFill>
                <a:latin typeface="Times New Roman" panose="02020603050405020304" pitchFamily="18" charset="0"/>
              </a:rPr>
              <a:t>a’</a:t>
            </a:r>
            <a:endParaRPr sz="3200" b="1">
              <a:solidFill>
                <a:srgbClr val="FF33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82990" name="Text Box 82989"/>
          <p:cNvSpPr txBox="1"/>
          <p:nvPr/>
        </p:nvSpPr>
        <p:spPr>
          <a:xfrm>
            <a:off x="4953000" y="3962400"/>
            <a:ext cx="3374390" cy="706755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lstStyle/>
          <a:p>
            <a:r>
              <a:rPr sz="3200" b="1">
                <a:latin typeface="VNI-Times" pitchFamily="2" charset="0"/>
                <a:sym typeface="Symbol" panose="05050102010706020507" pitchFamily="18" charset="2"/>
              </a:rPr>
              <a:t>   </a:t>
            </a:r>
            <a:r>
              <a:rPr sz="3200" b="1">
                <a:latin typeface="VNI-Times" pitchFamily="2" charset="0"/>
              </a:rPr>
              <a:t>− 2m </a:t>
            </a:r>
            <a:r>
              <a:rPr sz="3200">
                <a:latin typeface="VNI-Times" pitchFamily="2" charset="0"/>
              </a:rPr>
              <a:t>≠</a:t>
            </a:r>
            <a:r>
              <a:rPr sz="3200" b="1">
                <a:latin typeface="VNI-Times" pitchFamily="2" charset="0"/>
              </a:rPr>
              <a:t> −1</a:t>
            </a:r>
            <a:r>
              <a:rPr sz="4000" b="1">
                <a:solidFill>
                  <a:schemeClr val="tx2"/>
                </a:solidFill>
                <a:latin typeface="VNI-Times" pitchFamily="2" charset="0"/>
              </a:rPr>
              <a:t> </a:t>
            </a:r>
          </a:p>
        </p:txBody>
      </p:sp>
      <p:sp>
        <p:nvSpPr>
          <p:cNvPr id="82991" name="Text Box 82990"/>
          <p:cNvSpPr txBox="1"/>
          <p:nvPr/>
        </p:nvSpPr>
        <p:spPr>
          <a:xfrm>
            <a:off x="4724400" y="4800600"/>
            <a:ext cx="3200400" cy="583565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lstStyle/>
          <a:p>
            <a:r>
              <a:rPr lang="en-US" sz="3200" b="1">
                <a:latin typeface="VNI-Times" pitchFamily="2" charset="0"/>
                <a:sym typeface="Symbol" panose="05050102010706020507" pitchFamily="18" charset="2"/>
              </a:rPr>
              <a:t> </a:t>
            </a:r>
            <a:r>
              <a:rPr sz="3200" b="1">
                <a:latin typeface="VNI-Times" pitchFamily="2" charset="0"/>
                <a:sym typeface="Symbol" panose="05050102010706020507" pitchFamily="18" charset="2"/>
              </a:rPr>
              <a:t>       </a:t>
            </a:r>
            <a:r>
              <a:rPr sz="3200" b="1">
                <a:latin typeface="VNI-Times" pitchFamily="2" charset="0"/>
              </a:rPr>
              <a:t>m </a:t>
            </a:r>
            <a:r>
              <a:rPr sz="3200">
                <a:latin typeface="Times New Roman" panose="02020603050405020304" pitchFamily="18" charset="0"/>
              </a:rPr>
              <a:t>≠</a:t>
            </a:r>
            <a:r>
              <a:rPr sz="3200" b="1">
                <a:solidFill>
                  <a:schemeClr val="tx2"/>
                </a:solidFill>
                <a:latin typeface="Times New Roman" panose="02020603050405020304" pitchFamily="18" charset="0"/>
              </a:rPr>
              <a:t>   </a:t>
            </a:r>
            <a:endParaRPr sz="3200" b="1">
              <a:solidFill>
                <a:schemeClr val="tx2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82994" name="Rectangles 82993"/>
          <p:cNvSpPr/>
          <p:nvPr/>
        </p:nvSpPr>
        <p:spPr>
          <a:xfrm>
            <a:off x="0" y="0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82996" name="Rectangles 82995"/>
          <p:cNvSpPr/>
          <p:nvPr/>
        </p:nvSpPr>
        <p:spPr>
          <a:xfrm>
            <a:off x="0" y="0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82997" name="Text Box 82996"/>
          <p:cNvSpPr txBox="1"/>
          <p:nvPr/>
        </p:nvSpPr>
        <p:spPr>
          <a:xfrm>
            <a:off x="7754938" y="4749800"/>
            <a:ext cx="796925" cy="64135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lstStyle/>
          <a:p>
            <a:pPr algn="ctr"/>
            <a:r>
              <a:rPr>
                <a:solidFill>
                  <a:schemeClr val="tx2"/>
                </a:solidFill>
                <a:latin typeface="VNI-Times" pitchFamily="2" charset="0"/>
              </a:rPr>
              <a:t> </a:t>
            </a:r>
            <a:r>
              <a:rPr sz="3600" b="1">
                <a:latin typeface="VNI-Times" pitchFamily="2" charset="0"/>
              </a:rPr>
              <a:t>(</a:t>
            </a:r>
            <a:r>
              <a:rPr sz="3600" b="1">
                <a:solidFill>
                  <a:srgbClr val="FF66FF"/>
                </a:solidFill>
                <a:latin typeface="VNI-Times" pitchFamily="2" charset="0"/>
              </a:rPr>
              <a:t>2</a:t>
            </a:r>
            <a:r>
              <a:rPr sz="3600" b="1">
                <a:latin typeface="VNI-Times" pitchFamily="2" charset="0"/>
              </a:rPr>
              <a:t>)</a:t>
            </a:r>
          </a:p>
        </p:txBody>
      </p:sp>
      <p:sp>
        <p:nvSpPr>
          <p:cNvPr id="82998" name="Text Box 82997"/>
          <p:cNvSpPr txBox="1"/>
          <p:nvPr/>
        </p:nvSpPr>
        <p:spPr>
          <a:xfrm>
            <a:off x="711518" y="5715000"/>
            <a:ext cx="4917440" cy="58356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lstStyle/>
          <a:p>
            <a:pPr algn="ctr"/>
            <a:r>
              <a:rPr lang="en-US" sz="3200" b="1">
                <a:latin typeface="VNI-Times" pitchFamily="2" charset="0"/>
              </a:rPr>
              <a:t>Từ</a:t>
            </a:r>
            <a:r>
              <a:rPr sz="3200" b="1">
                <a:latin typeface="VNI-Times" pitchFamily="2" charset="0"/>
              </a:rPr>
              <a:t> (</a:t>
            </a:r>
            <a:r>
              <a:rPr sz="3200" b="1">
                <a:solidFill>
                  <a:srgbClr val="FF66FF"/>
                </a:solidFill>
                <a:latin typeface="VNI-Times" pitchFamily="2" charset="0"/>
              </a:rPr>
              <a:t>1</a:t>
            </a:r>
            <a:r>
              <a:rPr sz="3200" b="1">
                <a:latin typeface="VNI-Times" pitchFamily="2" charset="0"/>
              </a:rPr>
              <a:t>) </a:t>
            </a:r>
            <a:r>
              <a:rPr lang="en-US" sz="3200" b="1">
                <a:latin typeface="VNI-Times" pitchFamily="2" charset="0"/>
              </a:rPr>
              <a:t>và</a:t>
            </a:r>
            <a:r>
              <a:rPr sz="3200" b="1">
                <a:latin typeface="VNI-Times" pitchFamily="2" charset="0"/>
              </a:rPr>
              <a:t> (</a:t>
            </a:r>
            <a:r>
              <a:rPr sz="3200" b="1">
                <a:solidFill>
                  <a:srgbClr val="FF66FF"/>
                </a:solidFill>
                <a:latin typeface="VNI-Times" pitchFamily="2" charset="0"/>
              </a:rPr>
              <a:t>2</a:t>
            </a:r>
            <a:r>
              <a:rPr sz="3200" b="1">
                <a:latin typeface="VNI-Times" pitchFamily="2" charset="0"/>
              </a:rPr>
              <a:t>) </a:t>
            </a:r>
            <a:r>
              <a:rPr lang="en-US" sz="3200" b="1">
                <a:latin typeface="VNI-Times" pitchFamily="2" charset="0"/>
              </a:rPr>
              <a:t>ta chọn</a:t>
            </a:r>
            <a:r>
              <a:rPr sz="3200" b="1">
                <a:latin typeface="VNI-Times" pitchFamily="2" charset="0"/>
              </a:rPr>
              <a:t> :</a:t>
            </a:r>
          </a:p>
        </p:txBody>
      </p:sp>
      <p:sp>
        <p:nvSpPr>
          <p:cNvPr id="82999" name="Text Box 82998"/>
          <p:cNvSpPr txBox="1"/>
          <p:nvPr/>
        </p:nvSpPr>
        <p:spPr>
          <a:xfrm>
            <a:off x="5715000" y="5638800"/>
            <a:ext cx="1077913" cy="70167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lstStyle/>
          <a:p>
            <a:pPr algn="ctr"/>
            <a:r>
              <a:rPr sz="4000" b="1">
                <a:solidFill>
                  <a:schemeClr val="tx2"/>
                </a:solidFill>
                <a:latin typeface="VNI-Times" pitchFamily="2" charset="0"/>
              </a:rPr>
              <a:t> </a:t>
            </a:r>
            <a:r>
              <a:rPr sz="3200" b="1">
                <a:latin typeface="VNI-Times" pitchFamily="2" charset="0"/>
              </a:rPr>
              <a:t>m  </a:t>
            </a:r>
            <a:r>
              <a:rPr sz="3200">
                <a:latin typeface="Times New Roman" panose="02020603050405020304" pitchFamily="18" charset="0"/>
              </a:rPr>
              <a:t>≠</a:t>
            </a:r>
            <a:endParaRPr sz="320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83002" name="Rectangles 83001"/>
          <p:cNvSpPr/>
          <p:nvPr/>
        </p:nvSpPr>
        <p:spPr>
          <a:xfrm>
            <a:off x="0" y="0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83004" name="Rectangles 83003"/>
          <p:cNvSpPr/>
          <p:nvPr/>
        </p:nvSpPr>
        <p:spPr>
          <a:xfrm>
            <a:off x="0" y="0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endParaRPr lang="en-US"/>
          </a:p>
        </p:txBody>
      </p:sp>
      <p:graphicFrame>
        <p:nvGraphicFramePr>
          <p:cNvPr id="83003" name="Object 83002"/>
          <p:cNvGraphicFramePr/>
          <p:nvPr/>
        </p:nvGraphicFramePr>
        <p:xfrm>
          <a:off x="6934200" y="5486400"/>
          <a:ext cx="990600" cy="1066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0" r:id="rId6" imgW="266700" imgH="393065" progId="Equation.3">
                  <p:embed/>
                </p:oleObj>
              </mc:Choice>
              <mc:Fallback>
                <p:oleObj r:id="rId6" imgW="266700" imgH="393065" progId="Equation.3">
                  <p:embed/>
                  <p:pic>
                    <p:nvPicPr>
                      <p:cNvPr id="0" name="Picture 3075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6934200" y="5486400"/>
                        <a:ext cx="990600" cy="10668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83010" name="Rectangles 83009"/>
          <p:cNvSpPr/>
          <p:nvPr/>
        </p:nvSpPr>
        <p:spPr>
          <a:xfrm>
            <a:off x="0" y="0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83011" name="Text Box 83010"/>
          <p:cNvSpPr txBox="1"/>
          <p:nvPr/>
        </p:nvSpPr>
        <p:spPr>
          <a:xfrm>
            <a:off x="5775325" y="3692525"/>
            <a:ext cx="184150" cy="45720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lstStyle/>
          <a:p>
            <a:pPr algn="ctr"/>
            <a:endParaRPr>
              <a:solidFill>
                <a:schemeClr val="tx2"/>
              </a:solidFill>
              <a:latin typeface="VNI-Times" pitchFamily="2" charset="0"/>
            </a:endParaRPr>
          </a:p>
        </p:txBody>
      </p:sp>
      <p:sp>
        <p:nvSpPr>
          <p:cNvPr id="83013" name="Rectangles 83012"/>
          <p:cNvSpPr/>
          <p:nvPr/>
        </p:nvSpPr>
        <p:spPr>
          <a:xfrm>
            <a:off x="0" y="0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83017" name="Text Box 83016"/>
          <p:cNvSpPr txBox="1"/>
          <p:nvPr/>
        </p:nvSpPr>
        <p:spPr>
          <a:xfrm>
            <a:off x="3352800" y="3429000"/>
            <a:ext cx="5191125" cy="58356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r>
              <a:rPr sz="3200" b="1">
                <a:solidFill>
                  <a:schemeClr val="tx2"/>
                </a:solidFill>
                <a:latin typeface="VNI-Times" pitchFamily="2" charset="0"/>
              </a:rPr>
              <a:t>          </a:t>
            </a:r>
            <a:r>
              <a:rPr sz="3200" b="1">
                <a:latin typeface="VNI-Times" pitchFamily="2" charset="0"/>
                <a:sym typeface="Symbol" panose="05050102010706020507" pitchFamily="18" charset="2"/>
              </a:rPr>
              <a:t></a:t>
            </a:r>
            <a:r>
              <a:rPr lang="en-US" sz="3200" b="1">
                <a:latin typeface="VNI-Times" pitchFamily="2" charset="0"/>
                <a:sym typeface="Symbol" panose="05050102010706020507" pitchFamily="18" charset="2"/>
              </a:rPr>
              <a:t> </a:t>
            </a:r>
            <a:r>
              <a:rPr sz="3200" b="1">
                <a:latin typeface="VNI-Times" pitchFamily="2" charset="0"/>
              </a:rPr>
              <a:t>2  </a:t>
            </a:r>
            <a:r>
              <a:rPr sz="3200">
                <a:latin typeface="VNI-Times" pitchFamily="2" charset="0"/>
              </a:rPr>
              <a:t>≠</a:t>
            </a:r>
            <a:r>
              <a:rPr sz="3200" b="1">
                <a:latin typeface="VNI-Times" pitchFamily="2" charset="0"/>
              </a:rPr>
              <a:t>  2m + 1</a:t>
            </a:r>
          </a:p>
        </p:txBody>
      </p:sp>
      <p:graphicFrame>
        <p:nvGraphicFramePr>
          <p:cNvPr id="83030" name="Content Placeholder 83029"/>
          <p:cNvGraphicFramePr>
            <a:graphicFrameLocks noGrp="1"/>
          </p:cNvGraphicFramePr>
          <p:nvPr>
            <p:ph sz="half" idx="1"/>
          </p:nvPr>
        </p:nvGraphicFramePr>
        <p:xfrm>
          <a:off x="457200" y="2616200"/>
          <a:ext cx="4038600" cy="2692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1" r:id="rId8" imgW="0" imgH="0" progId="Equation.3">
                  <p:embed/>
                </p:oleObj>
              </mc:Choice>
              <mc:Fallback>
                <p:oleObj r:id="rId8" imgW="0" imgH="0" progId="Equation.3">
                  <p:embed/>
                  <p:pic>
                    <p:nvPicPr>
                      <p:cNvPr id="0" name="Picture 3081"/>
                      <p:cNvPicPr/>
                      <p:nvPr/>
                    </p:nvPicPr>
                    <p:blipFill>
                      <a:blip/>
                      <a:stretch>
                        <a:fillRect/>
                      </a:stretch>
                    </p:blipFill>
                    <p:spPr>
                      <a:xfrm>
                        <a:off x="457200" y="2616200"/>
                        <a:ext cx="4038600" cy="2692400"/>
                      </a:xfrm>
                      <a:prstGeom prst="rect">
                        <a:avLst/>
                      </a:prstGeom>
                      <a:noFill/>
                      <a:ln w="38100"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3037" name="Content Placeholder 83036"/>
          <p:cNvGraphicFramePr>
            <a:graphicFrameLocks noGrp="1"/>
          </p:cNvGraphicFramePr>
          <p:nvPr>
            <p:ph sz="half" idx="2"/>
          </p:nvPr>
        </p:nvGraphicFramePr>
        <p:xfrm>
          <a:off x="7391400" y="4572000"/>
          <a:ext cx="404813" cy="1066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2" r:id="rId9" imgW="139700" imgH="368300" progId="Equation.3">
                  <p:embed/>
                </p:oleObj>
              </mc:Choice>
              <mc:Fallback>
                <p:oleObj r:id="rId9" imgW="139700" imgH="368300" progId="Equation.3">
                  <p:embed/>
                  <p:pic>
                    <p:nvPicPr>
                      <p:cNvPr id="0" name="Picture 3082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7391400" y="4572000"/>
                        <a:ext cx="404813" cy="1066800"/>
                      </a:xfrm>
                      <a:prstGeom prst="rect">
                        <a:avLst/>
                      </a:prstGeom>
                      <a:noFill/>
                      <a:ln w="38100"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82963" name="Text Box 82962"/>
          <p:cNvSpPr txBox="1"/>
          <p:nvPr/>
        </p:nvSpPr>
        <p:spPr>
          <a:xfrm>
            <a:off x="1560513" y="1981200"/>
            <a:ext cx="5295265" cy="58356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lstStyle/>
          <a:p>
            <a:r>
              <a:rPr lang="en-US" sz="3200" b="1">
                <a:latin typeface="VNI-Times" pitchFamily="2" charset="0"/>
              </a:rPr>
              <a:t>ĐK</a:t>
            </a:r>
            <a:r>
              <a:rPr sz="3200" b="1">
                <a:latin typeface="VNI-Times" pitchFamily="2" charset="0"/>
              </a:rPr>
              <a:t> : 2m + 1 </a:t>
            </a:r>
            <a:r>
              <a:rPr sz="3200" b="1">
                <a:latin typeface="Times New Roman" panose="02020603050405020304" pitchFamily="18" charset="0"/>
              </a:rPr>
              <a:t>≠ 0   </a:t>
            </a:r>
            <a:r>
              <a:rPr sz="3200" b="1">
                <a:latin typeface="Times New Roman" panose="02020603050405020304" pitchFamily="18" charset="0"/>
                <a:sym typeface="Symbol" panose="05050102010706020507" pitchFamily="18" charset="2"/>
              </a:rPr>
              <a:t>  m </a:t>
            </a:r>
            <a:r>
              <a:rPr sz="3200">
                <a:solidFill>
                  <a:schemeClr val="tx2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  </a:t>
            </a:r>
            <a:endParaRPr sz="3200">
              <a:solidFill>
                <a:schemeClr val="tx2"/>
              </a:solidFill>
              <a:latin typeface="Times New Roman" panose="02020603050405020304" pitchFamily="18" charset="0"/>
              <a:ea typeface="Times New Roman" panose="02020603050405020304" pitchFamily="18" charset="0"/>
              <a:sym typeface="Symbol" panose="05050102010706020507" pitchFamily="18" charset="2"/>
            </a:endParaRPr>
          </a:p>
        </p:txBody>
      </p:sp>
    </p:spTree>
  </p:cSld>
  <p:clrMapOvr>
    <a:masterClrMapping/>
  </p:clrMapOvr>
  <p:transition spd="slow">
    <p:whee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29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29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29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294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294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294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294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294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294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294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294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1" presetID="26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6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29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29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29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296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296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296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296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296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296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296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296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7" presetID="26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6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29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29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29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296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296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296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296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296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296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296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296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53" presetID="26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6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29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29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29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296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296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296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296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296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296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296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296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0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830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830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830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830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1000"/>
                            </p:stCondLst>
                            <p:childTnLst>
                              <p:par>
                                <p:cTn id="78" presetID="2" presetClass="entr" presetSubtype="8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829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829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2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84" dur="1" fill="hold"/>
                                        <p:tgtEl>
                                          <p:spTgt spid="829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5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87" dur="1" fill="hold"/>
                                        <p:tgtEl>
                                          <p:spTgt spid="829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" presetClass="entr" presetSubtype="8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829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829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500"/>
                            </p:stCondLst>
                            <p:childTnLst>
                              <p:par>
                                <p:cTn id="95" presetID="2" presetClass="entr" presetSubtype="8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829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829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9" presetID="2" presetClass="entr" presetSubtype="8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1" dur="500" fill="hold"/>
                                        <p:tgtEl>
                                          <p:spTgt spid="829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2" dur="500" fill="hold"/>
                                        <p:tgtEl>
                                          <p:spTgt spid="829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2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0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7" dur="500" fill="hold"/>
                                        <p:tgtEl>
                                          <p:spTgt spid="830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8" dur="500" fill="hold"/>
                                        <p:tgtEl>
                                          <p:spTgt spid="830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2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3" dur="500" fill="hold"/>
                                        <p:tgtEl>
                                          <p:spTgt spid="829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4" dur="500" fill="hold"/>
                                        <p:tgtEl>
                                          <p:spTgt spid="829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5" presetID="2" presetClass="entr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7" dur="500" fill="hold"/>
                                        <p:tgtEl>
                                          <p:spTgt spid="829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8" dur="500" fill="hold"/>
                                        <p:tgtEl>
                                          <p:spTgt spid="829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9" presetID="2" presetClass="entr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1" dur="500" fill="hold"/>
                                        <p:tgtEl>
                                          <p:spTgt spid="829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2" dur="500" fill="hold"/>
                                        <p:tgtEl>
                                          <p:spTgt spid="829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0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5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0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7" dur="500" fill="hold"/>
                                        <p:tgtEl>
                                          <p:spTgt spid="830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8" dur="500" fill="hold"/>
                                        <p:tgtEl>
                                          <p:spTgt spid="830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2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3" dur="500" fill="hold"/>
                                        <p:tgtEl>
                                          <p:spTgt spid="829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4" dur="500" fill="hold"/>
                                        <p:tgtEl>
                                          <p:spTgt spid="829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5" presetID="2" presetClass="entr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7" dur="500" fill="hold"/>
                                        <p:tgtEl>
                                          <p:spTgt spid="829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8" dur="500" fill="hold"/>
                                        <p:tgtEl>
                                          <p:spTgt spid="829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0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1" dur="500" fill="hold"/>
                                        <p:tgtEl>
                                          <p:spTgt spid="830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2" dur="500" fill="hold"/>
                                        <p:tgtEl>
                                          <p:spTgt spid="830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949" grpId="1"/>
      <p:bldP spid="82960" grpId="1"/>
      <p:bldP spid="82961" grpId="1"/>
      <p:bldP spid="82962" grpId="1"/>
      <p:bldP spid="82978" grpId="0"/>
      <p:bldP spid="82979" grpId="1"/>
      <p:bldP spid="82980" grpId="1"/>
      <p:bldP spid="82989" grpId="1"/>
      <p:bldP spid="82990" grpId="1"/>
      <p:bldP spid="82991" grpId="1"/>
      <p:bldP spid="82997" grpId="1"/>
      <p:bldP spid="82998" grpId="1"/>
      <p:bldP spid="82999" grpId="1"/>
      <p:bldP spid="83017" grpId="1"/>
      <p:bldP spid="82963" grpId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02" name="Flowchart: Alternate Process 204801" descr="Newsprint"/>
          <p:cNvSpPr/>
          <p:nvPr/>
        </p:nvSpPr>
        <p:spPr>
          <a:xfrm>
            <a:off x="228600" y="1828800"/>
            <a:ext cx="8763000" cy="4876800"/>
          </a:xfrm>
          <a:prstGeom prst="flowChartAlternateProcess">
            <a:avLst/>
          </a:prstGeom>
          <a:blipFill rotWithShape="1">
            <a:blip r:embed="rId3"/>
          </a:blip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04803" name="Text Box 204802"/>
          <p:cNvSpPr txBox="1"/>
          <p:nvPr/>
        </p:nvSpPr>
        <p:spPr>
          <a:xfrm>
            <a:off x="533400" y="228600"/>
            <a:ext cx="3103563" cy="579438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lstStyle/>
          <a:p>
            <a:pPr algn="ctr"/>
            <a:r>
              <a:rPr sz="3200" b="1">
                <a:solidFill>
                  <a:schemeClr val="tx2"/>
                </a:solidFill>
                <a:latin typeface="VNI-Times" pitchFamily="2" charset="0"/>
              </a:rPr>
              <a:t>(D) : y = 2x + 3k</a:t>
            </a:r>
            <a:r>
              <a:rPr sz="2800">
                <a:solidFill>
                  <a:schemeClr val="tx2"/>
                </a:solidFill>
                <a:latin typeface="VNI-Times" pitchFamily="2" charset="0"/>
              </a:rPr>
              <a:t> </a:t>
            </a:r>
          </a:p>
        </p:txBody>
      </p:sp>
      <p:sp>
        <p:nvSpPr>
          <p:cNvPr id="204804" name="Text Box 204803"/>
          <p:cNvSpPr txBox="1"/>
          <p:nvPr/>
        </p:nvSpPr>
        <p:spPr>
          <a:xfrm>
            <a:off x="3184525" y="1330325"/>
            <a:ext cx="184150" cy="45720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lstStyle/>
          <a:p>
            <a:pPr algn="ctr"/>
            <a:endParaRPr>
              <a:solidFill>
                <a:schemeClr val="tx2"/>
              </a:solidFill>
              <a:latin typeface="VNI-Times" pitchFamily="2" charset="0"/>
            </a:endParaRPr>
          </a:p>
        </p:txBody>
      </p:sp>
      <p:sp>
        <p:nvSpPr>
          <p:cNvPr id="204805" name="Text Box 204804"/>
          <p:cNvSpPr txBox="1"/>
          <p:nvPr/>
        </p:nvSpPr>
        <p:spPr>
          <a:xfrm>
            <a:off x="4784725" y="187325"/>
            <a:ext cx="184150" cy="45720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lstStyle/>
          <a:p>
            <a:pPr algn="ctr"/>
            <a:endParaRPr>
              <a:solidFill>
                <a:schemeClr val="tx2"/>
              </a:solidFill>
              <a:latin typeface="VNI-Times" pitchFamily="2" charset="0"/>
            </a:endParaRPr>
          </a:p>
        </p:txBody>
      </p:sp>
      <p:sp>
        <p:nvSpPr>
          <p:cNvPr id="204806" name="Text Box 204805"/>
          <p:cNvSpPr txBox="1"/>
          <p:nvPr/>
        </p:nvSpPr>
        <p:spPr>
          <a:xfrm>
            <a:off x="3886200" y="228600"/>
            <a:ext cx="4191000" cy="58356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algn="ctr"/>
            <a:r>
              <a:rPr lang="en-US" sz="3200" b="1">
                <a:solidFill>
                  <a:schemeClr val="tx2"/>
                </a:solidFill>
                <a:latin typeface="VNI-Times" pitchFamily="2" charset="0"/>
              </a:rPr>
              <a:t>có</a:t>
            </a:r>
            <a:r>
              <a:rPr sz="3200" b="1">
                <a:solidFill>
                  <a:schemeClr val="tx2"/>
                </a:solidFill>
                <a:latin typeface="VNI-Times" pitchFamily="2" charset="0"/>
              </a:rPr>
              <a:t> a = </a:t>
            </a:r>
            <a:r>
              <a:rPr sz="3200" b="1">
                <a:solidFill>
                  <a:srgbClr val="FF0000"/>
                </a:solidFill>
                <a:latin typeface="VNI-Times" pitchFamily="2" charset="0"/>
              </a:rPr>
              <a:t>2</a:t>
            </a:r>
            <a:r>
              <a:rPr sz="3200" b="1">
                <a:solidFill>
                  <a:schemeClr val="tx1"/>
                </a:solidFill>
                <a:latin typeface="VNI-Times" pitchFamily="2" charset="0"/>
              </a:rPr>
              <a:t> ; b = </a:t>
            </a:r>
            <a:r>
              <a:rPr sz="3200" b="1">
                <a:solidFill>
                  <a:srgbClr val="7030A0"/>
                </a:solidFill>
                <a:latin typeface="VNI-Times" pitchFamily="2" charset="0"/>
              </a:rPr>
              <a:t>3k</a:t>
            </a:r>
          </a:p>
        </p:txBody>
      </p:sp>
      <p:sp>
        <p:nvSpPr>
          <p:cNvPr id="204807" name="Text Box 204806"/>
          <p:cNvSpPr txBox="1"/>
          <p:nvPr/>
        </p:nvSpPr>
        <p:spPr>
          <a:xfrm>
            <a:off x="-75565" y="761365"/>
            <a:ext cx="6314440" cy="58356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algn="ctr"/>
            <a:r>
              <a:rPr sz="3200" b="1">
                <a:solidFill>
                  <a:schemeClr val="tx2"/>
                </a:solidFill>
                <a:latin typeface="VNI-Times" pitchFamily="2" charset="0"/>
              </a:rPr>
              <a:t>(D’) : y =</a:t>
            </a:r>
            <a:r>
              <a:rPr sz="3200">
                <a:solidFill>
                  <a:schemeClr val="tx2"/>
                </a:solidFill>
                <a:latin typeface="VNI-Times" pitchFamily="2" charset="0"/>
              </a:rPr>
              <a:t> </a:t>
            </a:r>
            <a:r>
              <a:rPr sz="3200" b="1">
                <a:solidFill>
                  <a:schemeClr val="tx2"/>
                </a:solidFill>
                <a:latin typeface="VNI-Times" pitchFamily="2" charset="0"/>
              </a:rPr>
              <a:t>(2m+1)x + 2k ­ 3</a:t>
            </a:r>
          </a:p>
        </p:txBody>
      </p:sp>
      <p:sp>
        <p:nvSpPr>
          <p:cNvPr id="204808" name="Text Box 204807"/>
          <p:cNvSpPr txBox="1"/>
          <p:nvPr/>
        </p:nvSpPr>
        <p:spPr>
          <a:xfrm>
            <a:off x="5030470" y="761365"/>
            <a:ext cx="4800600" cy="107632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r>
              <a:rPr sz="2800" b="1">
                <a:solidFill>
                  <a:schemeClr val="tx2"/>
                </a:solidFill>
                <a:latin typeface="VNI-Times" pitchFamily="2" charset="0"/>
              </a:rPr>
              <a:t>  </a:t>
            </a:r>
            <a:r>
              <a:rPr lang="en-US" sz="2800" b="1">
                <a:solidFill>
                  <a:schemeClr val="tx2"/>
                </a:solidFill>
                <a:latin typeface="VNI-Times" pitchFamily="2" charset="0"/>
              </a:rPr>
              <a:t>     có</a:t>
            </a:r>
            <a:r>
              <a:rPr sz="3200" b="1">
                <a:solidFill>
                  <a:schemeClr val="tx2"/>
                </a:solidFill>
                <a:latin typeface="VNI-Times" pitchFamily="2" charset="0"/>
              </a:rPr>
              <a:t> a’= </a:t>
            </a:r>
            <a:r>
              <a:rPr sz="3200" b="1">
                <a:solidFill>
                  <a:srgbClr val="FF0000"/>
                </a:solidFill>
                <a:latin typeface="VNI-Times" pitchFamily="2" charset="0"/>
              </a:rPr>
              <a:t>2m + 1</a:t>
            </a:r>
            <a:r>
              <a:rPr sz="3200" b="1">
                <a:solidFill>
                  <a:schemeClr val="tx1"/>
                </a:solidFill>
                <a:latin typeface="VNI-Times" pitchFamily="2" charset="0"/>
              </a:rPr>
              <a:t> </a:t>
            </a:r>
          </a:p>
          <a:p>
            <a:r>
              <a:rPr lang="en-US" sz="3200" b="1">
                <a:solidFill>
                  <a:schemeClr val="tx2"/>
                </a:solidFill>
                <a:latin typeface="VNI-Times" pitchFamily="2" charset="0"/>
              </a:rPr>
              <a:t>;</a:t>
            </a:r>
            <a:r>
              <a:rPr sz="3200" b="1">
                <a:solidFill>
                  <a:schemeClr val="tx2"/>
                </a:solidFill>
                <a:latin typeface="VNI-Times" pitchFamily="2" charset="0"/>
              </a:rPr>
              <a:t>b’= </a:t>
            </a:r>
            <a:r>
              <a:rPr sz="3200" b="1">
                <a:solidFill>
                  <a:srgbClr val="7030A0"/>
                </a:solidFill>
                <a:latin typeface="VNI-Times" pitchFamily="2" charset="0"/>
              </a:rPr>
              <a:t>2k ­ 3</a:t>
            </a:r>
          </a:p>
        </p:txBody>
      </p:sp>
      <p:sp>
        <p:nvSpPr>
          <p:cNvPr id="204809" name="Text Box 204808"/>
          <p:cNvSpPr txBox="1"/>
          <p:nvPr/>
        </p:nvSpPr>
        <p:spPr>
          <a:xfrm>
            <a:off x="5699125" y="2854325"/>
            <a:ext cx="184150" cy="45720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lstStyle/>
          <a:p>
            <a:pPr algn="ctr"/>
            <a:endParaRPr>
              <a:solidFill>
                <a:schemeClr val="tx2"/>
              </a:solidFill>
              <a:latin typeface="VNI-Times" pitchFamily="2" charset="0"/>
            </a:endParaRPr>
          </a:p>
        </p:txBody>
      </p:sp>
      <p:sp>
        <p:nvSpPr>
          <p:cNvPr id="204810" name="Rectangles 204809"/>
          <p:cNvSpPr/>
          <p:nvPr/>
        </p:nvSpPr>
        <p:spPr>
          <a:xfrm>
            <a:off x="0" y="0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endParaRPr lang="en-US"/>
          </a:p>
        </p:txBody>
      </p:sp>
      <p:graphicFrame>
        <p:nvGraphicFramePr>
          <p:cNvPr id="204811" name="Object 204810"/>
          <p:cNvGraphicFramePr/>
          <p:nvPr/>
        </p:nvGraphicFramePr>
        <p:xfrm>
          <a:off x="6324600" y="1828800"/>
          <a:ext cx="660400" cy="998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3" r:id="rId4" imgW="241300" imgH="368300" progId="Equation.3">
                  <p:embed/>
                </p:oleObj>
              </mc:Choice>
              <mc:Fallback>
                <p:oleObj r:id="rId4" imgW="241300" imgH="368300" progId="Equation.3">
                  <p:embed/>
                  <p:pic>
                    <p:nvPicPr>
                      <p:cNvPr id="0" name="Picture 3078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6324600" y="1828800"/>
                        <a:ext cx="660400" cy="998538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4812" name="Text Box 204811"/>
          <p:cNvSpPr txBox="1"/>
          <p:nvPr/>
        </p:nvSpPr>
        <p:spPr>
          <a:xfrm>
            <a:off x="7696200" y="1981200"/>
            <a:ext cx="661988" cy="579438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lstStyle/>
          <a:p>
            <a:pPr algn="ctr"/>
            <a:r>
              <a:rPr sz="3200" b="1">
                <a:latin typeface="VNI-Times" pitchFamily="2" charset="0"/>
              </a:rPr>
              <a:t>(</a:t>
            </a:r>
            <a:r>
              <a:rPr sz="3200" b="1">
                <a:solidFill>
                  <a:srgbClr val="FF66FF"/>
                </a:solidFill>
                <a:latin typeface="VNI-Times" pitchFamily="2" charset="0"/>
              </a:rPr>
              <a:t>1</a:t>
            </a:r>
            <a:r>
              <a:rPr sz="3200" b="1">
                <a:latin typeface="VNI-Times" pitchFamily="2" charset="0"/>
              </a:rPr>
              <a:t>)</a:t>
            </a:r>
          </a:p>
        </p:txBody>
      </p:sp>
      <p:sp>
        <p:nvSpPr>
          <p:cNvPr id="204815" name="Text Box 204814"/>
          <p:cNvSpPr txBox="1"/>
          <p:nvPr/>
        </p:nvSpPr>
        <p:spPr>
          <a:xfrm>
            <a:off x="4022725" y="4606925"/>
            <a:ext cx="184150" cy="45720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lstStyle/>
          <a:p>
            <a:pPr algn="ctr"/>
            <a:endParaRPr>
              <a:solidFill>
                <a:schemeClr val="tx2"/>
              </a:solidFill>
              <a:latin typeface="VNI-Times" pitchFamily="2" charset="0"/>
            </a:endParaRPr>
          </a:p>
        </p:txBody>
      </p:sp>
      <p:sp>
        <p:nvSpPr>
          <p:cNvPr id="204819" name="Rectangles 204818"/>
          <p:cNvSpPr/>
          <p:nvPr/>
        </p:nvSpPr>
        <p:spPr>
          <a:xfrm>
            <a:off x="0" y="0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204820" name="Rectangles 204819"/>
          <p:cNvSpPr/>
          <p:nvPr/>
        </p:nvSpPr>
        <p:spPr>
          <a:xfrm>
            <a:off x="0" y="0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204824" name="Rectangles 204823"/>
          <p:cNvSpPr/>
          <p:nvPr/>
        </p:nvSpPr>
        <p:spPr>
          <a:xfrm>
            <a:off x="0" y="0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204825" name="Rectangles 204824"/>
          <p:cNvSpPr/>
          <p:nvPr/>
        </p:nvSpPr>
        <p:spPr>
          <a:xfrm>
            <a:off x="0" y="0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204827" name="Rectangles 204826"/>
          <p:cNvSpPr/>
          <p:nvPr/>
        </p:nvSpPr>
        <p:spPr>
          <a:xfrm>
            <a:off x="0" y="0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204828" name="Text Box 204827"/>
          <p:cNvSpPr txBox="1"/>
          <p:nvPr/>
        </p:nvSpPr>
        <p:spPr>
          <a:xfrm>
            <a:off x="5775325" y="3692525"/>
            <a:ext cx="184150" cy="45720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lstStyle/>
          <a:p>
            <a:pPr algn="ctr"/>
            <a:endParaRPr>
              <a:solidFill>
                <a:schemeClr val="tx2"/>
              </a:solidFill>
              <a:latin typeface="VNI-Times" pitchFamily="2" charset="0"/>
            </a:endParaRPr>
          </a:p>
        </p:txBody>
      </p:sp>
      <p:sp>
        <p:nvSpPr>
          <p:cNvPr id="204829" name="Rectangles 204828"/>
          <p:cNvSpPr/>
          <p:nvPr/>
        </p:nvSpPr>
        <p:spPr>
          <a:xfrm>
            <a:off x="0" y="0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endParaRPr lang="en-US"/>
          </a:p>
        </p:txBody>
      </p:sp>
      <p:graphicFrame>
        <p:nvGraphicFramePr>
          <p:cNvPr id="204831" name="Content Placeholder 204830"/>
          <p:cNvGraphicFramePr>
            <a:graphicFrameLocks noGrp="1"/>
          </p:cNvGraphicFramePr>
          <p:nvPr>
            <p:ph sz="half" idx="1"/>
          </p:nvPr>
        </p:nvGraphicFramePr>
        <p:xfrm>
          <a:off x="2476500" y="3962400"/>
          <a:ext cx="0" cy="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4" r:id="rId6" imgW="0" imgH="0" progId="Equation.3">
                  <p:embed/>
                </p:oleObj>
              </mc:Choice>
              <mc:Fallback>
                <p:oleObj r:id="rId6" imgW="0" imgH="0" progId="Equation.3">
                  <p:embed/>
                  <p:pic>
                    <p:nvPicPr>
                      <p:cNvPr id="0" name="Picture 3083"/>
                      <p:cNvPicPr/>
                      <p:nvPr/>
                    </p:nvPicPr>
                    <p:blipFill>
                      <a:blip/>
                      <a:stretch>
                        <a:fillRect/>
                      </a:stretch>
                    </p:blipFill>
                    <p:spPr>
                      <a:xfrm>
                        <a:off x="2476500" y="3962400"/>
                        <a:ext cx="0" cy="0"/>
                      </a:xfrm>
                      <a:prstGeom prst="rect">
                        <a:avLst/>
                      </a:prstGeom>
                      <a:noFill/>
                      <a:ln w="38100"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4841" name="Content Placeholder 204840"/>
          <p:cNvGraphicFramePr>
            <a:graphicFrameLocks noGrp="1"/>
          </p:cNvGraphicFramePr>
          <p:nvPr>
            <p:ph sz="quarter" idx="2"/>
          </p:nvPr>
        </p:nvGraphicFramePr>
        <p:xfrm>
          <a:off x="2386965" y="4318635"/>
          <a:ext cx="447675" cy="1155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5" r:id="rId7" imgW="152400" imgH="393065" progId="Equation.3">
                  <p:embed/>
                </p:oleObj>
              </mc:Choice>
              <mc:Fallback>
                <p:oleObj r:id="rId7" imgW="152400" imgH="393065" progId="Equation.3">
                  <p:embed/>
                  <p:pic>
                    <p:nvPicPr>
                      <p:cNvPr id="0" name="Picture 3084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2386965" y="4318635"/>
                        <a:ext cx="447675" cy="1155700"/>
                      </a:xfrm>
                      <a:prstGeom prst="rect">
                        <a:avLst/>
                      </a:prstGeom>
                      <a:noFill/>
                      <a:ln w="38100"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4833" name="Text Box 204832"/>
          <p:cNvSpPr txBox="1"/>
          <p:nvPr/>
        </p:nvSpPr>
        <p:spPr>
          <a:xfrm>
            <a:off x="1600200" y="1981200"/>
            <a:ext cx="5444490" cy="583565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lstStyle/>
          <a:p>
            <a:r>
              <a:rPr lang="en-US" sz="3200" b="1">
                <a:latin typeface="VNI-Times" pitchFamily="2" charset="0"/>
              </a:rPr>
              <a:t>ĐK</a:t>
            </a:r>
            <a:r>
              <a:rPr sz="3200" b="1">
                <a:latin typeface="VNI-Times" pitchFamily="2" charset="0"/>
              </a:rPr>
              <a:t> : 2m + 1 </a:t>
            </a:r>
            <a:r>
              <a:rPr sz="3200" b="1">
                <a:latin typeface="Times New Roman" panose="02020603050405020304" pitchFamily="18" charset="0"/>
              </a:rPr>
              <a:t>≠ 0   </a:t>
            </a:r>
            <a:r>
              <a:rPr sz="3200" b="1">
                <a:latin typeface="Times New Roman" panose="02020603050405020304" pitchFamily="18" charset="0"/>
                <a:sym typeface="Symbol" panose="05050102010706020507" pitchFamily="18" charset="2"/>
              </a:rPr>
              <a:t>  m </a:t>
            </a:r>
            <a:r>
              <a:rPr sz="3200" b="1">
                <a:solidFill>
                  <a:schemeClr val="tx2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  </a:t>
            </a:r>
            <a:endParaRPr sz="3200" b="1">
              <a:solidFill>
                <a:schemeClr val="tx2"/>
              </a:solidFill>
              <a:latin typeface="Times New Roman" panose="02020603050405020304" pitchFamily="18" charset="0"/>
              <a:ea typeface="Times New Roman" panose="02020603050405020304" pitchFamily="18" charset="0"/>
              <a:sym typeface="Symbol" panose="05050102010706020507" pitchFamily="18" charset="2"/>
            </a:endParaRPr>
          </a:p>
        </p:txBody>
      </p:sp>
      <p:sp>
        <p:nvSpPr>
          <p:cNvPr id="204835" name="Text Box 204834"/>
          <p:cNvSpPr txBox="1"/>
          <p:nvPr/>
        </p:nvSpPr>
        <p:spPr>
          <a:xfrm>
            <a:off x="327025" y="2717800"/>
            <a:ext cx="536575" cy="579438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lstStyle/>
          <a:p>
            <a:pPr algn="ctr"/>
            <a:r>
              <a:rPr sz="3200" b="1">
                <a:latin typeface="VNI-Times" pitchFamily="2" charset="0"/>
              </a:rPr>
              <a:t>b)</a:t>
            </a:r>
          </a:p>
        </p:txBody>
      </p:sp>
      <p:sp>
        <p:nvSpPr>
          <p:cNvPr id="204836" name="Text Box 204835"/>
          <p:cNvSpPr txBox="1"/>
          <p:nvPr/>
        </p:nvSpPr>
        <p:spPr>
          <a:xfrm>
            <a:off x="0" y="2743200"/>
            <a:ext cx="5840730" cy="58356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algn="ctr"/>
            <a:r>
              <a:rPr sz="3200" b="1">
                <a:solidFill>
                  <a:schemeClr val="tx2"/>
                </a:solidFill>
                <a:latin typeface="VNI-Times" pitchFamily="2" charset="0"/>
              </a:rPr>
              <a:t> </a:t>
            </a:r>
            <a:r>
              <a:rPr lang="en-US" sz="3200" b="1">
                <a:solidFill>
                  <a:srgbClr val="00B0F0"/>
                </a:solidFill>
                <a:latin typeface="VNI-Times" pitchFamily="2" charset="0"/>
              </a:rPr>
              <a:t>Ta có</a:t>
            </a:r>
            <a:r>
              <a:rPr sz="3200" b="1">
                <a:latin typeface="VNI-Times" pitchFamily="2" charset="0"/>
              </a:rPr>
              <a:t> : (D) </a:t>
            </a:r>
            <a:r>
              <a:rPr sz="3200" b="1">
                <a:solidFill>
                  <a:srgbClr val="9933FF"/>
                </a:solidFill>
                <a:latin typeface="VNI-Times" pitchFamily="2" charset="0"/>
              </a:rPr>
              <a:t>//</a:t>
            </a:r>
            <a:r>
              <a:rPr sz="3200" b="1">
                <a:latin typeface="VNI-Times" pitchFamily="2" charset="0"/>
              </a:rPr>
              <a:t> (D’)  </a:t>
            </a:r>
            <a:r>
              <a:rPr sz="3200" b="1">
                <a:latin typeface="VNI-Times" pitchFamily="2" charset="0"/>
                <a:sym typeface="Symbol" panose="05050102010706020507" pitchFamily="18" charset="2"/>
              </a:rPr>
              <a:t></a:t>
            </a:r>
            <a:r>
              <a:rPr sz="3200">
                <a:solidFill>
                  <a:schemeClr val="tx2"/>
                </a:solidFill>
                <a:latin typeface="VNI-Times" pitchFamily="2" charset="0"/>
              </a:rPr>
              <a:t> </a:t>
            </a:r>
          </a:p>
        </p:txBody>
      </p:sp>
      <p:sp>
        <p:nvSpPr>
          <p:cNvPr id="204837" name="Text Box 204836"/>
          <p:cNvSpPr txBox="1"/>
          <p:nvPr/>
        </p:nvSpPr>
        <p:spPr>
          <a:xfrm>
            <a:off x="5414963" y="2743200"/>
            <a:ext cx="3244850" cy="58356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lstStyle/>
          <a:p>
            <a:pPr algn="ctr"/>
            <a:r>
              <a:rPr sz="3200" b="1">
                <a:solidFill>
                  <a:srgbClr val="FF9900"/>
                </a:solidFill>
                <a:latin typeface="VNI-Times" pitchFamily="2" charset="0"/>
              </a:rPr>
              <a:t>a </a:t>
            </a:r>
            <a:r>
              <a:rPr sz="3200">
                <a:solidFill>
                  <a:srgbClr val="FF9900"/>
                </a:solidFill>
                <a:latin typeface="VNI-Times" pitchFamily="2" charset="0"/>
              </a:rPr>
              <a:t>=</a:t>
            </a:r>
            <a:r>
              <a:rPr sz="3200" b="1">
                <a:solidFill>
                  <a:srgbClr val="FF9900"/>
                </a:solidFill>
                <a:latin typeface="VNI-Times" pitchFamily="2" charset="0"/>
              </a:rPr>
              <a:t> a’</a:t>
            </a:r>
            <a:r>
              <a:rPr sz="3200" b="1">
                <a:latin typeface="VNI-Times" pitchFamily="2" charset="0"/>
              </a:rPr>
              <a:t> </a:t>
            </a:r>
            <a:r>
              <a:rPr lang="en-US" sz="3200" b="1">
                <a:latin typeface="VNI-Times" pitchFamily="2" charset="0"/>
              </a:rPr>
              <a:t>và</a:t>
            </a:r>
            <a:r>
              <a:rPr sz="3200" b="1">
                <a:latin typeface="VNI-Times" pitchFamily="2" charset="0"/>
              </a:rPr>
              <a:t> </a:t>
            </a:r>
            <a:r>
              <a:rPr sz="3200" b="1">
                <a:solidFill>
                  <a:srgbClr val="008000"/>
                </a:solidFill>
                <a:latin typeface="VNI-Times" pitchFamily="2" charset="0"/>
              </a:rPr>
              <a:t>b </a:t>
            </a:r>
            <a:r>
              <a:rPr sz="3200">
                <a:solidFill>
                  <a:srgbClr val="008000"/>
                </a:solidFill>
                <a:latin typeface="VNI-Times" pitchFamily="2" charset="0"/>
              </a:rPr>
              <a:t>≠ </a:t>
            </a:r>
            <a:r>
              <a:rPr sz="3200" b="1">
                <a:solidFill>
                  <a:srgbClr val="008000"/>
                </a:solidFill>
                <a:latin typeface="VNI-Times" pitchFamily="2" charset="0"/>
              </a:rPr>
              <a:t>b’</a:t>
            </a:r>
          </a:p>
        </p:txBody>
      </p:sp>
      <p:sp>
        <p:nvSpPr>
          <p:cNvPr id="204838" name="Text Box 204837"/>
          <p:cNvSpPr txBox="1"/>
          <p:nvPr/>
        </p:nvSpPr>
        <p:spPr>
          <a:xfrm>
            <a:off x="-304800" y="3810000"/>
            <a:ext cx="8891905" cy="645160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lstStyle/>
          <a:p>
            <a:r>
              <a:rPr sz="3600" b="1">
                <a:solidFill>
                  <a:schemeClr val="tx2"/>
                </a:solidFill>
                <a:latin typeface="VNI-Times" pitchFamily="2" charset="0"/>
                <a:sym typeface="Symbol" panose="05050102010706020507" pitchFamily="18" charset="2"/>
              </a:rPr>
              <a:t>     </a:t>
            </a:r>
            <a:r>
              <a:rPr sz="3200" b="1">
                <a:latin typeface="VNI-Times" pitchFamily="2" charset="0"/>
                <a:sym typeface="Symbol" panose="05050102010706020507" pitchFamily="18" charset="2"/>
              </a:rPr>
              <a:t> </a:t>
            </a:r>
            <a:r>
              <a:rPr sz="3200" b="1">
                <a:latin typeface="VNI-Times" pitchFamily="2" charset="0"/>
              </a:rPr>
              <a:t> 2  </a:t>
            </a:r>
            <a:r>
              <a:rPr sz="3200">
                <a:latin typeface="Arial" panose="020B0604020202020204" pitchFamily="34" charset="0"/>
              </a:rPr>
              <a:t>=</a:t>
            </a:r>
            <a:r>
              <a:rPr sz="3200" b="1">
                <a:latin typeface="VNI-Times" pitchFamily="2" charset="0"/>
              </a:rPr>
              <a:t> 2m + 1   </a:t>
            </a:r>
            <a:r>
              <a:rPr lang="en-US" sz="3200" b="1">
                <a:latin typeface="VNI-Times" pitchFamily="2" charset="0"/>
              </a:rPr>
              <a:t>và</a:t>
            </a:r>
            <a:r>
              <a:rPr sz="3200" b="1">
                <a:latin typeface="VNI-Times" pitchFamily="2" charset="0"/>
              </a:rPr>
              <a:t>  3k </a:t>
            </a:r>
            <a:r>
              <a:rPr sz="3200">
                <a:latin typeface="VNI-Times" pitchFamily="2" charset="0"/>
              </a:rPr>
              <a:t>≠ </a:t>
            </a:r>
            <a:r>
              <a:rPr sz="3200" b="1">
                <a:latin typeface="VNI-Times" pitchFamily="2" charset="0"/>
              </a:rPr>
              <a:t> 2k </a:t>
            </a:r>
            <a:r>
              <a:rPr sz="3200">
                <a:latin typeface="VNI-Times" pitchFamily="2" charset="0"/>
              </a:rPr>
              <a:t>­</a:t>
            </a:r>
            <a:r>
              <a:rPr sz="3200" b="1">
                <a:latin typeface="VNI-Times" pitchFamily="2" charset="0"/>
              </a:rPr>
              <a:t>3</a:t>
            </a:r>
          </a:p>
        </p:txBody>
      </p:sp>
      <p:sp>
        <p:nvSpPr>
          <p:cNvPr id="204839" name="Text Box 204838"/>
          <p:cNvSpPr txBox="1"/>
          <p:nvPr/>
        </p:nvSpPr>
        <p:spPr>
          <a:xfrm>
            <a:off x="76200" y="3276600"/>
            <a:ext cx="8437880" cy="64516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r>
              <a:rPr sz="3600">
                <a:solidFill>
                  <a:schemeClr val="tx2"/>
                </a:solidFill>
                <a:latin typeface="VNI-Times" pitchFamily="2" charset="0"/>
                <a:sym typeface="Symbol" panose="05050102010706020507" pitchFamily="18" charset="2"/>
              </a:rPr>
              <a:t>   </a:t>
            </a:r>
            <a:r>
              <a:rPr sz="3200" b="1">
                <a:latin typeface="VNI-Times" pitchFamily="2" charset="0"/>
                <a:sym typeface="Symbol" panose="05050102010706020507" pitchFamily="18" charset="2"/>
              </a:rPr>
              <a:t></a:t>
            </a:r>
            <a:r>
              <a:rPr sz="3200">
                <a:latin typeface="VNI-Times" pitchFamily="2" charset="0"/>
                <a:sym typeface="Symbol" panose="05050102010706020507" pitchFamily="18" charset="2"/>
              </a:rPr>
              <a:t>    </a:t>
            </a:r>
            <a:r>
              <a:rPr sz="3200">
                <a:latin typeface="VNI-Times" pitchFamily="2" charset="0"/>
              </a:rPr>
              <a:t>­</a:t>
            </a:r>
            <a:r>
              <a:rPr sz="3200" b="1">
                <a:latin typeface="VNI-Times" pitchFamily="2" charset="0"/>
              </a:rPr>
              <a:t>2m  </a:t>
            </a:r>
            <a:r>
              <a:rPr sz="3200">
                <a:latin typeface="Arial" panose="020B0604020202020204" pitchFamily="34" charset="0"/>
              </a:rPr>
              <a:t>=</a:t>
            </a:r>
            <a:r>
              <a:rPr sz="3200" b="1">
                <a:latin typeface="VNI-Times" pitchFamily="2" charset="0"/>
              </a:rPr>
              <a:t> </a:t>
            </a:r>
            <a:r>
              <a:rPr sz="3200">
                <a:latin typeface="VNI-Times" pitchFamily="2" charset="0"/>
              </a:rPr>
              <a:t>­</a:t>
            </a:r>
            <a:r>
              <a:rPr sz="3200" b="1">
                <a:latin typeface="VNI-Times" pitchFamily="2" charset="0"/>
              </a:rPr>
              <a:t>1   </a:t>
            </a:r>
            <a:r>
              <a:rPr lang="en-US" sz="3200" b="1">
                <a:latin typeface="VNI-Times" pitchFamily="2" charset="0"/>
              </a:rPr>
              <a:t>và</a:t>
            </a:r>
            <a:r>
              <a:rPr sz="3200" b="1">
                <a:latin typeface="VNI-Times" pitchFamily="2" charset="0"/>
              </a:rPr>
              <a:t>  3k </a:t>
            </a:r>
            <a:r>
              <a:rPr sz="3200">
                <a:latin typeface="VNI-Times" pitchFamily="2" charset="0"/>
              </a:rPr>
              <a:t>­ </a:t>
            </a:r>
            <a:r>
              <a:rPr sz="3200" b="1">
                <a:latin typeface="VNI-Times" pitchFamily="2" charset="0"/>
              </a:rPr>
              <a:t>2k  </a:t>
            </a:r>
            <a:r>
              <a:rPr sz="3200">
                <a:latin typeface="Times New Roman" panose="02020603050405020304" pitchFamily="18" charset="0"/>
              </a:rPr>
              <a:t>≠</a:t>
            </a:r>
            <a:r>
              <a:rPr sz="3200" b="1">
                <a:latin typeface="Times New Roman" panose="02020603050405020304" pitchFamily="18" charset="0"/>
              </a:rPr>
              <a:t> </a:t>
            </a:r>
            <a:r>
              <a:rPr sz="3200">
                <a:latin typeface="VNI-Times" pitchFamily="2" charset="0"/>
              </a:rPr>
              <a:t>­</a:t>
            </a:r>
            <a:r>
              <a:rPr sz="3200" b="1">
                <a:latin typeface="VNI-Times" pitchFamily="2" charset="0"/>
              </a:rPr>
              <a:t>3</a:t>
            </a:r>
            <a:endParaRPr sz="3200" b="1">
              <a:latin typeface="VNI-Times" pitchFamily="2" charset="0"/>
              <a:ea typeface="Times New Roman" panose="02020603050405020304" pitchFamily="18" charset="0"/>
            </a:endParaRPr>
          </a:p>
        </p:txBody>
      </p:sp>
      <p:sp>
        <p:nvSpPr>
          <p:cNvPr id="204840" name="Text Box 204839"/>
          <p:cNvSpPr txBox="1"/>
          <p:nvPr/>
        </p:nvSpPr>
        <p:spPr>
          <a:xfrm>
            <a:off x="-304800" y="4495800"/>
            <a:ext cx="3672840" cy="70675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algn="ctr"/>
            <a:r>
              <a:rPr sz="3200" b="1">
                <a:latin typeface="VNI-Times" pitchFamily="2" charset="0"/>
                <a:sym typeface="Symbol" panose="05050102010706020507" pitchFamily="18" charset="2"/>
              </a:rPr>
              <a:t>   </a:t>
            </a:r>
            <a:r>
              <a:rPr sz="3200" b="1">
                <a:latin typeface="VNI-Times" pitchFamily="2" charset="0"/>
              </a:rPr>
              <a:t>m </a:t>
            </a:r>
            <a:r>
              <a:rPr sz="3200">
                <a:latin typeface="Arial" panose="020B0604020202020204" pitchFamily="34" charset="0"/>
              </a:rPr>
              <a:t>=</a:t>
            </a:r>
            <a:r>
              <a:rPr sz="4000" b="1">
                <a:solidFill>
                  <a:schemeClr val="tx2"/>
                </a:solidFill>
                <a:latin typeface="VNI-Times" pitchFamily="2" charset="0"/>
              </a:rPr>
              <a:t> </a:t>
            </a:r>
          </a:p>
        </p:txBody>
      </p:sp>
      <p:sp>
        <p:nvSpPr>
          <p:cNvPr id="204844" name="Text Box 204843"/>
          <p:cNvSpPr txBox="1"/>
          <p:nvPr/>
        </p:nvSpPr>
        <p:spPr>
          <a:xfrm>
            <a:off x="2819400" y="4572000"/>
            <a:ext cx="3063875" cy="58356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en-US" sz="3200" b="1">
                <a:latin typeface="VNI-Times" pitchFamily="2" charset="0"/>
              </a:rPr>
              <a:t>và</a:t>
            </a:r>
            <a:r>
              <a:rPr sz="3200" b="1">
                <a:latin typeface="VNI-Times" pitchFamily="2" charset="0"/>
              </a:rPr>
              <a:t>   k </a:t>
            </a:r>
            <a:r>
              <a:rPr sz="3200">
                <a:latin typeface="VNI-Times" pitchFamily="2" charset="0"/>
              </a:rPr>
              <a:t>≠</a:t>
            </a:r>
            <a:r>
              <a:rPr sz="3200" b="1">
                <a:latin typeface="VNI-Times" pitchFamily="2" charset="0"/>
              </a:rPr>
              <a:t> </a:t>
            </a:r>
            <a:r>
              <a:rPr sz="3200" b="1">
                <a:latin typeface="Arial" panose="020B0604020202020204" pitchFamily="34" charset="0"/>
              </a:rPr>
              <a:t>−</a:t>
            </a:r>
            <a:r>
              <a:rPr sz="3200" b="1">
                <a:latin typeface="VNI-Times" pitchFamily="2" charset="0"/>
              </a:rPr>
              <a:t>3</a:t>
            </a:r>
          </a:p>
        </p:txBody>
      </p:sp>
      <p:sp>
        <p:nvSpPr>
          <p:cNvPr id="204845" name="Text Box 204844"/>
          <p:cNvSpPr txBox="1"/>
          <p:nvPr/>
        </p:nvSpPr>
        <p:spPr>
          <a:xfrm>
            <a:off x="5638800" y="4572000"/>
            <a:ext cx="661988" cy="579438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lstStyle/>
          <a:p>
            <a:pPr algn="ctr"/>
            <a:r>
              <a:rPr sz="3200" b="1">
                <a:latin typeface="VNI-Times" pitchFamily="2" charset="0"/>
              </a:rPr>
              <a:t>(</a:t>
            </a:r>
            <a:r>
              <a:rPr sz="3200" b="1">
                <a:solidFill>
                  <a:srgbClr val="FF66FF"/>
                </a:solidFill>
                <a:latin typeface="VNI-Times" pitchFamily="2" charset="0"/>
              </a:rPr>
              <a:t>3</a:t>
            </a:r>
            <a:r>
              <a:rPr sz="3200" b="1">
                <a:latin typeface="VNI-Times" pitchFamily="2" charset="0"/>
              </a:rPr>
              <a:t>)</a:t>
            </a:r>
          </a:p>
        </p:txBody>
      </p:sp>
      <p:sp>
        <p:nvSpPr>
          <p:cNvPr id="204846" name="Text Box 204845"/>
          <p:cNvSpPr txBox="1"/>
          <p:nvPr/>
        </p:nvSpPr>
        <p:spPr>
          <a:xfrm>
            <a:off x="514350" y="5486400"/>
            <a:ext cx="5730875" cy="64516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lstStyle/>
          <a:p>
            <a:pPr algn="ctr"/>
            <a:r>
              <a:rPr lang="en-US" sz="3200" b="1">
                <a:latin typeface="VNI-Times" pitchFamily="2" charset="0"/>
              </a:rPr>
              <a:t>Từ</a:t>
            </a:r>
            <a:r>
              <a:rPr sz="3200" b="1">
                <a:latin typeface="VNI-Times" pitchFamily="2" charset="0"/>
              </a:rPr>
              <a:t> (</a:t>
            </a:r>
            <a:r>
              <a:rPr sz="3200" b="1">
                <a:solidFill>
                  <a:srgbClr val="FF66FF"/>
                </a:solidFill>
                <a:latin typeface="VNI-Times" pitchFamily="2" charset="0"/>
              </a:rPr>
              <a:t>1</a:t>
            </a:r>
            <a:r>
              <a:rPr sz="3200" b="1">
                <a:latin typeface="VNI-Times" pitchFamily="2" charset="0"/>
              </a:rPr>
              <a:t>) </a:t>
            </a:r>
            <a:r>
              <a:rPr lang="en-US" sz="3200" b="1">
                <a:latin typeface="VNI-Times" pitchFamily="2" charset="0"/>
              </a:rPr>
              <a:t>và</a:t>
            </a:r>
            <a:r>
              <a:rPr sz="3200" b="1">
                <a:latin typeface="VNI-Times" pitchFamily="2" charset="0"/>
              </a:rPr>
              <a:t> (</a:t>
            </a:r>
            <a:r>
              <a:rPr sz="3200" b="1">
                <a:solidFill>
                  <a:srgbClr val="FF66FF"/>
                </a:solidFill>
                <a:latin typeface="VNI-Times" pitchFamily="2" charset="0"/>
              </a:rPr>
              <a:t>3</a:t>
            </a:r>
            <a:r>
              <a:rPr sz="3200" b="1">
                <a:latin typeface="VNI-Times" pitchFamily="2" charset="0"/>
              </a:rPr>
              <a:t>) </a:t>
            </a:r>
            <a:r>
              <a:rPr lang="en-US" sz="3200" b="1">
                <a:latin typeface="VNI-Times" pitchFamily="2" charset="0"/>
              </a:rPr>
              <a:t>ta chọn </a:t>
            </a:r>
            <a:r>
              <a:rPr sz="3200" b="1">
                <a:latin typeface="VNI-Times" pitchFamily="2" charset="0"/>
              </a:rPr>
              <a:t>m </a:t>
            </a:r>
            <a:r>
              <a:rPr sz="3200">
                <a:latin typeface="Arial" panose="020B0604020202020204" pitchFamily="34" charset="0"/>
              </a:rPr>
              <a:t>=</a:t>
            </a:r>
            <a:r>
              <a:rPr sz="3600">
                <a:solidFill>
                  <a:schemeClr val="tx2"/>
                </a:solidFill>
                <a:latin typeface="Arial" panose="020B0604020202020204" pitchFamily="34" charset="0"/>
              </a:rPr>
              <a:t> </a:t>
            </a:r>
          </a:p>
        </p:txBody>
      </p:sp>
      <p:graphicFrame>
        <p:nvGraphicFramePr>
          <p:cNvPr id="204847" name="Content Placeholder 204846"/>
          <p:cNvGraphicFramePr>
            <a:graphicFrameLocks noGrp="1"/>
          </p:cNvGraphicFramePr>
          <p:nvPr>
            <p:ph sz="quarter" idx="3"/>
          </p:nvPr>
        </p:nvGraphicFramePr>
        <p:xfrm>
          <a:off x="6096000" y="5257800"/>
          <a:ext cx="447675" cy="1155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6" r:id="rId9" imgW="152400" imgH="393700" progId="Equation.3">
                  <p:embed/>
                </p:oleObj>
              </mc:Choice>
              <mc:Fallback>
                <p:oleObj r:id="rId9" imgW="152400" imgH="393700" progId="Equation.3">
                  <p:embed/>
                  <p:pic>
                    <p:nvPicPr>
                      <p:cNvPr id="0" name="Picture 3080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6096000" y="5257800"/>
                        <a:ext cx="447675" cy="1155700"/>
                      </a:xfrm>
                      <a:prstGeom prst="rect">
                        <a:avLst/>
                      </a:prstGeom>
                      <a:noFill/>
                      <a:ln w="38100"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4850" name="Text Box 204849"/>
          <p:cNvSpPr txBox="1"/>
          <p:nvPr/>
        </p:nvSpPr>
        <p:spPr>
          <a:xfrm>
            <a:off x="6495415" y="5486400"/>
            <a:ext cx="2296795" cy="58356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lstStyle/>
          <a:p>
            <a:pPr algn="ctr"/>
            <a:r>
              <a:rPr lang="en-US" sz="3200" b="1">
                <a:latin typeface="VNI-Times" pitchFamily="2" charset="0"/>
              </a:rPr>
              <a:t>và</a:t>
            </a:r>
            <a:r>
              <a:rPr sz="3200" b="1">
                <a:latin typeface="VNI-Times" pitchFamily="2" charset="0"/>
              </a:rPr>
              <a:t>  k ≠ −3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048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2000"/>
                                        <p:tgtEl>
                                          <p:spTgt spid="2048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2000"/>
                                        <p:tgtEl>
                                          <p:spTgt spid="2048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8" dur="1000"/>
                                        <p:tgtEl>
                                          <p:spTgt spid="2048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3" dur="1000"/>
                                        <p:tgtEl>
                                          <p:spTgt spid="2048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6" dur="1000"/>
                                        <p:tgtEl>
                                          <p:spTgt spid="2048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9" dur="1000"/>
                                        <p:tgtEl>
                                          <p:spTgt spid="2048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2" dur="1000"/>
                                        <p:tgtEl>
                                          <p:spTgt spid="2048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5" dur="2000"/>
                                        <p:tgtEl>
                                          <p:spTgt spid="2048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0" dur="1000"/>
                                        <p:tgtEl>
                                          <p:spTgt spid="2048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1000"/>
                            </p:stCondLst>
                            <p:childTnLst>
                              <p:par>
                                <p:cTn id="42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4" dur="1000"/>
                                        <p:tgtEl>
                                          <p:spTgt spid="2048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7" dur="1000"/>
                                        <p:tgtEl>
                                          <p:spTgt spid="2048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35" grpId="0"/>
      <p:bldP spid="204836" grpId="0"/>
      <p:bldP spid="204837" grpId="0"/>
      <p:bldP spid="204838" grpId="0"/>
      <p:bldP spid="204839" grpId="0"/>
      <p:bldP spid="204840" grpId="0"/>
      <p:bldP spid="204844" grpId="0"/>
      <p:bldP spid="204845" grpId="0"/>
      <p:bldP spid="204846" grpId="0"/>
      <p:bldP spid="204850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850" name="Flowchart: Alternate Process 206849" descr="Newsprint"/>
          <p:cNvSpPr/>
          <p:nvPr/>
        </p:nvSpPr>
        <p:spPr>
          <a:xfrm>
            <a:off x="228600" y="1828800"/>
            <a:ext cx="8763000" cy="4876800"/>
          </a:xfrm>
          <a:prstGeom prst="flowChartAlternateProcess">
            <a:avLst/>
          </a:prstGeom>
          <a:blipFill rotWithShape="1">
            <a:blip r:embed="rId3"/>
          </a:blip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06851" name="Text Box 206850"/>
          <p:cNvSpPr txBox="1"/>
          <p:nvPr/>
        </p:nvSpPr>
        <p:spPr>
          <a:xfrm>
            <a:off x="-76835" y="228600"/>
            <a:ext cx="4356735" cy="583565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lstStyle/>
          <a:p>
            <a:pPr algn="ctr"/>
            <a:r>
              <a:rPr sz="3200" b="1">
                <a:solidFill>
                  <a:schemeClr val="tx2"/>
                </a:solidFill>
                <a:latin typeface="VNI-Times" pitchFamily="2" charset="0"/>
              </a:rPr>
              <a:t>(D) : y = 2x + 3k</a:t>
            </a:r>
            <a:r>
              <a:rPr sz="2800">
                <a:solidFill>
                  <a:schemeClr val="tx2"/>
                </a:solidFill>
                <a:latin typeface="VNI-Times" pitchFamily="2" charset="0"/>
              </a:rPr>
              <a:t> </a:t>
            </a:r>
          </a:p>
        </p:txBody>
      </p:sp>
      <p:sp>
        <p:nvSpPr>
          <p:cNvPr id="206852" name="Text Box 206851"/>
          <p:cNvSpPr txBox="1"/>
          <p:nvPr/>
        </p:nvSpPr>
        <p:spPr>
          <a:xfrm>
            <a:off x="3184525" y="1330325"/>
            <a:ext cx="184150" cy="45720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lstStyle/>
          <a:p>
            <a:pPr algn="ctr"/>
            <a:endParaRPr>
              <a:solidFill>
                <a:schemeClr val="tx2"/>
              </a:solidFill>
              <a:latin typeface="VNI-Times" pitchFamily="2" charset="0"/>
            </a:endParaRPr>
          </a:p>
        </p:txBody>
      </p:sp>
      <p:sp>
        <p:nvSpPr>
          <p:cNvPr id="206853" name="Text Box 206852"/>
          <p:cNvSpPr txBox="1"/>
          <p:nvPr/>
        </p:nvSpPr>
        <p:spPr>
          <a:xfrm>
            <a:off x="4784725" y="187325"/>
            <a:ext cx="184150" cy="45720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lstStyle/>
          <a:p>
            <a:pPr algn="ctr"/>
            <a:endParaRPr>
              <a:solidFill>
                <a:schemeClr val="tx2"/>
              </a:solidFill>
              <a:latin typeface="VNI-Times" pitchFamily="2" charset="0"/>
            </a:endParaRPr>
          </a:p>
        </p:txBody>
      </p:sp>
      <p:sp>
        <p:nvSpPr>
          <p:cNvPr id="206854" name="Text Box 206853"/>
          <p:cNvSpPr txBox="1"/>
          <p:nvPr/>
        </p:nvSpPr>
        <p:spPr>
          <a:xfrm>
            <a:off x="4105275" y="228600"/>
            <a:ext cx="4810125" cy="58356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algn="ctr"/>
            <a:r>
              <a:rPr sz="3200" b="1" err="1">
                <a:solidFill>
                  <a:schemeClr val="tx2"/>
                </a:solidFill>
                <a:latin typeface="VNI-Times" pitchFamily="2" charset="0"/>
              </a:rPr>
              <a:t>c</a:t>
            </a:r>
            <a:r>
              <a:rPr lang="en-US" sz="3200" b="1" err="1">
                <a:solidFill>
                  <a:schemeClr val="tx2"/>
                </a:solidFill>
                <a:latin typeface="VNI-Times" pitchFamily="2" charset="0"/>
              </a:rPr>
              <a:t>ó</a:t>
            </a:r>
            <a:r>
              <a:rPr sz="3200" b="1">
                <a:solidFill>
                  <a:schemeClr val="tx2"/>
                </a:solidFill>
                <a:latin typeface="VNI-Times" pitchFamily="2" charset="0"/>
              </a:rPr>
              <a:t> a = </a:t>
            </a:r>
            <a:r>
              <a:rPr sz="3200" b="1">
                <a:solidFill>
                  <a:srgbClr val="FF0000"/>
                </a:solidFill>
                <a:latin typeface="VNI-Times" pitchFamily="2" charset="0"/>
              </a:rPr>
              <a:t>2</a:t>
            </a:r>
            <a:r>
              <a:rPr sz="3200" b="1">
                <a:solidFill>
                  <a:schemeClr val="tx2"/>
                </a:solidFill>
                <a:latin typeface="VNI-Times" pitchFamily="2" charset="0"/>
              </a:rPr>
              <a:t> ; b = </a:t>
            </a:r>
            <a:r>
              <a:rPr sz="3200" b="1">
                <a:solidFill>
                  <a:srgbClr val="FF0000"/>
                </a:solidFill>
                <a:latin typeface="VNI-Times" pitchFamily="2" charset="0"/>
              </a:rPr>
              <a:t>3k</a:t>
            </a:r>
          </a:p>
        </p:txBody>
      </p:sp>
      <p:sp>
        <p:nvSpPr>
          <p:cNvPr id="206855" name="Text Box 206854"/>
          <p:cNvSpPr txBox="1"/>
          <p:nvPr/>
        </p:nvSpPr>
        <p:spPr>
          <a:xfrm>
            <a:off x="0" y="685800"/>
            <a:ext cx="6373495" cy="58356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algn="ctr"/>
            <a:r>
              <a:rPr sz="3200" b="1">
                <a:solidFill>
                  <a:schemeClr val="tx2"/>
                </a:solidFill>
                <a:latin typeface="VNI-Times" pitchFamily="2" charset="0"/>
              </a:rPr>
              <a:t>(D’) : y =</a:t>
            </a:r>
            <a:r>
              <a:rPr sz="3200">
                <a:solidFill>
                  <a:schemeClr val="tx2"/>
                </a:solidFill>
                <a:latin typeface="VNI-Times" pitchFamily="2" charset="0"/>
              </a:rPr>
              <a:t> </a:t>
            </a:r>
            <a:r>
              <a:rPr sz="3200" b="1">
                <a:solidFill>
                  <a:schemeClr val="tx2"/>
                </a:solidFill>
                <a:latin typeface="VNI-Times" pitchFamily="2" charset="0"/>
              </a:rPr>
              <a:t>(2m+1)x + 2k ­ 3</a:t>
            </a:r>
          </a:p>
        </p:txBody>
      </p:sp>
      <p:sp>
        <p:nvSpPr>
          <p:cNvPr id="206856" name="Text Box 206855"/>
          <p:cNvSpPr txBox="1"/>
          <p:nvPr/>
        </p:nvSpPr>
        <p:spPr>
          <a:xfrm>
            <a:off x="5715000" y="685800"/>
            <a:ext cx="4800600" cy="107632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r>
              <a:rPr sz="2800" b="1">
                <a:solidFill>
                  <a:schemeClr val="tx2"/>
                </a:solidFill>
                <a:latin typeface="VNI-Times" pitchFamily="2" charset="0"/>
              </a:rPr>
              <a:t>  </a:t>
            </a:r>
            <a:r>
              <a:rPr lang="en-US" sz="2800" b="1">
                <a:solidFill>
                  <a:schemeClr val="tx2"/>
                </a:solidFill>
                <a:latin typeface="VNI-Times" pitchFamily="2" charset="0"/>
              </a:rPr>
              <a:t> có</a:t>
            </a:r>
            <a:r>
              <a:rPr sz="3200" b="1">
                <a:solidFill>
                  <a:schemeClr val="tx2"/>
                </a:solidFill>
                <a:latin typeface="VNI-Times" pitchFamily="2" charset="0"/>
              </a:rPr>
              <a:t> a’= </a:t>
            </a:r>
            <a:r>
              <a:rPr sz="3200" b="1">
                <a:solidFill>
                  <a:srgbClr val="FF33CC"/>
                </a:solidFill>
                <a:latin typeface="VNI-Times" pitchFamily="2" charset="0"/>
              </a:rPr>
              <a:t>2m + 1</a:t>
            </a:r>
            <a:r>
              <a:rPr sz="3200" b="1">
                <a:solidFill>
                  <a:srgbClr val="3333CC"/>
                </a:solidFill>
                <a:latin typeface="VNI-Times" pitchFamily="2" charset="0"/>
              </a:rPr>
              <a:t> </a:t>
            </a:r>
            <a:r>
              <a:rPr sz="3200" b="1">
                <a:solidFill>
                  <a:schemeClr val="tx1"/>
                </a:solidFill>
                <a:latin typeface="VNI-Times" pitchFamily="2" charset="0"/>
              </a:rPr>
              <a:t>;</a:t>
            </a:r>
          </a:p>
          <a:p>
            <a:r>
              <a:rPr sz="3200" b="1">
                <a:solidFill>
                  <a:schemeClr val="tx1"/>
                </a:solidFill>
                <a:latin typeface="VNI-Times" pitchFamily="2" charset="0"/>
              </a:rPr>
              <a:t>      </a:t>
            </a:r>
            <a:r>
              <a:rPr sz="3200" b="1">
                <a:solidFill>
                  <a:schemeClr val="tx2"/>
                </a:solidFill>
                <a:latin typeface="VNI-Times" pitchFamily="2" charset="0"/>
              </a:rPr>
              <a:t>b’= </a:t>
            </a:r>
            <a:r>
              <a:rPr sz="3200" b="1">
                <a:solidFill>
                  <a:srgbClr val="FF33CC"/>
                </a:solidFill>
                <a:latin typeface="VNI-Times" pitchFamily="2" charset="0"/>
              </a:rPr>
              <a:t>2k ­ 3</a:t>
            </a:r>
          </a:p>
        </p:txBody>
      </p:sp>
      <p:sp>
        <p:nvSpPr>
          <p:cNvPr id="206857" name="Text Box 206856"/>
          <p:cNvSpPr txBox="1"/>
          <p:nvPr/>
        </p:nvSpPr>
        <p:spPr>
          <a:xfrm>
            <a:off x="5699125" y="2854325"/>
            <a:ext cx="184150" cy="45720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lstStyle/>
          <a:p>
            <a:pPr algn="ctr"/>
            <a:endParaRPr>
              <a:solidFill>
                <a:schemeClr val="tx2"/>
              </a:solidFill>
              <a:latin typeface="VNI-Times" pitchFamily="2" charset="0"/>
            </a:endParaRPr>
          </a:p>
        </p:txBody>
      </p:sp>
      <p:sp>
        <p:nvSpPr>
          <p:cNvPr id="206858" name="Rectangles 206857"/>
          <p:cNvSpPr/>
          <p:nvPr/>
        </p:nvSpPr>
        <p:spPr>
          <a:xfrm>
            <a:off x="0" y="0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endParaRPr lang="en-US"/>
          </a:p>
        </p:txBody>
      </p:sp>
      <p:graphicFrame>
        <p:nvGraphicFramePr>
          <p:cNvPr id="206859" name="Object 206858"/>
          <p:cNvGraphicFramePr/>
          <p:nvPr/>
        </p:nvGraphicFramePr>
        <p:xfrm>
          <a:off x="6172200" y="1828800"/>
          <a:ext cx="660400" cy="998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7" r:id="rId4" imgW="241300" imgH="368300" progId="Equation.3">
                  <p:embed/>
                </p:oleObj>
              </mc:Choice>
              <mc:Fallback>
                <p:oleObj r:id="rId4" imgW="241300" imgH="368300" progId="Equation.3">
                  <p:embed/>
                  <p:pic>
                    <p:nvPicPr>
                      <p:cNvPr id="0" name="Picture 3077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6172200" y="1828800"/>
                        <a:ext cx="660400" cy="998538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6860" name="Text Box 206859"/>
          <p:cNvSpPr txBox="1"/>
          <p:nvPr/>
        </p:nvSpPr>
        <p:spPr>
          <a:xfrm>
            <a:off x="7696200" y="1981200"/>
            <a:ext cx="661988" cy="579438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lstStyle/>
          <a:p>
            <a:pPr algn="ctr"/>
            <a:r>
              <a:rPr sz="3200" b="1">
                <a:latin typeface="VNI-Times" pitchFamily="2" charset="0"/>
              </a:rPr>
              <a:t>(</a:t>
            </a:r>
            <a:r>
              <a:rPr sz="3200" b="1">
                <a:solidFill>
                  <a:srgbClr val="FF66FF"/>
                </a:solidFill>
                <a:latin typeface="VNI-Times" pitchFamily="2" charset="0"/>
              </a:rPr>
              <a:t>1</a:t>
            </a:r>
            <a:r>
              <a:rPr sz="3200" b="1">
                <a:latin typeface="VNI-Times" pitchFamily="2" charset="0"/>
              </a:rPr>
              <a:t>)</a:t>
            </a:r>
          </a:p>
        </p:txBody>
      </p:sp>
      <p:sp>
        <p:nvSpPr>
          <p:cNvPr id="206861" name="Text Box 206860"/>
          <p:cNvSpPr txBox="1"/>
          <p:nvPr/>
        </p:nvSpPr>
        <p:spPr>
          <a:xfrm>
            <a:off x="4022725" y="4606925"/>
            <a:ext cx="184150" cy="45720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lstStyle/>
          <a:p>
            <a:pPr algn="ctr"/>
            <a:endParaRPr>
              <a:solidFill>
                <a:schemeClr val="tx2"/>
              </a:solidFill>
              <a:latin typeface="VNI-Times" pitchFamily="2" charset="0"/>
            </a:endParaRPr>
          </a:p>
        </p:txBody>
      </p:sp>
      <p:sp>
        <p:nvSpPr>
          <p:cNvPr id="206862" name="Rectangles 206861"/>
          <p:cNvSpPr/>
          <p:nvPr/>
        </p:nvSpPr>
        <p:spPr>
          <a:xfrm>
            <a:off x="0" y="0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206863" name="Rectangles 206862"/>
          <p:cNvSpPr/>
          <p:nvPr/>
        </p:nvSpPr>
        <p:spPr>
          <a:xfrm>
            <a:off x="0" y="0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206864" name="Rectangles 206863"/>
          <p:cNvSpPr/>
          <p:nvPr/>
        </p:nvSpPr>
        <p:spPr>
          <a:xfrm>
            <a:off x="0" y="0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206865" name="Rectangles 206864"/>
          <p:cNvSpPr/>
          <p:nvPr/>
        </p:nvSpPr>
        <p:spPr>
          <a:xfrm>
            <a:off x="0" y="0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206866" name="Rectangles 206865"/>
          <p:cNvSpPr/>
          <p:nvPr/>
        </p:nvSpPr>
        <p:spPr>
          <a:xfrm>
            <a:off x="0" y="0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206867" name="Text Box 206866"/>
          <p:cNvSpPr txBox="1"/>
          <p:nvPr/>
        </p:nvSpPr>
        <p:spPr>
          <a:xfrm>
            <a:off x="5775325" y="3692525"/>
            <a:ext cx="184150" cy="45720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lstStyle/>
          <a:p>
            <a:pPr algn="ctr"/>
            <a:endParaRPr>
              <a:solidFill>
                <a:schemeClr val="tx2"/>
              </a:solidFill>
              <a:latin typeface="VNI-Times" pitchFamily="2" charset="0"/>
            </a:endParaRPr>
          </a:p>
        </p:txBody>
      </p:sp>
      <p:sp>
        <p:nvSpPr>
          <p:cNvPr id="206868" name="Rectangles 206867"/>
          <p:cNvSpPr/>
          <p:nvPr/>
        </p:nvSpPr>
        <p:spPr>
          <a:xfrm>
            <a:off x="0" y="0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endParaRPr lang="en-US"/>
          </a:p>
        </p:txBody>
      </p:sp>
      <p:graphicFrame>
        <p:nvGraphicFramePr>
          <p:cNvPr id="206869" name="Content Placeholder 206868"/>
          <p:cNvGraphicFramePr>
            <a:graphicFrameLocks noGrp="1"/>
          </p:cNvGraphicFramePr>
          <p:nvPr>
            <p:ph sz="half" idx="1"/>
          </p:nvPr>
        </p:nvGraphicFramePr>
        <p:xfrm>
          <a:off x="2476500" y="3962400"/>
          <a:ext cx="0" cy="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8" r:id="rId6" imgW="0" imgH="0" progId="Equation.3">
                  <p:embed/>
                </p:oleObj>
              </mc:Choice>
              <mc:Fallback>
                <p:oleObj r:id="rId6" imgW="0" imgH="0" progId="Equation.3">
                  <p:embed/>
                  <p:pic>
                    <p:nvPicPr>
                      <p:cNvPr id="0" name="Picture 3076"/>
                      <p:cNvPicPr/>
                      <p:nvPr/>
                    </p:nvPicPr>
                    <p:blipFill>
                      <a:blip/>
                      <a:stretch>
                        <a:fillRect/>
                      </a:stretch>
                    </p:blipFill>
                    <p:spPr>
                      <a:xfrm>
                        <a:off x="2476500" y="3962400"/>
                        <a:ext cx="0" cy="0"/>
                      </a:xfrm>
                      <a:prstGeom prst="rect">
                        <a:avLst/>
                      </a:prstGeom>
                      <a:noFill/>
                      <a:ln w="38100"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6890" name="Content Placeholder 206889"/>
          <p:cNvGraphicFramePr>
            <a:graphicFrameLocks noGrp="1"/>
          </p:cNvGraphicFramePr>
          <p:nvPr>
            <p:ph sz="quarter" idx="2"/>
          </p:nvPr>
        </p:nvGraphicFramePr>
        <p:xfrm>
          <a:off x="3048000" y="4191000"/>
          <a:ext cx="371475" cy="977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9" r:id="rId7" imgW="139700" imgH="368300" progId="Equation.3">
                  <p:embed/>
                </p:oleObj>
              </mc:Choice>
              <mc:Fallback>
                <p:oleObj r:id="rId7" imgW="139700" imgH="368300" progId="Equation.3">
                  <p:embed/>
                  <p:pic>
                    <p:nvPicPr>
                      <p:cNvPr id="0" name="Picture 3086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3048000" y="4191000"/>
                        <a:ext cx="371475" cy="977900"/>
                      </a:xfrm>
                      <a:prstGeom prst="rect">
                        <a:avLst/>
                      </a:prstGeom>
                      <a:noFill/>
                      <a:ln w="38100"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6871" name="Text Box 206870"/>
          <p:cNvSpPr txBox="1"/>
          <p:nvPr/>
        </p:nvSpPr>
        <p:spPr>
          <a:xfrm>
            <a:off x="1447800" y="1981200"/>
            <a:ext cx="5295265" cy="58356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lstStyle/>
          <a:p>
            <a:r>
              <a:rPr lang="en-US" sz="3200" b="1">
                <a:latin typeface="VNI-Times" pitchFamily="2" charset="0"/>
              </a:rPr>
              <a:t>ĐK</a:t>
            </a:r>
            <a:r>
              <a:rPr sz="3200" b="1">
                <a:latin typeface="VNI-Times" pitchFamily="2" charset="0"/>
              </a:rPr>
              <a:t> : 2m + 1 </a:t>
            </a:r>
            <a:r>
              <a:rPr sz="3200" b="1">
                <a:latin typeface="Times New Roman" panose="02020603050405020304" pitchFamily="18" charset="0"/>
              </a:rPr>
              <a:t>≠ 0   </a:t>
            </a:r>
            <a:r>
              <a:rPr sz="3200" b="1">
                <a:latin typeface="Times New Roman" panose="02020603050405020304" pitchFamily="18" charset="0"/>
                <a:sym typeface="Symbol" panose="05050102010706020507" pitchFamily="18" charset="2"/>
              </a:rPr>
              <a:t>  m </a:t>
            </a:r>
            <a:r>
              <a:rPr sz="3200" b="1">
                <a:solidFill>
                  <a:schemeClr val="tx2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  </a:t>
            </a:r>
            <a:endParaRPr sz="3200" b="1">
              <a:solidFill>
                <a:schemeClr val="tx2"/>
              </a:solidFill>
              <a:latin typeface="Times New Roman" panose="02020603050405020304" pitchFamily="18" charset="0"/>
              <a:ea typeface="Times New Roman" panose="02020603050405020304" pitchFamily="18" charset="0"/>
              <a:sym typeface="Symbol" panose="05050102010706020507" pitchFamily="18" charset="2"/>
            </a:endParaRPr>
          </a:p>
        </p:txBody>
      </p:sp>
      <p:sp>
        <p:nvSpPr>
          <p:cNvPr id="206885" name="Text Box 206884"/>
          <p:cNvSpPr txBox="1"/>
          <p:nvPr/>
        </p:nvSpPr>
        <p:spPr>
          <a:xfrm>
            <a:off x="838200" y="2971800"/>
            <a:ext cx="4495800" cy="58356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algn="ctr"/>
            <a:r>
              <a:rPr lang="en-US" sz="3200" b="1">
                <a:latin typeface="VNI-Times" pitchFamily="2" charset="0"/>
              </a:rPr>
              <a:t>Ta có</a:t>
            </a:r>
            <a:r>
              <a:rPr sz="3200" b="1">
                <a:latin typeface="VNI-Times" pitchFamily="2" charset="0"/>
              </a:rPr>
              <a:t>: (D) </a:t>
            </a:r>
            <a:r>
              <a:rPr sz="3200" b="1">
                <a:solidFill>
                  <a:srgbClr val="9933FF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</a:t>
            </a:r>
            <a:r>
              <a:rPr sz="3200" b="1">
                <a:solidFill>
                  <a:srgbClr val="9933FF"/>
                </a:solidFill>
                <a:latin typeface="VNI-Times" pitchFamily="2" charset="0"/>
                <a:sym typeface="Symbol" panose="05050102010706020507" pitchFamily="18" charset="2"/>
              </a:rPr>
              <a:t> </a:t>
            </a:r>
            <a:r>
              <a:rPr sz="3200" b="1">
                <a:latin typeface="VNI-Times" pitchFamily="2" charset="0"/>
                <a:sym typeface="Symbol" panose="05050102010706020507" pitchFamily="18" charset="2"/>
              </a:rPr>
              <a:t>(D’)</a:t>
            </a:r>
            <a:r>
              <a:rPr sz="3200">
                <a:latin typeface="VNI-Times" pitchFamily="2" charset="0"/>
                <a:sym typeface="Symbol" panose="05050102010706020507" pitchFamily="18" charset="2"/>
              </a:rPr>
              <a:t>  </a:t>
            </a:r>
          </a:p>
        </p:txBody>
      </p:sp>
      <p:sp>
        <p:nvSpPr>
          <p:cNvPr id="206886" name="Text Box 206885"/>
          <p:cNvSpPr txBox="1"/>
          <p:nvPr/>
        </p:nvSpPr>
        <p:spPr>
          <a:xfrm>
            <a:off x="533400" y="2895600"/>
            <a:ext cx="590550" cy="70167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lstStyle/>
          <a:p>
            <a:pPr algn="ctr"/>
            <a:r>
              <a:rPr sz="4000" b="1">
                <a:latin typeface="VNI-Times" pitchFamily="2" charset="0"/>
              </a:rPr>
              <a:t>c</a:t>
            </a:r>
            <a:r>
              <a:rPr sz="4000">
                <a:latin typeface="VNI-Times" pitchFamily="2" charset="0"/>
              </a:rPr>
              <a:t>)</a:t>
            </a:r>
          </a:p>
        </p:txBody>
      </p:sp>
      <p:sp>
        <p:nvSpPr>
          <p:cNvPr id="206887" name="Text Box 206886"/>
          <p:cNvSpPr txBox="1"/>
          <p:nvPr/>
        </p:nvSpPr>
        <p:spPr>
          <a:xfrm>
            <a:off x="5196364" y="2971800"/>
            <a:ext cx="3553460" cy="58356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lstStyle/>
          <a:p>
            <a:pPr algn="ctr"/>
            <a:r>
              <a:rPr sz="3200" b="1">
                <a:solidFill>
                  <a:srgbClr val="FF9900"/>
                </a:solidFill>
                <a:latin typeface="VNI-Times" pitchFamily="2" charset="0"/>
              </a:rPr>
              <a:t>a </a:t>
            </a:r>
            <a:r>
              <a:rPr sz="3200">
                <a:solidFill>
                  <a:srgbClr val="FF9900"/>
                </a:solidFill>
                <a:latin typeface="Arial" panose="020B0604020202020204" pitchFamily="34" charset="0"/>
              </a:rPr>
              <a:t>=</a:t>
            </a:r>
            <a:r>
              <a:rPr sz="3200" b="1">
                <a:solidFill>
                  <a:srgbClr val="FF9900"/>
                </a:solidFill>
                <a:latin typeface="VNI-Times" pitchFamily="2" charset="0"/>
              </a:rPr>
              <a:t> a’</a:t>
            </a:r>
            <a:r>
              <a:rPr sz="3200" b="1">
                <a:latin typeface="VNI-Times" pitchFamily="2" charset="0"/>
              </a:rPr>
              <a:t>  </a:t>
            </a:r>
            <a:r>
              <a:rPr lang="en-US" sz="3200" b="1">
                <a:latin typeface="VNI-Times" pitchFamily="2" charset="0"/>
              </a:rPr>
              <a:t>và</a:t>
            </a:r>
            <a:r>
              <a:rPr sz="3200" b="1">
                <a:latin typeface="VNI-Times" pitchFamily="2" charset="0"/>
              </a:rPr>
              <a:t>  </a:t>
            </a:r>
            <a:r>
              <a:rPr sz="3200" b="1">
                <a:solidFill>
                  <a:srgbClr val="008000"/>
                </a:solidFill>
                <a:latin typeface="VNI-Times" pitchFamily="2" charset="0"/>
              </a:rPr>
              <a:t>b </a:t>
            </a:r>
            <a:r>
              <a:rPr sz="3200">
                <a:solidFill>
                  <a:srgbClr val="008000"/>
                </a:solidFill>
                <a:latin typeface="Arial" panose="020B0604020202020204" pitchFamily="34" charset="0"/>
              </a:rPr>
              <a:t>=</a:t>
            </a:r>
            <a:r>
              <a:rPr sz="3200" b="1">
                <a:solidFill>
                  <a:srgbClr val="008000"/>
                </a:solidFill>
                <a:latin typeface="VNI-Times" pitchFamily="2" charset="0"/>
              </a:rPr>
              <a:t> b’</a:t>
            </a:r>
          </a:p>
        </p:txBody>
      </p:sp>
      <p:sp>
        <p:nvSpPr>
          <p:cNvPr id="206888" name="Text Box 206887"/>
          <p:cNvSpPr txBox="1"/>
          <p:nvPr/>
        </p:nvSpPr>
        <p:spPr>
          <a:xfrm>
            <a:off x="609600" y="4343400"/>
            <a:ext cx="2590800" cy="64516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algn="ctr"/>
            <a:r>
              <a:rPr sz="3200" b="1">
                <a:latin typeface="VNI-Times" pitchFamily="2" charset="0"/>
                <a:sym typeface="Symbol" panose="05050102010706020507" pitchFamily="18" charset="2"/>
              </a:rPr>
              <a:t>     </a:t>
            </a:r>
            <a:r>
              <a:rPr sz="3200" b="1">
                <a:latin typeface="VNI-Times" pitchFamily="2" charset="0"/>
              </a:rPr>
              <a:t>m </a:t>
            </a:r>
            <a:r>
              <a:rPr sz="3200">
                <a:latin typeface="Arial" panose="020B0604020202020204" pitchFamily="34" charset="0"/>
              </a:rPr>
              <a:t>=</a:t>
            </a:r>
            <a:r>
              <a:rPr sz="3600">
                <a:solidFill>
                  <a:schemeClr val="tx2"/>
                </a:solidFill>
                <a:latin typeface="Arial" panose="020B0604020202020204" pitchFamily="34" charset="0"/>
              </a:rPr>
              <a:t> </a:t>
            </a:r>
          </a:p>
        </p:txBody>
      </p:sp>
      <p:sp>
        <p:nvSpPr>
          <p:cNvPr id="206889" name="Text Box 206888"/>
          <p:cNvSpPr txBox="1"/>
          <p:nvPr/>
        </p:nvSpPr>
        <p:spPr>
          <a:xfrm>
            <a:off x="837565" y="3657600"/>
            <a:ext cx="7785735" cy="58356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r>
              <a:rPr sz="3200" b="1">
                <a:latin typeface="VNI-Times" pitchFamily="2" charset="0"/>
                <a:sym typeface="Symbol" panose="05050102010706020507" pitchFamily="18" charset="2"/>
              </a:rPr>
              <a:t>   </a:t>
            </a:r>
            <a:r>
              <a:rPr sz="3200" b="1">
                <a:latin typeface="VNI-Times" pitchFamily="2" charset="0"/>
              </a:rPr>
              <a:t> 2 </a:t>
            </a:r>
            <a:r>
              <a:rPr sz="3200">
                <a:latin typeface="Arial" panose="020B0604020202020204" pitchFamily="34" charset="0"/>
              </a:rPr>
              <a:t>=</a:t>
            </a:r>
            <a:r>
              <a:rPr sz="3200" b="1">
                <a:latin typeface="VNI-Times" pitchFamily="2" charset="0"/>
              </a:rPr>
              <a:t> 2 m + 1   </a:t>
            </a:r>
            <a:r>
              <a:rPr lang="en-US" sz="3200" b="1">
                <a:latin typeface="VNI-Times" pitchFamily="2" charset="0"/>
              </a:rPr>
              <a:t>và</a:t>
            </a:r>
            <a:r>
              <a:rPr sz="3200" b="1">
                <a:latin typeface="VNI-Times" pitchFamily="2" charset="0"/>
              </a:rPr>
              <a:t>  3k </a:t>
            </a:r>
            <a:r>
              <a:rPr sz="3200">
                <a:latin typeface="Arial" panose="020B0604020202020204" pitchFamily="34" charset="0"/>
              </a:rPr>
              <a:t>= </a:t>
            </a:r>
            <a:r>
              <a:rPr sz="3200" b="1">
                <a:latin typeface="VNI-Times" pitchFamily="2" charset="0"/>
              </a:rPr>
              <a:t>2k − 3</a:t>
            </a:r>
          </a:p>
        </p:txBody>
      </p:sp>
      <p:sp>
        <p:nvSpPr>
          <p:cNvPr id="206893" name="Text Box 206892"/>
          <p:cNvSpPr txBox="1"/>
          <p:nvPr/>
        </p:nvSpPr>
        <p:spPr>
          <a:xfrm>
            <a:off x="3422492" y="4343400"/>
            <a:ext cx="2602230" cy="64516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lstStyle/>
          <a:p>
            <a:pPr algn="ctr"/>
            <a:r>
              <a:rPr sz="3600" b="1">
                <a:solidFill>
                  <a:schemeClr val="tx2"/>
                </a:solidFill>
                <a:latin typeface="Arial" panose="020B0604020202020204" pitchFamily="34" charset="0"/>
              </a:rPr>
              <a:t>  </a:t>
            </a:r>
            <a:r>
              <a:rPr lang="en-US" sz="3600" b="1">
                <a:solidFill>
                  <a:schemeClr val="tx1"/>
                </a:solidFill>
                <a:latin typeface="Arial" panose="020B0604020202020204" pitchFamily="34" charset="0"/>
              </a:rPr>
              <a:t>và</a:t>
            </a:r>
            <a:r>
              <a:rPr sz="3200" b="1">
                <a:latin typeface="VNI-Times" pitchFamily="2" charset="0"/>
              </a:rPr>
              <a:t>  k </a:t>
            </a:r>
            <a:r>
              <a:rPr sz="3200" b="1">
                <a:latin typeface="Arial" panose="020B0604020202020204" pitchFamily="34" charset="0"/>
              </a:rPr>
              <a:t>=</a:t>
            </a:r>
            <a:r>
              <a:rPr sz="3200" b="1">
                <a:latin typeface="VNI-Times" pitchFamily="2" charset="0"/>
              </a:rPr>
              <a:t> −3</a:t>
            </a:r>
          </a:p>
        </p:txBody>
      </p:sp>
      <p:sp>
        <p:nvSpPr>
          <p:cNvPr id="206894" name="Text Box 206893"/>
          <p:cNvSpPr txBox="1"/>
          <p:nvPr/>
        </p:nvSpPr>
        <p:spPr>
          <a:xfrm>
            <a:off x="227172" y="5257800"/>
            <a:ext cx="5446395" cy="58356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lstStyle/>
          <a:p>
            <a:pPr algn="ctr"/>
            <a:r>
              <a:rPr lang="en-US" sz="3200" b="1">
                <a:latin typeface="VNI-Times" pitchFamily="2" charset="0"/>
              </a:rPr>
              <a:t>Từ</a:t>
            </a:r>
            <a:r>
              <a:rPr sz="3200" b="1">
                <a:latin typeface="VNI-Times" pitchFamily="2" charset="0"/>
              </a:rPr>
              <a:t> (</a:t>
            </a:r>
            <a:r>
              <a:rPr sz="3200" b="1">
                <a:solidFill>
                  <a:srgbClr val="FF66FF"/>
                </a:solidFill>
                <a:latin typeface="VNI-Times" pitchFamily="2" charset="0"/>
              </a:rPr>
              <a:t>1</a:t>
            </a:r>
            <a:r>
              <a:rPr sz="3200" b="1">
                <a:latin typeface="VNI-Times" pitchFamily="2" charset="0"/>
              </a:rPr>
              <a:t>) , (</a:t>
            </a:r>
            <a:r>
              <a:rPr sz="3200" b="1">
                <a:solidFill>
                  <a:srgbClr val="FF66FF"/>
                </a:solidFill>
                <a:latin typeface="VNI-Times" pitchFamily="2" charset="0"/>
              </a:rPr>
              <a:t>4</a:t>
            </a:r>
            <a:r>
              <a:rPr sz="3200" b="1">
                <a:latin typeface="VNI-Times" pitchFamily="2" charset="0"/>
              </a:rPr>
              <a:t>) </a:t>
            </a:r>
            <a:r>
              <a:rPr lang="en-US" sz="3200" b="1">
                <a:latin typeface="VNI-Times" pitchFamily="2" charset="0"/>
              </a:rPr>
              <a:t>ta chọn</a:t>
            </a:r>
            <a:r>
              <a:rPr sz="3200" b="1">
                <a:latin typeface="VNI-Times" pitchFamily="2" charset="0"/>
              </a:rPr>
              <a:t>  m </a:t>
            </a:r>
            <a:r>
              <a:rPr sz="3200">
                <a:latin typeface="Arial" panose="020B0604020202020204" pitchFamily="34" charset="0"/>
              </a:rPr>
              <a:t>=</a:t>
            </a:r>
          </a:p>
        </p:txBody>
      </p:sp>
      <p:sp>
        <p:nvSpPr>
          <p:cNvPr id="206895" name="Text Box 206894"/>
          <p:cNvSpPr txBox="1"/>
          <p:nvPr/>
        </p:nvSpPr>
        <p:spPr>
          <a:xfrm>
            <a:off x="5791200" y="4343400"/>
            <a:ext cx="1263650" cy="58356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algn="ctr"/>
            <a:r>
              <a:rPr sz="3200" b="1">
                <a:latin typeface="VNI-Times" pitchFamily="2" charset="0"/>
              </a:rPr>
              <a:t>(</a:t>
            </a:r>
            <a:r>
              <a:rPr sz="3200" b="1">
                <a:solidFill>
                  <a:srgbClr val="FF66FF"/>
                </a:solidFill>
                <a:latin typeface="VNI-Times" pitchFamily="2" charset="0"/>
              </a:rPr>
              <a:t>4</a:t>
            </a:r>
            <a:r>
              <a:rPr sz="3200" b="1">
                <a:latin typeface="VNI-Times" pitchFamily="2" charset="0"/>
              </a:rPr>
              <a:t>)</a:t>
            </a:r>
          </a:p>
        </p:txBody>
      </p:sp>
      <p:sp>
        <p:nvSpPr>
          <p:cNvPr id="206896" name="Text Box 206895"/>
          <p:cNvSpPr txBox="1"/>
          <p:nvPr/>
        </p:nvSpPr>
        <p:spPr>
          <a:xfrm>
            <a:off x="5760879" y="5181600"/>
            <a:ext cx="2929255" cy="64516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lstStyle/>
          <a:p>
            <a:pPr algn="ctr"/>
            <a:r>
              <a:rPr lang="en-US" sz="3600" b="1">
                <a:latin typeface="VNI-Times" pitchFamily="2" charset="0"/>
              </a:rPr>
              <a:t> và</a:t>
            </a:r>
            <a:r>
              <a:rPr sz="3600" b="1">
                <a:latin typeface="VNI-Times" pitchFamily="2" charset="0"/>
              </a:rPr>
              <a:t>   k </a:t>
            </a:r>
            <a:r>
              <a:rPr sz="3600">
                <a:latin typeface="Arial" panose="020B0604020202020204" pitchFamily="34" charset="0"/>
              </a:rPr>
              <a:t>=</a:t>
            </a:r>
            <a:r>
              <a:rPr sz="3600" b="1">
                <a:latin typeface="VNI-Times" pitchFamily="2" charset="0"/>
              </a:rPr>
              <a:t> −3</a:t>
            </a:r>
          </a:p>
        </p:txBody>
      </p:sp>
      <p:graphicFrame>
        <p:nvGraphicFramePr>
          <p:cNvPr id="206897" name="Content Placeholder 206896"/>
          <p:cNvGraphicFramePr>
            <a:graphicFrameLocks noGrp="1"/>
          </p:cNvGraphicFramePr>
          <p:nvPr>
            <p:ph sz="quarter" idx="3"/>
          </p:nvPr>
        </p:nvGraphicFramePr>
        <p:xfrm>
          <a:off x="5562600" y="5029200"/>
          <a:ext cx="417513" cy="1079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0" r:id="rId9" imgW="152400" imgH="393700" progId="Equation.3">
                  <p:embed/>
                </p:oleObj>
              </mc:Choice>
              <mc:Fallback>
                <p:oleObj r:id="rId9" imgW="152400" imgH="393700" progId="Equation.3">
                  <p:embed/>
                  <p:pic>
                    <p:nvPicPr>
                      <p:cNvPr id="0" name="Picture 3085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5562600" y="5029200"/>
                        <a:ext cx="417513" cy="1079500"/>
                      </a:xfrm>
                      <a:prstGeom prst="rect">
                        <a:avLst/>
                      </a:prstGeom>
                      <a:noFill/>
                      <a:ln w="38100"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8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068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4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8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" dur="1" fill="hold"/>
                                        <p:tgtEl>
                                          <p:spTgt spid="2068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1" presetID="24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8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3" dur="1" fill="hold"/>
                                        <p:tgtEl>
                                          <p:spTgt spid="2068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4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8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8" dur="1" fill="hold"/>
                                        <p:tgtEl>
                                          <p:spTgt spid="2068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4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8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3" dur="1" fill="hold"/>
                                        <p:tgtEl>
                                          <p:spTgt spid="2068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4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8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6" dur="1" fill="hold"/>
                                        <p:tgtEl>
                                          <p:spTgt spid="2068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7" presetID="24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8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9" dur="1" fill="hold"/>
                                        <p:tgtEl>
                                          <p:spTgt spid="2068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0" presetID="24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8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2" dur="1" fill="hold"/>
                                        <p:tgtEl>
                                          <p:spTgt spid="2068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4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8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7" dur="1" fill="hold"/>
                                        <p:tgtEl>
                                          <p:spTgt spid="2068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8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8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0" dur="1" fill="hold"/>
                                        <p:tgtEl>
                                          <p:spTgt spid="2068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41" presetID="24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8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3" dur="1" fill="hold"/>
                                        <p:tgtEl>
                                          <p:spTgt spid="2068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6885" grpId="1"/>
      <p:bldP spid="206886" grpId="0"/>
      <p:bldP spid="206887" grpId="1"/>
      <p:bldP spid="206888" grpId="1"/>
      <p:bldP spid="206889" grpId="1"/>
      <p:bldP spid="206893" grpId="1"/>
      <p:bldP spid="206894" grpId="1"/>
      <p:bldP spid="206895" grpId="1"/>
      <p:bldP spid="206896" grpId="1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21195" name="Text Box 221194"/>
          <p:cNvSpPr txBox="1"/>
          <p:nvPr/>
        </p:nvSpPr>
        <p:spPr>
          <a:xfrm>
            <a:off x="958850" y="76200"/>
            <a:ext cx="6950075" cy="706755"/>
          </a:xfrm>
          <a:prstGeom prst="rect">
            <a:avLst/>
          </a:prstGeom>
          <a:noFill/>
          <a:ln w="9525">
            <a:noFill/>
          </a:ln>
          <a:effectLst>
            <a:outerShdw dist="35921" dir="2699999" algn="ctr" rotWithShape="0">
              <a:srgbClr val="000000"/>
            </a:outerShdw>
          </a:effectLst>
        </p:spPr>
        <p:txBody>
          <a:bodyPr wrap="none" anchor="t" anchorCtr="0">
            <a:spAutoFit/>
          </a:bodyPr>
          <a:lstStyle/>
          <a:p>
            <a:pPr algn="ctr"/>
            <a:r>
              <a:rPr sz="4000" b="1" u="sng">
                <a:solidFill>
                  <a:srgbClr val="FFFF66"/>
                </a:solidFill>
                <a:latin typeface="VNI-Times" pitchFamily="2" charset="0"/>
              </a:rPr>
              <a:t>2)  </a:t>
            </a:r>
            <a:r>
              <a:rPr lang="en-US" sz="4000" b="1" u="sng">
                <a:solidFill>
                  <a:srgbClr val="FFFF66"/>
                </a:solidFill>
                <a:latin typeface="VNI-Times" pitchFamily="2" charset="0"/>
              </a:rPr>
              <a:t>Bài 25/ trang 55(sgk)</a:t>
            </a:r>
            <a:endParaRPr sz="4400" b="1">
              <a:solidFill>
                <a:srgbClr val="37FF37"/>
              </a:solidFill>
              <a:latin typeface="VNI-Present" pitchFamily="2" charset="0"/>
            </a:endParaRPr>
          </a:p>
        </p:txBody>
      </p:sp>
      <p:sp>
        <p:nvSpPr>
          <p:cNvPr id="221196" name="Text Box 221195"/>
          <p:cNvSpPr txBox="1"/>
          <p:nvPr/>
        </p:nvSpPr>
        <p:spPr>
          <a:xfrm>
            <a:off x="0" y="1371600"/>
            <a:ext cx="8839200" cy="4030980"/>
          </a:xfrm>
          <a:prstGeom prst="rect">
            <a:avLst/>
          </a:prstGeom>
          <a:noFill/>
          <a:ln w="9525">
            <a:noFill/>
          </a:ln>
          <a:effectLst>
            <a:outerShdw dist="35921" dir="2699999" algn="ctr" rotWithShape="0">
              <a:srgbClr val="000004"/>
            </a:outerShdw>
          </a:effectLst>
        </p:spPr>
        <p:txBody>
          <a:bodyPr wrap="square">
            <a:spAutoFit/>
          </a:bodyPr>
          <a:lstStyle/>
          <a:p>
            <a:pPr marL="342900" indent="-342900">
              <a:lnSpc>
                <a:spcPct val="150000"/>
              </a:lnSpc>
              <a:spcBef>
                <a:spcPct val="50000"/>
              </a:spcBef>
            </a:pPr>
            <a:r>
              <a:rPr sz="2800" b="1">
                <a:solidFill>
                  <a:schemeClr val="tx2"/>
                </a:solidFill>
                <a:latin typeface="VNI-Times" pitchFamily="2" charset="0"/>
              </a:rPr>
              <a:t>	</a:t>
            </a:r>
            <a:r>
              <a:rPr lang="en-US" sz="2800" b="1">
                <a:solidFill>
                  <a:schemeClr val="tx2"/>
                </a:solidFill>
                <a:latin typeface="VNI-Times" pitchFamily="2" charset="0"/>
              </a:rPr>
              <a:t>a) Vẽ đồ thị các hàm số </a:t>
            </a:r>
            <a:r>
              <a:rPr sz="3200" b="1">
                <a:solidFill>
                  <a:schemeClr val="tx1"/>
                </a:solidFill>
                <a:latin typeface="VNI-Times" pitchFamily="2" charset="0"/>
              </a:rPr>
              <a:t>y </a:t>
            </a:r>
            <a:r>
              <a:rPr sz="3200">
                <a:solidFill>
                  <a:schemeClr val="tx1"/>
                </a:solidFill>
                <a:latin typeface="Arial" panose="020B0604020202020204" pitchFamily="34" charset="0"/>
              </a:rPr>
              <a:t>=</a:t>
            </a:r>
            <a:r>
              <a:rPr sz="3200" b="1">
                <a:solidFill>
                  <a:schemeClr val="tx1"/>
                </a:solidFill>
                <a:latin typeface="VNI-Times" pitchFamily="2" charset="0"/>
              </a:rPr>
              <a:t> </a:t>
            </a:r>
            <a:r>
              <a:rPr lang="en-US" sz="3200" b="1">
                <a:solidFill>
                  <a:schemeClr val="tx1"/>
                </a:solidFill>
                <a:latin typeface="VNI-Times" pitchFamily="2" charset="0"/>
              </a:rPr>
              <a:t>  </a:t>
            </a:r>
            <a:r>
              <a:rPr sz="3200" b="1">
                <a:solidFill>
                  <a:schemeClr val="tx1"/>
                </a:solidFill>
                <a:latin typeface="VNI-Times" pitchFamily="2" charset="0"/>
              </a:rPr>
              <a:t>x + </a:t>
            </a:r>
            <a:r>
              <a:rPr lang="en-US" sz="3200" b="1">
                <a:solidFill>
                  <a:schemeClr val="tx1"/>
                </a:solidFill>
                <a:latin typeface="VNI-Times" pitchFamily="2" charset="0"/>
              </a:rPr>
              <a:t>2 (D1)</a:t>
            </a:r>
            <a:r>
              <a:rPr sz="3200" b="1">
                <a:solidFill>
                  <a:schemeClr val="tx1"/>
                </a:solidFill>
                <a:latin typeface="VNI-Times" pitchFamily="2" charset="0"/>
              </a:rPr>
              <a:t>  </a:t>
            </a:r>
            <a:r>
              <a:rPr lang="en-US" sz="3200" b="1">
                <a:solidFill>
                  <a:schemeClr val="tx1"/>
                </a:solidFill>
                <a:latin typeface="VNI-Times" pitchFamily="2" charset="0"/>
              </a:rPr>
              <a:t>và </a:t>
            </a:r>
            <a:r>
              <a:rPr sz="3200" b="1">
                <a:solidFill>
                  <a:schemeClr val="tx1"/>
                </a:solidFill>
                <a:latin typeface="VNI-Times" pitchFamily="2" charset="0"/>
              </a:rPr>
              <a:t>y </a:t>
            </a:r>
            <a:r>
              <a:rPr sz="3200">
                <a:solidFill>
                  <a:schemeClr val="tx1"/>
                </a:solidFill>
                <a:latin typeface="Arial" panose="020B0604020202020204" pitchFamily="34" charset="0"/>
              </a:rPr>
              <a:t>=</a:t>
            </a:r>
            <a:r>
              <a:rPr lang="en-US" sz="3200">
                <a:solidFill>
                  <a:schemeClr val="tx1"/>
                </a:solidFill>
                <a:latin typeface="Arial" panose="020B0604020202020204" pitchFamily="34" charset="0"/>
              </a:rPr>
              <a:t>  </a:t>
            </a:r>
            <a:r>
              <a:rPr sz="3200" b="1">
                <a:solidFill>
                  <a:schemeClr val="tx1"/>
                </a:solidFill>
                <a:latin typeface="VNI-Times" pitchFamily="2" charset="0"/>
              </a:rPr>
              <a:t>  x + 1 </a:t>
            </a:r>
            <a:r>
              <a:rPr lang="en-US" sz="3200" b="1">
                <a:solidFill>
                  <a:schemeClr val="tx1"/>
                </a:solidFill>
                <a:latin typeface="VNI-Times" pitchFamily="2" charset="0"/>
              </a:rPr>
              <a:t>(D2) trên cùng mặt phẳng tọa độ.</a:t>
            </a:r>
            <a:endParaRPr sz="3200" b="1">
              <a:solidFill>
                <a:schemeClr val="tx1"/>
              </a:solidFill>
              <a:latin typeface="VNI-Times" pitchFamily="2" charset="0"/>
            </a:endParaRPr>
          </a:p>
          <a:p>
            <a:pPr marL="342900" indent="-342900">
              <a:lnSpc>
                <a:spcPct val="150000"/>
              </a:lnSpc>
              <a:spcBef>
                <a:spcPct val="50000"/>
              </a:spcBef>
            </a:pPr>
            <a:r>
              <a:rPr sz="3200" b="1">
                <a:solidFill>
                  <a:schemeClr val="tx1"/>
                </a:solidFill>
                <a:latin typeface="VNI-Times" pitchFamily="2" charset="0"/>
                <a:sym typeface="Wingdings 3" panose="05040102010807070707" pitchFamily="18" charset="2"/>
              </a:rPr>
              <a:t>  </a:t>
            </a:r>
            <a:r>
              <a:rPr lang="en-US" sz="3200" b="1">
                <a:solidFill>
                  <a:schemeClr val="tx1"/>
                </a:solidFill>
                <a:latin typeface="VNI-Times" pitchFamily="2" charset="0"/>
                <a:sym typeface="Wingdings 3" panose="05040102010807070707" pitchFamily="18" charset="2"/>
              </a:rPr>
              <a:t>b) Tìm tọa độ giao điểm (D1), (D2) bằng đồ thị và bằng phép tính. </a:t>
            </a:r>
          </a:p>
        </p:txBody>
      </p:sp>
      <p:graphicFrame>
        <p:nvGraphicFramePr>
          <p:cNvPr id="206859" name="Content Placeholder 206858"/>
          <p:cNvGraphicFramePr>
            <a:graphicFrameLocks noGrp="1"/>
          </p:cNvGraphicFramePr>
          <p:nvPr>
            <p:ph sz="half" idx="1"/>
          </p:nvPr>
        </p:nvGraphicFramePr>
        <p:xfrm>
          <a:off x="5541645" y="1397000"/>
          <a:ext cx="417195" cy="96583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7" r:id="rId4" imgW="152400" imgH="393700" progId="Equation.3">
                  <p:embed/>
                </p:oleObj>
              </mc:Choice>
              <mc:Fallback>
                <p:oleObj r:id="rId4" imgW="152400" imgH="393700" progId="Equation.3">
                  <p:embed/>
                  <p:pic>
                    <p:nvPicPr>
                      <p:cNvPr id="0" name="Picture 3077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5541645" y="1397000"/>
                        <a:ext cx="417195" cy="96583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Content Placeholder 2"/>
          <p:cNvGraphicFramePr>
            <a:graphicFrameLocks noGrp="1"/>
          </p:cNvGraphicFramePr>
          <p:nvPr>
            <p:ph sz="half" idx="2"/>
          </p:nvPr>
        </p:nvGraphicFramePr>
        <p:xfrm>
          <a:off x="1673225" y="2110105"/>
          <a:ext cx="620395" cy="98996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8" r:id="rId6" imgW="254000" imgH="393700" progId="Equation.3">
                  <p:embed/>
                </p:oleObj>
              </mc:Choice>
              <mc:Fallback>
                <p:oleObj r:id="rId6" imgW="254000" imgH="393700" progId="Equation.3">
                  <p:embed/>
                  <p:pic>
                    <p:nvPicPr>
                      <p:cNvPr id="0" name="Picture 3077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673225" y="2110105"/>
                        <a:ext cx="620395" cy="98996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med">
    <p:cover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21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8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" dur="1" fill="hold"/>
                                        <p:tgtEl>
                                          <p:spTgt spid="221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8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1195" grpId="0" bldLvl="0" animBg="1"/>
      <p:bldP spid="221196" grpId="0" bldLvl="0" animBg="1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Slide Number Placeholder 3"/>
          <p:cNvSpPr txBox="1">
            <a:spLocks noGrp="1"/>
          </p:cNvSpPr>
          <p:nvPr>
            <p:ph type="sldNum" sz="quarter" idx="12"/>
          </p:nvPr>
        </p:nvSpPr>
        <p:spPr bwMode="auto"/>
        <p:txBody>
          <a:bodyPr vert="horz" wrap="square" lIns="91440" tIns="45720" rIns="91440" bIns="45720" numCol="1" anchor="t" anchorCtr="0" compatLnSpc="1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5pPr>
          </a:lstStyle>
          <a:p>
            <a:pPr lvl="0" algn="r" eaLnBrk="1" hangingPunct="1">
              <a:buNone/>
            </a:pPr>
            <a:fld id="{9A0DB2DC-4C9A-4742-B13C-FB6460FD3503}" type="slidenum">
              <a:rPr lang="en-US" sz="1400" dirty="0">
                <a:latin typeface="Arial" panose="020B0604020202020204" pitchFamily="34" charset="0"/>
              </a:rPr>
              <a:t>34</a:t>
            </a:fld>
            <a:endParaRPr lang="en-US" sz="1400" dirty="0">
              <a:latin typeface="Arial" panose="020B0604020202020204" pitchFamily="34" charset="0"/>
            </a:endParaRPr>
          </a:p>
        </p:txBody>
      </p:sp>
      <p:graphicFrame>
        <p:nvGraphicFramePr>
          <p:cNvPr id="6988" name="Group 844"/>
          <p:cNvGraphicFramePr>
            <a:graphicFrameLocks noGrp="1"/>
          </p:cNvGraphicFramePr>
          <p:nvPr/>
        </p:nvGraphicFramePr>
        <p:xfrm>
          <a:off x="3263900" y="76200"/>
          <a:ext cx="5181600" cy="5181600"/>
        </p:xfrm>
        <a:graphic>
          <a:graphicData uri="http://schemas.openxmlformats.org/drawingml/2006/table">
            <a:tbl>
              <a:tblPr/>
              <a:tblGrid>
                <a:gridCol w="517525"/>
                <a:gridCol w="517525"/>
                <a:gridCol w="520700"/>
                <a:gridCol w="517525"/>
                <a:gridCol w="517525"/>
                <a:gridCol w="517525"/>
                <a:gridCol w="517525"/>
                <a:gridCol w="520700"/>
                <a:gridCol w="501650"/>
                <a:gridCol w="533400"/>
              </a:tblGrid>
              <a:tr h="406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51816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762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508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476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pSp>
        <p:nvGrpSpPr>
          <p:cNvPr id="16510" name="Group 819"/>
          <p:cNvGrpSpPr/>
          <p:nvPr/>
        </p:nvGrpSpPr>
        <p:grpSpPr>
          <a:xfrm>
            <a:off x="3349625" y="-76200"/>
            <a:ext cx="5321300" cy="5181600"/>
            <a:chOff x="2208" y="144"/>
            <a:chExt cx="3352" cy="3264"/>
          </a:xfrm>
        </p:grpSpPr>
        <p:sp>
          <p:nvSpPr>
            <p:cNvPr id="16545" name="Line 134"/>
            <p:cNvSpPr/>
            <p:nvPr/>
          </p:nvSpPr>
          <p:spPr>
            <a:xfrm>
              <a:off x="2208" y="2182"/>
              <a:ext cx="3168" cy="0"/>
            </a:xfrm>
            <a:prstGeom prst="line">
              <a:avLst/>
            </a:prstGeom>
            <a:ln w="28575" cap="flat" cmpd="sng">
              <a:solidFill>
                <a:schemeClr val="tx1"/>
              </a:solidFill>
              <a:prstDash val="solid"/>
              <a:headEnd type="none" w="med" len="med"/>
              <a:tailEnd type="triangle" w="med" len="med"/>
            </a:ln>
          </p:spPr>
        </p:sp>
        <p:sp>
          <p:nvSpPr>
            <p:cNvPr id="16546" name="Line 135"/>
            <p:cNvSpPr/>
            <p:nvPr/>
          </p:nvSpPr>
          <p:spPr>
            <a:xfrm flipV="1">
              <a:off x="3792" y="336"/>
              <a:ext cx="0" cy="3072"/>
            </a:xfrm>
            <a:prstGeom prst="line">
              <a:avLst/>
            </a:prstGeom>
            <a:ln w="28575" cap="flat" cmpd="sng">
              <a:solidFill>
                <a:schemeClr val="tx1"/>
              </a:solidFill>
              <a:prstDash val="solid"/>
              <a:headEnd type="none" w="med" len="med"/>
              <a:tailEnd type="triangle" w="med" len="med"/>
            </a:ln>
          </p:spPr>
        </p:sp>
        <p:sp>
          <p:nvSpPr>
            <p:cNvPr id="16547" name="Text Box 136"/>
            <p:cNvSpPr txBox="1"/>
            <p:nvPr/>
          </p:nvSpPr>
          <p:spPr>
            <a:xfrm>
              <a:off x="5224" y="2113"/>
              <a:ext cx="336" cy="327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sz="2800" dirty="0">
                  <a:solidFill>
                    <a:srgbClr val="FF0000"/>
                  </a:solidFill>
                  <a:latin typeface="Times New Roman" panose="02020603050405020304" pitchFamily="18" charset="0"/>
                </a:rPr>
                <a:t>x</a:t>
              </a:r>
            </a:p>
          </p:txBody>
        </p:sp>
        <p:sp>
          <p:nvSpPr>
            <p:cNvPr id="16548" name="Text Box 137"/>
            <p:cNvSpPr txBox="1"/>
            <p:nvPr/>
          </p:nvSpPr>
          <p:spPr>
            <a:xfrm>
              <a:off x="3792" y="144"/>
              <a:ext cx="336" cy="327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sz="2800" dirty="0">
                  <a:solidFill>
                    <a:srgbClr val="FF0000"/>
                  </a:solidFill>
                  <a:latin typeface="Times New Roman" panose="02020603050405020304" pitchFamily="18" charset="0"/>
                </a:rPr>
                <a:t>y</a:t>
              </a:r>
            </a:p>
          </p:txBody>
        </p:sp>
        <p:sp>
          <p:nvSpPr>
            <p:cNvPr id="16549" name="Text Box 138"/>
            <p:cNvSpPr txBox="1"/>
            <p:nvPr/>
          </p:nvSpPr>
          <p:spPr>
            <a:xfrm>
              <a:off x="3590" y="2076"/>
              <a:ext cx="336" cy="327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sz="2800" dirty="0">
                  <a:solidFill>
                    <a:srgbClr val="FF0000"/>
                  </a:solidFill>
                  <a:latin typeface="Times New Roman" panose="02020603050405020304" pitchFamily="18" charset="0"/>
                </a:rPr>
                <a:t>o</a:t>
              </a:r>
            </a:p>
          </p:txBody>
        </p:sp>
      </p:grpSp>
      <p:grpSp>
        <p:nvGrpSpPr>
          <p:cNvPr id="16511" name="Group 831"/>
          <p:cNvGrpSpPr/>
          <p:nvPr/>
        </p:nvGrpSpPr>
        <p:grpSpPr>
          <a:xfrm>
            <a:off x="5051425" y="1419225"/>
            <a:ext cx="989013" cy="2127251"/>
            <a:chOff x="3252" y="1075"/>
            <a:chExt cx="623" cy="1340"/>
          </a:xfrm>
        </p:grpSpPr>
        <p:sp>
          <p:nvSpPr>
            <p:cNvPr id="16543" name="Text Box 820"/>
            <p:cNvSpPr txBox="1"/>
            <p:nvPr/>
          </p:nvSpPr>
          <p:spPr>
            <a:xfrm>
              <a:off x="3587" y="1075"/>
              <a:ext cx="288" cy="231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b="1" dirty="0">
                  <a:solidFill>
                    <a:schemeClr val="accent2"/>
                  </a:solidFill>
                  <a:latin typeface="Times New Roman" panose="02020603050405020304" pitchFamily="18" charset="0"/>
                </a:rPr>
                <a:t>3</a:t>
              </a:r>
            </a:p>
          </p:txBody>
        </p:sp>
        <p:sp>
          <p:nvSpPr>
            <p:cNvPr id="16544" name="Text Box 821"/>
            <p:cNvSpPr txBox="1"/>
            <p:nvPr/>
          </p:nvSpPr>
          <p:spPr>
            <a:xfrm>
              <a:off x="3252" y="2125"/>
              <a:ext cx="384" cy="290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1" dirty="0">
                  <a:solidFill>
                    <a:schemeClr val="accent2"/>
                  </a:solidFill>
                  <a:latin typeface="Times New Roman" panose="02020603050405020304" pitchFamily="18" charset="0"/>
                </a:rPr>
                <a:t>-1</a:t>
              </a:r>
            </a:p>
          </p:txBody>
        </p:sp>
      </p:grpSp>
      <p:grpSp>
        <p:nvGrpSpPr>
          <p:cNvPr id="4" name="Group 841"/>
          <p:cNvGrpSpPr/>
          <p:nvPr/>
        </p:nvGrpSpPr>
        <p:grpSpPr>
          <a:xfrm>
            <a:off x="3939540" y="809714"/>
            <a:ext cx="3912353" cy="2699931"/>
            <a:chOff x="2593" y="710"/>
            <a:chExt cx="2480" cy="1711"/>
          </a:xfrm>
        </p:grpSpPr>
        <p:sp>
          <p:nvSpPr>
            <p:cNvPr id="16541" name="Line 830"/>
            <p:cNvSpPr/>
            <p:nvPr/>
          </p:nvSpPr>
          <p:spPr>
            <a:xfrm flipH="1">
              <a:off x="2593" y="710"/>
              <a:ext cx="2480" cy="1711"/>
            </a:xfrm>
            <a:prstGeom prst="line">
              <a:avLst/>
            </a:prstGeom>
            <a:ln w="28575" cap="flat" cmpd="sng">
              <a:solidFill>
                <a:srgbClr val="FF0000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16542" name="Text Box 839"/>
            <p:cNvSpPr txBox="1"/>
            <p:nvPr/>
          </p:nvSpPr>
          <p:spPr>
            <a:xfrm rot="19596243">
              <a:off x="4048" y="717"/>
              <a:ext cx="1008" cy="253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sz="2000" b="1" dirty="0">
                  <a:solidFill>
                    <a:schemeClr val="tx1"/>
                  </a:solidFill>
                  <a:latin typeface="Times New Roman" panose="02020603050405020304" pitchFamily="18" charset="0"/>
                </a:rPr>
                <a:t>y = 2</a:t>
              </a:r>
              <a:r>
                <a:rPr lang="en-US" sz="2000" b="1" dirty="0">
                  <a:solidFill>
                    <a:schemeClr val="tx1"/>
                  </a:solidFill>
                  <a:latin typeface="Times New Roman" panose="02020603050405020304" pitchFamily="18" charset="0"/>
                </a:rPr>
                <a:t>/3.</a:t>
              </a:r>
              <a:r>
                <a:rPr sz="2000" b="1" dirty="0">
                  <a:solidFill>
                    <a:schemeClr val="tx1"/>
                  </a:solidFill>
                  <a:latin typeface="Times New Roman" panose="02020603050405020304" pitchFamily="18" charset="0"/>
                </a:rPr>
                <a:t>x+</a:t>
              </a:r>
              <a:r>
                <a:rPr lang="en-US" sz="2000" b="1" dirty="0">
                  <a:solidFill>
                    <a:schemeClr val="tx1"/>
                  </a:solidFill>
                  <a:latin typeface="Times New Roman" panose="02020603050405020304" pitchFamily="18" charset="0"/>
                </a:rPr>
                <a:t>2</a:t>
              </a:r>
            </a:p>
          </p:txBody>
        </p:sp>
      </p:grpSp>
      <p:grpSp>
        <p:nvGrpSpPr>
          <p:cNvPr id="5" name="Group 842"/>
          <p:cNvGrpSpPr/>
          <p:nvPr/>
        </p:nvGrpSpPr>
        <p:grpSpPr>
          <a:xfrm rot="6720000">
            <a:off x="5704077" y="1446181"/>
            <a:ext cx="2118640" cy="3995107"/>
            <a:chOff x="3524" y="-184"/>
            <a:chExt cx="1276" cy="3600"/>
          </a:xfrm>
        </p:grpSpPr>
        <p:sp>
          <p:nvSpPr>
            <p:cNvPr id="16539" name="Line 833"/>
            <p:cNvSpPr/>
            <p:nvPr/>
          </p:nvSpPr>
          <p:spPr>
            <a:xfrm flipH="1">
              <a:off x="3524" y="776"/>
              <a:ext cx="1276" cy="2640"/>
            </a:xfrm>
            <a:prstGeom prst="line">
              <a:avLst/>
            </a:prstGeom>
            <a:ln w="28575" cap="flat" cmpd="sng">
              <a:solidFill>
                <a:srgbClr val="CC00FF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16540" name="Text Box 840"/>
            <p:cNvSpPr txBox="1"/>
            <p:nvPr/>
          </p:nvSpPr>
          <p:spPr>
            <a:xfrm rot="18034308">
              <a:off x="3816" y="521"/>
              <a:ext cx="1649" cy="240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sz="2000" b="1" dirty="0">
                  <a:ln>
                    <a:solidFill>
                      <a:schemeClr val="tx1"/>
                    </a:solidFill>
                  </a:ln>
                  <a:solidFill>
                    <a:schemeClr val="tx1"/>
                  </a:solidFill>
                  <a:latin typeface="Times New Roman" panose="02020603050405020304" pitchFamily="18" charset="0"/>
                </a:rPr>
                <a:t>y = </a:t>
              </a:r>
              <a:r>
                <a:rPr lang="en-US" sz="2000" b="1" dirty="0">
                  <a:ln>
                    <a:solidFill>
                      <a:schemeClr val="tx1"/>
                    </a:solidFill>
                  </a:ln>
                  <a:solidFill>
                    <a:schemeClr val="tx1"/>
                  </a:solidFill>
                  <a:latin typeface="Times New Roman" panose="02020603050405020304" pitchFamily="18" charset="0"/>
                </a:rPr>
                <a:t>-3/</a:t>
              </a:r>
              <a:r>
                <a:rPr sz="2000" b="1" dirty="0">
                  <a:ln>
                    <a:solidFill>
                      <a:schemeClr val="tx1"/>
                    </a:solidFill>
                  </a:ln>
                  <a:solidFill>
                    <a:schemeClr val="tx1"/>
                  </a:solidFill>
                  <a:latin typeface="Times New Roman" panose="02020603050405020304" pitchFamily="18" charset="0"/>
                </a:rPr>
                <a:t>2</a:t>
              </a:r>
              <a:r>
                <a:rPr lang="en-US" sz="2000" b="1" dirty="0">
                  <a:ln>
                    <a:solidFill>
                      <a:schemeClr val="tx1"/>
                    </a:solidFill>
                  </a:ln>
                  <a:solidFill>
                    <a:schemeClr val="tx1"/>
                  </a:solidFill>
                  <a:latin typeface="Times New Roman" panose="02020603050405020304" pitchFamily="18" charset="0"/>
                </a:rPr>
                <a:t>.</a:t>
              </a:r>
              <a:r>
                <a:rPr sz="2000" b="1" dirty="0">
                  <a:ln>
                    <a:solidFill>
                      <a:schemeClr val="tx1"/>
                    </a:solidFill>
                  </a:ln>
                  <a:solidFill>
                    <a:schemeClr val="tx1"/>
                  </a:solidFill>
                  <a:latin typeface="Times New Roman" panose="02020603050405020304" pitchFamily="18" charset="0"/>
                </a:rPr>
                <a:t>x+</a:t>
              </a:r>
              <a:r>
                <a:rPr lang="en-US" sz="2000" b="1" dirty="0">
                  <a:ln>
                    <a:solidFill>
                      <a:schemeClr val="tx1"/>
                    </a:solidFill>
                  </a:ln>
                  <a:solidFill>
                    <a:schemeClr val="tx1"/>
                  </a:solidFill>
                  <a:latin typeface="Times New Roman" panose="02020603050405020304" pitchFamily="18" charset="0"/>
                </a:rPr>
                <a:t>1</a:t>
              </a:r>
            </a:p>
          </p:txBody>
        </p:sp>
      </p:grpSp>
      <p:grpSp>
        <p:nvGrpSpPr>
          <p:cNvPr id="16515" name="Group 829"/>
          <p:cNvGrpSpPr/>
          <p:nvPr/>
        </p:nvGrpSpPr>
        <p:grpSpPr>
          <a:xfrm>
            <a:off x="5851525" y="3079750"/>
            <a:ext cx="835025" cy="1339850"/>
            <a:chOff x="3782" y="2152"/>
            <a:chExt cx="526" cy="844"/>
          </a:xfrm>
        </p:grpSpPr>
        <p:sp>
          <p:nvSpPr>
            <p:cNvPr id="16537" name="Text Box 822"/>
            <p:cNvSpPr txBox="1"/>
            <p:nvPr/>
          </p:nvSpPr>
          <p:spPr>
            <a:xfrm>
              <a:off x="3782" y="2708"/>
              <a:ext cx="288" cy="288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sz="2400" b="1" dirty="0">
                  <a:solidFill>
                    <a:schemeClr val="accent2"/>
                  </a:solidFill>
                  <a:latin typeface="Times New Roman" panose="02020603050405020304" pitchFamily="18" charset="0"/>
                </a:rPr>
                <a:t>-</a:t>
              </a:r>
              <a:r>
                <a:rPr b="1" dirty="0">
                  <a:solidFill>
                    <a:schemeClr val="accent2"/>
                  </a:solidFill>
                  <a:latin typeface="Times New Roman" panose="02020603050405020304" pitchFamily="18" charset="0"/>
                </a:rPr>
                <a:t>2</a:t>
              </a:r>
            </a:p>
          </p:txBody>
        </p:sp>
        <p:sp>
          <p:nvSpPr>
            <p:cNvPr id="16538" name="Text Box 824"/>
            <p:cNvSpPr txBox="1"/>
            <p:nvPr/>
          </p:nvSpPr>
          <p:spPr>
            <a:xfrm>
              <a:off x="4020" y="2152"/>
              <a:ext cx="288" cy="231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b="1" dirty="0">
                  <a:solidFill>
                    <a:schemeClr val="accent2"/>
                  </a:solidFill>
                  <a:latin typeface="Times New Roman" panose="02020603050405020304" pitchFamily="18" charset="0"/>
                </a:rPr>
                <a:t>1</a:t>
              </a:r>
            </a:p>
          </p:txBody>
        </p:sp>
      </p:grpSp>
      <p:graphicFrame>
        <p:nvGraphicFramePr>
          <p:cNvPr id="24" name="Group 151"/>
          <p:cNvGraphicFramePr>
            <a:graphicFrameLocks noGrp="1"/>
          </p:cNvGraphicFramePr>
          <p:nvPr/>
        </p:nvGraphicFramePr>
        <p:xfrm>
          <a:off x="0" y="0"/>
          <a:ext cx="3187065" cy="1456690"/>
        </p:xfrm>
        <a:graphic>
          <a:graphicData uri="http://schemas.openxmlformats.org/drawingml/2006/table">
            <a:tbl>
              <a:tblPr/>
              <a:tblGrid>
                <a:gridCol w="1771015"/>
                <a:gridCol w="619760"/>
                <a:gridCol w="796290"/>
              </a:tblGrid>
              <a:tr h="5175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sz="2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</a:rPr>
                        <a:t>x</a:t>
                      </a:r>
                    </a:p>
                  </a:txBody>
                  <a:tcPr marT="45690" marB="45690"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sz="2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</a:p>
                  </a:txBody>
                  <a:tcPr marT="45690" marB="456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</a:rPr>
                        <a:t>3</a:t>
                      </a:r>
                    </a:p>
                  </a:txBody>
                  <a:tcPr marT="45690" marB="456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93916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sz="2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</a:rPr>
                        <a:t>y=2/3.x+2</a:t>
                      </a:r>
                    </a:p>
                  </a:txBody>
                  <a:tcPr marT="45690" marB="45690"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T="45690" marB="456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sz="2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</a:rPr>
                        <a:t>4</a:t>
                      </a:r>
                    </a:p>
                  </a:txBody>
                  <a:tcPr marT="45690" marB="456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5" name="Group 152"/>
          <p:cNvGraphicFramePr>
            <a:graphicFrameLocks noGrp="1"/>
          </p:cNvGraphicFramePr>
          <p:nvPr/>
        </p:nvGraphicFramePr>
        <p:xfrm>
          <a:off x="8255" y="2438400"/>
          <a:ext cx="3222625" cy="1379220"/>
        </p:xfrm>
        <a:graphic>
          <a:graphicData uri="http://schemas.openxmlformats.org/drawingml/2006/table">
            <a:tbl>
              <a:tblPr/>
              <a:tblGrid>
                <a:gridCol w="1764030"/>
                <a:gridCol w="630555"/>
                <a:gridCol w="828040"/>
              </a:tblGrid>
              <a:tr h="49022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sz="2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</a:rPr>
                        <a:t>x</a:t>
                      </a:r>
                    </a:p>
                  </a:txBody>
                  <a:tcPr marT="45690" marB="45690"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sz="2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</a:p>
                  </a:txBody>
                  <a:tcPr marT="45690" marB="456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sz="2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T="45690" marB="456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</a:tr>
              <a:tr h="889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</a:rPr>
                        <a:t>y =-3/2.x+1</a:t>
                      </a:r>
                    </a:p>
                  </a:txBody>
                  <a:tcPr marT="45690" marB="45690"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gradFill>
                            <a:gsLst>
                              <a:gs pos="0">
                                <a:srgbClr val="007BD3"/>
                              </a:gs>
                              <a:gs pos="100000">
                                <a:srgbClr val="034373"/>
                              </a:gs>
                            </a:gsLst>
                            <a:lin scaled="0"/>
                          </a:gra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T="45690" marB="456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sz="2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</a:rPr>
                        <a:t>-</a:t>
                      </a:r>
                      <a:r>
                        <a:rPr kumimoji="0" lang="en-US" sz="2600" b="0" i="0" u="none" strike="noStrike" cap="none" normalizeH="0" baseline="0" dirty="0" smtClean="0">
                          <a:ln>
                            <a:noFill/>
                          </a:ln>
                          <a:gradFill>
                            <a:gsLst>
                              <a:gs pos="0">
                                <a:srgbClr val="007BD3"/>
                              </a:gs>
                              <a:gs pos="100000">
                                <a:srgbClr val="034373"/>
                              </a:gs>
                            </a:gsLst>
                            <a:lin scaled="0"/>
                          </a:gra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T="45690" marB="456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2" name="Text Box 820"/>
          <p:cNvSpPr txBox="1"/>
          <p:nvPr/>
        </p:nvSpPr>
        <p:spPr>
          <a:xfrm>
            <a:off x="5562600" y="901700"/>
            <a:ext cx="457200" cy="4603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dirty="0">
                <a:solidFill>
                  <a:schemeClr val="accent2"/>
                </a:solidFill>
                <a:latin typeface="Times New Roman" panose="02020603050405020304" pitchFamily="18" charset="0"/>
              </a:rPr>
              <a:t>4</a:t>
            </a:r>
          </a:p>
        </p:txBody>
      </p:sp>
      <p:sp>
        <p:nvSpPr>
          <p:cNvPr id="3" name="Text Box 820"/>
          <p:cNvSpPr txBox="1"/>
          <p:nvPr/>
        </p:nvSpPr>
        <p:spPr>
          <a:xfrm>
            <a:off x="7248525" y="3121025"/>
            <a:ext cx="457200" cy="3667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b="1" dirty="0">
                <a:solidFill>
                  <a:schemeClr val="accent2"/>
                </a:solidFill>
                <a:latin typeface="Times New Roman" panose="02020603050405020304" pitchFamily="18" charset="0"/>
              </a:rPr>
              <a:t>3</a:t>
            </a:r>
          </a:p>
        </p:txBody>
      </p:sp>
      <p:sp>
        <p:nvSpPr>
          <p:cNvPr id="6" name="Text Box 820"/>
          <p:cNvSpPr txBox="1"/>
          <p:nvPr/>
        </p:nvSpPr>
        <p:spPr>
          <a:xfrm>
            <a:off x="5583555" y="1870075"/>
            <a:ext cx="457200" cy="4603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dirty="0">
                <a:solidFill>
                  <a:schemeClr val="accent2"/>
                </a:solidFill>
                <a:latin typeface="Times New Roman" panose="02020603050405020304" pitchFamily="18" charset="0"/>
              </a:rPr>
              <a:t>2</a:t>
            </a:r>
          </a:p>
        </p:txBody>
      </p:sp>
      <p:sp>
        <p:nvSpPr>
          <p:cNvPr id="7" name="Text Box 820"/>
          <p:cNvSpPr txBox="1"/>
          <p:nvPr/>
        </p:nvSpPr>
        <p:spPr>
          <a:xfrm>
            <a:off x="5598160" y="2409825"/>
            <a:ext cx="457200" cy="4603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dirty="0">
                <a:solidFill>
                  <a:schemeClr val="accent2"/>
                </a:solidFill>
                <a:latin typeface="Times New Roman" panose="02020603050405020304" pitchFamily="18" charset="0"/>
              </a:rPr>
              <a:t>1</a:t>
            </a:r>
          </a:p>
        </p:txBody>
      </p:sp>
      <p:sp>
        <p:nvSpPr>
          <p:cNvPr id="8" name="Text Box 820"/>
          <p:cNvSpPr txBox="1"/>
          <p:nvPr/>
        </p:nvSpPr>
        <p:spPr>
          <a:xfrm>
            <a:off x="6722745" y="3087370"/>
            <a:ext cx="457200" cy="4603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dirty="0">
                <a:solidFill>
                  <a:schemeClr val="accent2"/>
                </a:solidFill>
                <a:latin typeface="Times New Roman" panose="02020603050405020304" pitchFamily="18" charset="0"/>
              </a:rPr>
              <a:t>2</a:t>
            </a:r>
          </a:p>
        </p:txBody>
      </p:sp>
      <p:cxnSp>
        <p:nvCxnSpPr>
          <p:cNvPr id="9" name="Straight Connector 8"/>
          <p:cNvCxnSpPr/>
          <p:nvPr/>
        </p:nvCxnSpPr>
        <p:spPr>
          <a:xfrm>
            <a:off x="5867400" y="1118235"/>
            <a:ext cx="1524000" cy="0"/>
          </a:xfrm>
          <a:prstGeom prst="line">
            <a:avLst/>
          </a:prstGeom>
          <a:ln w="38100">
            <a:solidFill>
              <a:srgbClr val="00B0F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5851525" y="4215765"/>
            <a:ext cx="1082675" cy="0"/>
          </a:xfrm>
          <a:prstGeom prst="line">
            <a:avLst/>
          </a:prstGeom>
          <a:ln w="38100">
            <a:solidFill>
              <a:srgbClr val="00B0F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flipH="1">
            <a:off x="7391400" y="1109345"/>
            <a:ext cx="17780" cy="2167255"/>
          </a:xfrm>
          <a:prstGeom prst="line">
            <a:avLst/>
          </a:prstGeom>
          <a:ln w="38100">
            <a:solidFill>
              <a:srgbClr val="00B0F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6882765" y="3175635"/>
            <a:ext cx="0" cy="1066800"/>
          </a:xfrm>
          <a:prstGeom prst="line">
            <a:avLst/>
          </a:prstGeom>
          <a:ln w="38100">
            <a:solidFill>
              <a:srgbClr val="00B0F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5681980" y="2286000"/>
            <a:ext cx="0" cy="838200"/>
          </a:xfrm>
          <a:prstGeom prst="line">
            <a:avLst/>
          </a:prstGeom>
          <a:ln w="38100">
            <a:solidFill>
              <a:srgbClr val="00B0F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5698490" y="2301875"/>
            <a:ext cx="193675" cy="635"/>
          </a:xfrm>
          <a:prstGeom prst="line">
            <a:avLst/>
          </a:prstGeom>
          <a:ln w="38100">
            <a:solidFill>
              <a:srgbClr val="00B0F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946" name="Title 210945"/>
          <p:cNvSpPr>
            <a:spLocks noGrp="1"/>
          </p:cNvSpPr>
          <p:nvPr>
            <p:ph type="title" sz="quarter"/>
          </p:nvPr>
        </p:nvSpPr>
        <p:spPr>
          <a:xfrm>
            <a:off x="457200" y="417195"/>
            <a:ext cx="8229600" cy="582613"/>
          </a:xfrm>
          <a:effectLst>
            <a:outerShdw dist="35921" dir="2699999" algn="ctr" rotWithShape="0">
              <a:srgbClr val="CC6600"/>
            </a:outerShdw>
          </a:effectLst>
        </p:spPr>
        <p:txBody>
          <a:bodyPr anchor="ctr" anchorCtr="0"/>
          <a:lstStyle/>
          <a:p>
            <a:r>
              <a:rPr lang="en-US" sz="3000" b="1">
                <a:solidFill>
                  <a:srgbClr val="FFFF00"/>
                </a:solidFill>
                <a:effectLst/>
                <a:latin typeface="VNI-Times" pitchFamily="2" charset="0"/>
              </a:rPr>
              <a:t>b</a:t>
            </a:r>
            <a:r>
              <a:rPr sz="3000" b="1">
                <a:solidFill>
                  <a:srgbClr val="FFFF00"/>
                </a:solidFill>
                <a:effectLst/>
                <a:latin typeface="VNI-Times" pitchFamily="2" charset="0"/>
              </a:rPr>
              <a:t>)    </a:t>
            </a:r>
            <a:r>
              <a:rPr lang="en-US" sz="3000" b="1">
                <a:solidFill>
                  <a:srgbClr val="FFFF00"/>
                </a:solidFill>
                <a:effectLst/>
                <a:latin typeface="VNI-Times" pitchFamily="2" charset="0"/>
              </a:rPr>
              <a:t>phương trình hoành độ giao điểm của (D1) và (D2) là:</a:t>
            </a:r>
            <a:r>
              <a:rPr sz="3000" b="1">
                <a:solidFill>
                  <a:srgbClr val="FFFF00"/>
                </a:solidFill>
                <a:effectLst/>
                <a:latin typeface="VNI-Times" pitchFamily="2" charset="0"/>
              </a:rPr>
              <a:t/>
            </a:r>
            <a:br>
              <a:rPr sz="3000" b="1">
                <a:solidFill>
                  <a:srgbClr val="FFFF00"/>
                </a:solidFill>
                <a:effectLst/>
                <a:latin typeface="VNI-Times" pitchFamily="2" charset="0"/>
              </a:rPr>
            </a:br>
            <a:r>
              <a:rPr sz="3000" b="1">
                <a:solidFill>
                  <a:srgbClr val="FFFF00"/>
                </a:solidFill>
                <a:effectLst/>
                <a:latin typeface="VNI-Times" pitchFamily="2" charset="0"/>
              </a:rPr>
              <a:t>       </a:t>
            </a:r>
            <a:endParaRPr sz="3200" b="1">
              <a:solidFill>
                <a:srgbClr val="FFFF00"/>
              </a:solidFill>
              <a:effectLst/>
              <a:latin typeface="VNI-Times" pitchFamily="2" charset="0"/>
            </a:endParaRPr>
          </a:p>
        </p:txBody>
      </p:sp>
      <p:sp>
        <p:nvSpPr>
          <p:cNvPr id="221196" name="Text Box 221195"/>
          <p:cNvSpPr txBox="1"/>
          <p:nvPr/>
        </p:nvSpPr>
        <p:spPr>
          <a:xfrm>
            <a:off x="0" y="1371600"/>
            <a:ext cx="4537075" cy="829945"/>
          </a:xfrm>
          <a:prstGeom prst="rect">
            <a:avLst/>
          </a:prstGeom>
          <a:noFill/>
          <a:ln w="9525">
            <a:noFill/>
          </a:ln>
          <a:effectLst>
            <a:outerShdw dist="35921" dir="2699999" algn="ctr" rotWithShape="0">
              <a:srgbClr val="000004"/>
            </a:outerShdw>
          </a:effectLst>
        </p:spPr>
        <p:txBody>
          <a:bodyPr wrap="square">
            <a:spAutoFit/>
          </a:bodyPr>
          <a:lstStyle/>
          <a:p>
            <a:pPr marL="342900" indent="-342900">
              <a:lnSpc>
                <a:spcPct val="150000"/>
              </a:lnSpc>
              <a:spcBef>
                <a:spcPct val="50000"/>
              </a:spcBef>
            </a:pPr>
            <a:r>
              <a:rPr sz="2800" b="1">
                <a:solidFill>
                  <a:schemeClr val="tx2"/>
                </a:solidFill>
                <a:latin typeface="VNI-Times" pitchFamily="2" charset="0"/>
              </a:rPr>
              <a:t>	</a:t>
            </a:r>
            <a:r>
              <a:rPr sz="3200" b="1">
                <a:solidFill>
                  <a:schemeClr val="tx1"/>
                </a:solidFill>
                <a:latin typeface="VNI-Times" pitchFamily="2" charset="0"/>
              </a:rPr>
              <a:t> </a:t>
            </a:r>
            <a:r>
              <a:rPr lang="en-US" sz="3200" b="1">
                <a:solidFill>
                  <a:schemeClr val="tx1"/>
                </a:solidFill>
                <a:latin typeface="VNI-Times" pitchFamily="2" charset="0"/>
              </a:rPr>
              <a:t>  </a:t>
            </a:r>
            <a:r>
              <a:rPr sz="3200" b="1">
                <a:solidFill>
                  <a:srgbClr val="00B0F0"/>
                </a:solidFill>
                <a:latin typeface="VNI-Times" pitchFamily="2" charset="0"/>
              </a:rPr>
              <a:t>x + </a:t>
            </a:r>
            <a:r>
              <a:rPr lang="en-US" sz="3200" b="1">
                <a:solidFill>
                  <a:srgbClr val="00B0F0"/>
                </a:solidFill>
                <a:latin typeface="VNI-Times" pitchFamily="2" charset="0"/>
              </a:rPr>
              <a:t>2 </a:t>
            </a:r>
            <a:r>
              <a:rPr sz="3200" b="1">
                <a:solidFill>
                  <a:srgbClr val="00B0F0"/>
                </a:solidFill>
                <a:latin typeface="VNI-Times" pitchFamily="2" charset="0"/>
              </a:rPr>
              <a:t> </a:t>
            </a:r>
            <a:r>
              <a:rPr sz="3200">
                <a:solidFill>
                  <a:srgbClr val="00B0F0"/>
                </a:solidFill>
                <a:latin typeface="Arial" panose="020B0604020202020204" pitchFamily="34" charset="0"/>
              </a:rPr>
              <a:t>=</a:t>
            </a:r>
            <a:r>
              <a:rPr lang="en-US" sz="3200">
                <a:solidFill>
                  <a:srgbClr val="00B0F0"/>
                </a:solidFill>
                <a:latin typeface="Arial" panose="020B0604020202020204" pitchFamily="34" charset="0"/>
              </a:rPr>
              <a:t>  </a:t>
            </a:r>
            <a:r>
              <a:rPr sz="3200" b="1">
                <a:solidFill>
                  <a:srgbClr val="00B0F0"/>
                </a:solidFill>
                <a:latin typeface="VNI-Times" pitchFamily="2" charset="0"/>
              </a:rPr>
              <a:t>  x + 1 </a:t>
            </a:r>
            <a:endParaRPr lang="en-US" sz="3200" b="1">
              <a:solidFill>
                <a:srgbClr val="00B0F0"/>
              </a:solidFill>
              <a:latin typeface="VNI-Times" pitchFamily="2" charset="0"/>
              <a:sym typeface="Wingdings 3" panose="05040102010807070707" pitchFamily="18" charset="2"/>
            </a:endParaRPr>
          </a:p>
        </p:txBody>
      </p:sp>
      <p:graphicFrame>
        <p:nvGraphicFramePr>
          <p:cNvPr id="206859" name="Object 206858"/>
          <p:cNvGraphicFramePr/>
          <p:nvPr/>
        </p:nvGraphicFramePr>
        <p:xfrm>
          <a:off x="457200" y="1447800"/>
          <a:ext cx="417195" cy="96583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43" r:id="rId3" imgW="152400" imgH="393700" progId="Equation.3">
                  <p:embed/>
                </p:oleObj>
              </mc:Choice>
              <mc:Fallback>
                <p:oleObj r:id="rId3" imgW="152400" imgH="393700" progId="Equation.3">
                  <p:embed/>
                  <p:pic>
                    <p:nvPicPr>
                      <p:cNvPr id="0" name="Picture 3077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457200" y="1447800"/>
                        <a:ext cx="417195" cy="96583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2"/>
          <p:cNvGraphicFramePr/>
          <p:nvPr/>
        </p:nvGraphicFramePr>
        <p:xfrm>
          <a:off x="2547620" y="1388110"/>
          <a:ext cx="620395" cy="98996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44" r:id="rId5" imgW="254000" imgH="393700" progId="Equation.3">
                  <p:embed/>
                </p:oleObj>
              </mc:Choice>
              <mc:Fallback>
                <p:oleObj r:id="rId5" imgW="254000" imgH="393700" progId="Equation.3">
                  <p:embed/>
                  <p:pic>
                    <p:nvPicPr>
                      <p:cNvPr id="0" name="Picture 3077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2547620" y="1388110"/>
                        <a:ext cx="620395" cy="98996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ext Box 1"/>
          <p:cNvSpPr txBox="1"/>
          <p:nvPr/>
        </p:nvSpPr>
        <p:spPr>
          <a:xfrm>
            <a:off x="-482600" y="2489200"/>
            <a:ext cx="5020310" cy="829945"/>
          </a:xfrm>
          <a:prstGeom prst="rect">
            <a:avLst/>
          </a:prstGeom>
          <a:noFill/>
          <a:ln w="9525">
            <a:noFill/>
          </a:ln>
          <a:effectLst>
            <a:outerShdw dist="35921" dir="2699999" algn="ctr" rotWithShape="0">
              <a:srgbClr val="000004"/>
            </a:outerShdw>
          </a:effectLst>
        </p:spPr>
        <p:txBody>
          <a:bodyPr wrap="square">
            <a:spAutoFit/>
          </a:bodyPr>
          <a:lstStyle/>
          <a:p>
            <a:pPr marL="342900" indent="-342900">
              <a:lnSpc>
                <a:spcPct val="150000"/>
              </a:lnSpc>
              <a:spcBef>
                <a:spcPct val="50000"/>
              </a:spcBef>
            </a:pPr>
            <a:r>
              <a:rPr sz="2800" b="1">
                <a:solidFill>
                  <a:schemeClr val="tx2"/>
                </a:solidFill>
                <a:latin typeface="VNI-Times" pitchFamily="2" charset="0"/>
              </a:rPr>
              <a:t>	</a:t>
            </a:r>
            <a:r>
              <a:rPr lang="en-US" sz="2800" b="1">
                <a:solidFill>
                  <a:srgbClr val="00B0F0"/>
                </a:solidFill>
                <a:latin typeface="VNI-Times" pitchFamily="2" charset="0"/>
              </a:rPr>
              <a:t>&lt;=&gt;</a:t>
            </a:r>
            <a:r>
              <a:rPr sz="3200" b="1">
                <a:solidFill>
                  <a:srgbClr val="00B0F0"/>
                </a:solidFill>
                <a:latin typeface="VNI-Times" pitchFamily="2" charset="0"/>
              </a:rPr>
              <a:t> </a:t>
            </a:r>
            <a:r>
              <a:rPr lang="en-US" sz="3200" b="1">
                <a:solidFill>
                  <a:srgbClr val="00B0F0"/>
                </a:solidFill>
                <a:latin typeface="VNI-Times" pitchFamily="2" charset="0"/>
              </a:rPr>
              <a:t>  </a:t>
            </a:r>
            <a:r>
              <a:rPr sz="3200" b="1">
                <a:solidFill>
                  <a:srgbClr val="00B0F0"/>
                </a:solidFill>
                <a:latin typeface="VNI-Times" pitchFamily="2" charset="0"/>
              </a:rPr>
              <a:t>x</a:t>
            </a:r>
            <a:r>
              <a:rPr lang="en-US" sz="3200" b="1">
                <a:solidFill>
                  <a:srgbClr val="00B0F0"/>
                </a:solidFill>
                <a:latin typeface="VNI-Times" pitchFamily="2" charset="0"/>
              </a:rPr>
              <a:t> + </a:t>
            </a:r>
            <a:r>
              <a:rPr sz="3200" b="1">
                <a:solidFill>
                  <a:srgbClr val="00B0F0"/>
                </a:solidFill>
                <a:latin typeface="VNI-Times" pitchFamily="2" charset="0"/>
              </a:rPr>
              <a:t>  x </a:t>
            </a:r>
            <a:r>
              <a:rPr lang="en-US" sz="3200" b="1">
                <a:solidFill>
                  <a:srgbClr val="00B0F0"/>
                </a:solidFill>
                <a:latin typeface="VNI-Times" pitchFamily="2" charset="0"/>
              </a:rPr>
              <a:t> = </a:t>
            </a:r>
            <a:r>
              <a:rPr sz="3200" b="1">
                <a:solidFill>
                  <a:srgbClr val="00B0F0"/>
                </a:solidFill>
                <a:latin typeface="VNI-Times" pitchFamily="2" charset="0"/>
              </a:rPr>
              <a:t> 1</a:t>
            </a:r>
            <a:r>
              <a:rPr lang="en-US" sz="3200" b="1">
                <a:solidFill>
                  <a:srgbClr val="00B0F0"/>
                </a:solidFill>
                <a:latin typeface="VNI-Times" pitchFamily="2" charset="0"/>
              </a:rPr>
              <a:t> -2</a:t>
            </a:r>
            <a:r>
              <a:rPr sz="3200" b="1">
                <a:solidFill>
                  <a:srgbClr val="FFFF00"/>
                </a:solidFill>
                <a:latin typeface="VNI-Times" pitchFamily="2" charset="0"/>
              </a:rPr>
              <a:t> </a:t>
            </a:r>
            <a:endParaRPr lang="en-US" sz="3200" b="1">
              <a:solidFill>
                <a:srgbClr val="FFFF00"/>
              </a:solidFill>
              <a:latin typeface="VNI-Times" pitchFamily="2" charset="0"/>
              <a:sym typeface="Wingdings 3" panose="05040102010807070707" pitchFamily="18" charset="2"/>
            </a:endParaRPr>
          </a:p>
        </p:txBody>
      </p:sp>
      <p:graphicFrame>
        <p:nvGraphicFramePr>
          <p:cNvPr id="5" name="Object 4"/>
          <p:cNvGraphicFramePr/>
          <p:nvPr/>
        </p:nvGraphicFramePr>
        <p:xfrm>
          <a:off x="524510" y="2532380"/>
          <a:ext cx="417195" cy="96583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45" r:id="rId7" imgW="152400" imgH="393700" progId="Equation.3">
                  <p:embed/>
                </p:oleObj>
              </mc:Choice>
              <mc:Fallback>
                <p:oleObj r:id="rId7" imgW="152400" imgH="393700" progId="Equation.3">
                  <p:embed/>
                  <p:pic>
                    <p:nvPicPr>
                      <p:cNvPr id="0" name="Picture 3077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524510" y="2532380"/>
                        <a:ext cx="417195" cy="96583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/>
          <p:nvPr/>
        </p:nvGraphicFramePr>
        <p:xfrm>
          <a:off x="1678305" y="2505710"/>
          <a:ext cx="372745" cy="98996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46" r:id="rId9" imgW="152400" imgH="393700" progId="Equation.3">
                  <p:embed/>
                </p:oleObj>
              </mc:Choice>
              <mc:Fallback>
                <p:oleObj r:id="rId9" imgW="152400" imgH="393700" progId="Equation.3">
                  <p:embed/>
                  <p:pic>
                    <p:nvPicPr>
                      <p:cNvPr id="0" name="Picture 3077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1678305" y="2505710"/>
                        <a:ext cx="372745" cy="98996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Text Box 9"/>
          <p:cNvSpPr txBox="1"/>
          <p:nvPr/>
        </p:nvSpPr>
        <p:spPr>
          <a:xfrm>
            <a:off x="-431800" y="3454400"/>
            <a:ext cx="3877310" cy="829945"/>
          </a:xfrm>
          <a:prstGeom prst="rect">
            <a:avLst/>
          </a:prstGeom>
          <a:noFill/>
          <a:ln w="9525">
            <a:noFill/>
          </a:ln>
          <a:effectLst>
            <a:outerShdw dist="35921" dir="2699999" algn="ctr" rotWithShape="0">
              <a:srgbClr val="000004"/>
            </a:outerShdw>
          </a:effectLst>
        </p:spPr>
        <p:txBody>
          <a:bodyPr wrap="square">
            <a:spAutoFit/>
          </a:bodyPr>
          <a:lstStyle/>
          <a:p>
            <a:pPr marL="342900" indent="-342900">
              <a:lnSpc>
                <a:spcPct val="150000"/>
              </a:lnSpc>
              <a:spcBef>
                <a:spcPct val="50000"/>
              </a:spcBef>
            </a:pPr>
            <a:r>
              <a:rPr sz="2800" b="1">
                <a:solidFill>
                  <a:schemeClr val="tx2"/>
                </a:solidFill>
                <a:latin typeface="VNI-Times" pitchFamily="2" charset="0"/>
              </a:rPr>
              <a:t>	</a:t>
            </a:r>
            <a:r>
              <a:rPr lang="en-US" sz="2800" b="1">
                <a:solidFill>
                  <a:srgbClr val="00B0F0"/>
                </a:solidFill>
                <a:latin typeface="VNI-Times" pitchFamily="2" charset="0"/>
              </a:rPr>
              <a:t>&lt;=&gt;</a:t>
            </a:r>
            <a:r>
              <a:rPr sz="3200" b="1">
                <a:solidFill>
                  <a:srgbClr val="00B0F0"/>
                </a:solidFill>
                <a:latin typeface="VNI-Times" pitchFamily="2" charset="0"/>
              </a:rPr>
              <a:t> </a:t>
            </a:r>
            <a:r>
              <a:rPr lang="en-US" sz="3200" b="1">
                <a:solidFill>
                  <a:srgbClr val="00B0F0"/>
                </a:solidFill>
                <a:latin typeface="VNI-Times" pitchFamily="2" charset="0"/>
              </a:rPr>
              <a:t>  </a:t>
            </a:r>
            <a:r>
              <a:rPr sz="3200" b="1">
                <a:solidFill>
                  <a:srgbClr val="00B0F0"/>
                </a:solidFill>
                <a:latin typeface="VNI-Times" pitchFamily="2" charset="0"/>
              </a:rPr>
              <a:t>x</a:t>
            </a:r>
            <a:r>
              <a:rPr lang="en-US" sz="3200" b="1">
                <a:solidFill>
                  <a:srgbClr val="00B0F0"/>
                </a:solidFill>
                <a:latin typeface="VNI-Times" pitchFamily="2" charset="0"/>
              </a:rPr>
              <a:t> </a:t>
            </a:r>
            <a:r>
              <a:rPr sz="3200" b="1">
                <a:solidFill>
                  <a:srgbClr val="00B0F0"/>
                </a:solidFill>
                <a:latin typeface="VNI-Times" pitchFamily="2" charset="0"/>
              </a:rPr>
              <a:t> </a:t>
            </a:r>
            <a:r>
              <a:rPr lang="en-US" sz="3200" b="1">
                <a:solidFill>
                  <a:srgbClr val="00B0F0"/>
                </a:solidFill>
                <a:latin typeface="VNI-Times" pitchFamily="2" charset="0"/>
              </a:rPr>
              <a:t> = </a:t>
            </a:r>
            <a:r>
              <a:rPr sz="3200" b="1">
                <a:solidFill>
                  <a:srgbClr val="00B0F0"/>
                </a:solidFill>
                <a:latin typeface="VNI-Times" pitchFamily="2" charset="0"/>
              </a:rPr>
              <a:t> </a:t>
            </a:r>
            <a:r>
              <a:rPr lang="en-US" sz="3200" b="1">
                <a:solidFill>
                  <a:srgbClr val="00B0F0"/>
                </a:solidFill>
                <a:latin typeface="VNI-Times" pitchFamily="2" charset="0"/>
              </a:rPr>
              <a:t> -1</a:t>
            </a:r>
            <a:r>
              <a:rPr sz="3200" b="1">
                <a:solidFill>
                  <a:schemeClr val="tx1"/>
                </a:solidFill>
                <a:latin typeface="VNI-Times" pitchFamily="2" charset="0"/>
              </a:rPr>
              <a:t> </a:t>
            </a:r>
            <a:endParaRPr lang="en-US" sz="3200" b="1">
              <a:solidFill>
                <a:schemeClr val="tx1"/>
              </a:solidFill>
              <a:latin typeface="VNI-Times" pitchFamily="2" charset="0"/>
              <a:sym typeface="Wingdings 3" panose="05040102010807070707" pitchFamily="18" charset="2"/>
            </a:endParaRPr>
          </a:p>
        </p:txBody>
      </p:sp>
      <p:graphicFrame>
        <p:nvGraphicFramePr>
          <p:cNvPr id="11" name="Object 10"/>
          <p:cNvGraphicFramePr/>
          <p:nvPr/>
        </p:nvGraphicFramePr>
        <p:xfrm>
          <a:off x="555308" y="3530600"/>
          <a:ext cx="556260" cy="96583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47" r:id="rId11" imgW="203200" imgH="393700" progId="Equation.3">
                  <p:embed/>
                </p:oleObj>
              </mc:Choice>
              <mc:Fallback>
                <p:oleObj r:id="rId11" imgW="203200" imgH="393700" progId="Equation.3">
                  <p:embed/>
                  <p:pic>
                    <p:nvPicPr>
                      <p:cNvPr id="0" name="Picture 3077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555308" y="3530600"/>
                        <a:ext cx="556260" cy="96583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Text Box 14"/>
          <p:cNvSpPr txBox="1"/>
          <p:nvPr/>
        </p:nvSpPr>
        <p:spPr>
          <a:xfrm>
            <a:off x="-457200" y="4343400"/>
            <a:ext cx="4011930" cy="829945"/>
          </a:xfrm>
          <a:prstGeom prst="rect">
            <a:avLst/>
          </a:prstGeom>
          <a:noFill/>
          <a:ln w="9525">
            <a:noFill/>
          </a:ln>
          <a:effectLst>
            <a:outerShdw dist="35921" dir="2699999" algn="ctr" rotWithShape="0">
              <a:srgbClr val="000004"/>
            </a:outerShdw>
          </a:effectLst>
        </p:spPr>
        <p:txBody>
          <a:bodyPr wrap="square">
            <a:spAutoFit/>
          </a:bodyPr>
          <a:lstStyle/>
          <a:p>
            <a:pPr marL="342900" indent="-342900">
              <a:lnSpc>
                <a:spcPct val="150000"/>
              </a:lnSpc>
              <a:spcBef>
                <a:spcPct val="50000"/>
              </a:spcBef>
            </a:pPr>
            <a:r>
              <a:rPr sz="2800" b="1">
                <a:solidFill>
                  <a:schemeClr val="tx2"/>
                </a:solidFill>
                <a:latin typeface="VNI-Times" pitchFamily="2" charset="0"/>
              </a:rPr>
              <a:t>	</a:t>
            </a:r>
            <a:r>
              <a:rPr lang="en-US" sz="2800" b="1">
                <a:solidFill>
                  <a:srgbClr val="00B0F0"/>
                </a:solidFill>
                <a:latin typeface="VNI-Times" pitchFamily="2" charset="0"/>
              </a:rPr>
              <a:t>&lt;=&gt;</a:t>
            </a:r>
            <a:r>
              <a:rPr sz="3200" b="1">
                <a:solidFill>
                  <a:srgbClr val="00B0F0"/>
                </a:solidFill>
                <a:latin typeface="VNI-Times" pitchFamily="2" charset="0"/>
              </a:rPr>
              <a:t> </a:t>
            </a:r>
            <a:r>
              <a:rPr lang="en-US" sz="3200" b="1">
                <a:solidFill>
                  <a:srgbClr val="00B0F0"/>
                </a:solidFill>
                <a:latin typeface="VNI-Times" pitchFamily="2" charset="0"/>
              </a:rPr>
              <a:t>  </a:t>
            </a:r>
            <a:r>
              <a:rPr sz="3200" b="1">
                <a:solidFill>
                  <a:srgbClr val="00B0F0"/>
                </a:solidFill>
                <a:latin typeface="VNI-Times" pitchFamily="2" charset="0"/>
              </a:rPr>
              <a:t>x</a:t>
            </a:r>
            <a:r>
              <a:rPr lang="en-US" sz="3200" b="1">
                <a:solidFill>
                  <a:srgbClr val="00B0F0"/>
                </a:solidFill>
                <a:latin typeface="VNI-Times" pitchFamily="2" charset="0"/>
              </a:rPr>
              <a:t> </a:t>
            </a:r>
            <a:r>
              <a:rPr sz="3200" b="1">
                <a:solidFill>
                  <a:srgbClr val="00B0F0"/>
                </a:solidFill>
                <a:latin typeface="VNI-Times" pitchFamily="2" charset="0"/>
              </a:rPr>
              <a:t> </a:t>
            </a:r>
            <a:r>
              <a:rPr lang="en-US" sz="3200" b="1">
                <a:solidFill>
                  <a:srgbClr val="00B0F0"/>
                </a:solidFill>
                <a:latin typeface="VNI-Times" pitchFamily="2" charset="0"/>
              </a:rPr>
              <a:t> = </a:t>
            </a:r>
            <a:r>
              <a:rPr sz="3200" b="1">
                <a:solidFill>
                  <a:srgbClr val="00B0F0"/>
                </a:solidFill>
                <a:latin typeface="VNI-Times" pitchFamily="2" charset="0"/>
              </a:rPr>
              <a:t> </a:t>
            </a:r>
            <a:r>
              <a:rPr lang="en-US" sz="3200" b="1">
                <a:solidFill>
                  <a:srgbClr val="FFFF00"/>
                </a:solidFill>
                <a:latin typeface="VNI-Times" pitchFamily="2" charset="0"/>
              </a:rPr>
              <a:t> </a:t>
            </a:r>
            <a:r>
              <a:rPr sz="3200" b="1">
                <a:solidFill>
                  <a:srgbClr val="FFFF00"/>
                </a:solidFill>
                <a:latin typeface="VNI-Times" pitchFamily="2" charset="0"/>
              </a:rPr>
              <a:t> </a:t>
            </a:r>
            <a:endParaRPr lang="en-US" sz="3200" b="1">
              <a:solidFill>
                <a:srgbClr val="FFFF00"/>
              </a:solidFill>
              <a:latin typeface="VNI-Times" pitchFamily="2" charset="0"/>
              <a:sym typeface="Wingdings 3" panose="05040102010807070707" pitchFamily="18" charset="2"/>
            </a:endParaRPr>
          </a:p>
        </p:txBody>
      </p:sp>
      <p:graphicFrame>
        <p:nvGraphicFramePr>
          <p:cNvPr id="16" name="Object 15"/>
          <p:cNvGraphicFramePr/>
          <p:nvPr/>
        </p:nvGraphicFramePr>
        <p:xfrm>
          <a:off x="2136776" y="4419600"/>
          <a:ext cx="695325" cy="96583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48" r:id="rId13" imgW="254000" imgH="393700" progId="Equation.3">
                  <p:embed/>
                </p:oleObj>
              </mc:Choice>
              <mc:Fallback>
                <p:oleObj r:id="rId13" imgW="254000" imgH="393700" progId="Equation.3">
                  <p:embed/>
                  <p:pic>
                    <p:nvPicPr>
                      <p:cNvPr id="0" name="Picture 3077"/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2136776" y="4419600"/>
                        <a:ext cx="695325" cy="96583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8" name="Straight Connector 17"/>
          <p:cNvCxnSpPr/>
          <p:nvPr/>
        </p:nvCxnSpPr>
        <p:spPr>
          <a:xfrm>
            <a:off x="4648200" y="1447800"/>
            <a:ext cx="0" cy="411480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 Box 18"/>
          <p:cNvSpPr txBox="1"/>
          <p:nvPr/>
        </p:nvSpPr>
        <p:spPr>
          <a:xfrm>
            <a:off x="4470400" y="1346200"/>
            <a:ext cx="4011930" cy="1568450"/>
          </a:xfrm>
          <a:prstGeom prst="rect">
            <a:avLst/>
          </a:prstGeom>
          <a:noFill/>
          <a:ln w="9525">
            <a:noFill/>
          </a:ln>
          <a:effectLst>
            <a:outerShdw dist="35921" dir="2699999" algn="ctr" rotWithShape="0">
              <a:srgbClr val="000004"/>
            </a:outerShdw>
          </a:effectLst>
        </p:spPr>
        <p:txBody>
          <a:bodyPr wrap="square">
            <a:spAutoFit/>
          </a:bodyPr>
          <a:lstStyle/>
          <a:p>
            <a:pPr marL="342900" indent="-342900">
              <a:lnSpc>
                <a:spcPct val="150000"/>
              </a:lnSpc>
              <a:spcBef>
                <a:spcPct val="50000"/>
              </a:spcBef>
            </a:pPr>
            <a:r>
              <a:rPr sz="2800" b="1">
                <a:solidFill>
                  <a:schemeClr val="tx2"/>
                </a:solidFill>
                <a:latin typeface="VNI-Times" pitchFamily="2" charset="0"/>
              </a:rPr>
              <a:t>	</a:t>
            </a:r>
            <a:r>
              <a:rPr lang="en-US" sz="2800" b="1">
                <a:solidFill>
                  <a:srgbClr val="00B0F0"/>
                </a:solidFill>
                <a:latin typeface="VNI-Times" pitchFamily="2" charset="0"/>
              </a:rPr>
              <a:t>Thay</a:t>
            </a:r>
            <a:r>
              <a:rPr sz="3200" b="1">
                <a:solidFill>
                  <a:srgbClr val="00B0F0"/>
                </a:solidFill>
                <a:latin typeface="VNI-Times" pitchFamily="2" charset="0"/>
              </a:rPr>
              <a:t> x</a:t>
            </a:r>
            <a:r>
              <a:rPr lang="en-US" sz="3200" b="1">
                <a:solidFill>
                  <a:srgbClr val="00B0F0"/>
                </a:solidFill>
                <a:latin typeface="VNI-Times" pitchFamily="2" charset="0"/>
              </a:rPr>
              <a:t> = </a:t>
            </a:r>
            <a:r>
              <a:rPr sz="3200" b="1">
                <a:solidFill>
                  <a:srgbClr val="00B0F0"/>
                </a:solidFill>
                <a:latin typeface="VNI-Times" pitchFamily="2" charset="0"/>
              </a:rPr>
              <a:t> </a:t>
            </a:r>
            <a:r>
              <a:rPr lang="en-US" sz="3200" b="1">
                <a:solidFill>
                  <a:srgbClr val="00B0F0"/>
                </a:solidFill>
                <a:latin typeface="VNI-Times" pitchFamily="2" charset="0"/>
              </a:rPr>
              <a:t> </a:t>
            </a:r>
            <a:r>
              <a:rPr sz="3200" b="1">
                <a:solidFill>
                  <a:srgbClr val="00B0F0"/>
                </a:solidFill>
                <a:latin typeface="VNI-Times" pitchFamily="2" charset="0"/>
              </a:rPr>
              <a:t> </a:t>
            </a:r>
            <a:r>
              <a:rPr lang="en-US" sz="3200" b="1">
                <a:solidFill>
                  <a:srgbClr val="00B0F0"/>
                </a:solidFill>
                <a:latin typeface="VNI-Times" pitchFamily="2" charset="0"/>
              </a:rPr>
              <a:t> vào (D1), ta có:</a:t>
            </a:r>
            <a:endParaRPr lang="en-US" sz="3200" b="1">
              <a:solidFill>
                <a:srgbClr val="00B0F0"/>
              </a:solidFill>
              <a:latin typeface="VNI-Times" pitchFamily="2" charset="0"/>
              <a:sym typeface="Wingdings 3" panose="05040102010807070707" pitchFamily="18" charset="2"/>
            </a:endParaRPr>
          </a:p>
        </p:txBody>
      </p:sp>
      <p:graphicFrame>
        <p:nvGraphicFramePr>
          <p:cNvPr id="20" name="Object 19"/>
          <p:cNvGraphicFramePr/>
          <p:nvPr/>
        </p:nvGraphicFramePr>
        <p:xfrm>
          <a:off x="6683376" y="1422400"/>
          <a:ext cx="695325" cy="96583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49" r:id="rId15" imgW="254000" imgH="393700" progId="Equation.3">
                  <p:embed/>
                </p:oleObj>
              </mc:Choice>
              <mc:Fallback>
                <p:oleObj r:id="rId15" imgW="254000" imgH="393700" progId="Equation.3">
                  <p:embed/>
                  <p:pic>
                    <p:nvPicPr>
                      <p:cNvPr id="0" name="Picture 3077"/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6683376" y="1422400"/>
                        <a:ext cx="695325" cy="96583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Text Box 21"/>
          <p:cNvSpPr txBox="1"/>
          <p:nvPr/>
        </p:nvSpPr>
        <p:spPr>
          <a:xfrm>
            <a:off x="4546600" y="2717800"/>
            <a:ext cx="4537075" cy="2799715"/>
          </a:xfrm>
          <a:prstGeom prst="rect">
            <a:avLst/>
          </a:prstGeom>
          <a:noFill/>
          <a:ln w="9525">
            <a:noFill/>
          </a:ln>
          <a:effectLst>
            <a:outerShdw dist="35921" dir="2699999" algn="ctr" rotWithShape="0">
              <a:srgbClr val="000004"/>
            </a:outerShdw>
          </a:effectLst>
        </p:spPr>
        <p:txBody>
          <a:bodyPr wrap="square">
            <a:spAutoFit/>
          </a:bodyPr>
          <a:lstStyle/>
          <a:p>
            <a:pPr marL="342900" indent="-342900">
              <a:lnSpc>
                <a:spcPct val="150000"/>
              </a:lnSpc>
              <a:spcBef>
                <a:spcPct val="50000"/>
              </a:spcBef>
            </a:pPr>
            <a:r>
              <a:rPr sz="2800" b="1">
                <a:solidFill>
                  <a:srgbClr val="FFFF00"/>
                </a:solidFill>
                <a:latin typeface="VNI-Times" pitchFamily="2" charset="0"/>
              </a:rPr>
              <a:t>	</a:t>
            </a:r>
            <a:r>
              <a:rPr lang="en-US" sz="2800" b="1">
                <a:solidFill>
                  <a:srgbClr val="00B0F0"/>
                </a:solidFill>
                <a:latin typeface="VNI-Times" pitchFamily="2" charset="0"/>
              </a:rPr>
              <a:t>y =</a:t>
            </a:r>
            <a:r>
              <a:rPr sz="3200" b="1">
                <a:solidFill>
                  <a:srgbClr val="00B0F0"/>
                </a:solidFill>
                <a:latin typeface="VNI-Times" pitchFamily="2" charset="0"/>
              </a:rPr>
              <a:t> </a:t>
            </a:r>
            <a:r>
              <a:rPr lang="en-US" sz="3200" b="1">
                <a:solidFill>
                  <a:srgbClr val="00B0F0"/>
                </a:solidFill>
                <a:latin typeface="VNI-Times" pitchFamily="2" charset="0"/>
              </a:rPr>
              <a:t>  </a:t>
            </a:r>
            <a:r>
              <a:rPr sz="3200" b="1">
                <a:solidFill>
                  <a:srgbClr val="00B0F0"/>
                </a:solidFill>
                <a:latin typeface="VNI-Times" pitchFamily="2" charset="0"/>
              </a:rPr>
              <a:t>x + </a:t>
            </a:r>
            <a:r>
              <a:rPr lang="en-US" sz="3200" b="1">
                <a:solidFill>
                  <a:srgbClr val="00B0F0"/>
                </a:solidFill>
                <a:latin typeface="VNI-Times" pitchFamily="2" charset="0"/>
              </a:rPr>
              <a:t>2 </a:t>
            </a:r>
            <a:r>
              <a:rPr sz="3200" b="1">
                <a:solidFill>
                  <a:srgbClr val="00B0F0"/>
                </a:solidFill>
                <a:latin typeface="VNI-Times" pitchFamily="2" charset="0"/>
              </a:rPr>
              <a:t> </a:t>
            </a:r>
          </a:p>
          <a:p>
            <a:pPr marL="342900" indent="-342900">
              <a:lnSpc>
                <a:spcPct val="150000"/>
              </a:lnSpc>
              <a:spcBef>
                <a:spcPct val="50000"/>
              </a:spcBef>
            </a:pPr>
            <a:r>
              <a:rPr sz="3200" b="1">
                <a:solidFill>
                  <a:srgbClr val="00B0F0"/>
                </a:solidFill>
                <a:latin typeface="VNI-Times" pitchFamily="2" charset="0"/>
              </a:rPr>
              <a:t> </a:t>
            </a:r>
            <a:r>
              <a:rPr lang="en-US" sz="3200" b="1">
                <a:solidFill>
                  <a:srgbClr val="00B0F0"/>
                </a:solidFill>
                <a:latin typeface="VNI-Times" pitchFamily="2" charset="0"/>
              </a:rPr>
              <a:t>   </a:t>
            </a:r>
            <a:r>
              <a:rPr sz="3200">
                <a:solidFill>
                  <a:srgbClr val="00B0F0"/>
                </a:solidFill>
                <a:latin typeface="Arial" panose="020B0604020202020204" pitchFamily="34" charset="0"/>
              </a:rPr>
              <a:t>=</a:t>
            </a:r>
            <a:r>
              <a:rPr lang="en-US" sz="3200">
                <a:solidFill>
                  <a:srgbClr val="00B0F0"/>
                </a:solidFill>
                <a:latin typeface="Arial" panose="020B0604020202020204" pitchFamily="34" charset="0"/>
              </a:rPr>
              <a:t>      </a:t>
            </a:r>
            <a:r>
              <a:rPr lang="en-US" sz="3200" b="1">
                <a:solidFill>
                  <a:srgbClr val="00B0F0"/>
                </a:solidFill>
                <a:latin typeface="VNI-Times" pitchFamily="2" charset="0"/>
              </a:rPr>
              <a:t>. </a:t>
            </a:r>
            <a:r>
              <a:rPr sz="3200" b="1">
                <a:solidFill>
                  <a:srgbClr val="00B0F0"/>
                </a:solidFill>
                <a:latin typeface="VNI-Times" pitchFamily="2" charset="0"/>
              </a:rPr>
              <a:t>  </a:t>
            </a:r>
            <a:r>
              <a:rPr lang="en-US" sz="3200" b="1">
                <a:solidFill>
                  <a:srgbClr val="00B0F0"/>
                </a:solidFill>
                <a:latin typeface="VNI-Times" pitchFamily="2" charset="0"/>
              </a:rPr>
              <a:t>  </a:t>
            </a:r>
            <a:r>
              <a:rPr sz="3200" b="1">
                <a:solidFill>
                  <a:srgbClr val="00B0F0"/>
                </a:solidFill>
                <a:latin typeface="VNI-Times" pitchFamily="2" charset="0"/>
              </a:rPr>
              <a:t>+ 1</a:t>
            </a:r>
          </a:p>
          <a:p>
            <a:pPr marL="342900" indent="-342900">
              <a:lnSpc>
                <a:spcPct val="150000"/>
              </a:lnSpc>
              <a:spcBef>
                <a:spcPct val="50000"/>
              </a:spcBef>
            </a:pPr>
            <a:r>
              <a:rPr lang="en-US" sz="3200" b="1">
                <a:solidFill>
                  <a:srgbClr val="00B0F0"/>
                </a:solidFill>
                <a:latin typeface="VNI-Times" pitchFamily="2" charset="0"/>
              </a:rPr>
              <a:t>    =</a:t>
            </a:r>
            <a:r>
              <a:rPr sz="3200" b="1">
                <a:solidFill>
                  <a:srgbClr val="00B0F0"/>
                </a:solidFill>
                <a:latin typeface="VNI-Times" pitchFamily="2" charset="0"/>
              </a:rPr>
              <a:t> </a:t>
            </a:r>
            <a:endParaRPr lang="en-US" sz="3200" b="1">
              <a:solidFill>
                <a:srgbClr val="00B0F0"/>
              </a:solidFill>
              <a:latin typeface="VNI-Times" pitchFamily="2" charset="0"/>
              <a:sym typeface="Wingdings 3" panose="05040102010807070707" pitchFamily="18" charset="2"/>
            </a:endParaRPr>
          </a:p>
        </p:txBody>
      </p:sp>
      <p:graphicFrame>
        <p:nvGraphicFramePr>
          <p:cNvPr id="23" name="Object 22"/>
          <p:cNvGraphicFramePr/>
          <p:nvPr/>
        </p:nvGraphicFramePr>
        <p:xfrm>
          <a:off x="5537200" y="2794000"/>
          <a:ext cx="417195" cy="96583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50" r:id="rId16" imgW="152400" imgH="393700" progId="Equation.3">
                  <p:embed/>
                </p:oleObj>
              </mc:Choice>
              <mc:Fallback>
                <p:oleObj r:id="rId16" imgW="152400" imgH="393700" progId="Equation.3">
                  <p:embed/>
                  <p:pic>
                    <p:nvPicPr>
                      <p:cNvPr id="0" name="Picture 3077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5537200" y="2794000"/>
                        <a:ext cx="417195" cy="96583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Content Placeholder 26"/>
          <p:cNvGraphicFramePr>
            <a:graphicFrameLocks noGrp="1"/>
          </p:cNvGraphicFramePr>
          <p:nvPr>
            <p:ph sz="quarter" idx="2"/>
          </p:nvPr>
        </p:nvGraphicFramePr>
        <p:xfrm>
          <a:off x="6249353" y="3815080"/>
          <a:ext cx="695325" cy="96583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51" r:id="rId17" imgW="254000" imgH="393700" progId="Equation.3">
                  <p:embed/>
                </p:oleObj>
              </mc:Choice>
              <mc:Fallback>
                <p:oleObj r:id="rId17" imgW="254000" imgH="393700" progId="Equation.3">
                  <p:embed/>
                  <p:pic>
                    <p:nvPicPr>
                      <p:cNvPr id="0" name="Picture 3077"/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6249353" y="3815080"/>
                        <a:ext cx="695325" cy="96583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Content Placeholder 28"/>
          <p:cNvGraphicFramePr>
            <a:graphicFrameLocks noGrp="1"/>
          </p:cNvGraphicFramePr>
          <p:nvPr>
            <p:ph sz="quarter" idx="3"/>
          </p:nvPr>
        </p:nvGraphicFramePr>
        <p:xfrm>
          <a:off x="5715953" y="3805714"/>
          <a:ext cx="417195" cy="96583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52" r:id="rId18" imgW="152400" imgH="393700" progId="Equation.3">
                  <p:embed/>
                </p:oleObj>
              </mc:Choice>
              <mc:Fallback>
                <p:oleObj r:id="rId18" imgW="152400" imgH="393700" progId="Equation.3">
                  <p:embed/>
                  <p:pic>
                    <p:nvPicPr>
                      <p:cNvPr id="0" name="Picture 3077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5715953" y="3805714"/>
                        <a:ext cx="417195" cy="96583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" name="Content Placeholder 30"/>
          <p:cNvGraphicFramePr>
            <a:graphicFrameLocks noGrp="1"/>
          </p:cNvGraphicFramePr>
          <p:nvPr>
            <p:ph sz="quarter" idx="4"/>
          </p:nvPr>
        </p:nvGraphicFramePr>
        <p:xfrm>
          <a:off x="5836920" y="4720114"/>
          <a:ext cx="556260" cy="96583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53" r:id="rId19" imgW="203200" imgH="393700" progId="Equation.3">
                  <p:embed/>
                </p:oleObj>
              </mc:Choice>
              <mc:Fallback>
                <p:oleObj r:id="rId19" imgW="203200" imgH="393700" progId="Equation.3">
                  <p:embed/>
                  <p:pic>
                    <p:nvPicPr>
                      <p:cNvPr id="0" name="Picture 3077"/>
                      <p:cNvPicPr/>
                      <p:nvPr/>
                    </p:nvPicPr>
                    <p:blipFill>
                      <a:blip r:embed="rId20"/>
                      <a:stretch>
                        <a:fillRect/>
                      </a:stretch>
                    </p:blipFill>
                    <p:spPr>
                      <a:xfrm>
                        <a:off x="5836920" y="4720114"/>
                        <a:ext cx="556260" cy="96583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33" name="Text Box 32"/>
          <p:cNvSpPr txBox="1"/>
          <p:nvPr/>
        </p:nvSpPr>
        <p:spPr>
          <a:xfrm>
            <a:off x="-154305" y="5384800"/>
            <a:ext cx="9300210" cy="829945"/>
          </a:xfrm>
          <a:prstGeom prst="rect">
            <a:avLst/>
          </a:prstGeom>
          <a:noFill/>
          <a:ln w="9525">
            <a:noFill/>
          </a:ln>
          <a:effectLst>
            <a:outerShdw dist="35921" dir="2699999" algn="ctr" rotWithShape="0">
              <a:srgbClr val="000004"/>
            </a:outerShdw>
          </a:effectLst>
        </p:spPr>
        <p:txBody>
          <a:bodyPr wrap="square">
            <a:spAutoFit/>
          </a:bodyPr>
          <a:lstStyle/>
          <a:p>
            <a:pPr marL="342900" indent="-342900">
              <a:lnSpc>
                <a:spcPct val="150000"/>
              </a:lnSpc>
              <a:spcBef>
                <a:spcPct val="50000"/>
              </a:spcBef>
            </a:pPr>
            <a:r>
              <a:rPr lang="en-US" sz="3200" b="1">
                <a:solidFill>
                  <a:srgbClr val="00B0F0"/>
                </a:solidFill>
                <a:latin typeface="VNI-Times" pitchFamily="2" charset="0"/>
              </a:rPr>
              <a:t>Vậy tọa độ giao điểm là (     ;       )</a:t>
            </a:r>
            <a:endParaRPr lang="en-US" sz="3200" b="1">
              <a:solidFill>
                <a:srgbClr val="00B0F0"/>
              </a:solidFill>
              <a:latin typeface="VNI-Times" pitchFamily="2" charset="0"/>
              <a:sym typeface="Wingdings 3" panose="05040102010807070707" pitchFamily="18" charset="2"/>
            </a:endParaRPr>
          </a:p>
        </p:txBody>
      </p:sp>
      <p:graphicFrame>
        <p:nvGraphicFramePr>
          <p:cNvPr id="34" name="Object 33"/>
          <p:cNvGraphicFramePr/>
          <p:nvPr/>
        </p:nvGraphicFramePr>
        <p:xfrm>
          <a:off x="5194935" y="5517515"/>
          <a:ext cx="695325" cy="96583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54" r:id="rId21" imgW="254000" imgH="393700" progId="Equation.3">
                  <p:embed/>
                </p:oleObj>
              </mc:Choice>
              <mc:Fallback>
                <p:oleObj r:id="rId21" imgW="254000" imgH="393700" progId="Equation.3">
                  <p:embed/>
                  <p:pic>
                    <p:nvPicPr>
                      <p:cNvPr id="0" name="Picture 3077"/>
                      <p:cNvPicPr/>
                      <p:nvPr/>
                    </p:nvPicPr>
                    <p:blipFill>
                      <a:blip r:embed="rId22"/>
                      <a:stretch>
                        <a:fillRect/>
                      </a:stretch>
                    </p:blipFill>
                    <p:spPr>
                      <a:xfrm>
                        <a:off x="5194935" y="5517515"/>
                        <a:ext cx="695325" cy="96583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" name="Object 35"/>
          <p:cNvGraphicFramePr/>
          <p:nvPr/>
        </p:nvGraphicFramePr>
        <p:xfrm>
          <a:off x="6509068" y="5493385"/>
          <a:ext cx="496570" cy="98996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55" r:id="rId23" imgW="203200" imgH="393700" progId="Equation.3">
                  <p:embed/>
                </p:oleObj>
              </mc:Choice>
              <mc:Fallback>
                <p:oleObj r:id="rId23" imgW="203200" imgH="393700" progId="Equation.3">
                  <p:embed/>
                  <p:pic>
                    <p:nvPicPr>
                      <p:cNvPr id="0" name="Picture 3077"/>
                      <p:cNvPicPr/>
                      <p:nvPr/>
                    </p:nvPicPr>
                    <p:blipFill>
                      <a:blip r:embed="rId24"/>
                      <a:stretch>
                        <a:fillRect/>
                      </a:stretch>
                    </p:blipFill>
                    <p:spPr>
                      <a:xfrm>
                        <a:off x="6509068" y="5493385"/>
                        <a:ext cx="496570" cy="98996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9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109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109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98" decel="100000" fill="hold"/>
                                        <p:tgtEl>
                                          <p:spTgt spid="2109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2109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3" dur="1" fill="hold"/>
                                        <p:tgtEl>
                                          <p:spTgt spid="221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8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1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9" dur="1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4" dur="1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9" dur="1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4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4" dur="1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55" dur="1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5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0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0946" grpId="0" bldLvl="0" animBg="1"/>
      <p:bldP spid="221196" grpId="0" bldLvl="0" animBg="1"/>
      <p:bldP spid="2" grpId="0" bldLvl="0" animBg="1"/>
      <p:bldP spid="10" grpId="0" bldLvl="0" animBg="1"/>
      <p:bldP spid="15" grpId="0" bldLvl="0" animBg="1"/>
      <p:bldP spid="19" grpId="0" bldLvl="0" animBg="1"/>
      <p:bldP spid="22" grpId="0" bldLvl="0" animBg="1"/>
      <p:bldP spid="33" grpId="0" bldLvl="0" animBg="1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653" name="Text Box 155652"/>
          <p:cNvSpPr txBox="1"/>
          <p:nvPr/>
        </p:nvSpPr>
        <p:spPr>
          <a:xfrm>
            <a:off x="381000" y="215900"/>
            <a:ext cx="2667000" cy="706755"/>
          </a:xfrm>
          <a:prstGeom prst="rect">
            <a:avLst/>
          </a:prstGeom>
          <a:noFill/>
          <a:ln w="9525">
            <a:noFill/>
          </a:ln>
          <a:effectLst>
            <a:outerShdw dist="35921" dir="2699999" algn="ctr" rotWithShape="0">
              <a:schemeClr val="bg2"/>
            </a:outerShdw>
          </a:effec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000" b="1" u="sng">
                <a:solidFill>
                  <a:srgbClr val="FFFF66"/>
                </a:solidFill>
                <a:latin typeface="VNI-Times" pitchFamily="2" charset="0"/>
              </a:rPr>
              <a:t>Dặn Dò</a:t>
            </a:r>
            <a:r>
              <a:rPr sz="4000" b="1" u="sng">
                <a:solidFill>
                  <a:srgbClr val="FFFF66"/>
                </a:solidFill>
                <a:latin typeface="VNI-Times" pitchFamily="2" charset="0"/>
              </a:rPr>
              <a:t>:</a:t>
            </a:r>
          </a:p>
        </p:txBody>
      </p:sp>
      <p:sp>
        <p:nvSpPr>
          <p:cNvPr id="155654" name="Text Box 155653"/>
          <p:cNvSpPr txBox="1"/>
          <p:nvPr/>
        </p:nvSpPr>
        <p:spPr>
          <a:xfrm>
            <a:off x="241300" y="1752600"/>
            <a:ext cx="8853170" cy="316928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>
            <a:noFill/>
          </a:ln>
        </p:spPr>
        <p:txBody>
          <a:bodyPr wrap="none" anchor="t" anchorCtr="0">
            <a:spAutoFit/>
          </a:bodyPr>
          <a:lstStyle/>
          <a:p>
            <a:r>
              <a:rPr sz="4000" b="1">
                <a:solidFill>
                  <a:srgbClr val="00FF00"/>
                </a:solidFill>
                <a:latin typeface="VNI-Times" pitchFamily="2" charset="0"/>
              </a:rPr>
              <a:t>  </a:t>
            </a:r>
            <a:r>
              <a:rPr sz="4000" b="1">
                <a:solidFill>
                  <a:schemeClr val="folHlink"/>
                </a:solidFill>
                <a:latin typeface="VNI-Times" pitchFamily="2" charset="0"/>
              </a:rPr>
              <a:t> </a:t>
            </a:r>
            <a:r>
              <a:rPr sz="4000" b="1">
                <a:solidFill>
                  <a:srgbClr val="FF33CC"/>
                </a:solidFill>
                <a:latin typeface="VNI-Times" pitchFamily="2" charset="0"/>
              </a:rPr>
              <a:t> </a:t>
            </a:r>
            <a:r>
              <a:rPr lang="en-US" sz="4000" b="1">
                <a:solidFill>
                  <a:srgbClr val="FF33CC"/>
                </a:solidFill>
                <a:latin typeface="VNI-Times" pitchFamily="2" charset="0"/>
              </a:rPr>
              <a:t>Xem lại bài học</a:t>
            </a:r>
            <a:r>
              <a:rPr sz="4000" b="1">
                <a:solidFill>
                  <a:srgbClr val="FF33CC"/>
                </a:solidFill>
                <a:latin typeface="VNI-Times" pitchFamily="2" charset="0"/>
              </a:rPr>
              <a:t> , </a:t>
            </a:r>
            <a:r>
              <a:rPr lang="en-US" sz="4000" b="1">
                <a:solidFill>
                  <a:srgbClr val="FF33CC"/>
                </a:solidFill>
                <a:latin typeface="VNI-Times" pitchFamily="2" charset="0"/>
              </a:rPr>
              <a:t>làm</a:t>
            </a:r>
            <a:r>
              <a:rPr sz="4000" b="1">
                <a:solidFill>
                  <a:srgbClr val="FF33CC"/>
                </a:solidFill>
                <a:latin typeface="VNI-Times" pitchFamily="2" charset="0"/>
              </a:rPr>
              <a:t> BT 26 </a:t>
            </a:r>
          </a:p>
          <a:p>
            <a:r>
              <a:rPr sz="4000" b="1" err="1">
                <a:solidFill>
                  <a:srgbClr val="FF33CC"/>
                </a:solidFill>
                <a:latin typeface="VNI-Times" pitchFamily="2" charset="0"/>
              </a:rPr>
              <a:t>trang</a:t>
            </a:r>
            <a:r>
              <a:rPr sz="4000" b="1">
                <a:solidFill>
                  <a:srgbClr val="FF33CC"/>
                </a:solidFill>
                <a:latin typeface="VNI-Times" pitchFamily="2" charset="0"/>
              </a:rPr>
              <a:t> 5</a:t>
            </a:r>
            <a:r>
              <a:rPr lang="en-US" sz="4000" b="1">
                <a:solidFill>
                  <a:srgbClr val="FF33CC"/>
                </a:solidFill>
                <a:latin typeface="VNI-Times" pitchFamily="2" charset="0"/>
              </a:rPr>
              <a:t>6</a:t>
            </a:r>
            <a:r>
              <a:rPr sz="4000" b="1">
                <a:solidFill>
                  <a:srgbClr val="FF33CC"/>
                </a:solidFill>
                <a:latin typeface="VNI-Times" pitchFamily="2" charset="0"/>
              </a:rPr>
              <a:t>SGK .</a:t>
            </a:r>
            <a:r>
              <a:rPr lang="en-US" sz="4000" b="1">
                <a:solidFill>
                  <a:srgbClr val="FF33CC"/>
                </a:solidFill>
                <a:latin typeface="VNI-Times" pitchFamily="2" charset="0"/>
              </a:rPr>
              <a:t> Chuẩn bị</a:t>
            </a:r>
            <a:r>
              <a:rPr sz="4000" b="1">
                <a:solidFill>
                  <a:srgbClr val="FF33CC"/>
                </a:solidFill>
                <a:latin typeface="VNI-Times" pitchFamily="2" charset="0"/>
              </a:rPr>
              <a:t>: </a:t>
            </a:r>
            <a:r>
              <a:rPr sz="4000" b="1" err="1">
                <a:solidFill>
                  <a:srgbClr val="FF33CC"/>
                </a:solidFill>
                <a:latin typeface="VNI-Times" pitchFamily="2" charset="0"/>
              </a:rPr>
              <a:t>Xem</a:t>
            </a:r>
            <a:r>
              <a:rPr sz="4000" b="1">
                <a:solidFill>
                  <a:srgbClr val="FF33CC"/>
                </a:solidFill>
                <a:latin typeface="VNI-Times" pitchFamily="2" charset="0"/>
              </a:rPr>
              <a:t> </a:t>
            </a:r>
          </a:p>
          <a:p>
            <a:r>
              <a:rPr sz="4000" b="1" err="1">
                <a:solidFill>
                  <a:srgbClr val="FF33CC"/>
                </a:solidFill>
                <a:latin typeface="VNI-Times" pitchFamily="2" charset="0"/>
              </a:rPr>
              <a:t>tr</a:t>
            </a:r>
            <a:r>
              <a:rPr lang="en-US" sz="4000" b="1" err="1">
                <a:solidFill>
                  <a:srgbClr val="FF33CC"/>
                </a:solidFill>
                <a:latin typeface="VNI-Times" pitchFamily="2" charset="0"/>
              </a:rPr>
              <a:t>ước bài</a:t>
            </a:r>
            <a:r>
              <a:rPr sz="4000" b="1">
                <a:solidFill>
                  <a:srgbClr val="FF33CC"/>
                </a:solidFill>
                <a:latin typeface="VNI-Times" pitchFamily="2" charset="0"/>
              </a:rPr>
              <a:t> </a:t>
            </a:r>
            <a:r>
              <a:rPr lang="en-US" sz="4000" b="1">
                <a:solidFill>
                  <a:srgbClr val="FF33CC"/>
                </a:solidFill>
                <a:latin typeface="VNI-Times" pitchFamily="2" charset="0"/>
              </a:rPr>
              <a:t>:</a:t>
            </a:r>
            <a:endParaRPr sz="4000" b="1">
              <a:solidFill>
                <a:srgbClr val="FF33CC"/>
              </a:solidFill>
              <a:latin typeface="VNI-Times" pitchFamily="2" charset="0"/>
            </a:endParaRPr>
          </a:p>
          <a:p>
            <a:r>
              <a:rPr sz="4000">
                <a:solidFill>
                  <a:srgbClr val="FF33CC"/>
                </a:solidFill>
                <a:latin typeface="VNI-Times" pitchFamily="2" charset="0"/>
              </a:rPr>
              <a:t>§</a:t>
            </a:r>
            <a:r>
              <a:rPr sz="4000" b="1">
                <a:solidFill>
                  <a:srgbClr val="FF33CC"/>
                </a:solidFill>
                <a:latin typeface="VNI-Times" pitchFamily="2" charset="0"/>
              </a:rPr>
              <a:t> 5 . </a:t>
            </a:r>
            <a:r>
              <a:rPr lang="en-US" sz="4000" b="1">
                <a:solidFill>
                  <a:srgbClr val="FF33CC"/>
                </a:solidFill>
                <a:latin typeface="VNI-Times" pitchFamily="2" charset="0"/>
              </a:rPr>
              <a:t>Hệ số góc của đường thẳng</a:t>
            </a:r>
            <a:r>
              <a:rPr sz="4000" b="1">
                <a:solidFill>
                  <a:srgbClr val="FF33CC"/>
                </a:solidFill>
                <a:latin typeface="VNI-Times" pitchFamily="2" charset="0"/>
              </a:rPr>
              <a:t> </a:t>
            </a:r>
          </a:p>
          <a:p>
            <a:r>
              <a:rPr sz="4000" b="1">
                <a:solidFill>
                  <a:srgbClr val="FF33CC"/>
                </a:solidFill>
                <a:latin typeface="VNI-Times" pitchFamily="2" charset="0"/>
              </a:rPr>
              <a:t>          y = ax + b ( a </a:t>
            </a:r>
            <a:r>
              <a:rPr sz="4000">
                <a:solidFill>
                  <a:srgbClr val="FF33CC"/>
                </a:solidFill>
                <a:latin typeface="Times New Roman" panose="02020603050405020304" pitchFamily="18" charset="0"/>
              </a:rPr>
              <a:t>≠</a:t>
            </a:r>
            <a:r>
              <a:rPr sz="4000" b="1">
                <a:solidFill>
                  <a:srgbClr val="FF33CC"/>
                </a:solidFill>
                <a:latin typeface="VNI-Times" pitchFamily="2" charset="0"/>
              </a:rPr>
              <a:t> 0)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6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1556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reez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8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6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" dur="1" fill="hold"/>
                                        <p:tgtEl>
                                          <p:spTgt spid="1556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reez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5653" grpId="0" bldLvl="0" animBg="1"/>
      <p:bldP spid="155654" grpId="0" bldLvl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0" name="Text Box 9219"/>
          <p:cNvSpPr txBox="1"/>
          <p:nvPr/>
        </p:nvSpPr>
        <p:spPr>
          <a:xfrm>
            <a:off x="838200" y="457200"/>
            <a:ext cx="7620000" cy="1128713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altLang="zh-CN" sz="2000" b="1" err="1">
                <a:latin typeface="Tahoma" panose="020B0604030504040204" pitchFamily="34" charset="0"/>
              </a:rPr>
              <a:t>Khi</a:t>
            </a:r>
            <a:r>
              <a:rPr lang="en-US" altLang="zh-CN" sz="2000" b="1">
                <a:latin typeface="Tahoma" panose="020B0604030504040204" pitchFamily="34" charset="0"/>
              </a:rPr>
              <a:t> </a:t>
            </a:r>
            <a:r>
              <a:rPr lang="en-US" altLang="zh-CN" sz="2000" b="1" err="1">
                <a:latin typeface="Tahoma" panose="020B0604030504040204" pitchFamily="34" charset="0"/>
              </a:rPr>
              <a:t>nào</a:t>
            </a:r>
            <a:r>
              <a:rPr lang="en-US" altLang="zh-CN" sz="2000" b="1">
                <a:latin typeface="Tahoma" panose="020B0604030504040204" pitchFamily="34" charset="0"/>
              </a:rPr>
              <a:t> </a:t>
            </a:r>
            <a:r>
              <a:rPr lang="en-US" altLang="zh-CN" sz="2000" b="1" err="1">
                <a:latin typeface="Tahoma" panose="020B0604030504040204" pitchFamily="34" charset="0"/>
              </a:rPr>
              <a:t>thì</a:t>
            </a:r>
            <a:r>
              <a:rPr lang="en-US" altLang="zh-CN" sz="2000" b="1">
                <a:latin typeface="Tahoma" panose="020B0604030504040204" pitchFamily="34" charset="0"/>
              </a:rPr>
              <a:t> </a:t>
            </a:r>
            <a:r>
              <a:rPr lang="en-US" altLang="zh-CN" sz="2000" b="1" err="1">
                <a:latin typeface="Tahoma" panose="020B0604030504040204" pitchFamily="34" charset="0"/>
              </a:rPr>
              <a:t>hai</a:t>
            </a:r>
            <a:r>
              <a:rPr lang="en-US" altLang="zh-CN" sz="2000" b="1">
                <a:latin typeface="Tahoma" panose="020B0604030504040204" pitchFamily="34" charset="0"/>
              </a:rPr>
              <a:t> </a:t>
            </a:r>
            <a:r>
              <a:rPr lang="en-US" altLang="zh-CN" sz="2000" b="1" err="1">
                <a:latin typeface="Tahoma" panose="020B0604030504040204" pitchFamily="34" charset="0"/>
              </a:rPr>
              <a:t>đường</a:t>
            </a:r>
            <a:r>
              <a:rPr lang="en-US" altLang="zh-CN" sz="2000" b="1">
                <a:latin typeface="Tahoma" panose="020B0604030504040204" pitchFamily="34" charset="0"/>
              </a:rPr>
              <a:t> </a:t>
            </a:r>
            <a:r>
              <a:rPr lang="en-US" altLang="zh-CN" sz="2000" b="1" err="1">
                <a:latin typeface="Tahoma" panose="020B0604030504040204" pitchFamily="34" charset="0"/>
              </a:rPr>
              <a:t>thẳng</a:t>
            </a:r>
            <a:r>
              <a:rPr lang="en-US" altLang="zh-CN" sz="2000" b="1">
                <a:latin typeface="Tahoma" panose="020B0604030504040204" pitchFamily="34" charset="0"/>
              </a:rPr>
              <a:t> y = ax + b ( a ≠ 0) </a:t>
            </a:r>
          </a:p>
          <a:p>
            <a:pPr algn="ctr" eaLnBrk="0" hangingPunct="0">
              <a:spcBef>
                <a:spcPct val="50000"/>
              </a:spcBef>
            </a:pPr>
            <a:r>
              <a:rPr lang="en-US" altLang="zh-CN" sz="2000" b="1" err="1">
                <a:latin typeface="Tahoma" panose="020B0604030504040204" pitchFamily="34" charset="0"/>
              </a:rPr>
              <a:t>và</a:t>
            </a:r>
            <a:r>
              <a:rPr lang="en-US" altLang="zh-CN" sz="2000" b="1">
                <a:latin typeface="Tahoma" panose="020B0604030504040204" pitchFamily="34" charset="0"/>
              </a:rPr>
              <a:t>  y = </a:t>
            </a:r>
            <a:r>
              <a:rPr lang="en-US" altLang="zh-CN" sz="2000" b="1" err="1">
                <a:latin typeface="Tahoma" panose="020B0604030504040204" pitchFamily="34" charset="0"/>
              </a:rPr>
              <a:t>a’x</a:t>
            </a:r>
            <a:r>
              <a:rPr lang="en-US" altLang="zh-CN" sz="2000" b="1">
                <a:latin typeface="Tahoma" panose="020B0604030504040204" pitchFamily="34" charset="0"/>
              </a:rPr>
              <a:t> + b’ ( a’ ≠ 0)</a:t>
            </a:r>
            <a:r>
              <a:rPr lang="en-US" altLang="zh-CN" sz="2400">
                <a:latin typeface="Tahoma" panose="020B0604030504040204" pitchFamily="34" charset="0"/>
              </a:rPr>
              <a:t> </a:t>
            </a:r>
            <a:r>
              <a:rPr lang="en-US" altLang="zh-CN" sz="3200">
                <a:latin typeface="Tahoma" panose="020B0604030504040204" pitchFamily="34" charset="0"/>
              </a:rPr>
              <a:t> </a:t>
            </a:r>
            <a:r>
              <a:rPr lang="en-US" altLang="zh-CN" sz="2900">
                <a:solidFill>
                  <a:srgbClr val="FF0000"/>
                </a:solidFill>
                <a:latin typeface="Tahoma" panose="020B0604030504040204" pitchFamily="34" charset="0"/>
              </a:rPr>
              <a:t>              </a:t>
            </a:r>
            <a:endParaRPr lang="en-US" altLang="zh-CN" sz="2900">
              <a:latin typeface="Tahoma" panose="020B0604030504040204" pitchFamily="34" charset="0"/>
            </a:endParaRPr>
          </a:p>
        </p:txBody>
      </p:sp>
      <p:sp>
        <p:nvSpPr>
          <p:cNvPr id="9221" name="Straight Connector 9220"/>
          <p:cNvSpPr/>
          <p:nvPr/>
        </p:nvSpPr>
        <p:spPr>
          <a:xfrm flipV="1">
            <a:off x="533400" y="1828800"/>
            <a:ext cx="1752600" cy="129540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222" name="Straight Connector 9221"/>
          <p:cNvSpPr/>
          <p:nvPr/>
        </p:nvSpPr>
        <p:spPr>
          <a:xfrm flipV="1">
            <a:off x="1066800" y="2057400"/>
            <a:ext cx="1981200" cy="152400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5364" name="Straight Connector 9222"/>
          <p:cNvSpPr/>
          <p:nvPr/>
        </p:nvSpPr>
        <p:spPr>
          <a:xfrm>
            <a:off x="3657600" y="2209800"/>
            <a:ext cx="2286000" cy="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224" name="Straight Connector 9223"/>
          <p:cNvSpPr/>
          <p:nvPr/>
        </p:nvSpPr>
        <p:spPr>
          <a:xfrm>
            <a:off x="3657600" y="7086600"/>
            <a:ext cx="2362200" cy="0"/>
          </a:xfrm>
          <a:prstGeom prst="line">
            <a:avLst/>
          </a:prstGeom>
          <a:ln w="28575" cap="flat" cmpd="sng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225" name="Straight Connector 9224"/>
          <p:cNvSpPr/>
          <p:nvPr/>
        </p:nvSpPr>
        <p:spPr>
          <a:xfrm flipV="1">
            <a:off x="6629292" y="1828800"/>
            <a:ext cx="2057400" cy="137160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226" name="Straight Connector 9225"/>
          <p:cNvSpPr/>
          <p:nvPr/>
        </p:nvSpPr>
        <p:spPr>
          <a:xfrm>
            <a:off x="6553092" y="2057400"/>
            <a:ext cx="2133600" cy="106680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228" name="Text Box 9227"/>
          <p:cNvSpPr txBox="1"/>
          <p:nvPr/>
        </p:nvSpPr>
        <p:spPr>
          <a:xfrm>
            <a:off x="228600" y="4038600"/>
            <a:ext cx="2743200" cy="1068388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altLang="zh-CN" sz="2800">
                <a:solidFill>
                  <a:srgbClr val="FF0000"/>
                </a:solidFill>
                <a:latin typeface="Tahoma" panose="020B0604030504040204" pitchFamily="34" charset="0"/>
              </a:rPr>
              <a:t>*  Song </a:t>
            </a:r>
            <a:r>
              <a:rPr lang="en-US" altLang="zh-CN" sz="2800" err="1">
                <a:solidFill>
                  <a:srgbClr val="FF0000"/>
                </a:solidFill>
                <a:latin typeface="Tahoma" panose="020B0604030504040204" pitchFamily="34" charset="0"/>
              </a:rPr>
              <a:t>song</a:t>
            </a:r>
            <a:r>
              <a:rPr lang="en-US" altLang="zh-CN" sz="2800">
                <a:solidFill>
                  <a:srgbClr val="FF0000"/>
                </a:solidFill>
                <a:latin typeface="Tahoma" panose="020B0604030504040204" pitchFamily="34" charset="0"/>
              </a:rPr>
              <a:t> </a:t>
            </a:r>
            <a:r>
              <a:rPr lang="en-US" altLang="zh-CN" sz="2800" err="1">
                <a:solidFill>
                  <a:srgbClr val="FF0000"/>
                </a:solidFill>
                <a:latin typeface="Tahoma" panose="020B0604030504040204" pitchFamily="34" charset="0"/>
              </a:rPr>
              <a:t>với</a:t>
            </a:r>
            <a:r>
              <a:rPr lang="en-US" altLang="zh-CN" sz="2800">
                <a:solidFill>
                  <a:srgbClr val="FF0000"/>
                </a:solidFill>
                <a:latin typeface="Tahoma" panose="020B0604030504040204" pitchFamily="34" charset="0"/>
              </a:rPr>
              <a:t> </a:t>
            </a:r>
            <a:r>
              <a:rPr lang="en-US" altLang="zh-CN" sz="2800" err="1">
                <a:solidFill>
                  <a:srgbClr val="FF0000"/>
                </a:solidFill>
                <a:latin typeface="Tahoma" panose="020B0604030504040204" pitchFamily="34" charset="0"/>
              </a:rPr>
              <a:t>nhau</a:t>
            </a:r>
            <a:r>
              <a:rPr lang="en-US" altLang="zh-CN" sz="2800">
                <a:solidFill>
                  <a:srgbClr val="FF0000"/>
                </a:solidFill>
                <a:latin typeface="Tahoma" panose="020B0604030504040204" pitchFamily="34" charset="0"/>
              </a:rPr>
              <a:t> </a:t>
            </a:r>
            <a:r>
              <a:rPr lang="en-US" altLang="zh-CN" sz="3600">
                <a:solidFill>
                  <a:srgbClr val="FF0000"/>
                </a:solidFill>
                <a:latin typeface="Tahoma" panose="020B0604030504040204" pitchFamily="34" charset="0"/>
              </a:rPr>
              <a:t>?</a:t>
            </a:r>
          </a:p>
        </p:txBody>
      </p:sp>
      <p:sp>
        <p:nvSpPr>
          <p:cNvPr id="9229" name="Text Box 9228"/>
          <p:cNvSpPr txBox="1"/>
          <p:nvPr/>
        </p:nvSpPr>
        <p:spPr>
          <a:xfrm>
            <a:off x="3505200" y="7239000"/>
            <a:ext cx="2971800" cy="641350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altLang="zh-CN">
                <a:solidFill>
                  <a:srgbClr val="FF0000"/>
                </a:solidFill>
                <a:latin typeface="Tahoma" panose="020B0604030504040204" pitchFamily="34" charset="0"/>
              </a:rPr>
              <a:t>* </a:t>
            </a:r>
            <a:r>
              <a:rPr lang="en-US" altLang="zh-CN" sz="2800" err="1">
                <a:solidFill>
                  <a:srgbClr val="FF0000"/>
                </a:solidFill>
                <a:latin typeface="Tahoma" panose="020B0604030504040204" pitchFamily="34" charset="0"/>
              </a:rPr>
              <a:t>Trùng</a:t>
            </a:r>
            <a:r>
              <a:rPr lang="en-US" altLang="zh-CN">
                <a:solidFill>
                  <a:srgbClr val="FF0000"/>
                </a:solidFill>
                <a:latin typeface="Tahoma" panose="020B0604030504040204" pitchFamily="34" charset="0"/>
              </a:rPr>
              <a:t> </a:t>
            </a:r>
            <a:r>
              <a:rPr lang="en-US" altLang="zh-CN" sz="2800" err="1">
                <a:solidFill>
                  <a:srgbClr val="FF0000"/>
                </a:solidFill>
                <a:latin typeface="Tahoma" panose="020B0604030504040204" pitchFamily="34" charset="0"/>
              </a:rPr>
              <a:t>nhau</a:t>
            </a:r>
            <a:r>
              <a:rPr lang="en-US" altLang="zh-CN" sz="2800">
                <a:solidFill>
                  <a:srgbClr val="FF0000"/>
                </a:solidFill>
                <a:latin typeface="Tahoma" panose="020B0604030504040204" pitchFamily="34" charset="0"/>
              </a:rPr>
              <a:t> </a:t>
            </a:r>
            <a:r>
              <a:rPr lang="en-US" altLang="zh-CN" sz="3600">
                <a:solidFill>
                  <a:srgbClr val="FF0000"/>
                </a:solidFill>
                <a:latin typeface="Tahoma" panose="020B0604030504040204" pitchFamily="34" charset="0"/>
              </a:rPr>
              <a:t>?</a:t>
            </a:r>
          </a:p>
        </p:txBody>
      </p:sp>
      <p:sp>
        <p:nvSpPr>
          <p:cNvPr id="9230" name="Text Box 9229"/>
          <p:cNvSpPr txBox="1"/>
          <p:nvPr/>
        </p:nvSpPr>
        <p:spPr>
          <a:xfrm>
            <a:off x="6781800" y="4114800"/>
            <a:ext cx="2362200" cy="641350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altLang="zh-CN" sz="2800">
                <a:solidFill>
                  <a:srgbClr val="FF0000"/>
                </a:solidFill>
                <a:latin typeface="Tahoma" panose="020B0604030504040204" pitchFamily="34" charset="0"/>
              </a:rPr>
              <a:t>* </a:t>
            </a:r>
            <a:r>
              <a:rPr lang="en-US" altLang="zh-CN" sz="2800" err="1">
                <a:solidFill>
                  <a:srgbClr val="FF0000"/>
                </a:solidFill>
                <a:latin typeface="Tahoma" panose="020B0604030504040204" pitchFamily="34" charset="0"/>
              </a:rPr>
              <a:t>Cắt</a:t>
            </a:r>
            <a:r>
              <a:rPr lang="en-US" altLang="zh-CN" sz="2800">
                <a:solidFill>
                  <a:srgbClr val="FF0000"/>
                </a:solidFill>
                <a:latin typeface="Tahoma" panose="020B0604030504040204" pitchFamily="34" charset="0"/>
              </a:rPr>
              <a:t> </a:t>
            </a:r>
            <a:r>
              <a:rPr lang="en-US" altLang="zh-CN" sz="2800" err="1">
                <a:solidFill>
                  <a:srgbClr val="FF0000"/>
                </a:solidFill>
                <a:latin typeface="Tahoma" panose="020B0604030504040204" pitchFamily="34" charset="0"/>
              </a:rPr>
              <a:t>nhau</a:t>
            </a:r>
            <a:r>
              <a:rPr lang="en-US" altLang="zh-CN" sz="2800">
                <a:solidFill>
                  <a:srgbClr val="FF0000"/>
                </a:solidFill>
                <a:latin typeface="Tahoma" panose="020B0604030504040204" pitchFamily="34" charset="0"/>
              </a:rPr>
              <a:t> </a:t>
            </a:r>
            <a:r>
              <a:rPr lang="en-US" altLang="zh-CN" sz="3600">
                <a:solidFill>
                  <a:srgbClr val="FF0000"/>
                </a:solidFill>
                <a:latin typeface="Tahoma" panose="020B0604030504040204" pitchFamily="34" charset="0"/>
              </a:rPr>
              <a:t>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9220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" dur="500"/>
                                        <p:tgtEl>
                                          <p:spTgt spid="9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" dur="500"/>
                                        <p:tgtEl>
                                          <p:spTgt spid="9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92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1.27168E-6 L -0.00417 -0.71029 " pathEditMode="relative" rAng="0" ptsTypes="AA">
                                      <p:cBhvr>
                                        <p:cTn id="21" dur="2000" fill="hold"/>
                                        <p:tgtEl>
                                          <p:spTgt spid="92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00" y="-35500"/>
                                    </p:animMotion>
                                  </p:childTnLst>
                                </p:cTn>
                              </p:par>
                              <p:par>
                                <p:cTn id="22" presetID="64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4.62428E-7 L -0.00416 -0.47954 " pathEditMode="relative" rAng="0" ptsTypes="AA">
                                      <p:cBhvr>
                                        <p:cTn id="23" dur="2000" fill="hold"/>
                                        <p:tgtEl>
                                          <p:spTgt spid="92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00" y="-240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8" dur="500"/>
                                        <p:tgtEl>
                                          <p:spTgt spid="92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1" dur="500"/>
                                        <p:tgtEl>
                                          <p:spTgt spid="92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4" dur="2000"/>
                                        <p:tgtEl>
                                          <p:spTgt spid="92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0" grpId="0"/>
      <p:bldP spid="9228" grpId="0"/>
      <p:bldP spid="9229" grpId="0"/>
      <p:bldP spid="923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Text Box 10243"/>
          <p:cNvSpPr txBox="1"/>
          <p:nvPr/>
        </p:nvSpPr>
        <p:spPr>
          <a:xfrm>
            <a:off x="228600" y="0"/>
            <a:ext cx="8915400" cy="1600438"/>
          </a:xfrm>
          <a:prstGeom prst="rect">
            <a:avLst/>
          </a:prstGeom>
          <a:solidFill>
            <a:schemeClr val="accent1"/>
          </a:solidFill>
          <a:ln w="9525">
            <a:noFill/>
          </a:ln>
        </p:spPr>
        <p:txBody>
          <a:bodyPr anchor="t" anchorCtr="0">
            <a:spAutoFit/>
          </a:bodyPr>
          <a:lstStyle/>
          <a:p>
            <a:pPr eaLnBrk="0" hangingPunct="0"/>
            <a:r>
              <a:rPr lang="en-US" altLang="zh-CN" sz="2800" b="1" u="sng" dirty="0">
                <a:solidFill>
                  <a:srgbClr val="FF0000"/>
                </a:solidFill>
              </a:rPr>
              <a:t>CHỦ ĐỀ</a:t>
            </a:r>
            <a:r>
              <a:rPr lang="en-US" altLang="zh-CN" sz="2800" b="1" dirty="0">
                <a:solidFill>
                  <a:srgbClr val="FF0000"/>
                </a:solidFill>
              </a:rPr>
              <a:t> :</a:t>
            </a:r>
          </a:p>
          <a:p>
            <a:pPr algn="ctr" eaLnBrk="0" hangingPunct="0"/>
            <a:r>
              <a:rPr lang="en-US" altLang="zh-CN" sz="2000" b="1" dirty="0">
                <a:solidFill>
                  <a:srgbClr val="FF0000"/>
                </a:solidFill>
              </a:rPr>
              <a:t>ĐƯỜNG THẲNG SONG </a:t>
            </a:r>
            <a:r>
              <a:rPr lang="en-US" altLang="zh-CN" sz="2000" b="1" dirty="0" err="1">
                <a:solidFill>
                  <a:srgbClr val="FF0000"/>
                </a:solidFill>
              </a:rPr>
              <a:t>SONG</a:t>
            </a:r>
            <a:r>
              <a:rPr lang="en-US" altLang="zh-CN" sz="2000" b="1" dirty="0">
                <a:solidFill>
                  <a:srgbClr val="FF0000"/>
                </a:solidFill>
              </a:rPr>
              <a:t> VÀ ĐƯỜNG THẲNG CẮT NHAU. HỆ SỐ GÓC</a:t>
            </a:r>
          </a:p>
          <a:p>
            <a:pPr eaLnBrk="0" hangingPunct="0">
              <a:spcBef>
                <a:spcPct val="50000"/>
              </a:spcBef>
            </a:pPr>
            <a:r>
              <a:rPr lang="en-US" altLang="zh-CN" sz="2000" b="1" dirty="0" smtClean="0">
                <a:solidFill>
                  <a:srgbClr val="FF0000"/>
                </a:solidFill>
                <a:latin typeface="Tahoma" panose="020B0604030504040204" pitchFamily="34" charset="0"/>
              </a:rPr>
              <a:t> </a:t>
            </a:r>
            <a:endParaRPr lang="en-US" altLang="zh-CN" sz="2000" b="1" dirty="0">
              <a:solidFill>
                <a:srgbClr val="FF0000"/>
              </a:solidFill>
              <a:latin typeface="Tahoma" panose="020B0604030504040204" pitchFamily="34" charset="0"/>
            </a:endParaRPr>
          </a:p>
        </p:txBody>
      </p:sp>
      <p:sp>
        <p:nvSpPr>
          <p:cNvPr id="10245" name="Text Box 10244"/>
          <p:cNvSpPr txBox="1"/>
          <p:nvPr/>
        </p:nvSpPr>
        <p:spPr>
          <a:xfrm>
            <a:off x="457200" y="1143000"/>
            <a:ext cx="4191000" cy="396875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altLang="zh-CN" sz="2000" b="1" dirty="0">
                <a:solidFill>
                  <a:srgbClr val="FF0000"/>
                </a:solidFill>
                <a:latin typeface="Tahoma" panose="020B0604030504040204" pitchFamily="34" charset="0"/>
              </a:rPr>
              <a:t>1</a:t>
            </a:r>
            <a:r>
              <a:rPr lang="en-US" altLang="zh-CN" sz="2000" dirty="0">
                <a:solidFill>
                  <a:srgbClr val="FF0000"/>
                </a:solidFill>
                <a:latin typeface="Tahoma" panose="020B0604030504040204" pitchFamily="34" charset="0"/>
              </a:rPr>
              <a:t>.</a:t>
            </a:r>
            <a:r>
              <a:rPr lang="en-US" altLang="zh-CN" sz="2000" dirty="0">
                <a:latin typeface="Tahoma" panose="020B0604030504040204" pitchFamily="34" charset="0"/>
              </a:rPr>
              <a:t> </a:t>
            </a:r>
            <a:r>
              <a:rPr lang="en-US" altLang="zh-CN" sz="2000" b="1" dirty="0" err="1">
                <a:solidFill>
                  <a:srgbClr val="FF0000"/>
                </a:solidFill>
                <a:latin typeface="Tahoma" panose="020B0604030504040204" pitchFamily="34" charset="0"/>
              </a:rPr>
              <a:t>Đường</a:t>
            </a:r>
            <a:r>
              <a:rPr lang="en-US" altLang="zh-CN" sz="2000" b="1" dirty="0">
                <a:solidFill>
                  <a:srgbClr val="FF0000"/>
                </a:solidFill>
                <a:latin typeface="Tahoma" panose="020B0604030504040204" pitchFamily="34" charset="0"/>
              </a:rPr>
              <a:t> </a:t>
            </a:r>
            <a:r>
              <a:rPr lang="en-US" altLang="zh-CN" sz="2000" b="1" dirty="0" err="1">
                <a:solidFill>
                  <a:srgbClr val="FF0000"/>
                </a:solidFill>
                <a:latin typeface="Tahoma" panose="020B0604030504040204" pitchFamily="34" charset="0"/>
              </a:rPr>
              <a:t>thẳng</a:t>
            </a:r>
            <a:r>
              <a:rPr lang="en-US" altLang="zh-CN" sz="2000" b="1" dirty="0">
                <a:solidFill>
                  <a:srgbClr val="FF0000"/>
                </a:solidFill>
                <a:latin typeface="Tahoma" panose="020B0604030504040204" pitchFamily="34" charset="0"/>
              </a:rPr>
              <a:t> song </a:t>
            </a:r>
            <a:r>
              <a:rPr lang="en-US" altLang="zh-CN" sz="2000" b="1" dirty="0" err="1">
                <a:solidFill>
                  <a:srgbClr val="FF0000"/>
                </a:solidFill>
                <a:latin typeface="Tahoma" panose="020B0604030504040204" pitchFamily="34" charset="0"/>
              </a:rPr>
              <a:t>song</a:t>
            </a:r>
            <a:r>
              <a:rPr lang="en-US" altLang="zh-CN" sz="2000" b="1" dirty="0">
                <a:latin typeface="Tahoma" panose="020B0604030504040204" pitchFamily="34" charset="0"/>
              </a:rPr>
              <a:t> </a:t>
            </a:r>
          </a:p>
        </p:txBody>
      </p:sp>
      <p:sp>
        <p:nvSpPr>
          <p:cNvPr id="10246" name="Text Box 10245"/>
          <p:cNvSpPr txBox="1"/>
          <p:nvPr/>
        </p:nvSpPr>
        <p:spPr>
          <a:xfrm>
            <a:off x="381000" y="2057400"/>
            <a:ext cx="3810000" cy="1466850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altLang="zh-CN">
                <a:latin typeface="Tahoma" panose="020B0604030504040204" pitchFamily="34" charset="0"/>
              </a:rPr>
              <a:t>a/ </a:t>
            </a:r>
            <a:r>
              <a:rPr lang="en-US" altLang="zh-CN" err="1">
                <a:latin typeface="Tahoma" panose="020B0604030504040204" pitchFamily="34" charset="0"/>
              </a:rPr>
              <a:t>Vẽ</a:t>
            </a:r>
            <a:r>
              <a:rPr lang="en-US" altLang="zh-CN">
                <a:latin typeface="Tahoma" panose="020B0604030504040204" pitchFamily="34" charset="0"/>
              </a:rPr>
              <a:t> </a:t>
            </a:r>
            <a:r>
              <a:rPr lang="en-US" altLang="zh-CN" err="1">
                <a:latin typeface="Tahoma" panose="020B0604030504040204" pitchFamily="34" charset="0"/>
              </a:rPr>
              <a:t>đồ</a:t>
            </a:r>
            <a:r>
              <a:rPr lang="en-US" altLang="zh-CN">
                <a:latin typeface="Tahoma" panose="020B0604030504040204" pitchFamily="34" charset="0"/>
              </a:rPr>
              <a:t> </a:t>
            </a:r>
            <a:r>
              <a:rPr lang="en-US" altLang="zh-CN" err="1">
                <a:latin typeface="Tahoma" panose="020B0604030504040204" pitchFamily="34" charset="0"/>
              </a:rPr>
              <a:t>thị</a:t>
            </a:r>
            <a:r>
              <a:rPr lang="en-US" altLang="zh-CN">
                <a:latin typeface="Tahoma" panose="020B0604030504040204" pitchFamily="34" charset="0"/>
              </a:rPr>
              <a:t> </a:t>
            </a:r>
            <a:r>
              <a:rPr lang="en-US" altLang="zh-CN" err="1">
                <a:latin typeface="Tahoma" panose="020B0604030504040204" pitchFamily="34" charset="0"/>
              </a:rPr>
              <a:t>của</a:t>
            </a:r>
            <a:r>
              <a:rPr lang="en-US" altLang="zh-CN">
                <a:latin typeface="Tahoma" panose="020B0604030504040204" pitchFamily="34" charset="0"/>
              </a:rPr>
              <a:t> </a:t>
            </a:r>
            <a:r>
              <a:rPr lang="en-US" altLang="zh-CN" err="1">
                <a:latin typeface="Tahoma" panose="020B0604030504040204" pitchFamily="34" charset="0"/>
              </a:rPr>
              <a:t>các</a:t>
            </a:r>
            <a:r>
              <a:rPr lang="en-US" altLang="zh-CN">
                <a:latin typeface="Tahoma" panose="020B0604030504040204" pitchFamily="34" charset="0"/>
              </a:rPr>
              <a:t> </a:t>
            </a:r>
            <a:r>
              <a:rPr lang="en-US" altLang="zh-CN" err="1">
                <a:latin typeface="Tahoma" panose="020B0604030504040204" pitchFamily="34" charset="0"/>
              </a:rPr>
              <a:t>hàm</a:t>
            </a:r>
            <a:r>
              <a:rPr lang="en-US" altLang="zh-CN">
                <a:latin typeface="Tahoma" panose="020B0604030504040204" pitchFamily="34" charset="0"/>
              </a:rPr>
              <a:t> </a:t>
            </a:r>
            <a:r>
              <a:rPr lang="en-US" altLang="zh-CN" err="1">
                <a:latin typeface="Tahoma" panose="020B0604030504040204" pitchFamily="34" charset="0"/>
              </a:rPr>
              <a:t>số</a:t>
            </a:r>
            <a:r>
              <a:rPr lang="en-US" altLang="zh-CN">
                <a:latin typeface="Tahoma" panose="020B0604030504040204" pitchFamily="34" charset="0"/>
              </a:rPr>
              <a:t> </a:t>
            </a:r>
            <a:r>
              <a:rPr lang="en-US" altLang="zh-CN" err="1">
                <a:latin typeface="Tahoma" panose="020B0604030504040204" pitchFamily="34" charset="0"/>
              </a:rPr>
              <a:t>sau</a:t>
            </a:r>
            <a:r>
              <a:rPr lang="en-US" altLang="zh-CN">
                <a:latin typeface="Tahoma" panose="020B0604030504040204" pitchFamily="34" charset="0"/>
              </a:rPr>
              <a:t> </a:t>
            </a:r>
            <a:r>
              <a:rPr lang="en-US" altLang="zh-CN" err="1">
                <a:latin typeface="Tahoma" panose="020B0604030504040204" pitchFamily="34" charset="0"/>
              </a:rPr>
              <a:t>trên</a:t>
            </a:r>
            <a:r>
              <a:rPr lang="en-US" altLang="zh-CN">
                <a:latin typeface="Tahoma" panose="020B0604030504040204" pitchFamily="34" charset="0"/>
              </a:rPr>
              <a:t> </a:t>
            </a:r>
            <a:r>
              <a:rPr lang="en-US" altLang="zh-CN" err="1">
                <a:latin typeface="Tahoma" panose="020B0604030504040204" pitchFamily="34" charset="0"/>
              </a:rPr>
              <a:t>cùng</a:t>
            </a:r>
            <a:r>
              <a:rPr lang="en-US" altLang="zh-CN">
                <a:latin typeface="Tahoma" panose="020B0604030504040204" pitchFamily="34" charset="0"/>
              </a:rPr>
              <a:t> </a:t>
            </a:r>
            <a:r>
              <a:rPr lang="en-US" altLang="zh-CN" err="1">
                <a:latin typeface="Tahoma" panose="020B0604030504040204" pitchFamily="34" charset="0"/>
              </a:rPr>
              <a:t>một</a:t>
            </a:r>
            <a:r>
              <a:rPr lang="en-US" altLang="zh-CN">
                <a:latin typeface="Tahoma" panose="020B0604030504040204" pitchFamily="34" charset="0"/>
              </a:rPr>
              <a:t> </a:t>
            </a:r>
            <a:r>
              <a:rPr lang="en-US" altLang="zh-CN" err="1">
                <a:latin typeface="Tahoma" panose="020B0604030504040204" pitchFamily="34" charset="0"/>
              </a:rPr>
              <a:t>mặt</a:t>
            </a:r>
            <a:r>
              <a:rPr lang="en-US" altLang="zh-CN">
                <a:latin typeface="Tahoma" panose="020B0604030504040204" pitchFamily="34" charset="0"/>
              </a:rPr>
              <a:t> </a:t>
            </a:r>
            <a:r>
              <a:rPr lang="en-US" altLang="zh-CN" err="1">
                <a:latin typeface="Tahoma" panose="020B0604030504040204" pitchFamily="34" charset="0"/>
              </a:rPr>
              <a:t>phẳng</a:t>
            </a:r>
            <a:r>
              <a:rPr lang="en-US" altLang="zh-CN">
                <a:latin typeface="Tahoma" panose="020B0604030504040204" pitchFamily="34" charset="0"/>
              </a:rPr>
              <a:t> </a:t>
            </a:r>
            <a:r>
              <a:rPr lang="en-US" altLang="zh-CN" err="1">
                <a:latin typeface="Tahoma" panose="020B0604030504040204" pitchFamily="34" charset="0"/>
              </a:rPr>
              <a:t>toạ</a:t>
            </a:r>
            <a:r>
              <a:rPr lang="en-US" altLang="zh-CN">
                <a:latin typeface="Tahoma" panose="020B0604030504040204" pitchFamily="34" charset="0"/>
              </a:rPr>
              <a:t> </a:t>
            </a:r>
            <a:r>
              <a:rPr lang="en-US" altLang="zh-CN" err="1">
                <a:latin typeface="Tahoma" panose="020B0604030504040204" pitchFamily="34" charset="0"/>
              </a:rPr>
              <a:t>độ</a:t>
            </a:r>
            <a:r>
              <a:rPr lang="en-US" altLang="zh-CN">
                <a:latin typeface="Tahoma" panose="020B0604030504040204" pitchFamily="34" charset="0"/>
              </a:rPr>
              <a:t> :</a:t>
            </a:r>
          </a:p>
          <a:p>
            <a:pPr eaLnBrk="0" hangingPunct="0">
              <a:spcBef>
                <a:spcPct val="50000"/>
              </a:spcBef>
            </a:pPr>
            <a:r>
              <a:rPr lang="en-US" altLang="zh-CN">
                <a:latin typeface="Tahoma" panose="020B0604030504040204" pitchFamily="34" charset="0"/>
              </a:rPr>
              <a:t>	y = 2x + 3 </a:t>
            </a:r>
          </a:p>
          <a:p>
            <a:pPr eaLnBrk="0" hangingPunct="0">
              <a:spcBef>
                <a:spcPct val="50000"/>
              </a:spcBef>
            </a:pPr>
            <a:r>
              <a:rPr lang="en-US" altLang="zh-CN">
                <a:latin typeface="Tahoma" panose="020B0604030504040204" pitchFamily="34" charset="0"/>
              </a:rPr>
              <a:t>	y = 2x – 2 </a:t>
            </a:r>
          </a:p>
        </p:txBody>
      </p:sp>
      <p:sp>
        <p:nvSpPr>
          <p:cNvPr id="10247" name="Text Box 10246"/>
          <p:cNvSpPr txBox="1"/>
          <p:nvPr/>
        </p:nvSpPr>
        <p:spPr>
          <a:xfrm>
            <a:off x="304800" y="3733800"/>
            <a:ext cx="3200400" cy="915988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altLang="zh-CN">
                <a:latin typeface="Tahoma" panose="020B0604030504040204" pitchFamily="34" charset="0"/>
              </a:rPr>
              <a:t>b/ </a:t>
            </a:r>
            <a:r>
              <a:rPr lang="en-US" altLang="zh-CN" err="1">
                <a:latin typeface="Tahoma" panose="020B0604030504040204" pitchFamily="34" charset="0"/>
              </a:rPr>
              <a:t>Giải</a:t>
            </a:r>
            <a:r>
              <a:rPr lang="en-US" altLang="zh-CN">
                <a:latin typeface="Tahoma" panose="020B0604030504040204" pitchFamily="34" charset="0"/>
              </a:rPr>
              <a:t> </a:t>
            </a:r>
            <a:r>
              <a:rPr lang="en-US" altLang="zh-CN" err="1">
                <a:latin typeface="Tahoma" panose="020B0604030504040204" pitchFamily="34" charset="0"/>
              </a:rPr>
              <a:t>thích</a:t>
            </a:r>
            <a:r>
              <a:rPr lang="en-US" altLang="zh-CN">
                <a:latin typeface="Tahoma" panose="020B0604030504040204" pitchFamily="34" charset="0"/>
              </a:rPr>
              <a:t> </a:t>
            </a:r>
            <a:r>
              <a:rPr lang="en-US" altLang="zh-CN" err="1">
                <a:latin typeface="Tahoma" panose="020B0604030504040204" pitchFamily="34" charset="0"/>
              </a:rPr>
              <a:t>vì</a:t>
            </a:r>
            <a:r>
              <a:rPr lang="en-US" altLang="zh-CN">
                <a:latin typeface="Tahoma" panose="020B0604030504040204" pitchFamily="34" charset="0"/>
              </a:rPr>
              <a:t> </a:t>
            </a:r>
            <a:r>
              <a:rPr lang="en-US" altLang="zh-CN" err="1">
                <a:latin typeface="Tahoma" panose="020B0604030504040204" pitchFamily="34" charset="0"/>
              </a:rPr>
              <a:t>sao</a:t>
            </a:r>
            <a:r>
              <a:rPr lang="en-US" altLang="zh-CN">
                <a:latin typeface="Tahoma" panose="020B0604030504040204" pitchFamily="34" charset="0"/>
              </a:rPr>
              <a:t> </a:t>
            </a:r>
            <a:r>
              <a:rPr lang="en-US" altLang="zh-CN" err="1">
                <a:latin typeface="Tahoma" panose="020B0604030504040204" pitchFamily="34" charset="0"/>
              </a:rPr>
              <a:t>hai</a:t>
            </a:r>
            <a:r>
              <a:rPr lang="en-US" altLang="zh-CN">
                <a:latin typeface="Tahoma" panose="020B0604030504040204" pitchFamily="34" charset="0"/>
              </a:rPr>
              <a:t> </a:t>
            </a:r>
            <a:r>
              <a:rPr lang="en-US" altLang="zh-CN" err="1">
                <a:latin typeface="Tahoma" panose="020B0604030504040204" pitchFamily="34" charset="0"/>
              </a:rPr>
              <a:t>đường</a:t>
            </a:r>
            <a:r>
              <a:rPr lang="en-US" altLang="zh-CN">
                <a:latin typeface="Tahoma" panose="020B0604030504040204" pitchFamily="34" charset="0"/>
              </a:rPr>
              <a:t> </a:t>
            </a:r>
            <a:r>
              <a:rPr lang="en-US" altLang="zh-CN" err="1">
                <a:latin typeface="Tahoma" panose="020B0604030504040204" pitchFamily="34" charset="0"/>
              </a:rPr>
              <a:t>thẳng</a:t>
            </a:r>
            <a:r>
              <a:rPr lang="en-US" altLang="zh-CN">
                <a:latin typeface="Tahoma" panose="020B0604030504040204" pitchFamily="34" charset="0"/>
              </a:rPr>
              <a:t> y= 2x +3 </a:t>
            </a:r>
            <a:r>
              <a:rPr lang="en-US" altLang="zh-CN" err="1">
                <a:latin typeface="Tahoma" panose="020B0604030504040204" pitchFamily="34" charset="0"/>
              </a:rPr>
              <a:t>và</a:t>
            </a:r>
            <a:r>
              <a:rPr lang="en-US" altLang="zh-CN">
                <a:latin typeface="Tahoma" panose="020B0604030504040204" pitchFamily="34" charset="0"/>
              </a:rPr>
              <a:t> y = 2x –2 song </a:t>
            </a:r>
            <a:r>
              <a:rPr lang="en-US" altLang="zh-CN" err="1">
                <a:latin typeface="Tahoma" panose="020B0604030504040204" pitchFamily="34" charset="0"/>
              </a:rPr>
              <a:t>song</a:t>
            </a:r>
            <a:r>
              <a:rPr lang="en-US" altLang="zh-CN">
                <a:latin typeface="Tahoma" panose="020B0604030504040204" pitchFamily="34" charset="0"/>
              </a:rPr>
              <a:t> </a:t>
            </a:r>
            <a:r>
              <a:rPr lang="en-US" altLang="zh-CN" err="1">
                <a:latin typeface="Tahoma" panose="020B0604030504040204" pitchFamily="34" charset="0"/>
              </a:rPr>
              <a:t>với</a:t>
            </a:r>
            <a:r>
              <a:rPr lang="en-US" altLang="zh-CN">
                <a:latin typeface="Tahoma" panose="020B0604030504040204" pitchFamily="34" charset="0"/>
              </a:rPr>
              <a:t> </a:t>
            </a:r>
            <a:r>
              <a:rPr lang="en-US" altLang="zh-CN" err="1">
                <a:latin typeface="Tahoma" panose="020B0604030504040204" pitchFamily="34" charset="0"/>
              </a:rPr>
              <a:t>nhau</a:t>
            </a:r>
            <a:r>
              <a:rPr lang="en-US" altLang="zh-CN">
                <a:latin typeface="Tahoma" panose="020B0604030504040204" pitchFamily="34" charset="0"/>
              </a:rPr>
              <a:t> ?</a:t>
            </a:r>
          </a:p>
        </p:txBody>
      </p:sp>
      <p:sp>
        <p:nvSpPr>
          <p:cNvPr id="16389" name="Straight Connector 10298"/>
          <p:cNvSpPr/>
          <p:nvPr/>
        </p:nvSpPr>
        <p:spPr>
          <a:xfrm>
            <a:off x="2895600" y="4967288"/>
            <a:ext cx="6019800" cy="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</p:sp>
      <p:sp>
        <p:nvSpPr>
          <p:cNvPr id="16390" name="Straight Connector 10299"/>
          <p:cNvSpPr/>
          <p:nvPr/>
        </p:nvSpPr>
        <p:spPr>
          <a:xfrm flipV="1">
            <a:off x="5486400" y="871538"/>
            <a:ext cx="0" cy="5986462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</p:sp>
      <p:sp>
        <p:nvSpPr>
          <p:cNvPr id="16391" name="Text Box 10300"/>
          <p:cNvSpPr txBox="1"/>
          <p:nvPr/>
        </p:nvSpPr>
        <p:spPr>
          <a:xfrm>
            <a:off x="4957763" y="4986338"/>
            <a:ext cx="381000" cy="366712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altLang="zh-CN">
                <a:latin typeface="Tahoma" panose="020B0604030504040204" pitchFamily="34" charset="0"/>
              </a:rPr>
              <a:t>o</a:t>
            </a:r>
          </a:p>
        </p:txBody>
      </p:sp>
      <p:sp>
        <p:nvSpPr>
          <p:cNvPr id="16392" name="Straight Connector 10301"/>
          <p:cNvSpPr/>
          <p:nvPr/>
        </p:nvSpPr>
        <p:spPr>
          <a:xfrm>
            <a:off x="7300913" y="4876800"/>
            <a:ext cx="0" cy="15240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6393" name="Straight Connector 10302"/>
          <p:cNvSpPr/>
          <p:nvPr/>
        </p:nvSpPr>
        <p:spPr>
          <a:xfrm>
            <a:off x="6400800" y="4876800"/>
            <a:ext cx="0" cy="15240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6394" name="Straight Connector 10303"/>
          <p:cNvSpPr/>
          <p:nvPr/>
        </p:nvSpPr>
        <p:spPr>
          <a:xfrm>
            <a:off x="4572000" y="4862513"/>
            <a:ext cx="0" cy="15240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6395" name="Straight Connector 10304"/>
          <p:cNvSpPr/>
          <p:nvPr/>
        </p:nvSpPr>
        <p:spPr>
          <a:xfrm>
            <a:off x="3643313" y="4876800"/>
            <a:ext cx="0" cy="15240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6396" name="Straight Connector 10305"/>
          <p:cNvSpPr/>
          <p:nvPr/>
        </p:nvSpPr>
        <p:spPr>
          <a:xfrm>
            <a:off x="5405438" y="4071938"/>
            <a:ext cx="152400" cy="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6397" name="Straight Connector 10306"/>
          <p:cNvSpPr/>
          <p:nvPr/>
        </p:nvSpPr>
        <p:spPr>
          <a:xfrm>
            <a:off x="5405438" y="3124200"/>
            <a:ext cx="152400" cy="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6398" name="Straight Connector 10307"/>
          <p:cNvSpPr/>
          <p:nvPr/>
        </p:nvSpPr>
        <p:spPr>
          <a:xfrm>
            <a:off x="5405438" y="2243138"/>
            <a:ext cx="152400" cy="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6399" name="Straight Connector 10308"/>
          <p:cNvSpPr/>
          <p:nvPr/>
        </p:nvSpPr>
        <p:spPr>
          <a:xfrm>
            <a:off x="5419725" y="5900738"/>
            <a:ext cx="152400" cy="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6400" name="Text Box 10309"/>
          <p:cNvSpPr txBox="1"/>
          <p:nvPr/>
        </p:nvSpPr>
        <p:spPr>
          <a:xfrm>
            <a:off x="5029200" y="947738"/>
            <a:ext cx="304800" cy="366712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altLang="zh-CN">
                <a:latin typeface="Tahoma" panose="020B0604030504040204" pitchFamily="34" charset="0"/>
              </a:rPr>
              <a:t>y</a:t>
            </a:r>
          </a:p>
        </p:txBody>
      </p:sp>
      <p:sp>
        <p:nvSpPr>
          <p:cNvPr id="10311" name="Straight Connector 10310"/>
          <p:cNvSpPr/>
          <p:nvPr/>
        </p:nvSpPr>
        <p:spPr>
          <a:xfrm flipV="1">
            <a:off x="3429000" y="1481138"/>
            <a:ext cx="2438400" cy="4724400"/>
          </a:xfrm>
          <a:prstGeom prst="line">
            <a:avLst/>
          </a:prstGeom>
          <a:ln w="28575" cap="flat" cmpd="sng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0312" name="Rectangular Callout 10311"/>
          <p:cNvSpPr/>
          <p:nvPr/>
        </p:nvSpPr>
        <p:spPr>
          <a:xfrm>
            <a:off x="6057900" y="1023938"/>
            <a:ext cx="1447800" cy="381000"/>
          </a:xfrm>
          <a:prstGeom prst="wedgeRectCallout">
            <a:avLst>
              <a:gd name="adj1" fmla="val -80593"/>
              <a:gd name="adj2" fmla="val 190000"/>
            </a:avLst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anchor="t" anchorCtr="0"/>
          <a:lstStyle/>
          <a:p>
            <a:pPr algn="ctr" eaLnBrk="0" hangingPunct="0"/>
            <a:r>
              <a:rPr lang="en-US" altLang="zh-CN">
                <a:latin typeface="Tahoma" panose="020B0604030504040204" pitchFamily="34" charset="0"/>
              </a:rPr>
              <a:t>y= 2x + 3</a:t>
            </a:r>
          </a:p>
        </p:txBody>
      </p:sp>
      <p:sp>
        <p:nvSpPr>
          <p:cNvPr id="10313" name="Straight Connector 10312"/>
          <p:cNvSpPr/>
          <p:nvPr/>
        </p:nvSpPr>
        <p:spPr>
          <a:xfrm>
            <a:off x="5486400" y="3124200"/>
            <a:ext cx="1219200" cy="0"/>
          </a:xfrm>
          <a:prstGeom prst="line">
            <a:avLst/>
          </a:prstGeom>
          <a:ln w="9525" cap="flat" cmpd="sng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</p:spPr>
      </p:sp>
      <p:sp>
        <p:nvSpPr>
          <p:cNvPr id="10314" name="Straight Connector 10313"/>
          <p:cNvSpPr/>
          <p:nvPr/>
        </p:nvSpPr>
        <p:spPr>
          <a:xfrm flipV="1">
            <a:off x="6400800" y="2895600"/>
            <a:ext cx="0" cy="2057400"/>
          </a:xfrm>
          <a:prstGeom prst="line">
            <a:avLst/>
          </a:prstGeom>
          <a:ln w="9525" cap="flat" cmpd="sng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</p:spPr>
      </p:sp>
      <p:sp>
        <p:nvSpPr>
          <p:cNvPr id="10315" name="Straight Connector 10314"/>
          <p:cNvSpPr/>
          <p:nvPr/>
        </p:nvSpPr>
        <p:spPr>
          <a:xfrm flipV="1">
            <a:off x="4800600" y="1930400"/>
            <a:ext cx="2209800" cy="4419600"/>
          </a:xfrm>
          <a:prstGeom prst="line">
            <a:avLst/>
          </a:prstGeom>
          <a:ln w="2857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0316" name="Rectangular Callout 10315"/>
          <p:cNvSpPr/>
          <p:nvPr/>
        </p:nvSpPr>
        <p:spPr>
          <a:xfrm>
            <a:off x="7458075" y="2019300"/>
            <a:ext cx="1447800" cy="381000"/>
          </a:xfrm>
          <a:prstGeom prst="wedgeRectCallout">
            <a:avLst>
              <a:gd name="adj1" fmla="val -106579"/>
              <a:gd name="adj2" fmla="val 130000"/>
            </a:avLst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anchor="t" anchorCtr="0"/>
          <a:lstStyle/>
          <a:p>
            <a:pPr algn="ctr" eaLnBrk="0" hangingPunct="0"/>
            <a:r>
              <a:rPr lang="en-US" altLang="zh-CN">
                <a:latin typeface="Tahoma" panose="020B0604030504040204" pitchFamily="34" charset="0"/>
              </a:rPr>
              <a:t>y= 2x</a:t>
            </a:r>
          </a:p>
        </p:txBody>
      </p:sp>
      <p:sp>
        <p:nvSpPr>
          <p:cNvPr id="16407" name="Text Box 10316"/>
          <p:cNvSpPr txBox="1"/>
          <p:nvPr/>
        </p:nvSpPr>
        <p:spPr>
          <a:xfrm>
            <a:off x="5029200" y="5748338"/>
            <a:ext cx="457200" cy="366712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altLang="zh-CN">
                <a:latin typeface="Tahoma" panose="020B0604030504040204" pitchFamily="34" charset="0"/>
              </a:rPr>
              <a:t>-1</a:t>
            </a:r>
          </a:p>
        </p:txBody>
      </p:sp>
      <p:sp>
        <p:nvSpPr>
          <p:cNvPr id="16408" name="Text Box 10317"/>
          <p:cNvSpPr txBox="1"/>
          <p:nvPr/>
        </p:nvSpPr>
        <p:spPr>
          <a:xfrm>
            <a:off x="5105400" y="3005138"/>
            <a:ext cx="457200" cy="366712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altLang="zh-CN">
                <a:latin typeface="Tahoma" panose="020B0604030504040204" pitchFamily="34" charset="0"/>
              </a:rPr>
              <a:t>2</a:t>
            </a:r>
          </a:p>
        </p:txBody>
      </p:sp>
      <p:sp>
        <p:nvSpPr>
          <p:cNvPr id="16409" name="Text Box 10318"/>
          <p:cNvSpPr txBox="1"/>
          <p:nvPr/>
        </p:nvSpPr>
        <p:spPr>
          <a:xfrm>
            <a:off x="5029200" y="2090738"/>
            <a:ext cx="457200" cy="366712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altLang="zh-CN">
                <a:latin typeface="Tahoma" panose="020B0604030504040204" pitchFamily="34" charset="0"/>
              </a:rPr>
              <a:t>3</a:t>
            </a:r>
          </a:p>
        </p:txBody>
      </p:sp>
      <p:sp>
        <p:nvSpPr>
          <p:cNvPr id="16410" name="Text Box 10319"/>
          <p:cNvSpPr txBox="1"/>
          <p:nvPr/>
        </p:nvSpPr>
        <p:spPr>
          <a:xfrm>
            <a:off x="3657600" y="4724400"/>
            <a:ext cx="533400" cy="304800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altLang="zh-CN" sz="1400">
                <a:latin typeface="Tahoma" panose="020B0604030504040204" pitchFamily="34" charset="0"/>
              </a:rPr>
              <a:t>-1,5</a:t>
            </a:r>
          </a:p>
        </p:txBody>
      </p:sp>
      <p:sp>
        <p:nvSpPr>
          <p:cNvPr id="16411" name="Text Box 10320"/>
          <p:cNvSpPr txBox="1"/>
          <p:nvPr/>
        </p:nvSpPr>
        <p:spPr>
          <a:xfrm>
            <a:off x="3429000" y="5062538"/>
            <a:ext cx="457200" cy="366712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altLang="zh-CN">
                <a:latin typeface="Tahoma" panose="020B0604030504040204" pitchFamily="34" charset="0"/>
              </a:rPr>
              <a:t>-2</a:t>
            </a:r>
          </a:p>
        </p:txBody>
      </p:sp>
      <p:sp>
        <p:nvSpPr>
          <p:cNvPr id="16412" name="Text Box 10321"/>
          <p:cNvSpPr txBox="1"/>
          <p:nvPr/>
        </p:nvSpPr>
        <p:spPr>
          <a:xfrm>
            <a:off x="4343400" y="5138738"/>
            <a:ext cx="457200" cy="366712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altLang="zh-CN">
                <a:latin typeface="Tahoma" panose="020B0604030504040204" pitchFamily="34" charset="0"/>
              </a:rPr>
              <a:t>-1</a:t>
            </a:r>
          </a:p>
        </p:txBody>
      </p:sp>
      <p:sp>
        <p:nvSpPr>
          <p:cNvPr id="16413" name="Text Box 10322"/>
          <p:cNvSpPr txBox="1"/>
          <p:nvPr/>
        </p:nvSpPr>
        <p:spPr>
          <a:xfrm>
            <a:off x="7034213" y="5138738"/>
            <a:ext cx="457200" cy="366712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altLang="zh-CN">
                <a:latin typeface="Tahoma" panose="020B0604030504040204" pitchFamily="34" charset="0"/>
              </a:rPr>
              <a:t>2</a:t>
            </a:r>
          </a:p>
        </p:txBody>
      </p:sp>
      <p:sp>
        <p:nvSpPr>
          <p:cNvPr id="16414" name="Text Box 10323"/>
          <p:cNvSpPr txBox="1"/>
          <p:nvPr/>
        </p:nvSpPr>
        <p:spPr>
          <a:xfrm>
            <a:off x="5105400" y="3919538"/>
            <a:ext cx="457200" cy="366712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altLang="zh-CN">
                <a:latin typeface="Tahoma" panose="020B0604030504040204" pitchFamily="34" charset="0"/>
              </a:rPr>
              <a:t>1</a:t>
            </a:r>
          </a:p>
        </p:txBody>
      </p:sp>
      <p:sp>
        <p:nvSpPr>
          <p:cNvPr id="16415" name="Text Box 10324"/>
          <p:cNvSpPr txBox="1"/>
          <p:nvPr/>
        </p:nvSpPr>
        <p:spPr>
          <a:xfrm>
            <a:off x="6210300" y="5138738"/>
            <a:ext cx="457200" cy="366712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altLang="zh-CN">
                <a:latin typeface="Tahoma" panose="020B0604030504040204" pitchFamily="34" charset="0"/>
              </a:rPr>
              <a:t>1</a:t>
            </a:r>
          </a:p>
        </p:txBody>
      </p:sp>
      <p:sp>
        <p:nvSpPr>
          <p:cNvPr id="16416" name="Straight Connector 10326"/>
          <p:cNvSpPr/>
          <p:nvPr/>
        </p:nvSpPr>
        <p:spPr>
          <a:xfrm>
            <a:off x="5410200" y="6705600"/>
            <a:ext cx="152400" cy="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6417" name="Text Box 10327"/>
          <p:cNvSpPr txBox="1"/>
          <p:nvPr/>
        </p:nvSpPr>
        <p:spPr>
          <a:xfrm>
            <a:off x="4953000" y="6491288"/>
            <a:ext cx="457200" cy="366712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altLang="zh-CN">
                <a:latin typeface="Tahoma" panose="020B0604030504040204" pitchFamily="34" charset="0"/>
              </a:rPr>
              <a:t>-2</a:t>
            </a:r>
          </a:p>
        </p:txBody>
      </p:sp>
      <p:sp>
        <p:nvSpPr>
          <p:cNvPr id="10329" name="Straight Connector 10328"/>
          <p:cNvSpPr/>
          <p:nvPr/>
        </p:nvSpPr>
        <p:spPr>
          <a:xfrm flipV="1">
            <a:off x="5410200" y="3048000"/>
            <a:ext cx="1981200" cy="3810000"/>
          </a:xfrm>
          <a:prstGeom prst="line">
            <a:avLst/>
          </a:prstGeom>
          <a:ln w="28575" cap="flat" cmpd="sng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0330" name="Rectangular Callout 10329"/>
          <p:cNvSpPr/>
          <p:nvPr/>
        </p:nvSpPr>
        <p:spPr>
          <a:xfrm>
            <a:off x="7696200" y="4114800"/>
            <a:ext cx="1447800" cy="381000"/>
          </a:xfrm>
          <a:prstGeom prst="wedgeRectCallout">
            <a:avLst>
              <a:gd name="adj1" fmla="val -112500"/>
              <a:gd name="adj2" fmla="val -42500"/>
            </a:avLst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anchor="t" anchorCtr="0"/>
          <a:lstStyle/>
          <a:p>
            <a:pPr algn="ctr" eaLnBrk="0" hangingPunct="0"/>
            <a:r>
              <a:rPr lang="en-US" altLang="zh-CN">
                <a:latin typeface="Tahoma" panose="020B0604030504040204" pitchFamily="34" charset="0"/>
              </a:rPr>
              <a:t>y=  2 x - 2</a:t>
            </a:r>
          </a:p>
        </p:txBody>
      </p:sp>
      <p:sp>
        <p:nvSpPr>
          <p:cNvPr id="10331" name="Text Box 10330"/>
          <p:cNvSpPr txBox="1"/>
          <p:nvPr/>
        </p:nvSpPr>
        <p:spPr>
          <a:xfrm>
            <a:off x="0" y="2133600"/>
            <a:ext cx="457200" cy="284163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hlink"/>
            </a:solidFill>
            <a:prstDash val="solid"/>
            <a:miter/>
            <a:headEnd type="none" w="med" len="med"/>
            <a:tailEnd type="none" w="med" len="med"/>
          </a:ln>
        </p:spPr>
        <p:txBody>
          <a:bodyPr anchor="t" anchorCtr="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altLang="zh-CN" sz="1200">
                <a:solidFill>
                  <a:srgbClr val="FF0000"/>
                </a:solidFill>
                <a:latin typeface="Tahoma" panose="020B0604030504040204" pitchFamily="34" charset="0"/>
              </a:rPr>
              <a:t>? 1</a:t>
            </a:r>
          </a:p>
        </p:txBody>
      </p:sp>
      <p:sp>
        <p:nvSpPr>
          <p:cNvPr id="10332" name="Text Box 10331"/>
          <p:cNvSpPr txBox="1"/>
          <p:nvPr/>
        </p:nvSpPr>
        <p:spPr>
          <a:xfrm>
            <a:off x="6248400" y="7086600"/>
            <a:ext cx="457200" cy="457200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altLang="zh-CN" sz="2400" b="1">
                <a:solidFill>
                  <a:srgbClr val="FF0000"/>
                </a:solidFill>
                <a:latin typeface="Tahoma" panose="020B0604030504040204" pitchFamily="34" charset="0"/>
              </a:rPr>
              <a:t>2</a:t>
            </a:r>
          </a:p>
        </p:txBody>
      </p:sp>
      <p:sp>
        <p:nvSpPr>
          <p:cNvPr id="10333" name="Text Box 10332"/>
          <p:cNvSpPr txBox="1"/>
          <p:nvPr/>
        </p:nvSpPr>
        <p:spPr>
          <a:xfrm>
            <a:off x="8305800" y="7162800"/>
            <a:ext cx="304800" cy="457200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altLang="zh-CN" sz="2400" b="1">
                <a:solidFill>
                  <a:srgbClr val="FF0000"/>
                </a:solidFill>
                <a:latin typeface="Tahoma" panose="020B0604030504040204" pitchFamily="34" charset="0"/>
              </a:rPr>
              <a:t>2</a:t>
            </a:r>
          </a:p>
        </p:txBody>
      </p:sp>
      <p:sp>
        <p:nvSpPr>
          <p:cNvPr id="16423" name="Text Box 10333"/>
          <p:cNvSpPr txBox="1"/>
          <p:nvPr/>
        </p:nvSpPr>
        <p:spPr>
          <a:xfrm>
            <a:off x="8747125" y="5065713"/>
            <a:ext cx="298450" cy="366712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lstStyle/>
          <a:p>
            <a:pPr eaLnBrk="0" hangingPunct="0"/>
            <a:r>
              <a:rPr lang="en-US" altLang="zh-CN">
                <a:latin typeface="Arial" panose="020B0604020202020204" pitchFamily="34" charset="0"/>
              </a:rPr>
              <a:t>x</a:t>
            </a:r>
          </a:p>
        </p:txBody>
      </p:sp>
      <p:sp>
        <p:nvSpPr>
          <p:cNvPr id="16424" name="Text Box 10334"/>
          <p:cNvSpPr txBox="1"/>
          <p:nvPr/>
        </p:nvSpPr>
        <p:spPr>
          <a:xfrm>
            <a:off x="6553200" y="7696200"/>
            <a:ext cx="914400" cy="396875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altLang="zh-CN" sz="2000" b="1">
                <a:latin typeface="Arial" panose="020B0604020202020204" pitchFamily="34" charset="0"/>
              </a:rPr>
              <a:t>       </a:t>
            </a:r>
            <a:r>
              <a:rPr lang="en-US" altLang="zh-CN" sz="2000" b="1">
                <a:solidFill>
                  <a:schemeClr val="hlink"/>
                </a:solidFill>
                <a:latin typeface="Arial" panose="020B0604020202020204" pitchFamily="34" charset="0"/>
              </a:rPr>
              <a:t>3</a:t>
            </a:r>
          </a:p>
        </p:txBody>
      </p:sp>
      <p:sp>
        <p:nvSpPr>
          <p:cNvPr id="16425" name="Text Box 10335"/>
          <p:cNvSpPr txBox="1"/>
          <p:nvPr/>
        </p:nvSpPr>
        <p:spPr>
          <a:xfrm>
            <a:off x="8458200" y="7543800"/>
            <a:ext cx="990600" cy="366713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pPr eaLnBrk="0" hangingPunct="0">
              <a:spcBef>
                <a:spcPct val="50000"/>
              </a:spcBef>
            </a:pPr>
            <a:endParaRPr lang="en-US" altLang="zh-CN">
              <a:latin typeface="Arial" panose="020B0604020202020204" pitchFamily="34" charset="0"/>
            </a:endParaRPr>
          </a:p>
        </p:txBody>
      </p:sp>
      <p:sp>
        <p:nvSpPr>
          <p:cNvPr id="10337" name="Text Box 10336"/>
          <p:cNvSpPr txBox="1"/>
          <p:nvPr/>
        </p:nvSpPr>
        <p:spPr>
          <a:xfrm>
            <a:off x="8839200" y="7239000"/>
            <a:ext cx="609600" cy="519113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altLang="zh-CN" sz="2800" b="1">
                <a:solidFill>
                  <a:srgbClr val="FF33CC"/>
                </a:solidFill>
                <a:latin typeface="Arial" panose="020B0604020202020204" pitchFamily="34" charset="0"/>
              </a:rPr>
              <a:t>-</a:t>
            </a:r>
            <a:r>
              <a:rPr lang="en-US" altLang="zh-CN" sz="2400" b="1">
                <a:solidFill>
                  <a:srgbClr val="FF33CC"/>
                </a:solidFill>
                <a:latin typeface="Arial" panose="020B0604020202020204" pitchFamily="34" charset="0"/>
              </a:rPr>
              <a:t>2</a:t>
            </a:r>
          </a:p>
        </p:txBody>
      </p:sp>
      <p:sp>
        <p:nvSpPr>
          <p:cNvPr id="10340" name="Text Box 10339"/>
          <p:cNvSpPr txBox="1"/>
          <p:nvPr/>
        </p:nvSpPr>
        <p:spPr>
          <a:xfrm>
            <a:off x="6553200" y="7696200"/>
            <a:ext cx="914400" cy="396875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altLang="zh-CN" sz="2000" b="1">
                <a:latin typeface="Arial" panose="020B0604020202020204" pitchFamily="34" charset="0"/>
              </a:rPr>
              <a:t>       </a:t>
            </a:r>
            <a:r>
              <a:rPr lang="en-US" altLang="zh-CN" sz="2000" b="1">
                <a:solidFill>
                  <a:schemeClr val="hlink"/>
                </a:solidFill>
                <a:latin typeface="Arial" panose="020B0604020202020204" pitchFamily="34" charset="0"/>
              </a:rPr>
              <a:t>3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02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102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2000"/>
                                        <p:tgtEl>
                                          <p:spTgt spid="103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0" dur="2000"/>
                                        <p:tgtEl>
                                          <p:spTgt spid="103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3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3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03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03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03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03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03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03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03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03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03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03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57" dur="1" fill="hold"/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5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103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03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6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1666 -0.02219 L 0.025 -0.88786 " pathEditMode="relative" rAng="0" ptsTypes="AA">
                                      <p:cBhvr>
                                        <p:cTn id="65" dur="2000" fill="hold"/>
                                        <p:tgtEl>
                                          <p:spTgt spid="1033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100" y="-43300"/>
                                    </p:animMotion>
                                  </p:childTnLst>
                                </p:cTn>
                              </p:par>
                              <p:par>
                                <p:cTn id="66" presetID="64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833 -0.03329 L -0.01667 -0.4541 " pathEditMode="relative" rAng="0" ptsTypes="AA">
                                      <p:cBhvr>
                                        <p:cTn id="67" dur="2000" fill="hold"/>
                                        <p:tgtEl>
                                          <p:spTgt spid="1033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00" y="-210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6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1667 -0.01781 L 3.33333E-6 -0.97226 " pathEditMode="relative" rAng="0" ptsTypes="AA">
                                      <p:cBhvr>
                                        <p:cTn id="71" dur="2000" fill="hold"/>
                                        <p:tgtEl>
                                          <p:spTgt spid="1034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00" y="-47700"/>
                                    </p:animMotion>
                                  </p:childTnLst>
                                </p:cTn>
                              </p:par>
                              <p:par>
                                <p:cTn id="72" presetID="64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1667 -0.01549 L -0.025 -0.47052 " pathEditMode="relative" rAng="0" ptsTypes="AA">
                                      <p:cBhvr>
                                        <p:cTn id="73" dur="2000" fill="hold"/>
                                        <p:tgtEl>
                                          <p:spTgt spid="1033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00" y="-228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5" grpId="0"/>
      <p:bldP spid="10246" grpId="0"/>
      <p:bldP spid="10247" grpId="0"/>
      <p:bldP spid="10312" grpId="0" animBg="1"/>
      <p:bldP spid="10316" grpId="0" animBg="1"/>
      <p:bldP spid="10330" grpId="0" animBg="1"/>
      <p:bldP spid="10331" grpId="0" animBg="1"/>
      <p:bldP spid="10332" grpId="0"/>
      <p:bldP spid="10333" grpId="0"/>
      <p:bldP spid="10337" grpId="0"/>
      <p:bldP spid="1034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2" name="Text Box 43011"/>
          <p:cNvSpPr txBox="1"/>
          <p:nvPr/>
        </p:nvSpPr>
        <p:spPr>
          <a:xfrm>
            <a:off x="381000" y="1524000"/>
            <a:ext cx="8458200" cy="366713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altLang="zh-CN" b="1" u="sng" err="1">
                <a:solidFill>
                  <a:srgbClr val="FF0000"/>
                </a:solidFill>
                <a:latin typeface="Tahoma" panose="020B0604030504040204" pitchFamily="34" charset="0"/>
              </a:rPr>
              <a:t>Nh</a:t>
            </a:r>
            <a:r>
              <a:rPr lang="en-US" altLang="zh-CN" b="1" u="sng" err="1">
                <a:solidFill>
                  <a:srgbClr val="FF0000"/>
                </a:solidFill>
                <a:latin typeface="Arial" panose="020B0604020202020204" pitchFamily="34" charset="0"/>
              </a:rPr>
              <a:t>ận</a:t>
            </a:r>
            <a:r>
              <a:rPr lang="en-US" altLang="zh-CN" b="1" u="sng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en-US" altLang="zh-CN" b="1" u="sng" err="1">
                <a:solidFill>
                  <a:srgbClr val="FF0000"/>
                </a:solidFill>
                <a:latin typeface="Arial" panose="020B0604020202020204" pitchFamily="34" charset="0"/>
              </a:rPr>
              <a:t>xét</a:t>
            </a:r>
            <a:r>
              <a:rPr lang="en-US" altLang="zh-CN">
                <a:latin typeface="Tahoma" panose="020B0604030504040204" pitchFamily="34" charset="0"/>
              </a:rPr>
              <a:t> : </a:t>
            </a:r>
            <a:r>
              <a:rPr lang="en-US" altLang="zh-CN" b="1" err="1">
                <a:latin typeface="Tahoma" panose="020B0604030504040204" pitchFamily="34" charset="0"/>
              </a:rPr>
              <a:t>Hai</a:t>
            </a:r>
            <a:r>
              <a:rPr lang="en-US" altLang="zh-CN" b="1">
                <a:latin typeface="Tahoma" panose="020B0604030504040204" pitchFamily="34" charset="0"/>
              </a:rPr>
              <a:t> </a:t>
            </a:r>
            <a:r>
              <a:rPr lang="en-US" altLang="zh-CN" b="1" err="1">
                <a:latin typeface="Tahoma" panose="020B0604030504040204" pitchFamily="34" charset="0"/>
              </a:rPr>
              <a:t>đường</a:t>
            </a:r>
            <a:r>
              <a:rPr lang="en-US" altLang="zh-CN" b="1">
                <a:latin typeface="Tahoma" panose="020B0604030504040204" pitchFamily="34" charset="0"/>
              </a:rPr>
              <a:t> </a:t>
            </a:r>
            <a:r>
              <a:rPr lang="en-US" altLang="zh-CN" b="1" err="1">
                <a:latin typeface="Tahoma" panose="020B0604030504040204" pitchFamily="34" charset="0"/>
              </a:rPr>
              <a:t>thẳng</a:t>
            </a:r>
            <a:r>
              <a:rPr lang="en-US" altLang="zh-CN" b="1">
                <a:latin typeface="Tahoma" panose="020B0604030504040204" pitchFamily="34" charset="0"/>
              </a:rPr>
              <a:t> y = ax + b ( a ≠ 0) </a:t>
            </a:r>
            <a:r>
              <a:rPr lang="en-US" altLang="zh-CN" b="1" err="1">
                <a:latin typeface="Tahoma" panose="020B0604030504040204" pitchFamily="34" charset="0"/>
              </a:rPr>
              <a:t>và</a:t>
            </a:r>
            <a:r>
              <a:rPr lang="en-US" altLang="zh-CN" b="1">
                <a:latin typeface="Tahoma" panose="020B0604030504040204" pitchFamily="34" charset="0"/>
              </a:rPr>
              <a:t> y = </a:t>
            </a:r>
            <a:r>
              <a:rPr lang="en-US" altLang="zh-CN" b="1" err="1">
                <a:latin typeface="Tahoma" panose="020B0604030504040204" pitchFamily="34" charset="0"/>
              </a:rPr>
              <a:t>a’x</a:t>
            </a:r>
            <a:r>
              <a:rPr lang="en-US" altLang="zh-CN" b="1">
                <a:latin typeface="Tahoma" panose="020B0604030504040204" pitchFamily="34" charset="0"/>
              </a:rPr>
              <a:t> + b’ ( a’ ≠ 0 ) </a:t>
            </a:r>
          </a:p>
        </p:txBody>
      </p:sp>
      <p:sp>
        <p:nvSpPr>
          <p:cNvPr id="43013" name="Text Box 43012"/>
          <p:cNvSpPr txBox="1"/>
          <p:nvPr/>
        </p:nvSpPr>
        <p:spPr>
          <a:xfrm>
            <a:off x="1219200" y="2590800"/>
            <a:ext cx="6781800" cy="396875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altLang="zh-CN" sz="2000" b="1">
                <a:latin typeface="Tahoma" panose="020B0604030504040204" pitchFamily="34" charset="0"/>
              </a:rPr>
              <a:t>* Song </a:t>
            </a:r>
            <a:r>
              <a:rPr lang="en-US" altLang="zh-CN" sz="2000" b="1" err="1">
                <a:latin typeface="Tahoma" panose="020B0604030504040204" pitchFamily="34" charset="0"/>
              </a:rPr>
              <a:t>song</a:t>
            </a:r>
            <a:r>
              <a:rPr lang="en-US" altLang="zh-CN" sz="2000" b="1">
                <a:latin typeface="Tahoma" panose="020B0604030504040204" pitchFamily="34" charset="0"/>
              </a:rPr>
              <a:t> </a:t>
            </a:r>
            <a:r>
              <a:rPr lang="en-US" altLang="zh-CN" sz="2000" b="1" err="1">
                <a:latin typeface="Tahoma" panose="020B0604030504040204" pitchFamily="34" charset="0"/>
              </a:rPr>
              <a:t>với</a:t>
            </a:r>
            <a:r>
              <a:rPr lang="en-US" altLang="zh-CN" sz="2000" b="1">
                <a:latin typeface="Tahoma" panose="020B0604030504040204" pitchFamily="34" charset="0"/>
              </a:rPr>
              <a:t> </a:t>
            </a:r>
            <a:r>
              <a:rPr lang="en-US" altLang="zh-CN" sz="2000" b="1" err="1">
                <a:latin typeface="Tahoma" panose="020B0604030504040204" pitchFamily="34" charset="0"/>
              </a:rPr>
              <a:t>nhau</a:t>
            </a:r>
            <a:r>
              <a:rPr lang="en-US" altLang="zh-CN" sz="2000" b="1">
                <a:latin typeface="Tahoma" panose="020B0604030504040204" pitchFamily="34" charset="0"/>
              </a:rPr>
              <a:t> </a:t>
            </a:r>
            <a:r>
              <a:rPr lang="en-US" altLang="zh-CN" sz="2000" b="1" err="1">
                <a:latin typeface="Tahoma" panose="020B0604030504040204" pitchFamily="34" charset="0"/>
              </a:rPr>
              <a:t>khi</a:t>
            </a:r>
            <a:r>
              <a:rPr lang="en-US" altLang="zh-CN" sz="2000" b="1">
                <a:latin typeface="Tahoma" panose="020B0604030504040204" pitchFamily="34" charset="0"/>
              </a:rPr>
              <a:t> </a:t>
            </a:r>
            <a:r>
              <a:rPr lang="en-US" altLang="zh-CN" sz="2000" b="1" err="1">
                <a:latin typeface="Tahoma" panose="020B0604030504040204" pitchFamily="34" charset="0"/>
              </a:rPr>
              <a:t>và</a:t>
            </a:r>
            <a:r>
              <a:rPr lang="en-US" altLang="zh-CN" sz="2000" b="1">
                <a:latin typeface="Tahoma" panose="020B0604030504040204" pitchFamily="34" charset="0"/>
              </a:rPr>
              <a:t> </a:t>
            </a:r>
            <a:r>
              <a:rPr lang="en-US" altLang="zh-CN" sz="2000" b="1" err="1">
                <a:latin typeface="Tahoma" panose="020B0604030504040204" pitchFamily="34" charset="0"/>
              </a:rPr>
              <a:t>chỉ</a:t>
            </a:r>
            <a:r>
              <a:rPr lang="en-US" altLang="zh-CN" sz="2000" b="1">
                <a:latin typeface="Tahoma" panose="020B0604030504040204" pitchFamily="34" charset="0"/>
              </a:rPr>
              <a:t> </a:t>
            </a:r>
            <a:r>
              <a:rPr lang="en-US" altLang="zh-CN" sz="2000" b="1" err="1">
                <a:latin typeface="Tahoma" panose="020B0604030504040204" pitchFamily="34" charset="0"/>
              </a:rPr>
              <a:t>khi</a:t>
            </a:r>
            <a:r>
              <a:rPr lang="en-US" altLang="zh-CN" sz="2000" b="1">
                <a:latin typeface="Tahoma" panose="020B0604030504040204" pitchFamily="34" charset="0"/>
              </a:rPr>
              <a:t> a = a’   ,  b ≠ b’</a:t>
            </a:r>
          </a:p>
        </p:txBody>
      </p:sp>
      <p:sp>
        <p:nvSpPr>
          <p:cNvPr id="17411" name="Text Box 43013"/>
          <p:cNvSpPr txBox="1"/>
          <p:nvPr/>
        </p:nvSpPr>
        <p:spPr>
          <a:xfrm>
            <a:off x="228600" y="0"/>
            <a:ext cx="8915400" cy="396875"/>
          </a:xfrm>
          <a:prstGeom prst="rect">
            <a:avLst/>
          </a:prstGeom>
          <a:solidFill>
            <a:schemeClr val="accent1"/>
          </a:solidFill>
          <a:ln w="9525">
            <a:noFill/>
          </a:ln>
        </p:spPr>
        <p:txBody>
          <a:bodyPr anchor="t" anchorCtr="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altLang="zh-CN" sz="2000" b="1" u="sng" err="1">
                <a:solidFill>
                  <a:srgbClr val="FF0000"/>
                </a:solidFill>
                <a:latin typeface="Tahoma" panose="020B0604030504040204" pitchFamily="34" charset="0"/>
              </a:rPr>
              <a:t>Tiết</a:t>
            </a:r>
            <a:r>
              <a:rPr lang="en-US" altLang="zh-CN" sz="2000" b="1" u="sng">
                <a:solidFill>
                  <a:srgbClr val="FF0000"/>
                </a:solidFill>
                <a:latin typeface="Tahoma" panose="020B0604030504040204" pitchFamily="34" charset="0"/>
              </a:rPr>
              <a:t> 25</a:t>
            </a:r>
            <a:r>
              <a:rPr lang="en-US" altLang="zh-CN" sz="2000" b="1">
                <a:solidFill>
                  <a:srgbClr val="FF0000"/>
                </a:solidFill>
                <a:latin typeface="Tahoma" panose="020B0604030504040204" pitchFamily="34" charset="0"/>
              </a:rPr>
              <a:t> :ĐƯỜNG THẲNG SONG </a:t>
            </a:r>
            <a:r>
              <a:rPr lang="en-US" altLang="zh-CN" sz="2000" b="1" err="1">
                <a:solidFill>
                  <a:srgbClr val="FF0000"/>
                </a:solidFill>
                <a:latin typeface="Tahoma" panose="020B0604030504040204" pitchFamily="34" charset="0"/>
              </a:rPr>
              <a:t>SONG</a:t>
            </a:r>
            <a:r>
              <a:rPr lang="en-US" altLang="zh-CN" sz="2000" b="1">
                <a:solidFill>
                  <a:srgbClr val="FF0000"/>
                </a:solidFill>
                <a:latin typeface="Tahoma" panose="020B0604030504040204" pitchFamily="34" charset="0"/>
              </a:rPr>
              <a:t> VÀ ĐƯỜNG THẲNG CẮT NHAU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430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430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430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430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012" grpId="0"/>
      <p:bldP spid="4301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s 45057"/>
          <p:cNvSpPr/>
          <p:nvPr/>
        </p:nvSpPr>
        <p:spPr>
          <a:xfrm>
            <a:off x="-228600" y="0"/>
            <a:ext cx="9144000" cy="6858000"/>
          </a:xfrm>
          <a:prstGeom prst="rect">
            <a:avLst/>
          </a:prstGeom>
          <a:solidFill>
            <a:schemeClr val="tx2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anchor="t" anchorCtr="0"/>
          <a:lstStyle/>
          <a:p>
            <a:pPr eaLnBrk="0" hangingPunct="0"/>
            <a:endParaRPr lang="en-US" altLang="zh-CN">
              <a:latin typeface="Arial" panose="020B0604020202020204" pitchFamily="34" charset="0"/>
            </a:endParaRPr>
          </a:p>
        </p:txBody>
      </p:sp>
      <p:sp>
        <p:nvSpPr>
          <p:cNvPr id="18434" name="Text Box 45058"/>
          <p:cNvSpPr txBox="1"/>
          <p:nvPr/>
        </p:nvSpPr>
        <p:spPr>
          <a:xfrm>
            <a:off x="762000" y="533400"/>
            <a:ext cx="7848600" cy="831850"/>
          </a:xfrm>
          <a:prstGeom prst="rect">
            <a:avLst/>
          </a:prstGeom>
          <a:solidFill>
            <a:schemeClr val="folHlink"/>
          </a:solidFill>
          <a:ln w="9525" cap="flat" cmpd="sng">
            <a:solidFill>
              <a:srgbClr val="FF0000"/>
            </a:solidFill>
            <a:prstDash val="solid"/>
            <a:miter/>
            <a:headEnd type="none" w="med" len="med"/>
            <a:tailEnd type="none" w="med" len="med"/>
          </a:ln>
        </p:spPr>
        <p:txBody>
          <a:bodyPr anchor="t" anchorCtr="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altLang="zh-CN" sz="2400" b="1" err="1">
                <a:latin typeface="Tahoma" panose="020B0604030504040204" pitchFamily="34" charset="0"/>
              </a:rPr>
              <a:t>Bài</a:t>
            </a:r>
            <a:r>
              <a:rPr lang="en-US" altLang="zh-CN" sz="2400" b="1">
                <a:latin typeface="Tahoma" panose="020B0604030504040204" pitchFamily="34" charset="0"/>
              </a:rPr>
              <a:t> </a:t>
            </a:r>
            <a:r>
              <a:rPr lang="en-US" altLang="zh-CN" sz="2400" b="1" err="1">
                <a:latin typeface="Tahoma" panose="020B0604030504040204" pitchFamily="34" charset="0"/>
              </a:rPr>
              <a:t>tập</a:t>
            </a:r>
            <a:r>
              <a:rPr lang="en-US" altLang="zh-CN" b="1">
                <a:latin typeface="Tahoma" panose="020B0604030504040204" pitchFamily="34" charset="0"/>
              </a:rPr>
              <a:t> :</a:t>
            </a:r>
            <a:r>
              <a:rPr lang="en-US" altLang="zh-CN" sz="2400" b="1">
                <a:latin typeface="Tahoma" panose="020B0604030504040204" pitchFamily="34" charset="0"/>
              </a:rPr>
              <a:t> </a:t>
            </a:r>
            <a:r>
              <a:rPr lang="en-US" altLang="zh-CN" sz="2400" b="1" err="1">
                <a:latin typeface="Tahoma" panose="020B0604030504040204" pitchFamily="34" charset="0"/>
              </a:rPr>
              <a:t>Hãy</a:t>
            </a:r>
            <a:r>
              <a:rPr lang="en-US" altLang="zh-CN" sz="2400" b="1">
                <a:latin typeface="Tahoma" panose="020B0604030504040204" pitchFamily="34" charset="0"/>
              </a:rPr>
              <a:t> </a:t>
            </a:r>
            <a:r>
              <a:rPr lang="en-US" altLang="zh-CN" sz="2400" b="1" err="1">
                <a:latin typeface="Tahoma" panose="020B0604030504040204" pitchFamily="34" charset="0"/>
              </a:rPr>
              <a:t>chỉ</a:t>
            </a:r>
            <a:r>
              <a:rPr lang="en-US" altLang="zh-CN" sz="2400" b="1">
                <a:latin typeface="Tahoma" panose="020B0604030504040204" pitchFamily="34" charset="0"/>
              </a:rPr>
              <a:t> </a:t>
            </a:r>
            <a:r>
              <a:rPr lang="en-US" altLang="zh-CN" sz="2400" b="1" err="1">
                <a:latin typeface="Tahoma" panose="020B0604030504040204" pitchFamily="34" charset="0"/>
              </a:rPr>
              <a:t>ra</a:t>
            </a:r>
            <a:r>
              <a:rPr lang="en-US" altLang="zh-CN" sz="2400" b="1">
                <a:latin typeface="Tahoma" panose="020B0604030504040204" pitchFamily="34" charset="0"/>
              </a:rPr>
              <a:t> </a:t>
            </a:r>
            <a:r>
              <a:rPr lang="en-US" altLang="zh-CN" sz="2400" b="1" err="1">
                <a:latin typeface="Tahoma" panose="020B0604030504040204" pitchFamily="34" charset="0"/>
              </a:rPr>
              <a:t>các</a:t>
            </a:r>
            <a:r>
              <a:rPr lang="en-US" altLang="zh-CN" sz="2400" b="1">
                <a:latin typeface="Tahoma" panose="020B0604030504040204" pitchFamily="34" charset="0"/>
              </a:rPr>
              <a:t> </a:t>
            </a:r>
            <a:r>
              <a:rPr lang="en-US" altLang="zh-CN" sz="2400" b="1" err="1">
                <a:latin typeface="Tahoma" panose="020B0604030504040204" pitchFamily="34" charset="0"/>
              </a:rPr>
              <a:t>cặp</a:t>
            </a:r>
            <a:r>
              <a:rPr lang="en-US" altLang="zh-CN" sz="2400" b="1">
                <a:latin typeface="Tahoma" panose="020B0604030504040204" pitchFamily="34" charset="0"/>
              </a:rPr>
              <a:t> </a:t>
            </a:r>
            <a:r>
              <a:rPr lang="en-US" altLang="zh-CN" sz="2400" b="1" err="1">
                <a:latin typeface="Tahoma" panose="020B0604030504040204" pitchFamily="34" charset="0"/>
              </a:rPr>
              <a:t>đường</a:t>
            </a:r>
            <a:r>
              <a:rPr lang="en-US" altLang="zh-CN" sz="2400" b="1">
                <a:latin typeface="Tahoma" panose="020B0604030504040204" pitchFamily="34" charset="0"/>
              </a:rPr>
              <a:t> </a:t>
            </a:r>
            <a:r>
              <a:rPr lang="en-US" altLang="zh-CN" sz="2400" b="1" err="1">
                <a:latin typeface="Tahoma" panose="020B0604030504040204" pitchFamily="34" charset="0"/>
              </a:rPr>
              <a:t>thẳng</a:t>
            </a:r>
            <a:r>
              <a:rPr lang="en-US" altLang="zh-CN" sz="2400" b="1">
                <a:latin typeface="Tahoma" panose="020B0604030504040204" pitchFamily="34" charset="0"/>
              </a:rPr>
              <a:t> song </a:t>
            </a:r>
            <a:r>
              <a:rPr lang="en-US" altLang="zh-CN" sz="2400" b="1" err="1">
                <a:latin typeface="Tahoma" panose="020B0604030504040204" pitchFamily="34" charset="0"/>
              </a:rPr>
              <a:t>song</a:t>
            </a:r>
            <a:r>
              <a:rPr lang="en-US" altLang="zh-CN" sz="2400" b="1">
                <a:latin typeface="Tahoma" panose="020B0604030504040204" pitchFamily="34" charset="0"/>
              </a:rPr>
              <a:t>  </a:t>
            </a:r>
            <a:r>
              <a:rPr lang="en-US" altLang="zh-CN" sz="2400" b="1" err="1">
                <a:latin typeface="Tahoma" panose="020B0604030504040204" pitchFamily="34" charset="0"/>
              </a:rPr>
              <a:t>trong</a:t>
            </a:r>
            <a:r>
              <a:rPr lang="en-US" altLang="zh-CN" sz="2400" b="1">
                <a:latin typeface="Tahoma" panose="020B0604030504040204" pitchFamily="34" charset="0"/>
              </a:rPr>
              <a:t> </a:t>
            </a:r>
            <a:r>
              <a:rPr lang="en-US" altLang="zh-CN" sz="2400" b="1" err="1">
                <a:latin typeface="Tahoma" panose="020B0604030504040204" pitchFamily="34" charset="0"/>
              </a:rPr>
              <a:t>các</a:t>
            </a:r>
            <a:r>
              <a:rPr lang="en-US" altLang="zh-CN" sz="2400" b="1">
                <a:latin typeface="Tahoma" panose="020B0604030504040204" pitchFamily="34" charset="0"/>
              </a:rPr>
              <a:t> </a:t>
            </a:r>
            <a:r>
              <a:rPr lang="en-US" altLang="zh-CN" sz="2400" b="1" err="1">
                <a:latin typeface="Tahoma" panose="020B0604030504040204" pitchFamily="34" charset="0"/>
              </a:rPr>
              <a:t>đường</a:t>
            </a:r>
            <a:r>
              <a:rPr lang="en-US" altLang="zh-CN" sz="2400" b="1">
                <a:latin typeface="Tahoma" panose="020B0604030504040204" pitchFamily="34" charset="0"/>
              </a:rPr>
              <a:t> </a:t>
            </a:r>
            <a:r>
              <a:rPr lang="en-US" altLang="zh-CN" sz="2400" b="1" err="1">
                <a:latin typeface="Tahoma" panose="020B0604030504040204" pitchFamily="34" charset="0"/>
              </a:rPr>
              <a:t>thẳng</a:t>
            </a:r>
            <a:r>
              <a:rPr lang="en-US" altLang="zh-CN" sz="2400" b="1">
                <a:latin typeface="Tahoma" panose="020B0604030504040204" pitchFamily="34" charset="0"/>
              </a:rPr>
              <a:t> </a:t>
            </a:r>
            <a:r>
              <a:rPr lang="en-US" altLang="zh-CN" sz="2400" b="1" err="1">
                <a:latin typeface="Tahoma" panose="020B0604030504040204" pitchFamily="34" charset="0"/>
              </a:rPr>
              <a:t>sau</a:t>
            </a:r>
            <a:r>
              <a:rPr lang="en-US" altLang="zh-CN" sz="2400" b="1">
                <a:latin typeface="Tahoma" panose="020B0604030504040204" pitchFamily="34" charset="0"/>
              </a:rPr>
              <a:t> :</a:t>
            </a:r>
          </a:p>
        </p:txBody>
      </p:sp>
      <p:sp>
        <p:nvSpPr>
          <p:cNvPr id="18435" name="Text Box 45059"/>
          <p:cNvSpPr txBox="1"/>
          <p:nvPr/>
        </p:nvSpPr>
        <p:spPr>
          <a:xfrm>
            <a:off x="1752600" y="1752600"/>
            <a:ext cx="5943600" cy="2430463"/>
          </a:xfrm>
          <a:prstGeom prst="rect">
            <a:avLst/>
          </a:prstGeom>
          <a:solidFill>
            <a:srgbClr val="FFFF99"/>
          </a:solidFill>
          <a:ln w="9525">
            <a:noFill/>
          </a:ln>
        </p:spPr>
        <p:txBody>
          <a:bodyPr anchor="t" anchorCtr="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altLang="zh-CN" b="1">
                <a:solidFill>
                  <a:srgbClr val="FF0000"/>
                </a:solidFill>
                <a:latin typeface="Tahoma" panose="020B0604030504040204" pitchFamily="34" charset="0"/>
              </a:rPr>
              <a:t>(d1) :  y = </a:t>
            </a:r>
            <a:r>
              <a:rPr lang="en-US" altLang="zh-CN" b="1">
                <a:solidFill>
                  <a:schemeClr val="bg2"/>
                </a:solidFill>
                <a:latin typeface="Tahoma" panose="020B0604030504040204" pitchFamily="34" charset="0"/>
              </a:rPr>
              <a:t>- </a:t>
            </a:r>
            <a:r>
              <a:rPr lang="en-US" altLang="zh-CN" b="1">
                <a:solidFill>
                  <a:srgbClr val="FF0000"/>
                </a:solidFill>
                <a:latin typeface="Tahoma" panose="020B0604030504040204" pitchFamily="34" charset="0"/>
              </a:rPr>
              <a:t>     x + 5             (d2) : y = </a:t>
            </a:r>
            <a:r>
              <a:rPr lang="en-US" altLang="zh-CN" b="1">
                <a:solidFill>
                  <a:schemeClr val="bg2"/>
                </a:solidFill>
                <a:latin typeface="Tahoma" panose="020B0604030504040204" pitchFamily="34" charset="0"/>
              </a:rPr>
              <a:t>-</a:t>
            </a:r>
            <a:r>
              <a:rPr lang="en-US" altLang="zh-CN" b="1">
                <a:solidFill>
                  <a:srgbClr val="FF0000"/>
                </a:solidFill>
                <a:latin typeface="Tahoma" panose="020B0604030504040204" pitchFamily="34" charset="0"/>
              </a:rPr>
              <a:t>       x + 3</a:t>
            </a:r>
          </a:p>
          <a:p>
            <a:pPr eaLnBrk="0" hangingPunct="0">
              <a:spcBef>
                <a:spcPct val="50000"/>
              </a:spcBef>
            </a:pPr>
            <a:endParaRPr lang="en-US" altLang="zh-CN" b="1">
              <a:solidFill>
                <a:srgbClr val="FF0000"/>
              </a:solidFill>
              <a:latin typeface="Tahoma" panose="020B0604030504040204" pitchFamily="34" charset="0"/>
            </a:endParaRPr>
          </a:p>
          <a:p>
            <a:pPr eaLnBrk="0" hangingPunct="0">
              <a:spcBef>
                <a:spcPct val="50000"/>
              </a:spcBef>
            </a:pPr>
            <a:r>
              <a:rPr lang="en-US" altLang="zh-CN" b="1">
                <a:solidFill>
                  <a:srgbClr val="FF0000"/>
                </a:solidFill>
                <a:latin typeface="Tahoma" panose="020B0604030504040204" pitchFamily="34" charset="0"/>
              </a:rPr>
              <a:t>(d3) :  y = </a:t>
            </a:r>
            <a:r>
              <a:rPr lang="en-US" altLang="zh-CN" b="1">
                <a:solidFill>
                  <a:schemeClr val="bg2"/>
                </a:solidFill>
                <a:latin typeface="Tahoma" panose="020B0604030504040204" pitchFamily="34" charset="0"/>
              </a:rPr>
              <a:t>- </a:t>
            </a:r>
            <a:r>
              <a:rPr lang="en-US" altLang="zh-CN" b="1">
                <a:solidFill>
                  <a:srgbClr val="FF0000"/>
                </a:solidFill>
                <a:latin typeface="Tahoma" panose="020B0604030504040204" pitchFamily="34" charset="0"/>
              </a:rPr>
              <a:t>   x – 1               (d4) :  y = </a:t>
            </a:r>
            <a:r>
              <a:rPr lang="en-US" altLang="zh-CN" b="1">
                <a:solidFill>
                  <a:schemeClr val="bg2"/>
                </a:solidFill>
                <a:latin typeface="Tahoma" panose="020B0604030504040204" pitchFamily="34" charset="0"/>
              </a:rPr>
              <a:t>-</a:t>
            </a:r>
            <a:r>
              <a:rPr lang="en-US" altLang="zh-CN" b="1">
                <a:solidFill>
                  <a:srgbClr val="FF0000"/>
                </a:solidFill>
                <a:latin typeface="Tahoma" panose="020B0604030504040204" pitchFamily="34" charset="0"/>
              </a:rPr>
              <a:t>    x + 5 </a:t>
            </a:r>
          </a:p>
          <a:p>
            <a:pPr eaLnBrk="0" hangingPunct="0">
              <a:spcBef>
                <a:spcPct val="50000"/>
              </a:spcBef>
            </a:pPr>
            <a:endParaRPr lang="en-US" altLang="zh-CN" b="1">
              <a:solidFill>
                <a:srgbClr val="FF0000"/>
              </a:solidFill>
              <a:latin typeface="Tahoma" panose="020B0604030504040204" pitchFamily="34" charset="0"/>
            </a:endParaRPr>
          </a:p>
          <a:p>
            <a:pPr eaLnBrk="0" hangingPunct="0">
              <a:spcBef>
                <a:spcPct val="50000"/>
              </a:spcBef>
            </a:pPr>
            <a:r>
              <a:rPr lang="en-US" altLang="zh-CN" b="1">
                <a:solidFill>
                  <a:srgbClr val="FF0000"/>
                </a:solidFill>
                <a:latin typeface="Tahoma" panose="020B0604030504040204" pitchFamily="34" charset="0"/>
              </a:rPr>
              <a:t>(d5) : y = </a:t>
            </a:r>
            <a:r>
              <a:rPr lang="en-US" altLang="zh-CN" b="1">
                <a:solidFill>
                  <a:schemeClr val="bg2"/>
                </a:solidFill>
                <a:latin typeface="Tahoma" panose="020B0604030504040204" pitchFamily="34" charset="0"/>
              </a:rPr>
              <a:t>- </a:t>
            </a:r>
            <a:r>
              <a:rPr lang="en-US" altLang="zh-CN" b="1">
                <a:solidFill>
                  <a:srgbClr val="FF0000"/>
                </a:solidFill>
                <a:latin typeface="Tahoma" panose="020B0604030504040204" pitchFamily="34" charset="0"/>
              </a:rPr>
              <a:t>     x – 1,5</a:t>
            </a:r>
          </a:p>
          <a:p>
            <a:pPr eaLnBrk="0" hangingPunct="0">
              <a:spcBef>
                <a:spcPct val="50000"/>
              </a:spcBef>
            </a:pPr>
            <a:endParaRPr lang="en-US" altLang="zh-CN" b="1">
              <a:solidFill>
                <a:srgbClr val="FF0000"/>
              </a:solidFill>
              <a:latin typeface="Tahoma" panose="020B0604030504040204" pitchFamily="34" charset="0"/>
            </a:endParaRPr>
          </a:p>
        </p:txBody>
      </p:sp>
      <p:graphicFrame>
        <p:nvGraphicFramePr>
          <p:cNvPr id="18436" name="Object 45060"/>
          <p:cNvGraphicFramePr/>
          <p:nvPr/>
        </p:nvGraphicFramePr>
        <p:xfrm>
          <a:off x="3352800" y="1676400"/>
          <a:ext cx="17145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3" r:id="rId3" imgW="139700" imgH="393700" progId="Equation.3">
                  <p:embed/>
                </p:oleObj>
              </mc:Choice>
              <mc:Fallback>
                <p:oleObj r:id="rId3" imgW="139700" imgH="393700" progId="Equation.3">
                  <p:embed/>
                  <p:pic>
                    <p:nvPicPr>
                      <p:cNvPr id="0" name="Picture 3076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352800" y="1676400"/>
                        <a:ext cx="171450" cy="4826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37" name="Object 45061"/>
          <p:cNvGraphicFramePr/>
          <p:nvPr/>
        </p:nvGraphicFramePr>
        <p:xfrm>
          <a:off x="6400800" y="1752600"/>
          <a:ext cx="381000" cy="341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4" r:id="rId5" imgW="241300" imgH="215900" progId="Equation.3">
                  <p:embed/>
                </p:oleObj>
              </mc:Choice>
              <mc:Fallback>
                <p:oleObj r:id="rId5" imgW="241300" imgH="215900" progId="Equation.3">
                  <p:embed/>
                  <p:pic>
                    <p:nvPicPr>
                      <p:cNvPr id="0" name="Picture 3083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6400800" y="1752600"/>
                        <a:ext cx="381000" cy="341313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38" name="Object 45062"/>
          <p:cNvGraphicFramePr/>
          <p:nvPr/>
        </p:nvGraphicFramePr>
        <p:xfrm>
          <a:off x="3276600" y="2514600"/>
          <a:ext cx="17145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5" r:id="rId7" imgW="139700" imgH="393700" progId="Equation.3">
                  <p:embed/>
                </p:oleObj>
              </mc:Choice>
              <mc:Fallback>
                <p:oleObj r:id="rId7" imgW="139700" imgH="393700" progId="Equation.3">
                  <p:embed/>
                  <p:pic>
                    <p:nvPicPr>
                      <p:cNvPr id="0" name="Picture 3082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276600" y="2514600"/>
                        <a:ext cx="171450" cy="4826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39" name="Object 45063"/>
          <p:cNvGraphicFramePr/>
          <p:nvPr/>
        </p:nvGraphicFramePr>
        <p:xfrm>
          <a:off x="6381750" y="2514600"/>
          <a:ext cx="17145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6" r:id="rId8" imgW="139700" imgH="393700" progId="Equation.3">
                  <p:embed/>
                </p:oleObj>
              </mc:Choice>
              <mc:Fallback>
                <p:oleObj r:id="rId8" imgW="139700" imgH="393700" progId="Equation.3">
                  <p:embed/>
                  <p:pic>
                    <p:nvPicPr>
                      <p:cNvPr id="0" name="Picture 3084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6381750" y="2514600"/>
                        <a:ext cx="171450" cy="4826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40" name="Object 45064"/>
          <p:cNvGraphicFramePr/>
          <p:nvPr/>
        </p:nvGraphicFramePr>
        <p:xfrm>
          <a:off x="3124200" y="3392488"/>
          <a:ext cx="381000" cy="3413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7" r:id="rId9" imgW="241300" imgH="215900" progId="Equation.3">
                  <p:embed/>
                </p:oleObj>
              </mc:Choice>
              <mc:Fallback>
                <p:oleObj r:id="rId9" imgW="241300" imgH="215900" progId="Equation.3">
                  <p:embed/>
                  <p:pic>
                    <p:nvPicPr>
                      <p:cNvPr id="0" name="Picture 3077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3124200" y="3392488"/>
                        <a:ext cx="381000" cy="341312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441" name="Text Box 45065"/>
          <p:cNvSpPr txBox="1"/>
          <p:nvPr/>
        </p:nvSpPr>
        <p:spPr>
          <a:xfrm>
            <a:off x="228600" y="0"/>
            <a:ext cx="8915400" cy="396875"/>
          </a:xfrm>
          <a:prstGeom prst="rect">
            <a:avLst/>
          </a:prstGeom>
          <a:solidFill>
            <a:schemeClr val="accent1"/>
          </a:solidFill>
          <a:ln w="9525">
            <a:noFill/>
          </a:ln>
        </p:spPr>
        <p:txBody>
          <a:bodyPr anchor="t" anchorCtr="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altLang="zh-CN" sz="2000" b="1" u="sng" err="1">
                <a:solidFill>
                  <a:srgbClr val="FF0000"/>
                </a:solidFill>
                <a:latin typeface="Tahoma" panose="020B0604030504040204" pitchFamily="34" charset="0"/>
              </a:rPr>
              <a:t>Tiết</a:t>
            </a:r>
            <a:r>
              <a:rPr lang="en-US" altLang="zh-CN" sz="2000" b="1" u="sng">
                <a:solidFill>
                  <a:srgbClr val="FF0000"/>
                </a:solidFill>
                <a:latin typeface="Tahoma" panose="020B0604030504040204" pitchFamily="34" charset="0"/>
              </a:rPr>
              <a:t> 25</a:t>
            </a:r>
            <a:r>
              <a:rPr lang="en-US" altLang="zh-CN" sz="2000" b="1">
                <a:solidFill>
                  <a:srgbClr val="FF0000"/>
                </a:solidFill>
                <a:latin typeface="Tahoma" panose="020B0604030504040204" pitchFamily="34" charset="0"/>
              </a:rPr>
              <a:t> :ĐƯỜNG THẲNG SONG </a:t>
            </a:r>
            <a:r>
              <a:rPr lang="en-US" altLang="zh-CN" sz="2000" b="1" err="1">
                <a:solidFill>
                  <a:srgbClr val="FF0000"/>
                </a:solidFill>
                <a:latin typeface="Tahoma" panose="020B0604030504040204" pitchFamily="34" charset="0"/>
              </a:rPr>
              <a:t>SONG</a:t>
            </a:r>
            <a:r>
              <a:rPr lang="en-US" altLang="zh-CN" sz="2000" b="1">
                <a:solidFill>
                  <a:srgbClr val="FF0000"/>
                </a:solidFill>
                <a:latin typeface="Tahoma" panose="020B0604030504040204" pitchFamily="34" charset="0"/>
              </a:rPr>
              <a:t> VÀ ĐƯỜNG THẲNG CẮT NHAU </a:t>
            </a:r>
          </a:p>
        </p:txBody>
      </p:sp>
      <p:sp>
        <p:nvSpPr>
          <p:cNvPr id="45067" name="Text Box 45066"/>
          <p:cNvSpPr txBox="1"/>
          <p:nvPr/>
        </p:nvSpPr>
        <p:spPr>
          <a:xfrm>
            <a:off x="1905000" y="4191000"/>
            <a:ext cx="6705600" cy="2589213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altLang="zh-CN" sz="2800">
                <a:solidFill>
                  <a:schemeClr val="folHlink"/>
                </a:solidFill>
                <a:latin typeface="Arial" panose="020B0604020202020204" pitchFamily="34" charset="0"/>
              </a:rPr>
              <a:t> </a:t>
            </a:r>
            <a:r>
              <a:rPr lang="en-US" altLang="zh-CN" sz="2800" b="1" i="1" err="1">
                <a:solidFill>
                  <a:schemeClr val="folHlink"/>
                </a:solidFill>
                <a:latin typeface="Arial" panose="020B0604020202020204" pitchFamily="34" charset="0"/>
              </a:rPr>
              <a:t>Trả</a:t>
            </a:r>
            <a:r>
              <a:rPr lang="en-US" altLang="zh-CN" sz="2800" b="1" i="1">
                <a:solidFill>
                  <a:schemeClr val="folHlink"/>
                </a:solidFill>
                <a:latin typeface="Arial" panose="020B0604020202020204" pitchFamily="34" charset="0"/>
              </a:rPr>
              <a:t> </a:t>
            </a:r>
            <a:r>
              <a:rPr lang="en-US" altLang="zh-CN" sz="2800" b="1" i="1" err="1">
                <a:solidFill>
                  <a:schemeClr val="folHlink"/>
                </a:solidFill>
                <a:latin typeface="Arial" panose="020B0604020202020204" pitchFamily="34" charset="0"/>
              </a:rPr>
              <a:t>lời</a:t>
            </a:r>
            <a:r>
              <a:rPr lang="en-US" altLang="zh-CN" sz="2800" b="1" i="1">
                <a:solidFill>
                  <a:schemeClr val="folHlink"/>
                </a:solidFill>
                <a:latin typeface="Arial" panose="020B0604020202020204" pitchFamily="34" charset="0"/>
              </a:rPr>
              <a:t> :</a:t>
            </a:r>
            <a:r>
              <a:rPr lang="en-US" altLang="zh-CN" sz="2800">
                <a:solidFill>
                  <a:schemeClr val="folHlink"/>
                </a:solidFill>
                <a:latin typeface="Arial" panose="020B0604020202020204" pitchFamily="34" charset="0"/>
              </a:rPr>
              <a:t>    </a:t>
            </a:r>
            <a:r>
              <a:rPr lang="en-US" altLang="zh-CN" sz="2800" err="1">
                <a:solidFill>
                  <a:schemeClr val="folHlink"/>
                </a:solidFill>
                <a:latin typeface="Arial" panose="020B0604020202020204" pitchFamily="34" charset="0"/>
              </a:rPr>
              <a:t>Các</a:t>
            </a:r>
            <a:r>
              <a:rPr lang="en-US" altLang="zh-CN" sz="2800">
                <a:solidFill>
                  <a:schemeClr val="folHlink"/>
                </a:solidFill>
                <a:latin typeface="Arial" panose="020B0604020202020204" pitchFamily="34" charset="0"/>
              </a:rPr>
              <a:t> </a:t>
            </a:r>
            <a:r>
              <a:rPr lang="en-US" altLang="zh-CN" sz="2800" err="1">
                <a:solidFill>
                  <a:schemeClr val="folHlink"/>
                </a:solidFill>
                <a:latin typeface="Arial" panose="020B0604020202020204" pitchFamily="34" charset="0"/>
              </a:rPr>
              <a:t>cặp</a:t>
            </a:r>
            <a:r>
              <a:rPr lang="en-US" altLang="zh-CN" sz="2800">
                <a:solidFill>
                  <a:schemeClr val="folHlink"/>
                </a:solidFill>
                <a:latin typeface="Arial" panose="020B0604020202020204" pitchFamily="34" charset="0"/>
              </a:rPr>
              <a:t> </a:t>
            </a:r>
            <a:r>
              <a:rPr lang="en-US" altLang="zh-CN" sz="2800" err="1">
                <a:solidFill>
                  <a:schemeClr val="folHlink"/>
                </a:solidFill>
                <a:latin typeface="Arial" panose="020B0604020202020204" pitchFamily="34" charset="0"/>
              </a:rPr>
              <a:t>đường</a:t>
            </a:r>
            <a:r>
              <a:rPr lang="en-US" altLang="zh-CN" sz="2800">
                <a:solidFill>
                  <a:schemeClr val="folHlink"/>
                </a:solidFill>
                <a:latin typeface="Arial" panose="020B0604020202020204" pitchFamily="34" charset="0"/>
              </a:rPr>
              <a:t> </a:t>
            </a:r>
            <a:r>
              <a:rPr lang="en-US" altLang="zh-CN" sz="2800" err="1">
                <a:solidFill>
                  <a:schemeClr val="folHlink"/>
                </a:solidFill>
                <a:latin typeface="Arial" panose="020B0604020202020204" pitchFamily="34" charset="0"/>
              </a:rPr>
              <a:t>thẳng</a:t>
            </a:r>
            <a:r>
              <a:rPr lang="en-US" altLang="zh-CN" sz="2800">
                <a:solidFill>
                  <a:schemeClr val="folHlink"/>
                </a:solidFill>
                <a:latin typeface="Arial" panose="020B0604020202020204" pitchFamily="34" charset="0"/>
              </a:rPr>
              <a:t> song </a:t>
            </a:r>
            <a:r>
              <a:rPr lang="en-US" altLang="zh-CN" sz="2800" err="1">
                <a:solidFill>
                  <a:schemeClr val="folHlink"/>
                </a:solidFill>
                <a:latin typeface="Arial" panose="020B0604020202020204" pitchFamily="34" charset="0"/>
              </a:rPr>
              <a:t>song</a:t>
            </a:r>
            <a:r>
              <a:rPr lang="en-US" altLang="zh-CN" sz="2800">
                <a:solidFill>
                  <a:schemeClr val="folHlink"/>
                </a:solidFill>
                <a:latin typeface="Arial" panose="020B0604020202020204" pitchFamily="34" charset="0"/>
              </a:rPr>
              <a:t> </a:t>
            </a:r>
            <a:r>
              <a:rPr lang="en-US" altLang="zh-CN" sz="2800" err="1">
                <a:solidFill>
                  <a:schemeClr val="folHlink"/>
                </a:solidFill>
                <a:latin typeface="Arial" panose="020B0604020202020204" pitchFamily="34" charset="0"/>
              </a:rPr>
              <a:t>là</a:t>
            </a:r>
            <a:r>
              <a:rPr lang="en-US" altLang="zh-CN" sz="2800">
                <a:solidFill>
                  <a:schemeClr val="folHlink"/>
                </a:solidFill>
                <a:latin typeface="Arial" panose="020B0604020202020204" pitchFamily="34" charset="0"/>
              </a:rPr>
              <a:t> :</a:t>
            </a:r>
          </a:p>
          <a:p>
            <a:pPr eaLnBrk="0" hangingPunct="0">
              <a:spcBef>
                <a:spcPct val="50000"/>
              </a:spcBef>
            </a:pPr>
            <a:r>
              <a:rPr lang="en-US" altLang="zh-CN" sz="2400" b="1">
                <a:solidFill>
                  <a:schemeClr val="folHlink"/>
                </a:solidFill>
                <a:latin typeface="Arial" panose="020B0604020202020204" pitchFamily="34" charset="0"/>
              </a:rPr>
              <a:t>                  *       (d1) </a:t>
            </a:r>
            <a:r>
              <a:rPr lang="en-US" altLang="zh-CN" sz="2400" b="1" err="1">
                <a:solidFill>
                  <a:schemeClr val="folHlink"/>
                </a:solidFill>
                <a:latin typeface="Arial" panose="020B0604020202020204" pitchFamily="34" charset="0"/>
              </a:rPr>
              <a:t>và</a:t>
            </a:r>
            <a:r>
              <a:rPr lang="en-US" altLang="zh-CN" sz="2400" b="1">
                <a:solidFill>
                  <a:schemeClr val="folHlink"/>
                </a:solidFill>
                <a:latin typeface="Arial" panose="020B0604020202020204" pitchFamily="34" charset="0"/>
              </a:rPr>
              <a:t> (d3) </a:t>
            </a:r>
          </a:p>
          <a:p>
            <a:pPr eaLnBrk="0" hangingPunct="0">
              <a:spcBef>
                <a:spcPct val="50000"/>
              </a:spcBef>
            </a:pPr>
            <a:r>
              <a:rPr lang="en-US" altLang="zh-CN" sz="2400" b="1">
                <a:solidFill>
                  <a:schemeClr val="folHlink"/>
                </a:solidFill>
                <a:latin typeface="Arial" panose="020B0604020202020204" pitchFamily="34" charset="0"/>
              </a:rPr>
              <a:t>                  *       (d3) </a:t>
            </a:r>
            <a:r>
              <a:rPr lang="en-US" altLang="zh-CN" sz="2400" b="1" err="1">
                <a:solidFill>
                  <a:schemeClr val="folHlink"/>
                </a:solidFill>
                <a:latin typeface="Arial" panose="020B0604020202020204" pitchFamily="34" charset="0"/>
              </a:rPr>
              <a:t>và</a:t>
            </a:r>
            <a:r>
              <a:rPr lang="en-US" altLang="zh-CN" sz="2400" b="1">
                <a:solidFill>
                  <a:schemeClr val="folHlink"/>
                </a:solidFill>
                <a:latin typeface="Arial" panose="020B0604020202020204" pitchFamily="34" charset="0"/>
              </a:rPr>
              <a:t> (d4)  </a:t>
            </a:r>
          </a:p>
          <a:p>
            <a:pPr eaLnBrk="0" hangingPunct="0">
              <a:spcBef>
                <a:spcPct val="50000"/>
              </a:spcBef>
            </a:pPr>
            <a:r>
              <a:rPr lang="en-US" altLang="zh-CN" sz="2400" b="1">
                <a:solidFill>
                  <a:schemeClr val="folHlink"/>
                </a:solidFill>
                <a:latin typeface="Arial" panose="020B0604020202020204" pitchFamily="34" charset="0"/>
              </a:rPr>
              <a:t>                  *       ( d2) </a:t>
            </a:r>
            <a:r>
              <a:rPr lang="en-US" altLang="zh-CN" sz="2400" b="1" err="1">
                <a:solidFill>
                  <a:schemeClr val="folHlink"/>
                </a:solidFill>
                <a:latin typeface="Arial" panose="020B0604020202020204" pitchFamily="34" charset="0"/>
              </a:rPr>
              <a:t>và</a:t>
            </a:r>
            <a:r>
              <a:rPr lang="en-US" altLang="zh-CN" sz="2400" b="1">
                <a:solidFill>
                  <a:schemeClr val="folHlink"/>
                </a:solidFill>
                <a:latin typeface="Arial" panose="020B0604020202020204" pitchFamily="34" charset="0"/>
              </a:rPr>
              <a:t> (d5)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"/>
                                        <p:tgtEl>
                                          <p:spTgt spid="4506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400" fill="hold"/>
                                        <p:tgtEl>
                                          <p:spTgt spid="450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00" fill="hold"/>
                                        <p:tgtEl>
                                          <p:spTgt spid="450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50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50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06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s 4403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tx2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anchor="t" anchorCtr="0"/>
          <a:lstStyle/>
          <a:p>
            <a:pPr eaLnBrk="0" hangingPunct="0"/>
            <a:endParaRPr lang="en-US" altLang="zh-CN">
              <a:latin typeface="Arial" panose="020B0604020202020204" pitchFamily="34" charset="0"/>
            </a:endParaRPr>
          </a:p>
        </p:txBody>
      </p:sp>
      <p:sp>
        <p:nvSpPr>
          <p:cNvPr id="19458" name="Text Box 44036"/>
          <p:cNvSpPr txBox="1"/>
          <p:nvPr/>
        </p:nvSpPr>
        <p:spPr>
          <a:xfrm>
            <a:off x="762000" y="990600"/>
            <a:ext cx="7848600" cy="831850"/>
          </a:xfrm>
          <a:prstGeom prst="rect">
            <a:avLst/>
          </a:prstGeom>
          <a:solidFill>
            <a:schemeClr val="folHlink"/>
          </a:solidFill>
          <a:ln w="9525" cap="flat" cmpd="sng">
            <a:solidFill>
              <a:srgbClr val="FF0000"/>
            </a:solidFill>
            <a:prstDash val="solid"/>
            <a:miter/>
            <a:headEnd type="none" w="med" len="med"/>
            <a:tailEnd type="none" w="med" len="med"/>
          </a:ln>
        </p:spPr>
        <p:txBody>
          <a:bodyPr anchor="t" anchorCtr="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altLang="zh-CN" sz="2400" b="1" err="1">
                <a:latin typeface="Tahoma" panose="020B0604030504040204" pitchFamily="34" charset="0"/>
              </a:rPr>
              <a:t>Bài</a:t>
            </a:r>
            <a:r>
              <a:rPr lang="en-US" altLang="zh-CN" sz="2400" b="1">
                <a:latin typeface="Tahoma" panose="020B0604030504040204" pitchFamily="34" charset="0"/>
              </a:rPr>
              <a:t> </a:t>
            </a:r>
            <a:r>
              <a:rPr lang="en-US" altLang="zh-CN" sz="2400" b="1" err="1">
                <a:latin typeface="Tahoma" panose="020B0604030504040204" pitchFamily="34" charset="0"/>
              </a:rPr>
              <a:t>tập</a:t>
            </a:r>
            <a:r>
              <a:rPr lang="en-US" altLang="zh-CN" b="1">
                <a:latin typeface="Tahoma" panose="020B0604030504040204" pitchFamily="34" charset="0"/>
              </a:rPr>
              <a:t> :</a:t>
            </a:r>
            <a:r>
              <a:rPr lang="en-US" altLang="zh-CN" sz="2400" b="1">
                <a:latin typeface="Tahoma" panose="020B0604030504040204" pitchFamily="34" charset="0"/>
              </a:rPr>
              <a:t> </a:t>
            </a:r>
            <a:r>
              <a:rPr lang="en-US" altLang="zh-CN" sz="2400" b="1" err="1">
                <a:latin typeface="Tahoma" panose="020B0604030504040204" pitchFamily="34" charset="0"/>
              </a:rPr>
              <a:t>Hãy</a:t>
            </a:r>
            <a:r>
              <a:rPr lang="en-US" altLang="zh-CN" sz="2400" b="1">
                <a:latin typeface="Tahoma" panose="020B0604030504040204" pitchFamily="34" charset="0"/>
              </a:rPr>
              <a:t> </a:t>
            </a:r>
            <a:r>
              <a:rPr lang="en-US" altLang="zh-CN" sz="2400" b="1" err="1">
                <a:latin typeface="Tahoma" panose="020B0604030504040204" pitchFamily="34" charset="0"/>
              </a:rPr>
              <a:t>chỉ</a:t>
            </a:r>
            <a:r>
              <a:rPr lang="en-US" altLang="zh-CN" sz="2400" b="1">
                <a:latin typeface="Tahoma" panose="020B0604030504040204" pitchFamily="34" charset="0"/>
              </a:rPr>
              <a:t> </a:t>
            </a:r>
            <a:r>
              <a:rPr lang="en-US" altLang="zh-CN" sz="2400" b="1" err="1">
                <a:latin typeface="Tahoma" panose="020B0604030504040204" pitchFamily="34" charset="0"/>
              </a:rPr>
              <a:t>ra</a:t>
            </a:r>
            <a:r>
              <a:rPr lang="en-US" altLang="zh-CN" sz="2400" b="1">
                <a:latin typeface="Tahoma" panose="020B0604030504040204" pitchFamily="34" charset="0"/>
              </a:rPr>
              <a:t> </a:t>
            </a:r>
            <a:r>
              <a:rPr lang="en-US" altLang="zh-CN" sz="2400" b="1" err="1">
                <a:latin typeface="Tahoma" panose="020B0604030504040204" pitchFamily="34" charset="0"/>
              </a:rPr>
              <a:t>các</a:t>
            </a:r>
            <a:r>
              <a:rPr lang="en-US" altLang="zh-CN" sz="2400" b="1">
                <a:latin typeface="Tahoma" panose="020B0604030504040204" pitchFamily="34" charset="0"/>
              </a:rPr>
              <a:t> </a:t>
            </a:r>
            <a:r>
              <a:rPr lang="en-US" altLang="zh-CN" sz="2400" b="1" err="1">
                <a:latin typeface="Tahoma" panose="020B0604030504040204" pitchFamily="34" charset="0"/>
              </a:rPr>
              <a:t>cặp</a:t>
            </a:r>
            <a:r>
              <a:rPr lang="en-US" altLang="zh-CN" sz="2400" b="1">
                <a:latin typeface="Tahoma" panose="020B0604030504040204" pitchFamily="34" charset="0"/>
              </a:rPr>
              <a:t> </a:t>
            </a:r>
            <a:r>
              <a:rPr lang="en-US" altLang="zh-CN" sz="2400" b="1" err="1">
                <a:latin typeface="Tahoma" panose="020B0604030504040204" pitchFamily="34" charset="0"/>
              </a:rPr>
              <a:t>đường</a:t>
            </a:r>
            <a:r>
              <a:rPr lang="en-US" altLang="zh-CN" sz="2400" b="1">
                <a:latin typeface="Tahoma" panose="020B0604030504040204" pitchFamily="34" charset="0"/>
              </a:rPr>
              <a:t> </a:t>
            </a:r>
            <a:r>
              <a:rPr lang="en-US" altLang="zh-CN" sz="2400" b="1" err="1">
                <a:latin typeface="Tahoma" panose="020B0604030504040204" pitchFamily="34" charset="0"/>
              </a:rPr>
              <a:t>thẳng</a:t>
            </a:r>
            <a:r>
              <a:rPr lang="en-US" altLang="zh-CN" sz="2400" b="1">
                <a:latin typeface="Tahoma" panose="020B0604030504040204" pitchFamily="34" charset="0"/>
              </a:rPr>
              <a:t> song </a:t>
            </a:r>
            <a:r>
              <a:rPr lang="en-US" altLang="zh-CN" sz="2400" b="1" err="1">
                <a:latin typeface="Tahoma" panose="020B0604030504040204" pitchFamily="34" charset="0"/>
              </a:rPr>
              <a:t>song</a:t>
            </a:r>
            <a:r>
              <a:rPr lang="en-US" altLang="zh-CN" sz="2400" b="1">
                <a:latin typeface="Tahoma" panose="020B0604030504040204" pitchFamily="34" charset="0"/>
              </a:rPr>
              <a:t> </a:t>
            </a:r>
            <a:r>
              <a:rPr lang="en-US" altLang="zh-CN" sz="2400" b="1" err="1">
                <a:latin typeface="Tahoma" panose="020B0604030504040204" pitchFamily="34" charset="0"/>
              </a:rPr>
              <a:t>song</a:t>
            </a:r>
            <a:r>
              <a:rPr lang="en-US" altLang="zh-CN" sz="2400" b="1">
                <a:latin typeface="Tahoma" panose="020B0604030504040204" pitchFamily="34" charset="0"/>
              </a:rPr>
              <a:t> </a:t>
            </a:r>
            <a:r>
              <a:rPr lang="en-US" altLang="zh-CN" sz="2400" b="1" err="1">
                <a:latin typeface="Tahoma" panose="020B0604030504040204" pitchFamily="34" charset="0"/>
              </a:rPr>
              <a:t>trong</a:t>
            </a:r>
            <a:r>
              <a:rPr lang="en-US" altLang="zh-CN" sz="2400" b="1">
                <a:latin typeface="Tahoma" panose="020B0604030504040204" pitchFamily="34" charset="0"/>
              </a:rPr>
              <a:t> </a:t>
            </a:r>
            <a:r>
              <a:rPr lang="en-US" altLang="zh-CN" sz="2400" b="1" err="1">
                <a:latin typeface="Tahoma" panose="020B0604030504040204" pitchFamily="34" charset="0"/>
              </a:rPr>
              <a:t>các</a:t>
            </a:r>
            <a:r>
              <a:rPr lang="en-US" altLang="zh-CN" sz="2400" b="1">
                <a:latin typeface="Tahoma" panose="020B0604030504040204" pitchFamily="34" charset="0"/>
              </a:rPr>
              <a:t> </a:t>
            </a:r>
            <a:r>
              <a:rPr lang="en-US" altLang="zh-CN" sz="2400" b="1" err="1">
                <a:latin typeface="Tahoma" panose="020B0604030504040204" pitchFamily="34" charset="0"/>
              </a:rPr>
              <a:t>đường</a:t>
            </a:r>
            <a:r>
              <a:rPr lang="en-US" altLang="zh-CN" sz="2400" b="1">
                <a:latin typeface="Tahoma" panose="020B0604030504040204" pitchFamily="34" charset="0"/>
              </a:rPr>
              <a:t> </a:t>
            </a:r>
            <a:r>
              <a:rPr lang="en-US" altLang="zh-CN" sz="2400" b="1" err="1">
                <a:latin typeface="Tahoma" panose="020B0604030504040204" pitchFamily="34" charset="0"/>
              </a:rPr>
              <a:t>thẳng</a:t>
            </a:r>
            <a:r>
              <a:rPr lang="en-US" altLang="zh-CN" sz="2400" b="1">
                <a:latin typeface="Tahoma" panose="020B0604030504040204" pitchFamily="34" charset="0"/>
              </a:rPr>
              <a:t> </a:t>
            </a:r>
            <a:r>
              <a:rPr lang="en-US" altLang="zh-CN" sz="2400" b="1" err="1">
                <a:latin typeface="Tahoma" panose="020B0604030504040204" pitchFamily="34" charset="0"/>
              </a:rPr>
              <a:t>sau</a:t>
            </a:r>
            <a:r>
              <a:rPr lang="en-US" altLang="zh-CN" sz="2400" b="1">
                <a:latin typeface="Tahoma" panose="020B0604030504040204" pitchFamily="34" charset="0"/>
              </a:rPr>
              <a:t> .</a:t>
            </a:r>
          </a:p>
        </p:txBody>
      </p:sp>
      <p:sp>
        <p:nvSpPr>
          <p:cNvPr id="19459" name="Text Box 44037"/>
          <p:cNvSpPr txBox="1"/>
          <p:nvPr/>
        </p:nvSpPr>
        <p:spPr>
          <a:xfrm>
            <a:off x="1905000" y="2133600"/>
            <a:ext cx="5943600" cy="2443163"/>
          </a:xfrm>
          <a:prstGeom prst="rect">
            <a:avLst/>
          </a:prstGeom>
          <a:solidFill>
            <a:srgbClr val="FFFF99"/>
          </a:solidFill>
          <a:ln w="12700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anchor="t" anchorCtr="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altLang="zh-CN" b="1">
                <a:solidFill>
                  <a:srgbClr val="FF0000"/>
                </a:solidFill>
                <a:latin typeface="Tahoma" panose="020B0604030504040204" pitchFamily="34" charset="0"/>
              </a:rPr>
              <a:t>(d1) :  y = </a:t>
            </a:r>
            <a:r>
              <a:rPr lang="en-US" altLang="zh-CN" b="1">
                <a:solidFill>
                  <a:schemeClr val="bg2"/>
                </a:solidFill>
                <a:latin typeface="Tahoma" panose="020B0604030504040204" pitchFamily="34" charset="0"/>
              </a:rPr>
              <a:t>- </a:t>
            </a:r>
            <a:r>
              <a:rPr lang="en-US" altLang="zh-CN" b="1">
                <a:solidFill>
                  <a:srgbClr val="FF0000"/>
                </a:solidFill>
                <a:latin typeface="Tahoma" panose="020B0604030504040204" pitchFamily="34" charset="0"/>
              </a:rPr>
              <a:t>     x + 5             (d2) : y = </a:t>
            </a:r>
            <a:r>
              <a:rPr lang="en-US" altLang="zh-CN" b="1">
                <a:solidFill>
                  <a:schemeClr val="bg2"/>
                </a:solidFill>
                <a:latin typeface="Tahoma" panose="020B0604030504040204" pitchFamily="34" charset="0"/>
              </a:rPr>
              <a:t>-</a:t>
            </a:r>
            <a:r>
              <a:rPr lang="en-US" altLang="zh-CN" b="1">
                <a:solidFill>
                  <a:srgbClr val="FF0000"/>
                </a:solidFill>
                <a:latin typeface="Tahoma" panose="020B0604030504040204" pitchFamily="34" charset="0"/>
              </a:rPr>
              <a:t>       x + 3</a:t>
            </a:r>
          </a:p>
          <a:p>
            <a:pPr eaLnBrk="0" hangingPunct="0">
              <a:spcBef>
                <a:spcPct val="50000"/>
              </a:spcBef>
            </a:pPr>
            <a:endParaRPr lang="en-US" altLang="zh-CN" b="1">
              <a:solidFill>
                <a:srgbClr val="FF0000"/>
              </a:solidFill>
              <a:latin typeface="Tahoma" panose="020B0604030504040204" pitchFamily="34" charset="0"/>
            </a:endParaRPr>
          </a:p>
          <a:p>
            <a:pPr eaLnBrk="0" hangingPunct="0">
              <a:spcBef>
                <a:spcPct val="50000"/>
              </a:spcBef>
            </a:pPr>
            <a:r>
              <a:rPr lang="en-US" altLang="zh-CN" b="1">
                <a:solidFill>
                  <a:srgbClr val="FF0000"/>
                </a:solidFill>
                <a:latin typeface="Tahoma" panose="020B0604030504040204" pitchFamily="34" charset="0"/>
              </a:rPr>
              <a:t>(d3) :  y = </a:t>
            </a:r>
            <a:r>
              <a:rPr lang="en-US" altLang="zh-CN" b="1">
                <a:solidFill>
                  <a:schemeClr val="bg2"/>
                </a:solidFill>
                <a:latin typeface="Tahoma" panose="020B0604030504040204" pitchFamily="34" charset="0"/>
              </a:rPr>
              <a:t>-</a:t>
            </a:r>
            <a:r>
              <a:rPr lang="en-US" altLang="zh-CN" b="1">
                <a:solidFill>
                  <a:srgbClr val="FF0000"/>
                </a:solidFill>
                <a:latin typeface="Tahoma" panose="020B0604030504040204" pitchFamily="34" charset="0"/>
              </a:rPr>
              <a:t>    x – 1               (d4) :  y = </a:t>
            </a:r>
            <a:r>
              <a:rPr lang="en-US" altLang="zh-CN" b="1">
                <a:solidFill>
                  <a:schemeClr val="bg2"/>
                </a:solidFill>
                <a:latin typeface="Tahoma" panose="020B0604030504040204" pitchFamily="34" charset="0"/>
              </a:rPr>
              <a:t>-</a:t>
            </a:r>
            <a:r>
              <a:rPr lang="en-US" altLang="zh-CN" b="1">
                <a:solidFill>
                  <a:srgbClr val="FF0000"/>
                </a:solidFill>
                <a:latin typeface="Tahoma" panose="020B0604030504040204" pitchFamily="34" charset="0"/>
              </a:rPr>
              <a:t>    x + 5 </a:t>
            </a:r>
          </a:p>
          <a:p>
            <a:pPr eaLnBrk="0" hangingPunct="0">
              <a:spcBef>
                <a:spcPct val="50000"/>
              </a:spcBef>
            </a:pPr>
            <a:endParaRPr lang="en-US" altLang="zh-CN" b="1">
              <a:solidFill>
                <a:srgbClr val="FF0000"/>
              </a:solidFill>
              <a:latin typeface="Tahoma" panose="020B0604030504040204" pitchFamily="34" charset="0"/>
            </a:endParaRPr>
          </a:p>
          <a:p>
            <a:pPr eaLnBrk="0" hangingPunct="0">
              <a:spcBef>
                <a:spcPct val="50000"/>
              </a:spcBef>
            </a:pPr>
            <a:r>
              <a:rPr lang="en-US" altLang="zh-CN" b="1">
                <a:solidFill>
                  <a:srgbClr val="FF0000"/>
                </a:solidFill>
                <a:latin typeface="Tahoma" panose="020B0604030504040204" pitchFamily="34" charset="0"/>
              </a:rPr>
              <a:t>(d5) : y = </a:t>
            </a:r>
            <a:r>
              <a:rPr lang="en-US" altLang="zh-CN" b="1">
                <a:solidFill>
                  <a:schemeClr val="bg2"/>
                </a:solidFill>
                <a:latin typeface="Tahoma" panose="020B0604030504040204" pitchFamily="34" charset="0"/>
              </a:rPr>
              <a:t>-</a:t>
            </a:r>
            <a:r>
              <a:rPr lang="en-US" altLang="zh-CN" b="1">
                <a:solidFill>
                  <a:srgbClr val="FF0000"/>
                </a:solidFill>
                <a:latin typeface="Tahoma" panose="020B0604030504040204" pitchFamily="34" charset="0"/>
              </a:rPr>
              <a:t>      x – 1,5</a:t>
            </a:r>
          </a:p>
          <a:p>
            <a:pPr eaLnBrk="0" hangingPunct="0">
              <a:spcBef>
                <a:spcPct val="50000"/>
              </a:spcBef>
            </a:pPr>
            <a:endParaRPr lang="en-US" altLang="zh-CN" b="1">
              <a:solidFill>
                <a:srgbClr val="FF0000"/>
              </a:solidFill>
              <a:latin typeface="Tahoma" panose="020B0604030504040204" pitchFamily="34" charset="0"/>
            </a:endParaRPr>
          </a:p>
        </p:txBody>
      </p:sp>
      <p:graphicFrame>
        <p:nvGraphicFramePr>
          <p:cNvPr id="19460" name="Object 44038"/>
          <p:cNvGraphicFramePr/>
          <p:nvPr/>
        </p:nvGraphicFramePr>
        <p:xfrm>
          <a:off x="3429000" y="2057400"/>
          <a:ext cx="17145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7" r:id="rId3" imgW="139700" imgH="393700" progId="Equation.3">
                  <p:embed/>
                </p:oleObj>
              </mc:Choice>
              <mc:Fallback>
                <p:oleObj r:id="rId3" imgW="139700" imgH="393700" progId="Equation.3">
                  <p:embed/>
                  <p:pic>
                    <p:nvPicPr>
                      <p:cNvPr id="0" name="Picture 3078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429000" y="2057400"/>
                        <a:ext cx="171450" cy="4826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61" name="Object 44039"/>
          <p:cNvGraphicFramePr/>
          <p:nvPr/>
        </p:nvGraphicFramePr>
        <p:xfrm>
          <a:off x="6534150" y="2141538"/>
          <a:ext cx="381000" cy="3413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8" r:id="rId5" imgW="241300" imgH="215900" progId="Equation.3">
                  <p:embed/>
                </p:oleObj>
              </mc:Choice>
              <mc:Fallback>
                <p:oleObj r:id="rId5" imgW="241300" imgH="215900" progId="Equation.3">
                  <p:embed/>
                  <p:pic>
                    <p:nvPicPr>
                      <p:cNvPr id="0" name="Picture 3079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6534150" y="2141538"/>
                        <a:ext cx="381000" cy="341312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62" name="Object 44040"/>
          <p:cNvGraphicFramePr/>
          <p:nvPr/>
        </p:nvGraphicFramePr>
        <p:xfrm>
          <a:off x="3411538" y="2909888"/>
          <a:ext cx="17145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9" r:id="rId7" imgW="139700" imgH="393700" progId="Equation.3">
                  <p:embed/>
                </p:oleObj>
              </mc:Choice>
              <mc:Fallback>
                <p:oleObj r:id="rId7" imgW="139700" imgH="393700" progId="Equation.3">
                  <p:embed/>
                  <p:pic>
                    <p:nvPicPr>
                      <p:cNvPr id="0" name="Picture 3075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411538" y="2909888"/>
                        <a:ext cx="171450" cy="4826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63" name="Object 44041"/>
          <p:cNvGraphicFramePr/>
          <p:nvPr/>
        </p:nvGraphicFramePr>
        <p:xfrm>
          <a:off x="6569075" y="2909888"/>
          <a:ext cx="17145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0" r:id="rId8" imgW="139700" imgH="393700" progId="Equation.3">
                  <p:embed/>
                </p:oleObj>
              </mc:Choice>
              <mc:Fallback>
                <p:oleObj r:id="rId8" imgW="139700" imgH="393700" progId="Equation.3">
                  <p:embed/>
                  <p:pic>
                    <p:nvPicPr>
                      <p:cNvPr id="0" name="Picture 308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6569075" y="2909888"/>
                        <a:ext cx="171450" cy="4826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64" name="Object 44042"/>
          <p:cNvGraphicFramePr/>
          <p:nvPr/>
        </p:nvGraphicFramePr>
        <p:xfrm>
          <a:off x="3276600" y="3773488"/>
          <a:ext cx="381000" cy="3413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1" r:id="rId9" imgW="241300" imgH="215900" progId="Equation.3">
                  <p:embed/>
                </p:oleObj>
              </mc:Choice>
              <mc:Fallback>
                <p:oleObj r:id="rId9" imgW="241300" imgH="215900" progId="Equation.3">
                  <p:embed/>
                  <p:pic>
                    <p:nvPicPr>
                      <p:cNvPr id="0" name="Picture 3080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3276600" y="3773488"/>
                        <a:ext cx="381000" cy="341312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44044" name="Text Box 44043"/>
          <p:cNvSpPr txBox="1"/>
          <p:nvPr/>
        </p:nvSpPr>
        <p:spPr>
          <a:xfrm>
            <a:off x="2286000" y="7162800"/>
            <a:ext cx="5943600" cy="2430463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altLang="zh-CN" b="1">
                <a:solidFill>
                  <a:schemeClr val="accent1"/>
                </a:solidFill>
                <a:latin typeface="Tahoma" panose="020B0604030504040204" pitchFamily="34" charset="0"/>
              </a:rPr>
              <a:t>(d1) :  y = -      x + 5             </a:t>
            </a:r>
            <a:r>
              <a:rPr lang="en-US" altLang="zh-CN" b="1">
                <a:solidFill>
                  <a:srgbClr val="FF0000"/>
                </a:solidFill>
                <a:latin typeface="Tahoma" panose="020B0604030504040204" pitchFamily="34" charset="0"/>
              </a:rPr>
              <a:t>(d2) : y = -       x + 3</a:t>
            </a:r>
          </a:p>
          <a:p>
            <a:pPr eaLnBrk="0" hangingPunct="0">
              <a:spcBef>
                <a:spcPct val="50000"/>
              </a:spcBef>
            </a:pPr>
            <a:endParaRPr lang="en-US" altLang="zh-CN" b="1">
              <a:solidFill>
                <a:srgbClr val="FF0000"/>
              </a:solidFill>
              <a:latin typeface="Tahoma" panose="020B0604030504040204" pitchFamily="34" charset="0"/>
            </a:endParaRPr>
          </a:p>
          <a:p>
            <a:pPr eaLnBrk="0" hangingPunct="0">
              <a:spcBef>
                <a:spcPct val="50000"/>
              </a:spcBef>
            </a:pPr>
            <a:r>
              <a:rPr lang="en-US" altLang="zh-CN" b="1">
                <a:solidFill>
                  <a:srgbClr val="FF0000"/>
                </a:solidFill>
                <a:latin typeface="Tahoma" panose="020B0604030504040204" pitchFamily="34" charset="0"/>
              </a:rPr>
              <a:t>(d3) :  y = -    x – 1               </a:t>
            </a:r>
            <a:r>
              <a:rPr lang="en-US" altLang="zh-CN" b="1">
                <a:solidFill>
                  <a:schemeClr val="accent1"/>
                </a:solidFill>
                <a:latin typeface="Tahoma" panose="020B0604030504040204" pitchFamily="34" charset="0"/>
              </a:rPr>
              <a:t>(d4) :  y = -    x + 5</a:t>
            </a:r>
            <a:r>
              <a:rPr lang="en-US" altLang="zh-CN" b="1">
                <a:solidFill>
                  <a:srgbClr val="FF0000"/>
                </a:solidFill>
                <a:latin typeface="Tahoma" panose="020B0604030504040204" pitchFamily="34" charset="0"/>
              </a:rPr>
              <a:t> </a:t>
            </a:r>
          </a:p>
          <a:p>
            <a:pPr eaLnBrk="0" hangingPunct="0">
              <a:spcBef>
                <a:spcPct val="50000"/>
              </a:spcBef>
            </a:pPr>
            <a:endParaRPr lang="en-US" altLang="zh-CN" b="1">
              <a:solidFill>
                <a:srgbClr val="FF0000"/>
              </a:solidFill>
              <a:latin typeface="Tahoma" panose="020B0604030504040204" pitchFamily="34" charset="0"/>
            </a:endParaRPr>
          </a:p>
          <a:p>
            <a:pPr eaLnBrk="0" hangingPunct="0">
              <a:spcBef>
                <a:spcPct val="50000"/>
              </a:spcBef>
            </a:pPr>
            <a:r>
              <a:rPr lang="en-US" altLang="zh-CN" b="1">
                <a:solidFill>
                  <a:srgbClr val="FF0000"/>
                </a:solidFill>
                <a:latin typeface="Tahoma" panose="020B0604030504040204" pitchFamily="34" charset="0"/>
              </a:rPr>
              <a:t>(d5) : y = -      x – 1,5</a:t>
            </a:r>
          </a:p>
          <a:p>
            <a:pPr eaLnBrk="0" hangingPunct="0">
              <a:spcBef>
                <a:spcPct val="50000"/>
              </a:spcBef>
            </a:pPr>
            <a:endParaRPr lang="en-US" altLang="zh-CN" b="1">
              <a:solidFill>
                <a:srgbClr val="FF0000"/>
              </a:solidFill>
              <a:latin typeface="Tahoma" panose="020B0604030504040204" pitchFamily="34" charset="0"/>
            </a:endParaRPr>
          </a:p>
        </p:txBody>
      </p:sp>
      <p:sp>
        <p:nvSpPr>
          <p:cNvPr id="19466" name="Text Box 44044"/>
          <p:cNvSpPr txBox="1"/>
          <p:nvPr/>
        </p:nvSpPr>
        <p:spPr>
          <a:xfrm>
            <a:off x="228600" y="0"/>
            <a:ext cx="8915400" cy="396875"/>
          </a:xfrm>
          <a:prstGeom prst="rect">
            <a:avLst/>
          </a:prstGeom>
          <a:solidFill>
            <a:schemeClr val="accent1"/>
          </a:solidFill>
          <a:ln w="9525">
            <a:noFill/>
          </a:ln>
        </p:spPr>
        <p:txBody>
          <a:bodyPr anchor="t" anchorCtr="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altLang="zh-CN" sz="2000" b="1" u="sng" err="1">
                <a:solidFill>
                  <a:srgbClr val="FF0000"/>
                </a:solidFill>
                <a:latin typeface="Tahoma" panose="020B0604030504040204" pitchFamily="34" charset="0"/>
              </a:rPr>
              <a:t>Tiết</a:t>
            </a:r>
            <a:r>
              <a:rPr lang="en-US" altLang="zh-CN" sz="2000" b="1" u="sng">
                <a:solidFill>
                  <a:srgbClr val="FF0000"/>
                </a:solidFill>
                <a:latin typeface="Tahoma" panose="020B0604030504040204" pitchFamily="34" charset="0"/>
              </a:rPr>
              <a:t> 25</a:t>
            </a:r>
            <a:r>
              <a:rPr lang="en-US" altLang="zh-CN" sz="2000" b="1">
                <a:solidFill>
                  <a:srgbClr val="FF0000"/>
                </a:solidFill>
                <a:latin typeface="Tahoma" panose="020B0604030504040204" pitchFamily="34" charset="0"/>
              </a:rPr>
              <a:t> :ĐƯỜNG THẲNG SONG </a:t>
            </a:r>
            <a:r>
              <a:rPr lang="en-US" altLang="zh-CN" sz="2000" b="1" err="1">
                <a:solidFill>
                  <a:srgbClr val="FF0000"/>
                </a:solidFill>
                <a:latin typeface="Tahoma" panose="020B0604030504040204" pitchFamily="34" charset="0"/>
              </a:rPr>
              <a:t>SONG</a:t>
            </a:r>
            <a:r>
              <a:rPr lang="en-US" altLang="zh-CN" sz="2000" b="1">
                <a:solidFill>
                  <a:srgbClr val="FF0000"/>
                </a:solidFill>
                <a:latin typeface="Tahoma" panose="020B0604030504040204" pitchFamily="34" charset="0"/>
              </a:rPr>
              <a:t> VÀ ĐƯỜNG THẲNG CẮT NHAU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4062 -0.02289 L -0.04062 -0.73249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4404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355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04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ext Box 13315"/>
          <p:cNvSpPr txBox="1"/>
          <p:nvPr/>
        </p:nvSpPr>
        <p:spPr>
          <a:xfrm>
            <a:off x="609600" y="1447800"/>
            <a:ext cx="8153400" cy="823913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altLang="zh-CN" b="1">
                <a:latin typeface="Tahoma" panose="020B0604030504040204" pitchFamily="34" charset="0"/>
              </a:rPr>
              <a:t>                                         </a:t>
            </a:r>
            <a:endParaRPr lang="en-US" altLang="zh-CN" sz="2000" b="1">
              <a:solidFill>
                <a:srgbClr val="FF0000"/>
              </a:solidFill>
              <a:latin typeface="Tahoma" panose="020B0604030504040204" pitchFamily="34" charset="0"/>
            </a:endParaRPr>
          </a:p>
          <a:p>
            <a:pPr eaLnBrk="0" hangingPunct="0">
              <a:spcBef>
                <a:spcPct val="50000"/>
              </a:spcBef>
            </a:pPr>
            <a:r>
              <a:rPr lang="en-US" altLang="zh-CN" sz="2000" b="1">
                <a:latin typeface="Tahoma" panose="020B0604030504040204" pitchFamily="34" charset="0"/>
              </a:rPr>
              <a:t> </a:t>
            </a:r>
            <a:r>
              <a:rPr lang="en-US" altLang="zh-CN" sz="2000" b="1" err="1">
                <a:latin typeface="Tahoma" panose="020B0604030504040204" pitchFamily="34" charset="0"/>
              </a:rPr>
              <a:t>Hai</a:t>
            </a:r>
            <a:r>
              <a:rPr lang="en-US" altLang="zh-CN" sz="2000" b="1">
                <a:latin typeface="Tahoma" panose="020B0604030504040204" pitchFamily="34" charset="0"/>
              </a:rPr>
              <a:t> </a:t>
            </a:r>
            <a:r>
              <a:rPr lang="en-US" altLang="zh-CN" sz="2000" b="1" err="1">
                <a:latin typeface="Tahoma" panose="020B0604030504040204" pitchFamily="34" charset="0"/>
              </a:rPr>
              <a:t>đường</a:t>
            </a:r>
            <a:r>
              <a:rPr lang="en-US" altLang="zh-CN" sz="2000" b="1">
                <a:latin typeface="Tahoma" panose="020B0604030504040204" pitchFamily="34" charset="0"/>
              </a:rPr>
              <a:t> </a:t>
            </a:r>
            <a:r>
              <a:rPr lang="en-US" altLang="zh-CN" sz="2000" b="1" err="1">
                <a:latin typeface="Tahoma" panose="020B0604030504040204" pitchFamily="34" charset="0"/>
              </a:rPr>
              <a:t>thẳng</a:t>
            </a:r>
            <a:r>
              <a:rPr lang="en-US" altLang="zh-CN" sz="2000" b="1">
                <a:latin typeface="Tahoma" panose="020B0604030504040204" pitchFamily="34" charset="0"/>
              </a:rPr>
              <a:t> y = ax + b ( a ≠ 0) </a:t>
            </a:r>
            <a:r>
              <a:rPr lang="en-US" altLang="zh-CN" sz="2000" b="1" err="1">
                <a:latin typeface="Tahoma" panose="020B0604030504040204" pitchFamily="34" charset="0"/>
              </a:rPr>
              <a:t>và</a:t>
            </a:r>
            <a:r>
              <a:rPr lang="en-US" altLang="zh-CN" sz="2000" b="1">
                <a:latin typeface="Tahoma" panose="020B0604030504040204" pitchFamily="34" charset="0"/>
              </a:rPr>
              <a:t> y = </a:t>
            </a:r>
            <a:r>
              <a:rPr lang="en-US" altLang="zh-CN" sz="2000" b="1" err="1">
                <a:latin typeface="Tahoma" panose="020B0604030504040204" pitchFamily="34" charset="0"/>
              </a:rPr>
              <a:t>a’x</a:t>
            </a:r>
            <a:r>
              <a:rPr lang="en-US" altLang="zh-CN" sz="2000" b="1">
                <a:latin typeface="Tahoma" panose="020B0604030504040204" pitchFamily="34" charset="0"/>
              </a:rPr>
              <a:t> + b’ ( a’ ≠ 0 ) </a:t>
            </a:r>
          </a:p>
        </p:txBody>
      </p:sp>
      <p:sp>
        <p:nvSpPr>
          <p:cNvPr id="13317" name="Text Box 13316"/>
          <p:cNvSpPr txBox="1"/>
          <p:nvPr/>
        </p:nvSpPr>
        <p:spPr>
          <a:xfrm>
            <a:off x="914400" y="2743200"/>
            <a:ext cx="7848600" cy="457200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altLang="zh-CN" sz="2400" b="1">
                <a:latin typeface="Tahoma" panose="020B0604030504040204" pitchFamily="34" charset="0"/>
              </a:rPr>
              <a:t>* Song </a:t>
            </a:r>
            <a:r>
              <a:rPr lang="en-US" altLang="zh-CN" sz="2400" b="1" err="1">
                <a:latin typeface="Tahoma" panose="020B0604030504040204" pitchFamily="34" charset="0"/>
              </a:rPr>
              <a:t>song</a:t>
            </a:r>
            <a:r>
              <a:rPr lang="en-US" altLang="zh-CN" sz="2400" b="1">
                <a:latin typeface="Tahoma" panose="020B0604030504040204" pitchFamily="34" charset="0"/>
              </a:rPr>
              <a:t> </a:t>
            </a:r>
            <a:r>
              <a:rPr lang="en-US" altLang="zh-CN" sz="2400" b="1" err="1">
                <a:latin typeface="Tahoma" panose="020B0604030504040204" pitchFamily="34" charset="0"/>
              </a:rPr>
              <a:t>với</a:t>
            </a:r>
            <a:r>
              <a:rPr lang="en-US" altLang="zh-CN" sz="2400" b="1">
                <a:latin typeface="Tahoma" panose="020B0604030504040204" pitchFamily="34" charset="0"/>
              </a:rPr>
              <a:t> </a:t>
            </a:r>
            <a:r>
              <a:rPr lang="en-US" altLang="zh-CN" sz="2400" b="1" err="1">
                <a:latin typeface="Tahoma" panose="020B0604030504040204" pitchFamily="34" charset="0"/>
              </a:rPr>
              <a:t>nhau</a:t>
            </a:r>
            <a:r>
              <a:rPr lang="en-US" altLang="zh-CN" sz="2400" b="1">
                <a:latin typeface="Tahoma" panose="020B0604030504040204" pitchFamily="34" charset="0"/>
              </a:rPr>
              <a:t> </a:t>
            </a:r>
            <a:r>
              <a:rPr lang="en-US" altLang="zh-CN" sz="2400" b="1" err="1">
                <a:latin typeface="Tahoma" panose="020B0604030504040204" pitchFamily="34" charset="0"/>
              </a:rPr>
              <a:t>khi</a:t>
            </a:r>
            <a:r>
              <a:rPr lang="en-US" altLang="zh-CN" sz="2400" b="1">
                <a:latin typeface="Tahoma" panose="020B0604030504040204" pitchFamily="34" charset="0"/>
              </a:rPr>
              <a:t> </a:t>
            </a:r>
            <a:r>
              <a:rPr lang="en-US" altLang="zh-CN" sz="2400" b="1" err="1">
                <a:latin typeface="Tahoma" panose="020B0604030504040204" pitchFamily="34" charset="0"/>
              </a:rPr>
              <a:t>và</a:t>
            </a:r>
            <a:r>
              <a:rPr lang="en-US" altLang="zh-CN" sz="2400" b="1">
                <a:latin typeface="Tahoma" panose="020B0604030504040204" pitchFamily="34" charset="0"/>
              </a:rPr>
              <a:t> </a:t>
            </a:r>
            <a:r>
              <a:rPr lang="en-US" altLang="zh-CN" sz="2400" b="1" err="1">
                <a:latin typeface="Tahoma" panose="020B0604030504040204" pitchFamily="34" charset="0"/>
              </a:rPr>
              <a:t>chỉ</a:t>
            </a:r>
            <a:r>
              <a:rPr lang="en-US" altLang="zh-CN" sz="2400" b="1">
                <a:latin typeface="Tahoma" panose="020B0604030504040204" pitchFamily="34" charset="0"/>
              </a:rPr>
              <a:t> </a:t>
            </a:r>
            <a:r>
              <a:rPr lang="en-US" altLang="zh-CN" sz="2400" b="1" err="1">
                <a:latin typeface="Tahoma" panose="020B0604030504040204" pitchFamily="34" charset="0"/>
              </a:rPr>
              <a:t>khi</a:t>
            </a:r>
            <a:r>
              <a:rPr lang="en-US" altLang="zh-CN" sz="2400" b="1">
                <a:latin typeface="Tahoma" panose="020B0604030504040204" pitchFamily="34" charset="0"/>
              </a:rPr>
              <a:t> a = a’ , b ≠ b’</a:t>
            </a:r>
          </a:p>
        </p:txBody>
      </p:sp>
      <p:sp>
        <p:nvSpPr>
          <p:cNvPr id="13318" name="Text Box 13317"/>
          <p:cNvSpPr txBox="1"/>
          <p:nvPr/>
        </p:nvSpPr>
        <p:spPr>
          <a:xfrm>
            <a:off x="990600" y="4267200"/>
            <a:ext cx="7086600" cy="457200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altLang="zh-CN" sz="2400" b="1">
                <a:latin typeface="Tahoma" panose="020B0604030504040204" pitchFamily="34" charset="0"/>
              </a:rPr>
              <a:t>* </a:t>
            </a:r>
            <a:r>
              <a:rPr lang="en-US" altLang="zh-CN" sz="2400" b="1" err="1">
                <a:latin typeface="Tahoma" panose="020B0604030504040204" pitchFamily="34" charset="0"/>
              </a:rPr>
              <a:t>Trùng</a:t>
            </a:r>
            <a:r>
              <a:rPr lang="en-US" altLang="zh-CN" sz="2400" b="1">
                <a:latin typeface="Tahoma" panose="020B0604030504040204" pitchFamily="34" charset="0"/>
              </a:rPr>
              <a:t> </a:t>
            </a:r>
            <a:r>
              <a:rPr lang="en-US" altLang="zh-CN" sz="2400" b="1" err="1">
                <a:latin typeface="Tahoma" panose="020B0604030504040204" pitchFamily="34" charset="0"/>
              </a:rPr>
              <a:t>nhau</a:t>
            </a:r>
            <a:r>
              <a:rPr lang="en-US" altLang="zh-CN" sz="2400" b="1">
                <a:latin typeface="Tahoma" panose="020B0604030504040204" pitchFamily="34" charset="0"/>
              </a:rPr>
              <a:t> </a:t>
            </a:r>
            <a:r>
              <a:rPr lang="en-US" altLang="zh-CN" sz="2400" b="1" err="1">
                <a:latin typeface="Tahoma" panose="020B0604030504040204" pitchFamily="34" charset="0"/>
              </a:rPr>
              <a:t>khi</a:t>
            </a:r>
            <a:r>
              <a:rPr lang="en-US" altLang="zh-CN" sz="2400" b="1">
                <a:latin typeface="Tahoma" panose="020B0604030504040204" pitchFamily="34" charset="0"/>
              </a:rPr>
              <a:t> </a:t>
            </a:r>
            <a:r>
              <a:rPr lang="en-US" altLang="zh-CN" sz="2400" b="1" err="1">
                <a:latin typeface="Tahoma" panose="020B0604030504040204" pitchFamily="34" charset="0"/>
              </a:rPr>
              <a:t>và</a:t>
            </a:r>
            <a:r>
              <a:rPr lang="en-US" altLang="zh-CN" sz="2400" b="1">
                <a:latin typeface="Tahoma" panose="020B0604030504040204" pitchFamily="34" charset="0"/>
              </a:rPr>
              <a:t> </a:t>
            </a:r>
            <a:r>
              <a:rPr lang="en-US" altLang="zh-CN" sz="2400" b="1" err="1">
                <a:latin typeface="Tahoma" panose="020B0604030504040204" pitchFamily="34" charset="0"/>
              </a:rPr>
              <a:t>chỉ</a:t>
            </a:r>
            <a:r>
              <a:rPr lang="en-US" altLang="zh-CN" sz="2400" b="1">
                <a:latin typeface="Tahoma" panose="020B0604030504040204" pitchFamily="34" charset="0"/>
              </a:rPr>
              <a:t> </a:t>
            </a:r>
            <a:r>
              <a:rPr lang="en-US" altLang="zh-CN" sz="2400" b="1" err="1">
                <a:latin typeface="Tahoma" panose="020B0604030504040204" pitchFamily="34" charset="0"/>
              </a:rPr>
              <a:t>khi</a:t>
            </a:r>
            <a:r>
              <a:rPr lang="en-US" altLang="zh-CN" sz="2400" b="1">
                <a:latin typeface="Tahoma" panose="020B0604030504040204" pitchFamily="34" charset="0"/>
              </a:rPr>
              <a:t>  a = a’ , b = b’</a:t>
            </a:r>
          </a:p>
        </p:txBody>
      </p:sp>
      <p:sp>
        <p:nvSpPr>
          <p:cNvPr id="20484" name="Text Box 13319"/>
          <p:cNvSpPr txBox="1"/>
          <p:nvPr/>
        </p:nvSpPr>
        <p:spPr>
          <a:xfrm>
            <a:off x="228600" y="0"/>
            <a:ext cx="8915400" cy="396875"/>
          </a:xfrm>
          <a:prstGeom prst="rect">
            <a:avLst/>
          </a:prstGeom>
          <a:solidFill>
            <a:schemeClr val="accent1"/>
          </a:solidFill>
          <a:ln w="9525">
            <a:noFill/>
          </a:ln>
        </p:spPr>
        <p:txBody>
          <a:bodyPr anchor="t" anchorCtr="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altLang="zh-CN" sz="2000" b="1" u="sng" err="1">
                <a:solidFill>
                  <a:srgbClr val="FF0000"/>
                </a:solidFill>
                <a:latin typeface="Tahoma" panose="020B0604030504040204" pitchFamily="34" charset="0"/>
              </a:rPr>
              <a:t>Tiết</a:t>
            </a:r>
            <a:r>
              <a:rPr lang="en-US" altLang="zh-CN" sz="2000" b="1" u="sng">
                <a:solidFill>
                  <a:srgbClr val="FF0000"/>
                </a:solidFill>
                <a:latin typeface="Tahoma" panose="020B0604030504040204" pitchFamily="34" charset="0"/>
              </a:rPr>
              <a:t> 25</a:t>
            </a:r>
            <a:r>
              <a:rPr lang="en-US" altLang="zh-CN" sz="2000" b="1">
                <a:solidFill>
                  <a:srgbClr val="FF0000"/>
                </a:solidFill>
                <a:latin typeface="Tahoma" panose="020B0604030504040204" pitchFamily="34" charset="0"/>
              </a:rPr>
              <a:t> :ĐƯỜNG THẲNG SONG </a:t>
            </a:r>
            <a:r>
              <a:rPr lang="en-US" altLang="zh-CN" sz="2000" b="1" err="1">
                <a:solidFill>
                  <a:srgbClr val="FF0000"/>
                </a:solidFill>
                <a:latin typeface="Tahoma" panose="020B0604030504040204" pitchFamily="34" charset="0"/>
              </a:rPr>
              <a:t>SONG</a:t>
            </a:r>
            <a:r>
              <a:rPr lang="en-US" altLang="zh-CN" sz="2000" b="1">
                <a:solidFill>
                  <a:srgbClr val="FF0000"/>
                </a:solidFill>
                <a:latin typeface="Tahoma" panose="020B0604030504040204" pitchFamily="34" charset="0"/>
              </a:rPr>
              <a:t> VÀ ĐƯỜNG THẲNG CẮT NHAU </a:t>
            </a:r>
          </a:p>
        </p:txBody>
      </p:sp>
      <p:sp>
        <p:nvSpPr>
          <p:cNvPr id="13321" name="Text Box 13320"/>
          <p:cNvSpPr txBox="1"/>
          <p:nvPr/>
        </p:nvSpPr>
        <p:spPr>
          <a:xfrm>
            <a:off x="2438400" y="906463"/>
            <a:ext cx="4038600" cy="519112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altLang="zh-CN" sz="2800" i="1" err="1">
                <a:solidFill>
                  <a:schemeClr val="folHlink"/>
                </a:solidFill>
                <a:latin typeface="Arial" panose="020B0604020202020204" pitchFamily="34" charset="0"/>
              </a:rPr>
              <a:t>Kết</a:t>
            </a:r>
            <a:r>
              <a:rPr lang="en-US" altLang="zh-CN" sz="2800" i="1">
                <a:solidFill>
                  <a:schemeClr val="folHlink"/>
                </a:solidFill>
                <a:latin typeface="Arial" panose="020B0604020202020204" pitchFamily="34" charset="0"/>
              </a:rPr>
              <a:t> </a:t>
            </a:r>
            <a:r>
              <a:rPr lang="en-US" altLang="zh-CN" sz="2800" i="1" err="1">
                <a:solidFill>
                  <a:schemeClr val="folHlink"/>
                </a:solidFill>
                <a:latin typeface="Arial" panose="020B0604020202020204" pitchFamily="34" charset="0"/>
              </a:rPr>
              <a:t>luận</a:t>
            </a:r>
            <a:r>
              <a:rPr lang="en-US" altLang="zh-CN" sz="2800" i="1">
                <a:solidFill>
                  <a:schemeClr val="folHlink"/>
                </a:solidFill>
                <a:latin typeface="Arial" panose="020B0604020202020204" pitchFamily="34" charset="0"/>
              </a:rPr>
              <a:t> :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33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331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133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133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2000"/>
                                        <p:tgtEl>
                                          <p:spTgt spid="133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33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33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7" grpId="0"/>
      <p:bldP spid="13318" grpId="0"/>
      <p:bldP spid="13321" grpId="0"/>
    </p:bldLst>
  </p:timing>
</p:sld>
</file>

<file path=ppt/theme/theme1.xml><?xml version="1.0" encoding="utf-8"?>
<a:theme xmlns:a="http://schemas.openxmlformats.org/drawingml/2006/main" name="Data Pie Charts">
  <a:themeElements>
    <a:clrScheme name="Data Pie Charts 13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9900"/>
      </a:accent1>
      <a:accent2>
        <a:srgbClr val="99CC00"/>
      </a:accent2>
      <a:accent3>
        <a:srgbClr val="FFFFFF"/>
      </a:accent3>
      <a:accent4>
        <a:srgbClr val="000000"/>
      </a:accent4>
      <a:accent5>
        <a:srgbClr val="AACAAA"/>
      </a:accent5>
      <a:accent6>
        <a:srgbClr val="8AB900"/>
      </a:accent6>
      <a:hlink>
        <a:srgbClr val="CC3300"/>
      </a:hlink>
      <a:folHlink>
        <a:srgbClr val="996600"/>
      </a:folHlink>
    </a:clrScheme>
    <a:fontScheme name="Data Pie Charts">
      <a:majorFont>
        <a:latin typeface="Arial"/>
        <a:ea typeface="SimSun"/>
        <a:cs typeface=""/>
      </a:majorFont>
      <a:minorFont>
        <a:latin typeface="Arial"/>
        <a:ea typeface="SimSun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0">
          <a:gsLst>
            <a:gs pos="0">
              <a:schemeClr val="accent1"/>
            </a:gs>
            <a:gs pos="100000">
              <a:schemeClr val="accent2"/>
            </a:gs>
          </a:gsLst>
          <a:lin ang="5400000" scaled="1"/>
        </a:gradFill>
        <a:ln w="9525" cap="flat" cmpd="sng" algn="ctr">
          <a:solidFill>
            <a:schemeClr val="accent1"/>
          </a:solidFill>
          <a:prstDash val="solid"/>
          <a:round/>
          <a:headEnd type="none" w="med" len="med"/>
          <a:tailEnd type="none" w="med" len="med"/>
        </a:ln>
      </a:spPr>
      <a:bodyPr vert="horz" wrap="none" lIns="91440" tIns="45720" rIns="91440" bIns="45720" numCol="1" anchor="ctr" anchorCtr="0" compatLnSpc="1"/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zh-CN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SimSun" panose="02010600030101010101" pitchFamily="2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0">
          <a:gsLst>
            <a:gs pos="0">
              <a:schemeClr val="accent1"/>
            </a:gs>
            <a:gs pos="100000">
              <a:schemeClr val="accent2"/>
            </a:gs>
          </a:gsLst>
          <a:lin ang="5400000" scaled="1"/>
        </a:gradFill>
        <a:ln w="9525" cap="flat" cmpd="sng" algn="ctr">
          <a:solidFill>
            <a:schemeClr val="accent1"/>
          </a:solidFill>
          <a:prstDash val="solid"/>
          <a:round/>
          <a:headEnd type="none" w="med" len="med"/>
          <a:tailEnd type="none" w="med" len="med"/>
        </a:ln>
      </a:spPr>
      <a:bodyPr vert="horz" wrap="none" lIns="91440" tIns="45720" rIns="91440" bIns="45720" numCol="1" anchor="ctr" anchorCtr="0" compatLnSpc="1"/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zh-CN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SimSun" panose="02010600030101010101" pitchFamily="2" charset="-122"/>
          </a:defRPr>
        </a:defPPr>
      </a:lstStyle>
    </a:lnDef>
  </a:objectDefaults>
  <a:extraClrSchemeLst>
    <a:extraClrScheme>
      <a:clrScheme name="Data Pie Chart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ata Pie Charts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ata Pie Charts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ata Pie Charts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ata Pie Charts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ata Pie Charts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ata Pie Charts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ata Pie Charts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ata Pie Charts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ata Pie Charts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ata Pie Charts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ata Pie Charts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ata Pie Charts 13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9900"/>
        </a:accent1>
        <a:accent2>
          <a:srgbClr val="99CC00"/>
        </a:accent2>
        <a:accent3>
          <a:srgbClr val="FFFFFF"/>
        </a:accent3>
        <a:accent4>
          <a:srgbClr val="000000"/>
        </a:accent4>
        <a:accent5>
          <a:srgbClr val="AACAAA"/>
        </a:accent5>
        <a:accent6>
          <a:srgbClr val="8AB900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</TotalTime>
  <Words>2917</Words>
  <Application>Microsoft Office PowerPoint</Application>
  <PresentationFormat>On-screen Show (4:3)</PresentationFormat>
  <Paragraphs>409</Paragraphs>
  <Slides>36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21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36</vt:i4>
      </vt:variant>
    </vt:vector>
  </HeadingPairs>
  <TitlesOfParts>
    <vt:vector size="59" baseType="lpstr">
      <vt:lpstr>SimSun</vt:lpstr>
      <vt:lpstr>.VnArabia</vt:lpstr>
      <vt:lpstr>.VnArial Narrow</vt:lpstr>
      <vt:lpstr>.VnMystical</vt:lpstr>
      <vt:lpstr>.VnTime</vt:lpstr>
      <vt:lpstr>.VnTimeH</vt:lpstr>
      <vt:lpstr>Arial</vt:lpstr>
      <vt:lpstr>Arial Special G1</vt:lpstr>
      <vt:lpstr>Symbol</vt:lpstr>
      <vt:lpstr>Tahoma</vt:lpstr>
      <vt:lpstr>Times New Roman</vt:lpstr>
      <vt:lpstr>VNI-Bandit</vt:lpstr>
      <vt:lpstr>VNI-Broad</vt:lpstr>
      <vt:lpstr>VNI-Brush</vt:lpstr>
      <vt:lpstr>VNI-Disney</vt:lpstr>
      <vt:lpstr>VNI-Helve</vt:lpstr>
      <vt:lpstr>VNI-Present</vt:lpstr>
      <vt:lpstr>VNI-Times</vt:lpstr>
      <vt:lpstr>Webdings</vt:lpstr>
      <vt:lpstr>Wingdings</vt:lpstr>
      <vt:lpstr>Wingdings 3</vt:lpstr>
      <vt:lpstr>Data Pie Charts</vt:lpstr>
      <vt:lpstr>Equation.3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b)    phương trình hoành độ giao điểm của (D1) và (D2) là:        </vt:lpstr>
      <vt:lpstr>PowerPoint Presentation</vt:lpstr>
    </vt:vector>
  </TitlesOfParts>
  <Company>polyco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Hung Cuong</dc:creator>
  <cp:lastModifiedBy>IT&amp;T</cp:lastModifiedBy>
  <cp:revision>69</cp:revision>
  <dcterms:created xsi:type="dcterms:W3CDTF">2007-12-02T16:47:00Z</dcterms:created>
  <dcterms:modified xsi:type="dcterms:W3CDTF">2021-10-15T17:34:49Z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4938EED3D9C74985B1F2974111D00731</vt:lpwstr>
  </property>
  <property fmtid="{D5CDD505-2E9C-101B-9397-08002B2CF9AE}" pid="3" name="KSOProductBuildVer">
    <vt:lpwstr>1033-11.2.0.10323</vt:lpwstr>
  </property>
</Properties>
</file>