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17-Oct-21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17-Oct-21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17-Oct-21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215" y="167425"/>
            <a:ext cx="7766936" cy="847812"/>
          </a:xfrm>
        </p:spPr>
        <p:txBody>
          <a:bodyPr/>
          <a:lstStyle/>
          <a:p>
            <a:pPr algn="l"/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TẬP Ở NHÀ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9941" y="1423543"/>
            <a:ext cx="8937698" cy="2169663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= ax + b (a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0).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16416"/>
            <a:ext cx="8596668" cy="807076"/>
          </a:xfrm>
        </p:spPr>
        <p:txBody>
          <a:bodyPr/>
          <a:lstStyle/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RÈN LUYỆN THÊM: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15" y="1555282"/>
            <a:ext cx="9187277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y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2x + 3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2x –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2 .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Oxy.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2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04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16416"/>
            <a:ext cx="8596668" cy="807076"/>
          </a:xfrm>
        </p:spPr>
        <p:txBody>
          <a:bodyPr/>
          <a:lstStyle/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RÈN LUYỆN THÊM: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9245" y="1068946"/>
                <a:ext cx="9259910" cy="552503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2: 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phẳng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tọa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y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-x + 3 .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tọa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Hướng</a:t>
                </a:r>
                <a:r>
                  <a:rPr lang="en-US" sz="2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dẫn</a:t>
                </a:r>
                <a:r>
                  <a:rPr lang="en-US" sz="2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2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a: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tương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hướng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dẫn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b: </a:t>
                </a:r>
                <a:b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Hoành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x + 1 = - x + 3</a:t>
                </a:r>
                <a:b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? </a:t>
                </a:r>
                <a:b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vừa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sẽ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luận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tọa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en-US" sz="24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9245" y="1068946"/>
                <a:ext cx="9259910" cy="5525037"/>
              </a:xfrm>
              <a:blipFill rotWithShape="0">
                <a:blip r:embed="rId2"/>
                <a:stretch>
                  <a:fillRect l="-1184" t="-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15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104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Cambria Math</vt:lpstr>
      <vt:lpstr>Times New Roman</vt:lpstr>
      <vt:lpstr>Trebuchet MS</vt:lpstr>
      <vt:lpstr>Wingdings 3</vt:lpstr>
      <vt:lpstr>Facet</vt:lpstr>
      <vt:lpstr>HƯỚNG DẪN HỌC TẬP Ở NHÀ</vt:lpstr>
      <vt:lpstr>BÀI TẬP RÈN LUYỆN THÊM:</vt:lpstr>
      <vt:lpstr>BÀI TẬP RÈN LUYỆN THÊM: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TỰ HỌC Ở NHÀ</dc:title>
  <dc:creator>Acer</dc:creator>
  <cp:lastModifiedBy>Acer</cp:lastModifiedBy>
  <cp:revision>7</cp:revision>
  <dcterms:created xsi:type="dcterms:W3CDTF">2021-10-17T14:46:11Z</dcterms:created>
  <dcterms:modified xsi:type="dcterms:W3CDTF">2021-10-17T15:38:10Z</dcterms:modified>
</cp:coreProperties>
</file>