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2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11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4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84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5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0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7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9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69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1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E159F-7C77-4091-B316-E7A51B574BC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9B352-A3FA-454E-B975-31E58E740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234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9 - Dạy học on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2" y="1"/>
            <a:ext cx="1213541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292" y="2373086"/>
                <a:ext cx="12163709" cy="15388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LUYỆN TẬP</a:t>
                </a:r>
                <a:br>
                  <a:rPr lang="en-US" sz="5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ax + b (a</a:t>
                </a:r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0)</m:t>
                    </m:r>
                  </m:oMath>
                </a14:m>
                <a:endParaRPr lang="en-US" sz="4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92" y="2373086"/>
                <a:ext cx="12163709" cy="1538883"/>
              </a:xfrm>
              <a:prstGeom prst="rect">
                <a:avLst/>
              </a:prstGeom>
              <a:blipFill>
                <a:blip r:embed="rId3"/>
                <a:stretch>
                  <a:fillRect l="-1153" t="-11067" b="-15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774085" y="524824"/>
            <a:ext cx="56025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SỐ 9</a:t>
            </a:r>
            <a:endParaRPr lang="en-US" sz="8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36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44983" y="352697"/>
            <a:ext cx="3357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2148" y="1228614"/>
            <a:ext cx="9183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Cho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9875" y="1842921"/>
            <a:ext cx="7785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47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2777" y="2795451"/>
            <a:ext cx="8451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50594" y="3612585"/>
            <a:ext cx="6606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47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09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05794" y="352697"/>
            <a:ext cx="3357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862148" y="1228614"/>
                <a:ext cx="91831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Ôn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lại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ax + b (a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0)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gì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 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148" y="1228614"/>
                <a:ext cx="9183189" cy="523220"/>
              </a:xfrm>
              <a:prstGeom prst="rect">
                <a:avLst/>
              </a:prstGeom>
              <a:blipFill>
                <a:blip r:embed="rId3"/>
                <a:stretch>
                  <a:fillRect l="-1327" t="-12941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430382" y="1997559"/>
            <a:ext cx="8307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862148" y="2938084"/>
                <a:ext cx="84386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Ôn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lại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ax + b (a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0)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148" y="2938084"/>
                <a:ext cx="8438605" cy="523220"/>
              </a:xfrm>
              <a:prstGeom prst="rect">
                <a:avLst/>
              </a:prstGeom>
              <a:blipFill>
                <a:blip r:embed="rId4"/>
                <a:stretch>
                  <a:fillRect l="-1444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495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115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2021-09-01T15:41:00Z</dcterms:created>
  <dcterms:modified xsi:type="dcterms:W3CDTF">2021-09-02T03:33:21Z</dcterms:modified>
</cp:coreProperties>
</file>