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60" r:id="rId4"/>
    <p:sldId id="259" r:id="rId5"/>
    <p:sldId id="268" r:id="rId6"/>
    <p:sldId id="269" r:id="rId7"/>
    <p:sldId id="262" r:id="rId8"/>
    <p:sldId id="264" r:id="rId9"/>
    <p:sldId id="265" r:id="rId10"/>
    <p:sldId id="267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636" autoAdjust="0"/>
  </p:normalViewPr>
  <p:slideViewPr>
    <p:cSldViewPr snapToGrid="0">
      <p:cViewPr varScale="1">
        <p:scale>
          <a:sx n="66" d="100"/>
          <a:sy n="66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9B441-EE0F-4754-AA97-D2F4C9121A5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EA830-A512-4E77-A937-47CB8B091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1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EA830-A512-4E77-A937-47CB8B0916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13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EA830-A512-4E77-A937-47CB8B0916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5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1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8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1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5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2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5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0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8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0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4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45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BFE42-9967-40F5-A066-FF64F880B23D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D8F7D-574D-424C-8CD6-1051B6245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7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9 - Dạy học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2" y="1"/>
            <a:ext cx="121354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292" y="2373086"/>
                <a:ext cx="12163709" cy="1538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 TẬP</a:t>
                </a:r>
                <a:br>
                  <a:rPr lang="en-US" sz="5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bậc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nhất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i="1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(a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0)</m:t>
                    </m:r>
                  </m:oMath>
                </a14:m>
                <a:endParaRPr lang="en-US" sz="4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92" y="2373086"/>
                <a:ext cx="12163709" cy="1538883"/>
              </a:xfrm>
              <a:prstGeom prst="rect">
                <a:avLst/>
              </a:prstGeom>
              <a:blipFill>
                <a:blip r:embed="rId3"/>
                <a:stretch>
                  <a:fillRect l="-1153" t="-11067" b="-15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774085" y="524824"/>
            <a:ext cx="56025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SỐ 9</a:t>
            </a:r>
            <a:endParaRPr lang="en-US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2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48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83428" y="15748"/>
            <a:ext cx="477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3829" y="600523"/>
            <a:ext cx="8984342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3828" y="1712685"/>
                <a:ext cx="11074400" cy="3487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b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A(4; 6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vừa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qua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A(1; 0).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vừa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8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a)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2x-3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phẳng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tọa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b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tọa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2x-3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28" y="1712685"/>
                <a:ext cx="11074400" cy="3487365"/>
              </a:xfrm>
              <a:prstGeom prst="rect">
                <a:avLst/>
              </a:prstGeom>
              <a:blipFill>
                <a:blip r:embed="rId3"/>
                <a:stretch>
                  <a:fillRect l="-1156" t="-1923" b="-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799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48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3" descr="https://suretest.vn/FileUpload/12/Editor/Images/De-THCS-10_cau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857" y="5353764"/>
            <a:ext cx="4245428" cy="86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53142" y="457200"/>
            <a:ext cx="1050834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TS 10- NH: 2018-2019)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 (Fahrenheit)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(Celsius)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=1,8.T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+ 32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=0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=32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b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25</a:t>
            </a:r>
            <a:r>
              <a:rPr lang="en-US" altLang="en-US" sz="28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F?</a:t>
            </a:r>
            <a:b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dế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 A=5,6.T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−275,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T</a:t>
            </a:r>
            <a:r>
              <a:rPr lang="en-US" altLang="en-US" sz="2800" baseline="-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dế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106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C? 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alt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63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1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386" y="83205"/>
                <a:ext cx="1216561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 1: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TÌM HỆ SỐ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(a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≠0)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b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 ĐỒ THỊ HÀM SỐ y = ax + b (a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≠0)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6" y="83205"/>
                <a:ext cx="12165610" cy="954107"/>
              </a:xfrm>
              <a:prstGeom prst="rect">
                <a:avLst/>
              </a:prstGeom>
              <a:blipFill>
                <a:blip r:embed="rId3"/>
                <a:stretch>
                  <a:fillRect t="-7051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55645" y="1037312"/>
            <a:ext cx="11707091" cy="22467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 3x + b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A(4; 11).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+ 5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A(-1; 3).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63171" y="3349348"/>
            <a:ext cx="2092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539" y="3934124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y=3x + b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A(4;11)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4; y =11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y=3x + b ta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0206" y="4888231"/>
            <a:ext cx="2278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= 3. 4 +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30206" y="5390754"/>
                <a:ext cx="193296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8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sz="2800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206" y="5390754"/>
                <a:ext cx="193296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40256" y="5890270"/>
            <a:ext cx="403507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y=3x - 6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1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9124" y="854263"/>
            <a:ext cx="404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38572"/>
              </p:ext>
            </p:extLst>
          </p:nvPr>
        </p:nvGraphicFramePr>
        <p:xfrm>
          <a:off x="2913313" y="883692"/>
          <a:ext cx="3338286" cy="1024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0911">
                  <a:extLst>
                    <a:ext uri="{9D8B030D-6E8A-4147-A177-3AD203B41FA5}">
                      <a16:colId xmlns:a16="http://schemas.microsoft.com/office/drawing/2014/main" val="3220379626"/>
                    </a:ext>
                  </a:extLst>
                </a:gridCol>
                <a:gridCol w="712068">
                  <a:extLst>
                    <a:ext uri="{9D8B030D-6E8A-4147-A177-3AD203B41FA5}">
                      <a16:colId xmlns:a16="http://schemas.microsoft.com/office/drawing/2014/main" val="4119429089"/>
                    </a:ext>
                  </a:extLst>
                </a:gridCol>
                <a:gridCol w="615307">
                  <a:extLst>
                    <a:ext uri="{9D8B030D-6E8A-4147-A177-3AD203B41FA5}">
                      <a16:colId xmlns:a16="http://schemas.microsoft.com/office/drawing/2014/main" val="2458723740"/>
                    </a:ext>
                  </a:extLst>
                </a:gridCol>
              </a:tblGrid>
              <a:tr h="512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06876"/>
                  </a:ext>
                </a:extLst>
              </a:tr>
              <a:tr h="512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= 3x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3012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39108" y="193461"/>
            <a:ext cx="40350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y=3x - 6 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7959216" y="49073"/>
            <a:ext cx="4232784" cy="2133600"/>
          </a:xfrm>
          <a:prstGeom prst="cloudCallout">
            <a:avLst>
              <a:gd name="adj1" fmla="val -105291"/>
              <a:gd name="adj2" fmla="val -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2296" y="2182673"/>
            <a:ext cx="4538618" cy="439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251599" y="2792308"/>
            <a:ext cx="55981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=3x - 6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-6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68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712" y="156365"/>
            <a:ext cx="113315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B(-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1; 3).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570" y="1634121"/>
            <a:ext cx="118168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y=ax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B(-1;3)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x= -1;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ax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8989" y="978010"/>
            <a:ext cx="1448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55110" y="2504075"/>
            <a:ext cx="298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= a.(-1) + 5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112221" y="3037419"/>
                <a:ext cx="29401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221" y="3037419"/>
                <a:ext cx="294014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65945" y="3458744"/>
            <a:ext cx="7484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y = 2x + 5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7570" y="4155229"/>
            <a:ext cx="2643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9142"/>
              </p:ext>
            </p:extLst>
          </p:nvPr>
        </p:nvGraphicFramePr>
        <p:xfrm>
          <a:off x="538482" y="4851714"/>
          <a:ext cx="3417570" cy="913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670">
                  <a:extLst>
                    <a:ext uri="{9D8B030D-6E8A-4147-A177-3AD203B41FA5}">
                      <a16:colId xmlns:a16="http://schemas.microsoft.com/office/drawing/2014/main" val="157282252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7737624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737029657"/>
                    </a:ext>
                  </a:extLst>
                </a:gridCol>
              </a:tblGrid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532760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=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2x +5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036157"/>
                  </a:ext>
                </a:extLst>
              </a:tr>
            </a:tbl>
          </a:graphicData>
        </a:graphic>
      </p:graphicFrame>
      <p:pic>
        <p:nvPicPr>
          <p:cNvPr id="11" name="Picture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02328" y="2387794"/>
            <a:ext cx="4150018" cy="4348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9722994" y="2216236"/>
            <a:ext cx="22814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=2x +5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95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30237" y="143350"/>
            <a:ext cx="11331526" cy="138499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 x +1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 -x +3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x +1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-x +3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32253" y="1463203"/>
            <a:ext cx="1448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91453" y="1858674"/>
            <a:ext cx="3012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endParaRPr lang="en-US" sz="2800" dirty="0">
              <a:solidFill>
                <a:srgbClr val="00206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65159"/>
              </p:ext>
            </p:extLst>
          </p:nvPr>
        </p:nvGraphicFramePr>
        <p:xfrm>
          <a:off x="5067828" y="1935068"/>
          <a:ext cx="3417570" cy="913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670">
                  <a:extLst>
                    <a:ext uri="{9D8B030D-6E8A-4147-A177-3AD203B41FA5}">
                      <a16:colId xmlns:a16="http://schemas.microsoft.com/office/drawing/2014/main" val="157282252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7737624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737029657"/>
                    </a:ext>
                  </a:extLst>
                </a:gridCol>
              </a:tblGrid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532760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=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03615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8916"/>
              </p:ext>
            </p:extLst>
          </p:nvPr>
        </p:nvGraphicFramePr>
        <p:xfrm>
          <a:off x="8629914" y="1925329"/>
          <a:ext cx="3417570" cy="913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670">
                  <a:extLst>
                    <a:ext uri="{9D8B030D-6E8A-4147-A177-3AD203B41FA5}">
                      <a16:colId xmlns:a16="http://schemas.microsoft.com/office/drawing/2014/main" val="157282252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val="207737624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737029657"/>
                    </a:ext>
                  </a:extLst>
                </a:gridCol>
              </a:tblGrid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532760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=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-x+3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036157"/>
                  </a:ext>
                </a:extLst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356" y="2381894"/>
            <a:ext cx="4521116" cy="43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178224" y="3003989"/>
            <a:ext cx="69033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=x +1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b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-x +3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1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3174" y="141557"/>
            <a:ext cx="11645649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b)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x +1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-x +3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48766" y="809920"/>
            <a:ext cx="1190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628" y="1333140"/>
            <a:ext cx="11676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x +1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-x +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80366" y="1927463"/>
                <a:ext cx="352697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+1=−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</m:t>
                      </m:r>
                    </m:oMath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=3−1</m:t>
                      </m:r>
                    </m:oMath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⟺2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</m:oMath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366" y="1927463"/>
                <a:ext cx="3526972" cy="18158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96570" y="3772472"/>
                <a:ext cx="93036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 x = 1 </a:t>
                </a:r>
                <a:r>
                  <a:rPr lang="en-US" sz="2800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x +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en-US" sz="28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70" y="3772472"/>
                <a:ext cx="9303657" cy="523220"/>
              </a:xfrm>
              <a:prstGeom prst="rect">
                <a:avLst/>
              </a:prstGeom>
              <a:blipFill>
                <a:blip r:embed="rId4"/>
                <a:stretch>
                  <a:fillRect l="-1376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956252" y="4432216"/>
            <a:ext cx="5965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(1;2)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04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9079" y="120557"/>
            <a:ext cx="6333841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2: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THỰC TẾ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515" y="667883"/>
            <a:ext cx="11669485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tích rừng nhiệt đới trên Trái Đất được cho bởi hàm số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718,3 – 4,6t trong đó A tính bằng triệu héc-ta, t tính bằng số năm kể từ năm 1990. Hãy tính diện tích rừng nhiệt đới vào các năm 1990 và 2000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10629" y="2197542"/>
            <a:ext cx="1262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344" y="2632783"/>
            <a:ext cx="6386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1990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5" y="3932219"/>
            <a:ext cx="7707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2515" y="3243982"/>
            <a:ext cx="10900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= 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718,3 – 4,6t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718,3 – 4,6. 0= 718,3 (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515" y="4620456"/>
            <a:ext cx="10043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= 10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718,3 – 4,6t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718,3 – 4,6. 10= 704,3 (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7257145" y="2030126"/>
            <a:ext cx="4688114" cy="1213856"/>
          </a:xfrm>
          <a:prstGeom prst="wedgeEllipseCallout">
            <a:avLst>
              <a:gd name="adj1" fmla="val -95351"/>
              <a:gd name="adj2" fmla="val 6364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t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1990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2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/>
      <p:bldP spid="4" grpId="0"/>
      <p:bldP spid="5" grpId="0"/>
      <p:bldP spid="10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8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800" y="31098"/>
            <a:ext cx="12090400" cy="312213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Trích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TS 10- NH: 2019-2020)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dương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quyển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(atmosphere).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rằng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y (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x (m)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y=</a:t>
            </a:r>
            <a:r>
              <a:rPr lang="en-US" sz="2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ax+b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 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b.</a:t>
            </a:r>
            <a:b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b.Một</a:t>
            </a: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thợ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chịu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2,85atm?</a:t>
            </a: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5516" y="3436482"/>
            <a:ext cx="1211947" cy="147744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-52781" y="3802591"/>
            <a:ext cx="121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1286" y="3136906"/>
            <a:ext cx="11056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gì?Đơn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y.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5256" y="3669723"/>
            <a:ext cx="8980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 smtClean="0">
                <a:solidFill>
                  <a:srgbClr val="00B050"/>
                </a:solidFill>
              </a:rPr>
              <a:t>Trả</a:t>
            </a:r>
            <a:r>
              <a:rPr lang="en-US" sz="2800" b="1" i="1" u="sng" dirty="0" smtClean="0">
                <a:solidFill>
                  <a:srgbClr val="00B050"/>
                </a:solidFill>
              </a:rPr>
              <a:t> </a:t>
            </a:r>
            <a:r>
              <a:rPr lang="en-US" sz="2800" b="1" i="1" u="sng" dirty="0" err="1" smtClean="0">
                <a:solidFill>
                  <a:srgbClr val="00B050"/>
                </a:solidFill>
              </a:rPr>
              <a:t>lời</a:t>
            </a:r>
            <a:r>
              <a:rPr lang="en-US" sz="2800" b="1" i="1" u="sng" dirty="0" smtClean="0">
                <a:solidFill>
                  <a:srgbClr val="00B050"/>
                </a:solidFill>
              </a:rPr>
              <a:t>: </a:t>
            </a:r>
            <a:r>
              <a:rPr lang="en-US" sz="2800" i="1" dirty="0" smtClean="0">
                <a:solidFill>
                  <a:srgbClr val="00B050"/>
                </a:solidFill>
              </a:rPr>
              <a:t>y (</a:t>
            </a:r>
            <a:r>
              <a:rPr lang="en-US" sz="2800" i="1" dirty="0" err="1" smtClean="0">
                <a:solidFill>
                  <a:srgbClr val="00B050"/>
                </a:solidFill>
              </a:rPr>
              <a:t>atm</a:t>
            </a:r>
            <a:r>
              <a:rPr lang="en-US" sz="2800" i="1" dirty="0" smtClean="0">
                <a:solidFill>
                  <a:srgbClr val="00B050"/>
                </a:solidFill>
              </a:rPr>
              <a:t>) </a:t>
            </a:r>
            <a:r>
              <a:rPr lang="en-US" sz="2800" i="1" dirty="0" err="1" smtClean="0">
                <a:solidFill>
                  <a:srgbClr val="00B050"/>
                </a:solidFill>
              </a:rPr>
              <a:t>là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áp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suất</a:t>
            </a:r>
            <a:r>
              <a:rPr lang="en-US" sz="2800" i="1" dirty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và</a:t>
            </a:r>
            <a:r>
              <a:rPr lang="en-US" sz="2800" i="1" dirty="0" smtClean="0">
                <a:solidFill>
                  <a:srgbClr val="00B050"/>
                </a:solidFill>
              </a:rPr>
              <a:t> x (m) </a:t>
            </a:r>
            <a:r>
              <a:rPr lang="en-US" sz="2800" i="1" dirty="0" err="1" smtClean="0">
                <a:solidFill>
                  <a:srgbClr val="00B050"/>
                </a:solidFill>
              </a:rPr>
              <a:t>là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độ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sâu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dưới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mặt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 err="1" smtClean="0">
                <a:solidFill>
                  <a:srgbClr val="00B050"/>
                </a:solidFill>
              </a:rPr>
              <a:t>nước</a:t>
            </a:r>
            <a:endParaRPr lang="en-US" sz="2800" i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5586" y="4200799"/>
            <a:ext cx="10700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y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901" y="4743484"/>
            <a:ext cx="10283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x= 0(m)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y=1(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99" y="5280815"/>
            <a:ext cx="12090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y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10m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516" y="5813632"/>
            <a:ext cx="117148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10m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10(m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y=2(</a:t>
            </a:r>
            <a:r>
              <a:rPr lang="en-US" sz="28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6096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8" grpId="0"/>
      <p:bldP spid="10" grpId="0"/>
      <p:bldP spid="12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00 Hình Nền PowerPoint Thuyết Trình Đẹp - Đề án 2020 - Tổng Hợp Chia Sẻ Hình  ảnh, Tranh Vẽ, Biểu Mẫu Trong Lĩnh Vực Giáo Dụ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91200" y="21066"/>
            <a:ext cx="1204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9771" y="554819"/>
                <a:ext cx="10464800" cy="3038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b:</a:t>
                </a:r>
                <a:b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0, y= 1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ta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1=a.0 + b</a:t>
                </a:r>
                <a:b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*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=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y= 2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b=1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ax + b ta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2=a.10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b=1 hay y=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771" y="554819"/>
                <a:ext cx="10464800" cy="3038011"/>
              </a:xfrm>
              <a:prstGeom prst="rect">
                <a:avLst/>
              </a:prstGeom>
              <a:blipFill>
                <a:blip r:embed="rId4"/>
                <a:stretch>
                  <a:fillRect l="-1223" t="-2008" b="-1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62857" y="3582136"/>
                <a:ext cx="10856685" cy="2805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b)*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y= 2,85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2,85=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⟺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37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r>
                  <a:rPr lang="en-US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b="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                                             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⟺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=18,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                                        </a:t>
                </a: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ột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người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thợ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lặn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đang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ở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sâu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18,5 m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chịu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áp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2,85atm</a:t>
                </a: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857" y="3582136"/>
                <a:ext cx="10856685" cy="2805512"/>
              </a:xfrm>
              <a:prstGeom prst="rect">
                <a:avLst/>
              </a:prstGeom>
              <a:blipFill>
                <a:blip r:embed="rId5"/>
                <a:stretch>
                  <a:fillRect l="-1180" b="-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661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829</Words>
  <Application>Microsoft Office PowerPoint</Application>
  <PresentationFormat>Widescreen</PresentationFormat>
  <Paragraphs>84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55</cp:revision>
  <dcterms:created xsi:type="dcterms:W3CDTF">2021-08-31T05:06:35Z</dcterms:created>
  <dcterms:modified xsi:type="dcterms:W3CDTF">2021-09-02T04:18:31Z</dcterms:modified>
</cp:coreProperties>
</file>