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56" r:id="rId3"/>
    <p:sldId id="266" r:id="rId4"/>
    <p:sldId id="267" r:id="rId5"/>
    <p:sldId id="257" r:id="rId6"/>
    <p:sldId id="265" r:id="rId7"/>
    <p:sldId id="269" r:id="rId8"/>
    <p:sldId id="259" r:id="rId9"/>
    <p:sldId id="260" r:id="rId10"/>
    <p:sldId id="261" r:id="rId11"/>
    <p:sldId id="262" r:id="rId12"/>
    <p:sldId id="263" r:id="rId13"/>
    <p:sldId id="264" r:id="rId14"/>
    <p:sldId id="271" r:id="rId15"/>
    <p:sldId id="268"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29" autoAdjust="0"/>
    <p:restoredTop sz="94660"/>
  </p:normalViewPr>
  <p:slideViewPr>
    <p:cSldViewPr snapToGrid="0">
      <p:cViewPr varScale="1">
        <p:scale>
          <a:sx n="73" d="100"/>
          <a:sy n="73" d="100"/>
        </p:scale>
        <p:origin x="576"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image" Target="../media/image6.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47.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image" Target="../media/image10.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5.wmf"/><Relationship Id="rId7" Type="http://schemas.openxmlformats.org/officeDocument/2006/relationships/image" Target="../media/image19.wmf"/><Relationship Id="rId2" Type="http://schemas.openxmlformats.org/officeDocument/2006/relationships/image" Target="../media/image14.wmf"/><Relationship Id="rId1" Type="http://schemas.openxmlformats.org/officeDocument/2006/relationships/image" Target="../media/image13.wmf"/><Relationship Id="rId6" Type="http://schemas.openxmlformats.org/officeDocument/2006/relationships/image" Target="../media/image18.wmf"/><Relationship Id="rId5" Type="http://schemas.openxmlformats.org/officeDocument/2006/relationships/image" Target="../media/image17.wmf"/><Relationship Id="rId4" Type="http://schemas.openxmlformats.org/officeDocument/2006/relationships/image" Target="../media/image16.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image" Target="../media/image21.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image" Target="../media/image25.wmf"/><Relationship Id="rId1" Type="http://schemas.openxmlformats.org/officeDocument/2006/relationships/image" Target="../media/image24.wmf"/><Relationship Id="rId5" Type="http://schemas.openxmlformats.org/officeDocument/2006/relationships/image" Target="../media/image28.wmf"/><Relationship Id="rId4" Type="http://schemas.openxmlformats.org/officeDocument/2006/relationships/image" Target="../media/image27.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9.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33.wmf"/><Relationship Id="rId7" Type="http://schemas.openxmlformats.org/officeDocument/2006/relationships/image" Target="../media/image37.wmf"/><Relationship Id="rId2" Type="http://schemas.openxmlformats.org/officeDocument/2006/relationships/image" Target="../media/image32.wmf"/><Relationship Id="rId1" Type="http://schemas.openxmlformats.org/officeDocument/2006/relationships/image" Target="../media/image31.wmf"/><Relationship Id="rId6" Type="http://schemas.openxmlformats.org/officeDocument/2006/relationships/image" Target="../media/image36.wmf"/><Relationship Id="rId5" Type="http://schemas.openxmlformats.org/officeDocument/2006/relationships/image" Target="../media/image35.wmf"/><Relationship Id="rId4" Type="http://schemas.openxmlformats.org/officeDocument/2006/relationships/image" Target="../media/image34.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9.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42.wmf"/><Relationship Id="rId7" Type="http://schemas.openxmlformats.org/officeDocument/2006/relationships/image" Target="../media/image46.wmf"/><Relationship Id="rId2" Type="http://schemas.openxmlformats.org/officeDocument/2006/relationships/image" Target="../media/image41.wmf"/><Relationship Id="rId1" Type="http://schemas.openxmlformats.org/officeDocument/2006/relationships/image" Target="../media/image39.wmf"/><Relationship Id="rId6" Type="http://schemas.openxmlformats.org/officeDocument/2006/relationships/image" Target="../media/image45.wmf"/><Relationship Id="rId5" Type="http://schemas.openxmlformats.org/officeDocument/2006/relationships/image" Target="../media/image44.wmf"/><Relationship Id="rId4" Type="http://schemas.openxmlformats.org/officeDocument/2006/relationships/image" Target="../media/image43.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63EDC0-097E-4D67-9029-9126B8F0DB0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CBFBFB7-0BB5-40AC-8872-8DB6B0B3C77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6844B16-39D1-4826-965E-B0CEBFC2878F}"/>
              </a:ext>
            </a:extLst>
          </p:cNvPr>
          <p:cNvSpPr>
            <a:spLocks noGrp="1"/>
          </p:cNvSpPr>
          <p:nvPr>
            <p:ph type="dt" sz="half" idx="10"/>
          </p:nvPr>
        </p:nvSpPr>
        <p:spPr/>
        <p:txBody>
          <a:bodyPr/>
          <a:lstStyle/>
          <a:p>
            <a:fld id="{443F1969-F52C-4CAA-9A32-C595CE00CF73}" type="datetimeFigureOut">
              <a:rPr lang="en-US" smtClean="0"/>
              <a:t>10/24/2021</a:t>
            </a:fld>
            <a:endParaRPr lang="en-US"/>
          </a:p>
        </p:txBody>
      </p:sp>
      <p:sp>
        <p:nvSpPr>
          <p:cNvPr id="5" name="Footer Placeholder 4">
            <a:extLst>
              <a:ext uri="{FF2B5EF4-FFF2-40B4-BE49-F238E27FC236}">
                <a16:creationId xmlns:a16="http://schemas.microsoft.com/office/drawing/2014/main" id="{3B326DCB-5B5D-42C2-9DE9-A7249A79DAD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A40EB27-5DAE-441C-A9D8-E1CF1C144D38}"/>
              </a:ext>
            </a:extLst>
          </p:cNvPr>
          <p:cNvSpPr>
            <a:spLocks noGrp="1"/>
          </p:cNvSpPr>
          <p:nvPr>
            <p:ph type="sldNum" sz="quarter" idx="12"/>
          </p:nvPr>
        </p:nvSpPr>
        <p:spPr/>
        <p:txBody>
          <a:bodyPr/>
          <a:lstStyle/>
          <a:p>
            <a:fld id="{ADA4F40A-9B04-4E18-9741-B139DA301927}" type="slidenum">
              <a:rPr lang="en-US" smtClean="0"/>
              <a:t>‹#›</a:t>
            </a:fld>
            <a:endParaRPr lang="en-US"/>
          </a:p>
        </p:txBody>
      </p:sp>
    </p:spTree>
    <p:extLst>
      <p:ext uri="{BB962C8B-B14F-4D97-AF65-F5344CB8AC3E}">
        <p14:creationId xmlns:p14="http://schemas.microsoft.com/office/powerpoint/2010/main" val="23020538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75C92A-95B4-42F0-8250-4D3BDE87C62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6FB955C-365C-47D8-B255-AE8CA71DF8C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7B14622-04EF-480A-88AB-55206C9E5A96}"/>
              </a:ext>
            </a:extLst>
          </p:cNvPr>
          <p:cNvSpPr>
            <a:spLocks noGrp="1"/>
          </p:cNvSpPr>
          <p:nvPr>
            <p:ph type="dt" sz="half" idx="10"/>
          </p:nvPr>
        </p:nvSpPr>
        <p:spPr/>
        <p:txBody>
          <a:bodyPr/>
          <a:lstStyle/>
          <a:p>
            <a:fld id="{443F1969-F52C-4CAA-9A32-C595CE00CF73}" type="datetimeFigureOut">
              <a:rPr lang="en-US" smtClean="0"/>
              <a:t>10/24/2021</a:t>
            </a:fld>
            <a:endParaRPr lang="en-US"/>
          </a:p>
        </p:txBody>
      </p:sp>
      <p:sp>
        <p:nvSpPr>
          <p:cNvPr id="5" name="Footer Placeholder 4">
            <a:extLst>
              <a:ext uri="{FF2B5EF4-FFF2-40B4-BE49-F238E27FC236}">
                <a16:creationId xmlns:a16="http://schemas.microsoft.com/office/drawing/2014/main" id="{5F5731E4-FE74-410E-96C5-940F66FAE34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B993DC8-B727-4ED7-A08B-9C9873766DC0}"/>
              </a:ext>
            </a:extLst>
          </p:cNvPr>
          <p:cNvSpPr>
            <a:spLocks noGrp="1"/>
          </p:cNvSpPr>
          <p:nvPr>
            <p:ph type="sldNum" sz="quarter" idx="12"/>
          </p:nvPr>
        </p:nvSpPr>
        <p:spPr/>
        <p:txBody>
          <a:bodyPr/>
          <a:lstStyle/>
          <a:p>
            <a:fld id="{ADA4F40A-9B04-4E18-9741-B139DA301927}" type="slidenum">
              <a:rPr lang="en-US" smtClean="0"/>
              <a:t>‹#›</a:t>
            </a:fld>
            <a:endParaRPr lang="en-US"/>
          </a:p>
        </p:txBody>
      </p:sp>
    </p:spTree>
    <p:extLst>
      <p:ext uri="{BB962C8B-B14F-4D97-AF65-F5344CB8AC3E}">
        <p14:creationId xmlns:p14="http://schemas.microsoft.com/office/powerpoint/2010/main" val="29108989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BF99D4A-C59F-4D9B-915E-CF0A170F178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CE04D07-6CB5-455F-BCCC-6092FDB4371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B305D62-39B8-44B4-BCF3-86FC24A991C7}"/>
              </a:ext>
            </a:extLst>
          </p:cNvPr>
          <p:cNvSpPr>
            <a:spLocks noGrp="1"/>
          </p:cNvSpPr>
          <p:nvPr>
            <p:ph type="dt" sz="half" idx="10"/>
          </p:nvPr>
        </p:nvSpPr>
        <p:spPr/>
        <p:txBody>
          <a:bodyPr/>
          <a:lstStyle/>
          <a:p>
            <a:fld id="{443F1969-F52C-4CAA-9A32-C595CE00CF73}" type="datetimeFigureOut">
              <a:rPr lang="en-US" smtClean="0"/>
              <a:t>10/24/2021</a:t>
            </a:fld>
            <a:endParaRPr lang="en-US"/>
          </a:p>
        </p:txBody>
      </p:sp>
      <p:sp>
        <p:nvSpPr>
          <p:cNvPr id="5" name="Footer Placeholder 4">
            <a:extLst>
              <a:ext uri="{FF2B5EF4-FFF2-40B4-BE49-F238E27FC236}">
                <a16:creationId xmlns:a16="http://schemas.microsoft.com/office/drawing/2014/main" id="{B8F1306B-8DB6-4B6D-A965-23265FBDB6B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6BA5551-27AE-452A-B15D-8DB37896A0FC}"/>
              </a:ext>
            </a:extLst>
          </p:cNvPr>
          <p:cNvSpPr>
            <a:spLocks noGrp="1"/>
          </p:cNvSpPr>
          <p:nvPr>
            <p:ph type="sldNum" sz="quarter" idx="12"/>
          </p:nvPr>
        </p:nvSpPr>
        <p:spPr/>
        <p:txBody>
          <a:bodyPr/>
          <a:lstStyle/>
          <a:p>
            <a:fld id="{ADA4F40A-9B04-4E18-9741-B139DA301927}" type="slidenum">
              <a:rPr lang="en-US" smtClean="0"/>
              <a:t>‹#›</a:t>
            </a:fld>
            <a:endParaRPr lang="en-US"/>
          </a:p>
        </p:txBody>
      </p:sp>
    </p:spTree>
    <p:extLst>
      <p:ext uri="{BB962C8B-B14F-4D97-AF65-F5344CB8AC3E}">
        <p14:creationId xmlns:p14="http://schemas.microsoft.com/office/powerpoint/2010/main" val="1119276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43F1969-F52C-4CAA-9A32-C595CE00CF73}" type="datetimeFigureOut">
              <a:rPr lang="en-US" smtClean="0"/>
              <a:t>10/24/2021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A4F40A-9B04-4E18-9741-B139DA301927}" type="slidenum">
              <a:rPr lang="en-US" smtClean="0"/>
              <a:t>‹#›</a:t>
            </a:fld>
            <a:endParaRPr lang="en-US"/>
          </a:p>
        </p:txBody>
      </p:sp>
    </p:spTree>
    <p:extLst>
      <p:ext uri="{BB962C8B-B14F-4D97-AF65-F5344CB8AC3E}">
        <p14:creationId xmlns:p14="http://schemas.microsoft.com/office/powerpoint/2010/main" val="40752910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43F1969-F52C-4CAA-9A32-C595CE00CF73}" type="datetimeFigureOut">
              <a:rPr lang="en-US" smtClean="0"/>
              <a:t>10/24/2021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A4F40A-9B04-4E18-9741-B139DA301927}" type="slidenum">
              <a:rPr lang="en-US" smtClean="0"/>
              <a:t>‹#›</a:t>
            </a:fld>
            <a:endParaRPr lang="en-US"/>
          </a:p>
        </p:txBody>
      </p:sp>
    </p:spTree>
    <p:extLst>
      <p:ext uri="{BB962C8B-B14F-4D97-AF65-F5344CB8AC3E}">
        <p14:creationId xmlns:p14="http://schemas.microsoft.com/office/powerpoint/2010/main" val="28488574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43F1969-F52C-4CAA-9A32-C595CE00CF73}" type="datetimeFigureOut">
              <a:rPr lang="en-US" smtClean="0"/>
              <a:t>10/24/2021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A4F40A-9B04-4E18-9741-B139DA301927}" type="slidenum">
              <a:rPr lang="en-US" smtClean="0"/>
              <a:t>‹#›</a:t>
            </a:fld>
            <a:endParaRPr lang="en-US"/>
          </a:p>
        </p:txBody>
      </p:sp>
    </p:spTree>
    <p:extLst>
      <p:ext uri="{BB962C8B-B14F-4D97-AF65-F5344CB8AC3E}">
        <p14:creationId xmlns:p14="http://schemas.microsoft.com/office/powerpoint/2010/main" val="31225262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43F1969-F52C-4CAA-9A32-C595CE00CF73}" type="datetimeFigureOut">
              <a:rPr lang="en-US" smtClean="0"/>
              <a:t>10/24/2021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A4F40A-9B04-4E18-9741-B139DA301927}" type="slidenum">
              <a:rPr lang="en-US" smtClean="0"/>
              <a:t>‹#›</a:t>
            </a:fld>
            <a:endParaRPr lang="en-US"/>
          </a:p>
        </p:txBody>
      </p:sp>
    </p:spTree>
    <p:extLst>
      <p:ext uri="{BB962C8B-B14F-4D97-AF65-F5344CB8AC3E}">
        <p14:creationId xmlns:p14="http://schemas.microsoft.com/office/powerpoint/2010/main" val="8439389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43F1969-F52C-4CAA-9A32-C595CE00CF73}" type="datetimeFigureOut">
              <a:rPr lang="en-US" smtClean="0"/>
              <a:t>10/24/2021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DA4F40A-9B04-4E18-9741-B139DA301927}" type="slidenum">
              <a:rPr lang="en-US" smtClean="0"/>
              <a:t>‹#›</a:t>
            </a:fld>
            <a:endParaRPr lang="en-US"/>
          </a:p>
        </p:txBody>
      </p:sp>
    </p:spTree>
    <p:extLst>
      <p:ext uri="{BB962C8B-B14F-4D97-AF65-F5344CB8AC3E}">
        <p14:creationId xmlns:p14="http://schemas.microsoft.com/office/powerpoint/2010/main" val="27436712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43F1969-F52C-4CAA-9A32-C595CE00CF73}" type="datetimeFigureOut">
              <a:rPr lang="en-US" smtClean="0"/>
              <a:t>10/24/2021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DA4F40A-9B04-4E18-9741-B139DA301927}" type="slidenum">
              <a:rPr lang="en-US" smtClean="0"/>
              <a:t>‹#›</a:t>
            </a:fld>
            <a:endParaRPr lang="en-US"/>
          </a:p>
        </p:txBody>
      </p:sp>
    </p:spTree>
    <p:extLst>
      <p:ext uri="{BB962C8B-B14F-4D97-AF65-F5344CB8AC3E}">
        <p14:creationId xmlns:p14="http://schemas.microsoft.com/office/powerpoint/2010/main" val="16611318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443F1969-F52C-4CAA-9A32-C595CE00CF73}" type="datetimeFigureOut">
              <a:rPr lang="en-US" smtClean="0"/>
              <a:t>10/24/2021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DA4F40A-9B04-4E18-9741-B139DA301927}" type="slidenum">
              <a:rPr lang="en-US" smtClean="0"/>
              <a:t>‹#›</a:t>
            </a:fld>
            <a:endParaRPr lang="en-US"/>
          </a:p>
        </p:txBody>
      </p:sp>
    </p:spTree>
    <p:extLst>
      <p:ext uri="{BB962C8B-B14F-4D97-AF65-F5344CB8AC3E}">
        <p14:creationId xmlns:p14="http://schemas.microsoft.com/office/powerpoint/2010/main" val="44577197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43F1969-F52C-4CAA-9A32-C595CE00CF73}" type="datetimeFigureOut">
              <a:rPr lang="en-US" smtClean="0"/>
              <a:t>10/24/2021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A4F40A-9B04-4E18-9741-B139DA301927}" type="slidenum">
              <a:rPr lang="en-US" smtClean="0"/>
              <a:t>‹#›</a:t>
            </a:fld>
            <a:endParaRPr lang="en-US"/>
          </a:p>
        </p:txBody>
      </p:sp>
    </p:spTree>
    <p:extLst>
      <p:ext uri="{BB962C8B-B14F-4D97-AF65-F5344CB8AC3E}">
        <p14:creationId xmlns:p14="http://schemas.microsoft.com/office/powerpoint/2010/main" val="27244987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175BF2-0006-427E-8D3A-8C500286806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052A2D4-E863-439C-B53F-5F047DDF112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55DD3C9-24B7-40B6-9CD6-7D8DCBBEBDAF}"/>
              </a:ext>
            </a:extLst>
          </p:cNvPr>
          <p:cNvSpPr>
            <a:spLocks noGrp="1"/>
          </p:cNvSpPr>
          <p:nvPr>
            <p:ph type="dt" sz="half" idx="10"/>
          </p:nvPr>
        </p:nvSpPr>
        <p:spPr/>
        <p:txBody>
          <a:bodyPr/>
          <a:lstStyle/>
          <a:p>
            <a:fld id="{443F1969-F52C-4CAA-9A32-C595CE00CF73}" type="datetimeFigureOut">
              <a:rPr lang="en-US" smtClean="0"/>
              <a:t>10/24/2021</a:t>
            </a:fld>
            <a:endParaRPr lang="en-US"/>
          </a:p>
        </p:txBody>
      </p:sp>
      <p:sp>
        <p:nvSpPr>
          <p:cNvPr id="5" name="Footer Placeholder 4">
            <a:extLst>
              <a:ext uri="{FF2B5EF4-FFF2-40B4-BE49-F238E27FC236}">
                <a16:creationId xmlns:a16="http://schemas.microsoft.com/office/drawing/2014/main" id="{D564F76F-4560-46A0-BE20-E5F16CA1EFC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798B668-A309-436D-A650-5171624569E4}"/>
              </a:ext>
            </a:extLst>
          </p:cNvPr>
          <p:cNvSpPr>
            <a:spLocks noGrp="1"/>
          </p:cNvSpPr>
          <p:nvPr>
            <p:ph type="sldNum" sz="quarter" idx="12"/>
          </p:nvPr>
        </p:nvSpPr>
        <p:spPr/>
        <p:txBody>
          <a:bodyPr/>
          <a:lstStyle/>
          <a:p>
            <a:fld id="{ADA4F40A-9B04-4E18-9741-B139DA301927}" type="slidenum">
              <a:rPr lang="en-US" smtClean="0"/>
              <a:t>‹#›</a:t>
            </a:fld>
            <a:endParaRPr lang="en-US"/>
          </a:p>
        </p:txBody>
      </p:sp>
    </p:spTree>
    <p:extLst>
      <p:ext uri="{BB962C8B-B14F-4D97-AF65-F5344CB8AC3E}">
        <p14:creationId xmlns:p14="http://schemas.microsoft.com/office/powerpoint/2010/main" val="38442919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43F1969-F52C-4CAA-9A32-C595CE00CF73}" type="datetimeFigureOut">
              <a:rPr lang="en-US" smtClean="0"/>
              <a:t>10/24/2021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A4F40A-9B04-4E18-9741-B139DA301927}" type="slidenum">
              <a:rPr lang="en-US" smtClean="0"/>
              <a:t>‹#›</a:t>
            </a:fld>
            <a:endParaRPr lang="en-US"/>
          </a:p>
        </p:txBody>
      </p:sp>
    </p:spTree>
    <p:extLst>
      <p:ext uri="{BB962C8B-B14F-4D97-AF65-F5344CB8AC3E}">
        <p14:creationId xmlns:p14="http://schemas.microsoft.com/office/powerpoint/2010/main" val="105651584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43F1969-F52C-4CAA-9A32-C595CE00CF73}" type="datetimeFigureOut">
              <a:rPr lang="en-US" smtClean="0"/>
              <a:t>10/24/2021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A4F40A-9B04-4E18-9741-B139DA301927}" type="slidenum">
              <a:rPr lang="en-US" smtClean="0"/>
              <a:t>‹#›</a:t>
            </a:fld>
            <a:endParaRPr lang="en-US"/>
          </a:p>
        </p:txBody>
      </p:sp>
    </p:spTree>
    <p:extLst>
      <p:ext uri="{BB962C8B-B14F-4D97-AF65-F5344CB8AC3E}">
        <p14:creationId xmlns:p14="http://schemas.microsoft.com/office/powerpoint/2010/main" val="40255794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43F1969-F52C-4CAA-9A32-C595CE00CF73}" type="datetimeFigureOut">
              <a:rPr lang="en-US" smtClean="0"/>
              <a:t>10/24/2021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A4F40A-9B04-4E18-9741-B139DA301927}" type="slidenum">
              <a:rPr lang="en-US" smtClean="0"/>
              <a:t>‹#›</a:t>
            </a:fld>
            <a:endParaRPr lang="en-US"/>
          </a:p>
        </p:txBody>
      </p:sp>
    </p:spTree>
    <p:extLst>
      <p:ext uri="{BB962C8B-B14F-4D97-AF65-F5344CB8AC3E}">
        <p14:creationId xmlns:p14="http://schemas.microsoft.com/office/powerpoint/2010/main" val="66307124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43F1969-F52C-4CAA-9A32-C595CE00CF73}" type="datetimeFigureOut">
              <a:rPr lang="en-US" smtClean="0"/>
              <a:t>10/24/2021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A4F40A-9B04-4E18-9741-B139DA301927}" type="slidenum">
              <a:rPr lang="en-US" smtClean="0"/>
              <a:t>‹#›</a:t>
            </a:fld>
            <a:endParaRPr lang="en-US"/>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37060761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43F1969-F52C-4CAA-9A32-C595CE00CF73}" type="datetimeFigureOut">
              <a:rPr lang="en-US" smtClean="0"/>
              <a:t>10/24/2021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A4F40A-9B04-4E18-9741-B139DA301927}" type="slidenum">
              <a:rPr lang="en-US" smtClean="0"/>
              <a:t>‹#›</a:t>
            </a:fld>
            <a:endParaRPr lang="en-US"/>
          </a:p>
        </p:txBody>
      </p:sp>
    </p:spTree>
    <p:extLst>
      <p:ext uri="{BB962C8B-B14F-4D97-AF65-F5344CB8AC3E}">
        <p14:creationId xmlns:p14="http://schemas.microsoft.com/office/powerpoint/2010/main" val="326685878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43F1969-F52C-4CAA-9A32-C595CE00CF73}" type="datetimeFigureOut">
              <a:rPr lang="en-US" smtClean="0"/>
              <a:t>10/24/2021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DA4F40A-9B04-4E18-9741-B139DA301927}" type="slidenum">
              <a:rPr lang="en-US" smtClean="0"/>
              <a:t>‹#›</a:t>
            </a:fld>
            <a:endParaRPr lang="en-US"/>
          </a:p>
        </p:txBody>
      </p:sp>
    </p:spTree>
    <p:extLst>
      <p:ext uri="{BB962C8B-B14F-4D97-AF65-F5344CB8AC3E}">
        <p14:creationId xmlns:p14="http://schemas.microsoft.com/office/powerpoint/2010/main" val="115292504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43F1969-F52C-4CAA-9A32-C595CE00CF73}" type="datetimeFigureOut">
              <a:rPr lang="en-US" smtClean="0"/>
              <a:t>10/24/2021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DA4F40A-9B04-4E18-9741-B139DA301927}" type="slidenum">
              <a:rPr lang="en-US" smtClean="0"/>
              <a:t>‹#›</a:t>
            </a:fld>
            <a:endParaRPr lang="en-US"/>
          </a:p>
        </p:txBody>
      </p:sp>
    </p:spTree>
    <p:extLst>
      <p:ext uri="{BB962C8B-B14F-4D97-AF65-F5344CB8AC3E}">
        <p14:creationId xmlns:p14="http://schemas.microsoft.com/office/powerpoint/2010/main" val="10608671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43F1969-F52C-4CAA-9A32-C595CE00CF73}" type="datetimeFigureOut">
              <a:rPr lang="en-US" smtClean="0"/>
              <a:t>10/24/2021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A4F40A-9B04-4E18-9741-B139DA301927}" type="slidenum">
              <a:rPr lang="en-US" smtClean="0"/>
              <a:t>‹#›</a:t>
            </a:fld>
            <a:endParaRPr lang="en-US"/>
          </a:p>
        </p:txBody>
      </p:sp>
    </p:spTree>
    <p:extLst>
      <p:ext uri="{BB962C8B-B14F-4D97-AF65-F5344CB8AC3E}">
        <p14:creationId xmlns:p14="http://schemas.microsoft.com/office/powerpoint/2010/main" val="338092135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43F1969-F52C-4CAA-9A32-C595CE00CF73}" type="datetimeFigureOut">
              <a:rPr lang="en-US" smtClean="0"/>
              <a:t>10/24/2021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A4F40A-9B04-4E18-9741-B139DA301927}" type="slidenum">
              <a:rPr lang="en-US" smtClean="0"/>
              <a:t>‹#›</a:t>
            </a:fld>
            <a:endParaRPr lang="en-US"/>
          </a:p>
        </p:txBody>
      </p:sp>
    </p:spTree>
    <p:extLst>
      <p:ext uri="{BB962C8B-B14F-4D97-AF65-F5344CB8AC3E}">
        <p14:creationId xmlns:p14="http://schemas.microsoft.com/office/powerpoint/2010/main" val="30253080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EFC2B6-A6B1-4B4C-8C29-E0184B17619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AB8A0F4-EF41-4A1E-883F-E2E1FEEABF0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CC1A02E-C180-455F-AEB1-3840C969B228}"/>
              </a:ext>
            </a:extLst>
          </p:cNvPr>
          <p:cNvSpPr>
            <a:spLocks noGrp="1"/>
          </p:cNvSpPr>
          <p:nvPr>
            <p:ph type="dt" sz="half" idx="10"/>
          </p:nvPr>
        </p:nvSpPr>
        <p:spPr/>
        <p:txBody>
          <a:bodyPr/>
          <a:lstStyle/>
          <a:p>
            <a:fld id="{443F1969-F52C-4CAA-9A32-C595CE00CF73}" type="datetimeFigureOut">
              <a:rPr lang="en-US" smtClean="0"/>
              <a:t>10/24/2021</a:t>
            </a:fld>
            <a:endParaRPr lang="en-US"/>
          </a:p>
        </p:txBody>
      </p:sp>
      <p:sp>
        <p:nvSpPr>
          <p:cNvPr id="5" name="Footer Placeholder 4">
            <a:extLst>
              <a:ext uri="{FF2B5EF4-FFF2-40B4-BE49-F238E27FC236}">
                <a16:creationId xmlns:a16="http://schemas.microsoft.com/office/drawing/2014/main" id="{A410FA5C-EA08-45B1-9EE6-4B72822DA62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04BF015-FDDB-436B-A68D-8F507D7B26FB}"/>
              </a:ext>
            </a:extLst>
          </p:cNvPr>
          <p:cNvSpPr>
            <a:spLocks noGrp="1"/>
          </p:cNvSpPr>
          <p:nvPr>
            <p:ph type="sldNum" sz="quarter" idx="12"/>
          </p:nvPr>
        </p:nvSpPr>
        <p:spPr/>
        <p:txBody>
          <a:bodyPr/>
          <a:lstStyle/>
          <a:p>
            <a:fld id="{ADA4F40A-9B04-4E18-9741-B139DA301927}" type="slidenum">
              <a:rPr lang="en-US" smtClean="0"/>
              <a:t>‹#›</a:t>
            </a:fld>
            <a:endParaRPr lang="en-US"/>
          </a:p>
        </p:txBody>
      </p:sp>
    </p:spTree>
    <p:extLst>
      <p:ext uri="{BB962C8B-B14F-4D97-AF65-F5344CB8AC3E}">
        <p14:creationId xmlns:p14="http://schemas.microsoft.com/office/powerpoint/2010/main" val="6769440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A5BCCD-B20C-47ED-9C16-3952831B7B5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999FE94-4505-4B75-A837-8A2A41384A7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F163AEA-7AE5-46F8-B6AA-A244B0B3541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D4041AC-FBAC-41DA-9BA9-B810201F0A24}"/>
              </a:ext>
            </a:extLst>
          </p:cNvPr>
          <p:cNvSpPr>
            <a:spLocks noGrp="1"/>
          </p:cNvSpPr>
          <p:nvPr>
            <p:ph type="dt" sz="half" idx="10"/>
          </p:nvPr>
        </p:nvSpPr>
        <p:spPr/>
        <p:txBody>
          <a:bodyPr/>
          <a:lstStyle/>
          <a:p>
            <a:fld id="{443F1969-F52C-4CAA-9A32-C595CE00CF73}" type="datetimeFigureOut">
              <a:rPr lang="en-US" smtClean="0"/>
              <a:t>10/24/2021</a:t>
            </a:fld>
            <a:endParaRPr lang="en-US"/>
          </a:p>
        </p:txBody>
      </p:sp>
      <p:sp>
        <p:nvSpPr>
          <p:cNvPr id="6" name="Footer Placeholder 5">
            <a:extLst>
              <a:ext uri="{FF2B5EF4-FFF2-40B4-BE49-F238E27FC236}">
                <a16:creationId xmlns:a16="http://schemas.microsoft.com/office/drawing/2014/main" id="{3D19FEC5-41ED-419A-B554-9C9564583AB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45A9B59-53B2-4308-B4B4-3BA78C31052A}"/>
              </a:ext>
            </a:extLst>
          </p:cNvPr>
          <p:cNvSpPr>
            <a:spLocks noGrp="1"/>
          </p:cNvSpPr>
          <p:nvPr>
            <p:ph type="sldNum" sz="quarter" idx="12"/>
          </p:nvPr>
        </p:nvSpPr>
        <p:spPr/>
        <p:txBody>
          <a:bodyPr/>
          <a:lstStyle/>
          <a:p>
            <a:fld id="{ADA4F40A-9B04-4E18-9741-B139DA301927}" type="slidenum">
              <a:rPr lang="en-US" smtClean="0"/>
              <a:t>‹#›</a:t>
            </a:fld>
            <a:endParaRPr lang="en-US"/>
          </a:p>
        </p:txBody>
      </p:sp>
    </p:spTree>
    <p:extLst>
      <p:ext uri="{BB962C8B-B14F-4D97-AF65-F5344CB8AC3E}">
        <p14:creationId xmlns:p14="http://schemas.microsoft.com/office/powerpoint/2010/main" val="23058495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198F8F-859C-4354-94F4-DACA91CB4D8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A1E7EE5-D8F3-4E63-8E98-7DE6E37E8DD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18D8492-6D70-4859-8180-E8B1BC65760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290DC0B-62D5-4127-BB0A-53A7DF7EE85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66B9F8F-6BDC-4084-8FF4-B09311D97AC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D7537E4-3A89-43DB-9D42-EF166A770DCD}"/>
              </a:ext>
            </a:extLst>
          </p:cNvPr>
          <p:cNvSpPr>
            <a:spLocks noGrp="1"/>
          </p:cNvSpPr>
          <p:nvPr>
            <p:ph type="dt" sz="half" idx="10"/>
          </p:nvPr>
        </p:nvSpPr>
        <p:spPr/>
        <p:txBody>
          <a:bodyPr/>
          <a:lstStyle/>
          <a:p>
            <a:fld id="{443F1969-F52C-4CAA-9A32-C595CE00CF73}" type="datetimeFigureOut">
              <a:rPr lang="en-US" smtClean="0"/>
              <a:t>10/24/2021</a:t>
            </a:fld>
            <a:endParaRPr lang="en-US"/>
          </a:p>
        </p:txBody>
      </p:sp>
      <p:sp>
        <p:nvSpPr>
          <p:cNvPr id="8" name="Footer Placeholder 7">
            <a:extLst>
              <a:ext uri="{FF2B5EF4-FFF2-40B4-BE49-F238E27FC236}">
                <a16:creationId xmlns:a16="http://schemas.microsoft.com/office/drawing/2014/main" id="{213B1481-6397-4B5D-9881-7F9AD8352A9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A1BBE12-E4F6-4F14-9DA1-9179DFD339F1}"/>
              </a:ext>
            </a:extLst>
          </p:cNvPr>
          <p:cNvSpPr>
            <a:spLocks noGrp="1"/>
          </p:cNvSpPr>
          <p:nvPr>
            <p:ph type="sldNum" sz="quarter" idx="12"/>
          </p:nvPr>
        </p:nvSpPr>
        <p:spPr/>
        <p:txBody>
          <a:bodyPr/>
          <a:lstStyle/>
          <a:p>
            <a:fld id="{ADA4F40A-9B04-4E18-9741-B139DA301927}" type="slidenum">
              <a:rPr lang="en-US" smtClean="0"/>
              <a:t>‹#›</a:t>
            </a:fld>
            <a:endParaRPr lang="en-US"/>
          </a:p>
        </p:txBody>
      </p:sp>
    </p:spTree>
    <p:extLst>
      <p:ext uri="{BB962C8B-B14F-4D97-AF65-F5344CB8AC3E}">
        <p14:creationId xmlns:p14="http://schemas.microsoft.com/office/powerpoint/2010/main" val="16889042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8D090E-85DA-404A-B2CA-87361AB402A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D8E5F17-ACC6-44E1-81BC-1914D7B947C9}"/>
              </a:ext>
            </a:extLst>
          </p:cNvPr>
          <p:cNvSpPr>
            <a:spLocks noGrp="1"/>
          </p:cNvSpPr>
          <p:nvPr>
            <p:ph type="dt" sz="half" idx="10"/>
          </p:nvPr>
        </p:nvSpPr>
        <p:spPr/>
        <p:txBody>
          <a:bodyPr/>
          <a:lstStyle/>
          <a:p>
            <a:fld id="{443F1969-F52C-4CAA-9A32-C595CE00CF73}" type="datetimeFigureOut">
              <a:rPr lang="en-US" smtClean="0"/>
              <a:t>10/24/2021</a:t>
            </a:fld>
            <a:endParaRPr lang="en-US"/>
          </a:p>
        </p:txBody>
      </p:sp>
      <p:sp>
        <p:nvSpPr>
          <p:cNvPr id="4" name="Footer Placeholder 3">
            <a:extLst>
              <a:ext uri="{FF2B5EF4-FFF2-40B4-BE49-F238E27FC236}">
                <a16:creationId xmlns:a16="http://schemas.microsoft.com/office/drawing/2014/main" id="{DAAC200E-961C-4526-896F-F9C54A044FC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60315EC-CFCD-4B23-8021-4E46865A4A25}"/>
              </a:ext>
            </a:extLst>
          </p:cNvPr>
          <p:cNvSpPr>
            <a:spLocks noGrp="1"/>
          </p:cNvSpPr>
          <p:nvPr>
            <p:ph type="sldNum" sz="quarter" idx="12"/>
          </p:nvPr>
        </p:nvSpPr>
        <p:spPr/>
        <p:txBody>
          <a:bodyPr/>
          <a:lstStyle/>
          <a:p>
            <a:fld id="{ADA4F40A-9B04-4E18-9741-B139DA301927}" type="slidenum">
              <a:rPr lang="en-US" smtClean="0"/>
              <a:t>‹#›</a:t>
            </a:fld>
            <a:endParaRPr lang="en-US"/>
          </a:p>
        </p:txBody>
      </p:sp>
    </p:spTree>
    <p:extLst>
      <p:ext uri="{BB962C8B-B14F-4D97-AF65-F5344CB8AC3E}">
        <p14:creationId xmlns:p14="http://schemas.microsoft.com/office/powerpoint/2010/main" val="19581760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1C8C5A8-A167-410C-A24C-7E964540B093}"/>
              </a:ext>
            </a:extLst>
          </p:cNvPr>
          <p:cNvSpPr>
            <a:spLocks noGrp="1"/>
          </p:cNvSpPr>
          <p:nvPr>
            <p:ph type="dt" sz="half" idx="10"/>
          </p:nvPr>
        </p:nvSpPr>
        <p:spPr/>
        <p:txBody>
          <a:bodyPr/>
          <a:lstStyle/>
          <a:p>
            <a:fld id="{443F1969-F52C-4CAA-9A32-C595CE00CF73}" type="datetimeFigureOut">
              <a:rPr lang="en-US" smtClean="0"/>
              <a:t>10/24/2021</a:t>
            </a:fld>
            <a:endParaRPr lang="en-US"/>
          </a:p>
        </p:txBody>
      </p:sp>
      <p:sp>
        <p:nvSpPr>
          <p:cNvPr id="3" name="Footer Placeholder 2">
            <a:extLst>
              <a:ext uri="{FF2B5EF4-FFF2-40B4-BE49-F238E27FC236}">
                <a16:creationId xmlns:a16="http://schemas.microsoft.com/office/drawing/2014/main" id="{3D9B35D7-F669-4D40-A128-65492898DE8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B881409-0E56-4B68-B924-23C32D29B2BA}"/>
              </a:ext>
            </a:extLst>
          </p:cNvPr>
          <p:cNvSpPr>
            <a:spLocks noGrp="1"/>
          </p:cNvSpPr>
          <p:nvPr>
            <p:ph type="sldNum" sz="quarter" idx="12"/>
          </p:nvPr>
        </p:nvSpPr>
        <p:spPr/>
        <p:txBody>
          <a:bodyPr/>
          <a:lstStyle/>
          <a:p>
            <a:fld id="{ADA4F40A-9B04-4E18-9741-B139DA301927}" type="slidenum">
              <a:rPr lang="en-US" smtClean="0"/>
              <a:t>‹#›</a:t>
            </a:fld>
            <a:endParaRPr lang="en-US"/>
          </a:p>
        </p:txBody>
      </p:sp>
    </p:spTree>
    <p:extLst>
      <p:ext uri="{BB962C8B-B14F-4D97-AF65-F5344CB8AC3E}">
        <p14:creationId xmlns:p14="http://schemas.microsoft.com/office/powerpoint/2010/main" val="38003624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59F90B-283F-44CF-8725-817B69164A0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970896F-ED89-4F26-995C-CE156B9B600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39B8DDE-0296-44D9-8881-C14817400EF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9EA7299-FA07-4724-B43D-8C99E66E1B77}"/>
              </a:ext>
            </a:extLst>
          </p:cNvPr>
          <p:cNvSpPr>
            <a:spLocks noGrp="1"/>
          </p:cNvSpPr>
          <p:nvPr>
            <p:ph type="dt" sz="half" idx="10"/>
          </p:nvPr>
        </p:nvSpPr>
        <p:spPr/>
        <p:txBody>
          <a:bodyPr/>
          <a:lstStyle/>
          <a:p>
            <a:fld id="{443F1969-F52C-4CAA-9A32-C595CE00CF73}" type="datetimeFigureOut">
              <a:rPr lang="en-US" smtClean="0"/>
              <a:t>10/24/2021</a:t>
            </a:fld>
            <a:endParaRPr lang="en-US"/>
          </a:p>
        </p:txBody>
      </p:sp>
      <p:sp>
        <p:nvSpPr>
          <p:cNvPr id="6" name="Footer Placeholder 5">
            <a:extLst>
              <a:ext uri="{FF2B5EF4-FFF2-40B4-BE49-F238E27FC236}">
                <a16:creationId xmlns:a16="http://schemas.microsoft.com/office/drawing/2014/main" id="{DDEE4E1E-9901-476A-95A6-B886BEF2C52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2387EF9-2203-4C3F-BA04-93DF5E5AD3A4}"/>
              </a:ext>
            </a:extLst>
          </p:cNvPr>
          <p:cNvSpPr>
            <a:spLocks noGrp="1"/>
          </p:cNvSpPr>
          <p:nvPr>
            <p:ph type="sldNum" sz="quarter" idx="12"/>
          </p:nvPr>
        </p:nvSpPr>
        <p:spPr/>
        <p:txBody>
          <a:bodyPr/>
          <a:lstStyle/>
          <a:p>
            <a:fld id="{ADA4F40A-9B04-4E18-9741-B139DA301927}" type="slidenum">
              <a:rPr lang="en-US" smtClean="0"/>
              <a:t>‹#›</a:t>
            </a:fld>
            <a:endParaRPr lang="en-US"/>
          </a:p>
        </p:txBody>
      </p:sp>
    </p:spTree>
    <p:extLst>
      <p:ext uri="{BB962C8B-B14F-4D97-AF65-F5344CB8AC3E}">
        <p14:creationId xmlns:p14="http://schemas.microsoft.com/office/powerpoint/2010/main" val="19032018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5ED673-663F-47CB-985F-CC69F96854F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EFA15A9-0D7D-46D9-AA61-FDE9A892F8D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6081F6F-0874-42AA-B1CB-0A113E492C4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D6ECE15-BD30-4F53-ABE7-3ECBAE0C3B0B}"/>
              </a:ext>
            </a:extLst>
          </p:cNvPr>
          <p:cNvSpPr>
            <a:spLocks noGrp="1"/>
          </p:cNvSpPr>
          <p:nvPr>
            <p:ph type="dt" sz="half" idx="10"/>
          </p:nvPr>
        </p:nvSpPr>
        <p:spPr/>
        <p:txBody>
          <a:bodyPr/>
          <a:lstStyle/>
          <a:p>
            <a:fld id="{443F1969-F52C-4CAA-9A32-C595CE00CF73}" type="datetimeFigureOut">
              <a:rPr lang="en-US" smtClean="0"/>
              <a:t>10/24/2021</a:t>
            </a:fld>
            <a:endParaRPr lang="en-US"/>
          </a:p>
        </p:txBody>
      </p:sp>
      <p:sp>
        <p:nvSpPr>
          <p:cNvPr id="6" name="Footer Placeholder 5">
            <a:extLst>
              <a:ext uri="{FF2B5EF4-FFF2-40B4-BE49-F238E27FC236}">
                <a16:creationId xmlns:a16="http://schemas.microsoft.com/office/drawing/2014/main" id="{FABE1794-898E-4016-A6A3-0D630C4EE60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DD13803-137E-4DEC-BB9F-A72327EE4F9C}"/>
              </a:ext>
            </a:extLst>
          </p:cNvPr>
          <p:cNvSpPr>
            <a:spLocks noGrp="1"/>
          </p:cNvSpPr>
          <p:nvPr>
            <p:ph type="sldNum" sz="quarter" idx="12"/>
          </p:nvPr>
        </p:nvSpPr>
        <p:spPr/>
        <p:txBody>
          <a:bodyPr/>
          <a:lstStyle/>
          <a:p>
            <a:fld id="{ADA4F40A-9B04-4E18-9741-B139DA301927}" type="slidenum">
              <a:rPr lang="en-US" smtClean="0"/>
              <a:t>‹#›</a:t>
            </a:fld>
            <a:endParaRPr lang="en-US"/>
          </a:p>
        </p:txBody>
      </p:sp>
    </p:spTree>
    <p:extLst>
      <p:ext uri="{BB962C8B-B14F-4D97-AF65-F5344CB8AC3E}">
        <p14:creationId xmlns:p14="http://schemas.microsoft.com/office/powerpoint/2010/main" val="9795795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1.pn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34F7517-B619-4B19-B131-1CFC936D7D1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07F5546-1DD3-4A81-8CDE-203ACE63947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203B65E-C9B9-4630-AAB1-9A295CA5236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3F1969-F52C-4CAA-9A32-C595CE00CF73}" type="datetimeFigureOut">
              <a:rPr lang="en-US" smtClean="0"/>
              <a:t>10/24/2021</a:t>
            </a:fld>
            <a:endParaRPr lang="en-US"/>
          </a:p>
        </p:txBody>
      </p:sp>
      <p:sp>
        <p:nvSpPr>
          <p:cNvPr id="5" name="Footer Placeholder 4">
            <a:extLst>
              <a:ext uri="{FF2B5EF4-FFF2-40B4-BE49-F238E27FC236}">
                <a16:creationId xmlns:a16="http://schemas.microsoft.com/office/drawing/2014/main" id="{011EAE0E-712B-4878-BB19-85DFBDCD634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D00A61E-1606-4C92-807D-E699DD4E65B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A4F40A-9B04-4E18-9741-B139DA301927}" type="slidenum">
              <a:rPr lang="en-US" smtClean="0"/>
              <a:t>‹#›</a:t>
            </a:fld>
            <a:endParaRPr lang="en-US"/>
          </a:p>
        </p:txBody>
      </p:sp>
    </p:spTree>
    <p:extLst>
      <p:ext uri="{BB962C8B-B14F-4D97-AF65-F5344CB8AC3E}">
        <p14:creationId xmlns:p14="http://schemas.microsoft.com/office/powerpoint/2010/main" val="11161010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443F1969-F52C-4CAA-9A32-C595CE00CF73}" type="datetimeFigureOut">
              <a:rPr lang="en-US" smtClean="0"/>
              <a:t>10/24/2021</a:t>
            </a:fld>
            <a:endParaRPr lang="en-US"/>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ADA4F40A-9B04-4E18-9741-B139DA301927}" type="slidenum">
              <a:rPr lang="en-US" smtClean="0"/>
              <a:t>‹#›</a:t>
            </a:fld>
            <a:endParaRPr lang="en-US"/>
          </a:p>
        </p:txBody>
      </p:sp>
    </p:spTree>
    <p:extLst>
      <p:ext uri="{BB962C8B-B14F-4D97-AF65-F5344CB8AC3E}">
        <p14:creationId xmlns:p14="http://schemas.microsoft.com/office/powerpoint/2010/main" val="118120959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8" Type="http://schemas.openxmlformats.org/officeDocument/2006/relationships/image" Target="../media/image33.wmf"/><Relationship Id="rId13" Type="http://schemas.openxmlformats.org/officeDocument/2006/relationships/image" Target="../media/image35.wmf"/><Relationship Id="rId18" Type="http://schemas.openxmlformats.org/officeDocument/2006/relationships/image" Target="../media/image37.wmf"/><Relationship Id="rId3" Type="http://schemas.openxmlformats.org/officeDocument/2006/relationships/oleObject" Target="../embeddings/oleObject20.bin"/><Relationship Id="rId7" Type="http://schemas.openxmlformats.org/officeDocument/2006/relationships/oleObject" Target="../embeddings/oleObject22.bin"/><Relationship Id="rId12" Type="http://schemas.openxmlformats.org/officeDocument/2006/relationships/oleObject" Target="../embeddings/oleObject25.bin"/><Relationship Id="rId17" Type="http://schemas.openxmlformats.org/officeDocument/2006/relationships/oleObject" Target="../embeddings/oleObject27.bin"/><Relationship Id="rId2" Type="http://schemas.openxmlformats.org/officeDocument/2006/relationships/slideLayout" Target="../slideLayouts/slideLayout2.xml"/><Relationship Id="rId16" Type="http://schemas.openxmlformats.org/officeDocument/2006/relationships/image" Target="../media/image36.wmf"/><Relationship Id="rId1" Type="http://schemas.openxmlformats.org/officeDocument/2006/relationships/vmlDrawing" Target="../drawings/vmlDrawing7.vml"/><Relationship Id="rId6" Type="http://schemas.openxmlformats.org/officeDocument/2006/relationships/image" Target="../media/image32.wmf"/><Relationship Id="rId11" Type="http://schemas.openxmlformats.org/officeDocument/2006/relationships/image" Target="../media/image34.wmf"/><Relationship Id="rId5" Type="http://schemas.openxmlformats.org/officeDocument/2006/relationships/oleObject" Target="../embeddings/oleObject21.bin"/><Relationship Id="rId15" Type="http://schemas.openxmlformats.org/officeDocument/2006/relationships/oleObject" Target="../embeddings/oleObject26.bin"/><Relationship Id="rId10" Type="http://schemas.openxmlformats.org/officeDocument/2006/relationships/oleObject" Target="../embeddings/oleObject24.bin"/><Relationship Id="rId4" Type="http://schemas.openxmlformats.org/officeDocument/2006/relationships/image" Target="../media/image31.wmf"/><Relationship Id="rId9" Type="http://schemas.openxmlformats.org/officeDocument/2006/relationships/oleObject" Target="../embeddings/oleObject23.bin"/><Relationship Id="rId14" Type="http://schemas.openxmlformats.org/officeDocument/2006/relationships/image" Target="../media/image38.gif"/></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28.bin"/><Relationship Id="rId2" Type="http://schemas.openxmlformats.org/officeDocument/2006/relationships/slideLayout" Target="../slideLayouts/slideLayout2.xml"/><Relationship Id="rId1" Type="http://schemas.openxmlformats.org/officeDocument/2006/relationships/vmlDrawing" Target="../drawings/vmlDrawing8.vml"/><Relationship Id="rId5" Type="http://schemas.openxmlformats.org/officeDocument/2006/relationships/image" Target="../media/image40.png"/><Relationship Id="rId4" Type="http://schemas.openxmlformats.org/officeDocument/2006/relationships/image" Target="../media/image39.wmf"/></Relationships>
</file>

<file path=ppt/slides/_rels/slide12.xml.rels><?xml version="1.0" encoding="UTF-8" standalone="yes"?>
<Relationships xmlns="http://schemas.openxmlformats.org/package/2006/relationships"><Relationship Id="rId8" Type="http://schemas.openxmlformats.org/officeDocument/2006/relationships/image" Target="../media/image42.wmf"/><Relationship Id="rId13" Type="http://schemas.openxmlformats.org/officeDocument/2006/relationships/oleObject" Target="../embeddings/oleObject34.bin"/><Relationship Id="rId18" Type="http://schemas.openxmlformats.org/officeDocument/2006/relationships/image" Target="../media/image46.wmf"/><Relationship Id="rId3" Type="http://schemas.openxmlformats.org/officeDocument/2006/relationships/oleObject" Target="../embeddings/oleObject29.bin"/><Relationship Id="rId7" Type="http://schemas.openxmlformats.org/officeDocument/2006/relationships/oleObject" Target="../embeddings/oleObject31.bin"/><Relationship Id="rId12" Type="http://schemas.openxmlformats.org/officeDocument/2006/relationships/image" Target="../media/image12.jpeg"/><Relationship Id="rId17" Type="http://schemas.openxmlformats.org/officeDocument/2006/relationships/oleObject" Target="../embeddings/oleObject36.bin"/><Relationship Id="rId2" Type="http://schemas.openxmlformats.org/officeDocument/2006/relationships/slideLayout" Target="../slideLayouts/slideLayout2.xml"/><Relationship Id="rId16" Type="http://schemas.openxmlformats.org/officeDocument/2006/relationships/image" Target="../media/image45.wmf"/><Relationship Id="rId1" Type="http://schemas.openxmlformats.org/officeDocument/2006/relationships/vmlDrawing" Target="../drawings/vmlDrawing9.vml"/><Relationship Id="rId6" Type="http://schemas.openxmlformats.org/officeDocument/2006/relationships/image" Target="../media/image41.wmf"/><Relationship Id="rId11" Type="http://schemas.openxmlformats.org/officeDocument/2006/relationships/image" Target="../media/image43.wmf"/><Relationship Id="rId5" Type="http://schemas.openxmlformats.org/officeDocument/2006/relationships/oleObject" Target="../embeddings/oleObject30.bin"/><Relationship Id="rId15" Type="http://schemas.openxmlformats.org/officeDocument/2006/relationships/oleObject" Target="../embeddings/oleObject35.bin"/><Relationship Id="rId10" Type="http://schemas.openxmlformats.org/officeDocument/2006/relationships/oleObject" Target="../embeddings/oleObject33.bin"/><Relationship Id="rId4" Type="http://schemas.openxmlformats.org/officeDocument/2006/relationships/image" Target="../media/image39.wmf"/><Relationship Id="rId9" Type="http://schemas.openxmlformats.org/officeDocument/2006/relationships/oleObject" Target="../embeddings/oleObject32.bin"/><Relationship Id="rId14" Type="http://schemas.openxmlformats.org/officeDocument/2006/relationships/image" Target="../media/image44.wmf"/></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37.bin"/><Relationship Id="rId2" Type="http://schemas.openxmlformats.org/officeDocument/2006/relationships/slideLayout" Target="../slideLayouts/slideLayout2.xml"/><Relationship Id="rId1" Type="http://schemas.openxmlformats.org/officeDocument/2006/relationships/vmlDrawing" Target="../drawings/vmlDrawing10.vml"/><Relationship Id="rId5" Type="http://schemas.openxmlformats.org/officeDocument/2006/relationships/image" Target="../media/image48.png"/><Relationship Id="rId4" Type="http://schemas.openxmlformats.org/officeDocument/2006/relationships/image" Target="../media/image47.wmf"/></Relationships>
</file>

<file path=ppt/slides/_rels/slide14.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emf"/><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7" Type="http://schemas.openxmlformats.org/officeDocument/2006/relationships/image" Target="../media/image7.w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9.png"/><Relationship Id="rId4" Type="http://schemas.openxmlformats.org/officeDocument/2006/relationships/image" Target="../media/image6.wmf"/></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3.bin"/><Relationship Id="rId7" Type="http://schemas.openxmlformats.org/officeDocument/2006/relationships/image" Target="../media/image12.jpeg"/><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11.wmf"/><Relationship Id="rId5" Type="http://schemas.openxmlformats.org/officeDocument/2006/relationships/oleObject" Target="../embeddings/oleObject4.bin"/><Relationship Id="rId4" Type="http://schemas.openxmlformats.org/officeDocument/2006/relationships/image" Target="../media/image10.wmf"/></Relationships>
</file>

<file path=ppt/slides/_rels/slide6.xml.rels><?xml version="1.0" encoding="UTF-8" standalone="yes"?>
<Relationships xmlns="http://schemas.openxmlformats.org/package/2006/relationships"><Relationship Id="rId8" Type="http://schemas.openxmlformats.org/officeDocument/2006/relationships/image" Target="../media/image15.wmf"/><Relationship Id="rId13" Type="http://schemas.openxmlformats.org/officeDocument/2006/relationships/image" Target="../media/image20.jpeg"/><Relationship Id="rId3" Type="http://schemas.openxmlformats.org/officeDocument/2006/relationships/oleObject" Target="../embeddings/oleObject5.bin"/><Relationship Id="rId7" Type="http://schemas.openxmlformats.org/officeDocument/2006/relationships/oleObject" Target="../embeddings/oleObject7.bin"/><Relationship Id="rId12" Type="http://schemas.openxmlformats.org/officeDocument/2006/relationships/image" Target="../media/image17.wmf"/><Relationship Id="rId17" Type="http://schemas.openxmlformats.org/officeDocument/2006/relationships/image" Target="../media/image19.wmf"/><Relationship Id="rId2" Type="http://schemas.openxmlformats.org/officeDocument/2006/relationships/slideLayout" Target="../slideLayouts/slideLayout2.xml"/><Relationship Id="rId16" Type="http://schemas.openxmlformats.org/officeDocument/2006/relationships/oleObject" Target="../embeddings/oleObject11.bin"/><Relationship Id="rId1" Type="http://schemas.openxmlformats.org/officeDocument/2006/relationships/vmlDrawing" Target="../drawings/vmlDrawing3.vml"/><Relationship Id="rId6" Type="http://schemas.openxmlformats.org/officeDocument/2006/relationships/image" Target="../media/image14.wmf"/><Relationship Id="rId11" Type="http://schemas.openxmlformats.org/officeDocument/2006/relationships/oleObject" Target="../embeddings/oleObject9.bin"/><Relationship Id="rId5" Type="http://schemas.openxmlformats.org/officeDocument/2006/relationships/oleObject" Target="../embeddings/oleObject6.bin"/><Relationship Id="rId15" Type="http://schemas.openxmlformats.org/officeDocument/2006/relationships/image" Target="../media/image18.wmf"/><Relationship Id="rId10" Type="http://schemas.openxmlformats.org/officeDocument/2006/relationships/image" Target="../media/image16.wmf"/><Relationship Id="rId4" Type="http://schemas.openxmlformats.org/officeDocument/2006/relationships/image" Target="../media/image13.wmf"/><Relationship Id="rId9" Type="http://schemas.openxmlformats.org/officeDocument/2006/relationships/oleObject" Target="../embeddings/oleObject8.bin"/><Relationship Id="rId14" Type="http://schemas.openxmlformats.org/officeDocument/2006/relationships/oleObject" Target="../embeddings/oleObject10.bin"/></Relationships>
</file>

<file path=ppt/slides/_rels/slide7.xml.rels><?xml version="1.0" encoding="UTF-8" standalone="yes"?>
<Relationships xmlns="http://schemas.openxmlformats.org/package/2006/relationships"><Relationship Id="rId3" Type="http://schemas.openxmlformats.org/officeDocument/2006/relationships/image" Target="../media/image23.emf"/><Relationship Id="rId7" Type="http://schemas.openxmlformats.org/officeDocument/2006/relationships/image" Target="../media/image22.wmf"/><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oleObject" Target="../embeddings/oleObject13.bin"/><Relationship Id="rId5" Type="http://schemas.openxmlformats.org/officeDocument/2006/relationships/image" Target="../media/image21.wmf"/><Relationship Id="rId4" Type="http://schemas.openxmlformats.org/officeDocument/2006/relationships/oleObject" Target="../embeddings/oleObject12.bin"/></Relationships>
</file>

<file path=ppt/slides/_rels/slide8.xml.rels><?xml version="1.0" encoding="UTF-8" standalone="yes"?>
<Relationships xmlns="http://schemas.openxmlformats.org/package/2006/relationships"><Relationship Id="rId8" Type="http://schemas.openxmlformats.org/officeDocument/2006/relationships/image" Target="../media/image26.wmf"/><Relationship Id="rId13" Type="http://schemas.openxmlformats.org/officeDocument/2006/relationships/image" Target="../media/image28.wmf"/><Relationship Id="rId3" Type="http://schemas.openxmlformats.org/officeDocument/2006/relationships/oleObject" Target="../embeddings/oleObject14.bin"/><Relationship Id="rId7" Type="http://schemas.openxmlformats.org/officeDocument/2006/relationships/oleObject" Target="../embeddings/oleObject16.bin"/><Relationship Id="rId12" Type="http://schemas.openxmlformats.org/officeDocument/2006/relationships/oleObject" Target="../embeddings/oleObject18.bin"/><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25.wmf"/><Relationship Id="rId11" Type="http://schemas.openxmlformats.org/officeDocument/2006/relationships/image" Target="../media/image27.wmf"/><Relationship Id="rId5" Type="http://schemas.openxmlformats.org/officeDocument/2006/relationships/oleObject" Target="../embeddings/oleObject15.bin"/><Relationship Id="rId10" Type="http://schemas.openxmlformats.org/officeDocument/2006/relationships/oleObject" Target="../embeddings/oleObject17.bin"/><Relationship Id="rId4" Type="http://schemas.openxmlformats.org/officeDocument/2006/relationships/image" Target="../media/image24.wmf"/><Relationship Id="rId9" Type="http://schemas.openxmlformats.org/officeDocument/2006/relationships/image" Target="../media/image23.emf"/></Relationships>
</file>

<file path=ppt/slides/_rels/slide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image" Target="../media/image29.wmf"/><Relationship Id="rId4" Type="http://schemas.openxmlformats.org/officeDocument/2006/relationships/oleObject" Target="../embeddings/oleObject19.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44D08A-A3A1-432B-B4C3-BE39367E6595}"/>
              </a:ext>
            </a:extLst>
          </p:cNvPr>
          <p:cNvSpPr>
            <a:spLocks noGrp="1"/>
          </p:cNvSpPr>
          <p:nvPr>
            <p:ph type="ctrTitle"/>
          </p:nvPr>
        </p:nvSpPr>
        <p:spPr>
          <a:xfrm>
            <a:off x="1402080" y="1346517"/>
            <a:ext cx="9144000" cy="1406843"/>
          </a:xfrm>
        </p:spPr>
        <p:txBody>
          <a:bodyPr>
            <a:normAutofit fontScale="90000"/>
          </a:bodyPr>
          <a:lstStyle/>
          <a:p>
            <a:r>
              <a:rPr lang="en-US" sz="4800" dirty="0" err="1">
                <a:solidFill>
                  <a:srgbClr val="FF0000"/>
                </a:solidFill>
                <a:effectLst/>
                <a:latin typeface="Times New Roman" panose="02020603050405020304" pitchFamily="18" charset="0"/>
                <a:ea typeface="Calibri" panose="020F0502020204030204" pitchFamily="34" charset="0"/>
              </a:rPr>
              <a:t>Tiết</a:t>
            </a:r>
            <a:r>
              <a:rPr lang="en-US" sz="4800" dirty="0">
                <a:solidFill>
                  <a:srgbClr val="FF0000"/>
                </a:solidFill>
                <a:effectLst/>
                <a:latin typeface="Times New Roman" panose="02020603050405020304" pitchFamily="18" charset="0"/>
                <a:ea typeface="Calibri" panose="020F0502020204030204" pitchFamily="34" charset="0"/>
              </a:rPr>
              <a:t> 16</a:t>
            </a:r>
            <a:br>
              <a:rPr lang="en-US" sz="4800" dirty="0">
                <a:solidFill>
                  <a:srgbClr val="FF0000"/>
                </a:solidFill>
                <a:effectLst/>
                <a:latin typeface="Times New Roman" panose="02020603050405020304" pitchFamily="18" charset="0"/>
                <a:ea typeface="Calibri" panose="020F0502020204030204" pitchFamily="34" charset="0"/>
              </a:rPr>
            </a:br>
            <a:r>
              <a:rPr lang="en-US" sz="4800" dirty="0" err="1">
                <a:solidFill>
                  <a:srgbClr val="FF0000"/>
                </a:solidFill>
                <a:effectLst/>
                <a:latin typeface="Times New Roman" panose="02020603050405020304" pitchFamily="18" charset="0"/>
                <a:ea typeface="Calibri" panose="020F0502020204030204" pitchFamily="34" charset="0"/>
              </a:rPr>
              <a:t>Ôn</a:t>
            </a:r>
            <a:r>
              <a:rPr lang="en-US" sz="4800" dirty="0">
                <a:solidFill>
                  <a:srgbClr val="FF0000"/>
                </a:solidFill>
                <a:effectLst/>
                <a:latin typeface="Times New Roman" panose="02020603050405020304" pitchFamily="18" charset="0"/>
                <a:ea typeface="Calibri" panose="020F0502020204030204" pitchFamily="34" charset="0"/>
              </a:rPr>
              <a:t> </a:t>
            </a:r>
            <a:r>
              <a:rPr lang="en-US" sz="4800" dirty="0" err="1">
                <a:solidFill>
                  <a:srgbClr val="FF0000"/>
                </a:solidFill>
                <a:effectLst/>
                <a:latin typeface="Times New Roman" panose="02020603050405020304" pitchFamily="18" charset="0"/>
                <a:ea typeface="Calibri" panose="020F0502020204030204" pitchFamily="34" charset="0"/>
              </a:rPr>
              <a:t>tập</a:t>
            </a:r>
            <a:r>
              <a:rPr lang="en-US" sz="4800" dirty="0">
                <a:solidFill>
                  <a:srgbClr val="FF0000"/>
                </a:solidFill>
                <a:effectLst/>
                <a:latin typeface="Times New Roman" panose="02020603050405020304" pitchFamily="18" charset="0"/>
                <a:ea typeface="Calibri" panose="020F0502020204030204" pitchFamily="34" charset="0"/>
              </a:rPr>
              <a:t> </a:t>
            </a:r>
            <a:r>
              <a:rPr lang="en-US" sz="4800" dirty="0" err="1">
                <a:solidFill>
                  <a:srgbClr val="FF0000"/>
                </a:solidFill>
                <a:effectLst/>
                <a:latin typeface="Times New Roman" panose="02020603050405020304" pitchFamily="18" charset="0"/>
                <a:ea typeface="Calibri" panose="020F0502020204030204" pitchFamily="34" charset="0"/>
              </a:rPr>
              <a:t>chương</a:t>
            </a:r>
            <a:r>
              <a:rPr lang="en-US" sz="4800" dirty="0">
                <a:solidFill>
                  <a:srgbClr val="FF0000"/>
                </a:solidFill>
                <a:effectLst/>
                <a:latin typeface="Times New Roman" panose="02020603050405020304" pitchFamily="18" charset="0"/>
                <a:ea typeface="Calibri" panose="020F0502020204030204" pitchFamily="34" charset="0"/>
              </a:rPr>
              <a:t> I (</a:t>
            </a:r>
            <a:r>
              <a:rPr lang="en-US" sz="4800" dirty="0" err="1">
                <a:solidFill>
                  <a:srgbClr val="FF0000"/>
                </a:solidFill>
                <a:effectLst/>
                <a:latin typeface="Times New Roman" panose="02020603050405020304" pitchFamily="18" charset="0"/>
                <a:ea typeface="Calibri" panose="020F0502020204030204" pitchFamily="34" charset="0"/>
              </a:rPr>
              <a:t>tiết</a:t>
            </a:r>
            <a:r>
              <a:rPr lang="en-US" sz="4800" dirty="0">
                <a:solidFill>
                  <a:srgbClr val="FF0000"/>
                </a:solidFill>
                <a:effectLst/>
                <a:latin typeface="Times New Roman" panose="02020603050405020304" pitchFamily="18" charset="0"/>
                <a:ea typeface="Calibri" panose="020F0502020204030204" pitchFamily="34" charset="0"/>
              </a:rPr>
              <a:t> 3)</a:t>
            </a:r>
            <a:endParaRPr lang="en-US" sz="4800" dirty="0">
              <a:solidFill>
                <a:srgbClr val="FF0000"/>
              </a:solidFill>
            </a:endParaRPr>
          </a:p>
        </p:txBody>
      </p:sp>
      <p:sp>
        <p:nvSpPr>
          <p:cNvPr id="3" name="Subtitle 2">
            <a:extLst>
              <a:ext uri="{FF2B5EF4-FFF2-40B4-BE49-F238E27FC236}">
                <a16:creationId xmlns:a16="http://schemas.microsoft.com/office/drawing/2014/main" id="{EDBC5A74-2B3E-4676-983A-068272FA71F4}"/>
              </a:ext>
            </a:extLst>
          </p:cNvPr>
          <p:cNvSpPr>
            <a:spLocks noGrp="1"/>
          </p:cNvSpPr>
          <p:nvPr>
            <p:ph type="subTitle" idx="1"/>
          </p:nvPr>
        </p:nvSpPr>
        <p:spPr>
          <a:xfrm>
            <a:off x="3619500" y="3429000"/>
            <a:ext cx="5539740" cy="421322"/>
          </a:xfrm>
        </p:spPr>
        <p:txBody>
          <a:bodyPr>
            <a:noAutofit/>
          </a:bodyPr>
          <a:lstStyle/>
          <a:p>
            <a:r>
              <a:rPr lang="en-US" sz="6000" dirty="0">
                <a:solidFill>
                  <a:srgbClr val="0070C0"/>
                </a:solidFill>
              </a:rPr>
              <a:t>TOÁN THỰC TẾ</a:t>
            </a:r>
          </a:p>
        </p:txBody>
      </p:sp>
    </p:spTree>
    <p:extLst>
      <p:ext uri="{BB962C8B-B14F-4D97-AF65-F5344CB8AC3E}">
        <p14:creationId xmlns:p14="http://schemas.microsoft.com/office/powerpoint/2010/main" val="23434897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0C3FAD44-6D04-4AF3-BD00-9BA2999D9F90}"/>
              </a:ext>
            </a:extLst>
          </p:cNvPr>
          <p:cNvGrpSpPr/>
          <p:nvPr/>
        </p:nvGrpSpPr>
        <p:grpSpPr>
          <a:xfrm>
            <a:off x="225777" y="813656"/>
            <a:ext cx="8561876" cy="579660"/>
            <a:chOff x="225777" y="813656"/>
            <a:chExt cx="8561876" cy="579660"/>
          </a:xfrm>
        </p:grpSpPr>
        <p:graphicFrame>
          <p:nvGraphicFramePr>
            <p:cNvPr id="11" name="Object 10">
              <a:extLst>
                <a:ext uri="{FF2B5EF4-FFF2-40B4-BE49-F238E27FC236}">
                  <a16:creationId xmlns:a16="http://schemas.microsoft.com/office/drawing/2014/main" id="{A51F53FD-A3E7-4169-83EE-F70C6222D214}"/>
                </a:ext>
              </a:extLst>
            </p:cNvPr>
            <p:cNvGraphicFramePr>
              <a:graphicFrameLocks noChangeAspect="1"/>
            </p:cNvGraphicFramePr>
            <p:nvPr>
              <p:extLst>
                <p:ext uri="{D42A27DB-BD31-4B8C-83A1-F6EECF244321}">
                  <p14:modId xmlns:p14="http://schemas.microsoft.com/office/powerpoint/2010/main" val="1007154410"/>
                </p:ext>
              </p:extLst>
            </p:nvPr>
          </p:nvGraphicFramePr>
          <p:xfrm>
            <a:off x="1751637" y="942620"/>
            <a:ext cx="1234035" cy="378172"/>
          </p:xfrm>
          <a:graphic>
            <a:graphicData uri="http://schemas.openxmlformats.org/presentationml/2006/ole">
              <mc:AlternateContent xmlns:mc="http://schemas.openxmlformats.org/markup-compatibility/2006">
                <mc:Choice xmlns:v="urn:schemas-microsoft-com:vml" Requires="v">
                  <p:oleObj spid="_x0000_s7170" name="Equation" r:id="rId3" imgW="583693" imgH="177646" progId="Equation.DSMT4">
                    <p:embed/>
                  </p:oleObj>
                </mc:Choice>
                <mc:Fallback>
                  <p:oleObj name="Equation" r:id="rId3" imgW="583693" imgH="177646" progId="Equation.DSMT4">
                    <p:embed/>
                    <p:pic>
                      <p:nvPicPr>
                        <p:cNvPr id="0"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51637" y="942620"/>
                          <a:ext cx="1234035" cy="378172"/>
                        </a:xfrm>
                        <a:prstGeom prst="rect">
                          <a:avLst/>
                        </a:prstGeom>
                        <a:noFill/>
                      </p:spPr>
                    </p:pic>
                  </p:oleObj>
                </mc:Fallback>
              </mc:AlternateContent>
            </a:graphicData>
          </a:graphic>
        </p:graphicFrame>
        <p:graphicFrame>
          <p:nvGraphicFramePr>
            <p:cNvPr id="12" name="Object 11">
              <a:extLst>
                <a:ext uri="{FF2B5EF4-FFF2-40B4-BE49-F238E27FC236}">
                  <a16:creationId xmlns:a16="http://schemas.microsoft.com/office/drawing/2014/main" id="{B9DA2E3C-CF19-4878-B3B7-89B328DDA054}"/>
                </a:ext>
              </a:extLst>
            </p:cNvPr>
            <p:cNvGraphicFramePr>
              <a:graphicFrameLocks noChangeAspect="1"/>
            </p:cNvGraphicFramePr>
            <p:nvPr>
              <p:extLst>
                <p:ext uri="{D42A27DB-BD31-4B8C-83A1-F6EECF244321}">
                  <p14:modId xmlns:p14="http://schemas.microsoft.com/office/powerpoint/2010/main" val="2135837026"/>
                </p:ext>
              </p:extLst>
            </p:nvPr>
          </p:nvGraphicFramePr>
          <p:xfrm>
            <a:off x="5249335" y="942620"/>
            <a:ext cx="1901428" cy="434612"/>
          </p:xfrm>
          <a:graphic>
            <a:graphicData uri="http://schemas.openxmlformats.org/presentationml/2006/ole">
              <mc:AlternateContent xmlns:mc="http://schemas.openxmlformats.org/markup-compatibility/2006">
                <mc:Choice xmlns:v="urn:schemas-microsoft-com:vml" Requires="v">
                  <p:oleObj spid="_x0000_s7171" name="Equation" r:id="rId5" imgW="990170" imgH="241195" progId="Equation.DSMT4">
                    <p:embed/>
                  </p:oleObj>
                </mc:Choice>
                <mc:Fallback>
                  <p:oleObj name="Equation" r:id="rId5" imgW="990170" imgH="241195" progId="Equation.DSMT4">
                    <p:embed/>
                    <p:pic>
                      <p:nvPicPr>
                        <p:cNvPr id="0"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49335" y="942620"/>
                          <a:ext cx="1901428" cy="434612"/>
                        </a:xfrm>
                        <a:prstGeom prst="rect">
                          <a:avLst/>
                        </a:prstGeom>
                        <a:noFill/>
                      </p:spPr>
                    </p:pic>
                  </p:oleObj>
                </mc:Fallback>
              </mc:AlternateContent>
            </a:graphicData>
          </a:graphic>
        </p:graphicFrame>
        <p:sp>
          <p:nvSpPr>
            <p:cNvPr id="13" name="Rectangle 8">
              <a:extLst>
                <a:ext uri="{FF2B5EF4-FFF2-40B4-BE49-F238E27FC236}">
                  <a16:creationId xmlns:a16="http://schemas.microsoft.com/office/drawing/2014/main" id="{F40765B6-6057-47F4-8913-A0C6745DEF76}"/>
                </a:ext>
              </a:extLst>
            </p:cNvPr>
            <p:cNvSpPr>
              <a:spLocks noChangeArrowheads="1"/>
            </p:cNvSpPr>
            <p:nvPr/>
          </p:nvSpPr>
          <p:spPr bwMode="auto">
            <a:xfrm>
              <a:off x="225777" y="813656"/>
              <a:ext cx="163689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a:ln>
                    <a:noFill/>
                  </a:ln>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a) </a:t>
              </a:r>
              <a:r>
                <a:rPr kumimoji="0" lang="en-US" altLang="en-US" sz="2800" b="0"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Thay</a:t>
              </a:r>
              <a:r>
                <a:rPr kumimoji="0" lang="en-US" altLang="en-US" sz="28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 </a:t>
              </a:r>
              <a:endParaRPr kumimoji="0" lang="en-US" altLang="en-US" sz="2800" b="0" i="0" u="none" strike="noStrike" cap="none" normalizeH="0" baseline="0" dirty="0">
                <a:ln>
                  <a:noFill/>
                </a:ln>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endParaRPr>
            </a:p>
          </p:txBody>
        </p:sp>
        <p:sp>
          <p:nvSpPr>
            <p:cNvPr id="14" name="Rectangle 9">
              <a:extLst>
                <a:ext uri="{FF2B5EF4-FFF2-40B4-BE49-F238E27FC236}">
                  <a16:creationId xmlns:a16="http://schemas.microsoft.com/office/drawing/2014/main" id="{182B9BAC-93A9-4331-A73C-A856360D848F}"/>
                </a:ext>
              </a:extLst>
            </p:cNvPr>
            <p:cNvSpPr>
              <a:spLocks noChangeArrowheads="1"/>
            </p:cNvSpPr>
            <p:nvPr/>
          </p:nvSpPr>
          <p:spPr bwMode="auto">
            <a:xfrm>
              <a:off x="2965803" y="870096"/>
              <a:ext cx="228353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vào</a:t>
              </a:r>
              <a:r>
                <a:rPr kumimoji="0" lang="en-US" altLang="en-US" sz="28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công</a:t>
              </a:r>
              <a:r>
                <a:rPr kumimoji="0" lang="en-US" altLang="en-US" sz="28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thức</a:t>
              </a:r>
              <a:r>
                <a:rPr kumimoji="0" lang="en-US" altLang="en-US" sz="28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en-US" altLang="en-US" sz="2800" b="0" i="0" u="none" strike="noStrike" cap="none" normalizeH="0" baseline="0" dirty="0">
                <a:ln>
                  <a:noFill/>
                </a:ln>
                <a:solidFill>
                  <a:schemeClr val="tx1"/>
                </a:solidFill>
                <a:effectLst/>
                <a:latin typeface="Arial" panose="020B0604020202020204" pitchFamily="34" charset="0"/>
              </a:endParaRPr>
            </a:p>
          </p:txBody>
        </p:sp>
        <p:sp>
          <p:nvSpPr>
            <p:cNvPr id="15" name="Rectangle 10">
              <a:extLst>
                <a:ext uri="{FF2B5EF4-FFF2-40B4-BE49-F238E27FC236}">
                  <a16:creationId xmlns:a16="http://schemas.microsoft.com/office/drawing/2014/main" id="{B7D46E0F-FDFB-4836-AE7D-2C0FEC31D39B}"/>
                </a:ext>
              </a:extLst>
            </p:cNvPr>
            <p:cNvSpPr>
              <a:spLocks noChangeArrowheads="1"/>
            </p:cNvSpPr>
            <p:nvPr/>
          </p:nvSpPr>
          <p:spPr bwMode="auto">
            <a:xfrm>
              <a:off x="7150763" y="832295"/>
              <a:ext cx="163689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ta </a:t>
              </a:r>
              <a:r>
                <a:rPr kumimoji="0" lang="en-US" altLang="en-US" sz="2800" b="0"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được</a:t>
              </a:r>
              <a:r>
                <a:rPr kumimoji="0" lang="en-US" altLang="en-US" sz="28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en-US" altLang="en-US" sz="2800" b="0" i="0" u="none" strike="noStrike" cap="none" normalizeH="0" baseline="0" dirty="0">
                <a:ln>
                  <a:noFill/>
                </a:ln>
                <a:solidFill>
                  <a:schemeClr val="tx1"/>
                </a:solidFill>
                <a:effectLst/>
                <a:latin typeface="Arial" panose="020B0604020202020204" pitchFamily="34" charset="0"/>
              </a:endParaRPr>
            </a:p>
          </p:txBody>
        </p:sp>
      </p:grpSp>
      <p:sp>
        <p:nvSpPr>
          <p:cNvPr id="16" name="Rectangle 12">
            <a:extLst>
              <a:ext uri="{FF2B5EF4-FFF2-40B4-BE49-F238E27FC236}">
                <a16:creationId xmlns:a16="http://schemas.microsoft.com/office/drawing/2014/main" id="{34EFF019-0469-46FA-8575-0A7069DCB3D2}"/>
              </a:ext>
            </a:extLst>
          </p:cNvPr>
          <p:cNvSpPr>
            <a:spLocks noChangeArrowheads="1"/>
          </p:cNvSpPr>
          <p:nvPr/>
        </p:nvSpPr>
        <p:spPr bwMode="auto">
          <a:xfrm>
            <a:off x="1706940" y="1091814"/>
            <a:ext cx="17744320" cy="12248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9" name="TextBox 18">
            <a:extLst>
              <a:ext uri="{FF2B5EF4-FFF2-40B4-BE49-F238E27FC236}">
                <a16:creationId xmlns:a16="http://schemas.microsoft.com/office/drawing/2014/main" id="{423175FC-0960-49B1-9489-42864BACC1E0}"/>
              </a:ext>
            </a:extLst>
          </p:cNvPr>
          <p:cNvSpPr txBox="1"/>
          <p:nvPr/>
        </p:nvSpPr>
        <p:spPr>
          <a:xfrm>
            <a:off x="6096000" y="1603287"/>
            <a:ext cx="1481163" cy="523220"/>
          </a:xfrm>
          <a:prstGeom prst="rect">
            <a:avLst/>
          </a:prstGeom>
          <a:noFill/>
        </p:spPr>
        <p:txBody>
          <a:bodyPr wrap="square">
            <a:spAutoFit/>
          </a:bodyPr>
          <a:lstStyle/>
          <a:p>
            <a:r>
              <a:rPr lang="en-US" sz="2800" dirty="0">
                <a:solidFill>
                  <a:srgbClr val="000000"/>
                </a:solidFill>
                <a:effectLst/>
                <a:latin typeface="Times New Roman" panose="02020603050405020304" pitchFamily="18" charset="0"/>
                <a:ea typeface="Calibri" panose="020F0502020204030204" pitchFamily="34" charset="0"/>
              </a:rPr>
              <a:t>(pound) </a:t>
            </a:r>
            <a:endParaRPr lang="en-US" sz="2800" dirty="0"/>
          </a:p>
        </p:txBody>
      </p:sp>
      <p:sp>
        <p:nvSpPr>
          <p:cNvPr id="21" name="TextBox 20">
            <a:extLst>
              <a:ext uri="{FF2B5EF4-FFF2-40B4-BE49-F238E27FC236}">
                <a16:creationId xmlns:a16="http://schemas.microsoft.com/office/drawing/2014/main" id="{ECCF0657-D510-42B0-B88D-89CC943A2753}"/>
              </a:ext>
            </a:extLst>
          </p:cNvPr>
          <p:cNvSpPr txBox="1"/>
          <p:nvPr/>
        </p:nvSpPr>
        <p:spPr>
          <a:xfrm>
            <a:off x="1044222" y="2409212"/>
            <a:ext cx="9523464" cy="523220"/>
          </a:xfrm>
          <a:prstGeom prst="rect">
            <a:avLst/>
          </a:prstGeom>
          <a:noFill/>
        </p:spPr>
        <p:txBody>
          <a:bodyPr wrap="square">
            <a:spAutoFit/>
          </a:bodyPr>
          <a:lstStyle/>
          <a:p>
            <a:r>
              <a:rPr lang="en-US" sz="2800" dirty="0" err="1">
                <a:solidFill>
                  <a:srgbClr val="000000"/>
                </a:solidFill>
                <a:latin typeface="Times New Roman" panose="02020603050405020304" pitchFamily="18" charset="0"/>
                <a:ea typeface="Calibri" panose="020F0502020204030204" pitchFamily="34" charset="0"/>
              </a:rPr>
              <a:t>Vậy</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năm</a:t>
            </a:r>
            <a:r>
              <a:rPr lang="en-US" sz="2800" dirty="0">
                <a:solidFill>
                  <a:srgbClr val="000000"/>
                </a:solidFill>
                <a:latin typeface="Times New Roman" panose="02020603050405020304" pitchFamily="18" charset="0"/>
                <a:ea typeface="Calibri" panose="020F0502020204030204" pitchFamily="34" charset="0"/>
              </a:rPr>
              <a:t> </a:t>
            </a:r>
            <a:r>
              <a:rPr lang="en-US" sz="2800" dirty="0">
                <a:solidFill>
                  <a:srgbClr val="000000"/>
                </a:solidFill>
                <a:effectLst/>
                <a:latin typeface="Times New Roman" panose="02020603050405020304" pitchFamily="18" charset="0"/>
                <a:ea typeface="Calibri" panose="020F0502020204030204" pitchFamily="34" charset="0"/>
              </a:rPr>
              <a:t>1990 </a:t>
            </a:r>
            <a:r>
              <a:rPr lang="vi-VN" sz="2800" dirty="0">
                <a:solidFill>
                  <a:srgbClr val="000000"/>
                </a:solidFill>
                <a:latin typeface="Times New Roman" panose="02020603050405020304" pitchFamily="18" charset="0"/>
                <a:ea typeface="Calibri" panose="020F0502020204030204" pitchFamily="34" charset="0"/>
              </a:rPr>
              <a:t>mỗi đầu người tiêu thụ </a:t>
            </a:r>
            <a:r>
              <a:rPr lang="en-US" sz="2800" dirty="0" err="1">
                <a:solidFill>
                  <a:srgbClr val="000000"/>
                </a:solidFill>
                <a:latin typeface="Times New Roman" panose="02020603050405020304" pitchFamily="18" charset="0"/>
                <a:ea typeface="Calibri" panose="020F0502020204030204" pitchFamily="34" charset="0"/>
              </a:rPr>
              <a:t>khoảng</a:t>
            </a:r>
            <a:r>
              <a:rPr lang="en-US" sz="2800" dirty="0">
                <a:solidFill>
                  <a:srgbClr val="000000"/>
                </a:solidFill>
                <a:latin typeface="Times New Roman" panose="02020603050405020304" pitchFamily="18" charset="0"/>
                <a:ea typeface="Calibri" panose="020F0502020204030204" pitchFamily="34" charset="0"/>
              </a:rPr>
              <a:t> 210 p</a:t>
            </a:r>
            <a:r>
              <a:rPr lang="vi-VN" sz="2800" dirty="0">
                <a:solidFill>
                  <a:srgbClr val="000000"/>
                </a:solidFill>
                <a:latin typeface="Times New Roman" panose="02020603050405020304" pitchFamily="18" charset="0"/>
                <a:ea typeface="Calibri" panose="020F0502020204030204" pitchFamily="34" charset="0"/>
              </a:rPr>
              <a:t>ound táo</a:t>
            </a:r>
            <a:endParaRPr lang="en-US" sz="2800" dirty="0">
              <a:solidFill>
                <a:srgbClr val="000000"/>
              </a:solidFill>
              <a:latin typeface="Times New Roman" panose="02020603050405020304" pitchFamily="18" charset="0"/>
              <a:ea typeface="Calibri" panose="020F0502020204030204" pitchFamily="34" charset="0"/>
            </a:endParaRPr>
          </a:p>
        </p:txBody>
      </p:sp>
      <p:grpSp>
        <p:nvGrpSpPr>
          <p:cNvPr id="6" name="Group 5">
            <a:extLst>
              <a:ext uri="{FF2B5EF4-FFF2-40B4-BE49-F238E27FC236}">
                <a16:creationId xmlns:a16="http://schemas.microsoft.com/office/drawing/2014/main" id="{69833896-8E02-44F4-BD45-5608C596C513}"/>
              </a:ext>
            </a:extLst>
          </p:cNvPr>
          <p:cNvGrpSpPr/>
          <p:nvPr/>
        </p:nvGrpSpPr>
        <p:grpSpPr>
          <a:xfrm>
            <a:off x="225777" y="3389004"/>
            <a:ext cx="8466040" cy="536565"/>
            <a:chOff x="225777" y="3389004"/>
            <a:chExt cx="8466040" cy="536565"/>
          </a:xfrm>
        </p:grpSpPr>
        <p:graphicFrame>
          <p:nvGraphicFramePr>
            <p:cNvPr id="22" name="Object 21">
              <a:extLst>
                <a:ext uri="{FF2B5EF4-FFF2-40B4-BE49-F238E27FC236}">
                  <a16:creationId xmlns:a16="http://schemas.microsoft.com/office/drawing/2014/main" id="{B45ADB6A-988A-4F83-8DDB-28E2C242AF89}"/>
                </a:ext>
              </a:extLst>
            </p:cNvPr>
            <p:cNvGraphicFramePr>
              <a:graphicFrameLocks noChangeAspect="1"/>
            </p:cNvGraphicFramePr>
            <p:nvPr>
              <p:extLst>
                <p:ext uri="{D42A27DB-BD31-4B8C-83A1-F6EECF244321}">
                  <p14:modId xmlns:p14="http://schemas.microsoft.com/office/powerpoint/2010/main" val="3663117774"/>
                </p:ext>
              </p:extLst>
            </p:nvPr>
          </p:nvGraphicFramePr>
          <p:xfrm>
            <a:off x="1706940" y="3535403"/>
            <a:ext cx="984705" cy="390166"/>
          </p:xfrm>
          <a:graphic>
            <a:graphicData uri="http://schemas.openxmlformats.org/presentationml/2006/ole">
              <mc:AlternateContent xmlns:mc="http://schemas.openxmlformats.org/markup-compatibility/2006">
                <mc:Choice xmlns:v="urn:schemas-microsoft-com:vml" Requires="v">
                  <p:oleObj spid="_x0000_s7172" name="Equation" r:id="rId7" imgW="507780" imgH="203112" progId="Equation.DSMT4">
                    <p:embed/>
                  </p:oleObj>
                </mc:Choice>
                <mc:Fallback>
                  <p:oleObj name="Equation" r:id="rId7" imgW="507780" imgH="203112" progId="Equation.DSMT4">
                    <p:embed/>
                    <p:pic>
                      <p:nvPicPr>
                        <p:cNvPr id="0" name="Object 1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06940" y="3535403"/>
                          <a:ext cx="984705" cy="390166"/>
                        </a:xfrm>
                        <a:prstGeom prst="rect">
                          <a:avLst/>
                        </a:prstGeom>
                        <a:noFill/>
                      </p:spPr>
                    </p:pic>
                  </p:oleObj>
                </mc:Fallback>
              </mc:AlternateContent>
            </a:graphicData>
          </a:graphic>
        </p:graphicFrame>
        <p:graphicFrame>
          <p:nvGraphicFramePr>
            <p:cNvPr id="23" name="Object 22">
              <a:extLst>
                <a:ext uri="{FF2B5EF4-FFF2-40B4-BE49-F238E27FC236}">
                  <a16:creationId xmlns:a16="http://schemas.microsoft.com/office/drawing/2014/main" id="{4397B842-A514-4DBD-9BA6-1CEE76F73849}"/>
                </a:ext>
              </a:extLst>
            </p:cNvPr>
            <p:cNvGraphicFramePr>
              <a:graphicFrameLocks noChangeAspect="1"/>
            </p:cNvGraphicFramePr>
            <p:nvPr>
              <p:extLst>
                <p:ext uri="{D42A27DB-BD31-4B8C-83A1-F6EECF244321}">
                  <p14:modId xmlns:p14="http://schemas.microsoft.com/office/powerpoint/2010/main" val="3514482039"/>
                </p:ext>
              </p:extLst>
            </p:nvPr>
          </p:nvGraphicFramePr>
          <p:xfrm>
            <a:off x="5129609" y="3468876"/>
            <a:ext cx="1939648" cy="443348"/>
          </p:xfrm>
          <a:graphic>
            <a:graphicData uri="http://schemas.openxmlformats.org/presentationml/2006/ole">
              <mc:AlternateContent xmlns:mc="http://schemas.openxmlformats.org/markup-compatibility/2006">
                <mc:Choice xmlns:v="urn:schemas-microsoft-com:vml" Requires="v">
                  <p:oleObj spid="_x0000_s7173" name="Equation" r:id="rId9" imgW="990170" imgH="241195" progId="Equation.DSMT4">
                    <p:embed/>
                  </p:oleObj>
                </mc:Choice>
                <mc:Fallback>
                  <p:oleObj name="Equation" r:id="rId9" imgW="990170" imgH="241195" progId="Equation.DSMT4">
                    <p:embed/>
                    <p:pic>
                      <p:nvPicPr>
                        <p:cNvPr id="0" name="Object 1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29609" y="3468876"/>
                          <a:ext cx="1939648" cy="443348"/>
                        </a:xfrm>
                        <a:prstGeom prst="rect">
                          <a:avLst/>
                        </a:prstGeom>
                        <a:noFill/>
                      </p:spPr>
                    </p:pic>
                  </p:oleObj>
                </mc:Fallback>
              </mc:AlternateContent>
            </a:graphicData>
          </a:graphic>
        </p:graphicFrame>
        <p:sp>
          <p:nvSpPr>
            <p:cNvPr id="24" name="Rectangle 15">
              <a:extLst>
                <a:ext uri="{FF2B5EF4-FFF2-40B4-BE49-F238E27FC236}">
                  <a16:creationId xmlns:a16="http://schemas.microsoft.com/office/drawing/2014/main" id="{632D918C-0DF6-4FF0-B194-4EA8550101F7}"/>
                </a:ext>
              </a:extLst>
            </p:cNvPr>
            <p:cNvSpPr>
              <a:spLocks noChangeArrowheads="1"/>
            </p:cNvSpPr>
            <p:nvPr/>
          </p:nvSpPr>
          <p:spPr bwMode="auto">
            <a:xfrm>
              <a:off x="225777" y="3389004"/>
              <a:ext cx="1484637"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a:ln>
                    <a:noFill/>
                  </a:ln>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b)</a:t>
              </a:r>
              <a:r>
                <a:rPr kumimoji="0" lang="en-US" altLang="en-US" sz="28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0" i="0" u="none" strike="noStrike" cap="none" normalizeH="0" baseline="0" dirty="0">
                  <a:ln>
                    <a:noFill/>
                  </a:ln>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Thay</a:t>
              </a:r>
              <a:r>
                <a:rPr kumimoji="0" lang="en-US" altLang="en-US" sz="28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 </a:t>
              </a:r>
              <a:endParaRPr kumimoji="0" lang="en-US" altLang="en-US" sz="2800" b="0" i="0" u="none" strike="noStrike" cap="none" normalizeH="0" baseline="0" dirty="0">
                <a:ln>
                  <a:noFill/>
                </a:ln>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endParaRPr>
            </a:p>
          </p:txBody>
        </p:sp>
        <p:sp>
          <p:nvSpPr>
            <p:cNvPr id="25" name="Rectangle 16">
              <a:extLst>
                <a:ext uri="{FF2B5EF4-FFF2-40B4-BE49-F238E27FC236}">
                  <a16:creationId xmlns:a16="http://schemas.microsoft.com/office/drawing/2014/main" id="{5379BAB0-3D87-408F-B98E-8DA95C081D6E}"/>
                </a:ext>
              </a:extLst>
            </p:cNvPr>
            <p:cNvSpPr>
              <a:spLocks noChangeArrowheads="1"/>
            </p:cNvSpPr>
            <p:nvPr/>
          </p:nvSpPr>
          <p:spPr bwMode="auto">
            <a:xfrm>
              <a:off x="2831811" y="3389004"/>
              <a:ext cx="2390398"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vào</a:t>
              </a:r>
              <a:r>
                <a:rPr kumimoji="0" lang="en-US" altLang="en-US" sz="28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công</a:t>
              </a:r>
              <a:r>
                <a:rPr kumimoji="0" lang="en-US" altLang="en-US" sz="28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thức</a:t>
              </a:r>
              <a:r>
                <a:rPr kumimoji="0" lang="en-US" altLang="en-US" sz="28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en-US" altLang="en-US" sz="2800" b="0" i="0" u="none" strike="noStrike" cap="none" normalizeH="0" baseline="0" dirty="0">
                <a:ln>
                  <a:noFill/>
                </a:ln>
                <a:solidFill>
                  <a:schemeClr val="tx1"/>
                </a:solidFill>
                <a:effectLst/>
                <a:latin typeface="Arial" panose="020B0604020202020204" pitchFamily="34" charset="0"/>
              </a:endParaRPr>
            </a:p>
          </p:txBody>
        </p:sp>
        <p:sp>
          <p:nvSpPr>
            <p:cNvPr id="26" name="Rectangle 17">
              <a:extLst>
                <a:ext uri="{FF2B5EF4-FFF2-40B4-BE49-F238E27FC236}">
                  <a16:creationId xmlns:a16="http://schemas.microsoft.com/office/drawing/2014/main" id="{48F7C82C-B734-4A28-82ED-7080438D473E}"/>
                </a:ext>
              </a:extLst>
            </p:cNvPr>
            <p:cNvSpPr>
              <a:spLocks noChangeArrowheads="1"/>
            </p:cNvSpPr>
            <p:nvPr/>
          </p:nvSpPr>
          <p:spPr bwMode="auto">
            <a:xfrm>
              <a:off x="7069257" y="3402349"/>
              <a:ext cx="162256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ta </a:t>
              </a:r>
              <a:r>
                <a:rPr kumimoji="0" lang="en-US" altLang="en-US" sz="2800" b="0"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được</a:t>
              </a:r>
              <a:r>
                <a:rPr kumimoji="0" lang="en-US" altLang="en-US" sz="28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en-US" altLang="en-US" sz="2800" b="0" i="0" u="none" strike="noStrike" cap="none" normalizeH="0" baseline="0" dirty="0">
                <a:ln>
                  <a:noFill/>
                </a:ln>
                <a:solidFill>
                  <a:schemeClr val="tx1"/>
                </a:solidFill>
                <a:effectLst/>
                <a:latin typeface="Arial" panose="020B0604020202020204" pitchFamily="34" charset="0"/>
              </a:endParaRPr>
            </a:p>
          </p:txBody>
        </p:sp>
      </p:grpSp>
      <p:sp>
        <p:nvSpPr>
          <p:cNvPr id="27" name="Rectangle 19">
            <a:extLst>
              <a:ext uri="{FF2B5EF4-FFF2-40B4-BE49-F238E27FC236}">
                <a16:creationId xmlns:a16="http://schemas.microsoft.com/office/drawing/2014/main" id="{5A1EBB93-C005-40D2-A21E-46C7680B6AB6}"/>
              </a:ext>
            </a:extLst>
          </p:cNvPr>
          <p:cNvSpPr>
            <a:spLocks noChangeArrowheads="1"/>
          </p:cNvSpPr>
          <p:nvPr/>
        </p:nvSpPr>
        <p:spPr bwMode="auto">
          <a:xfrm>
            <a:off x="1212561" y="4387549"/>
            <a:ext cx="17484156"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graphicFrame>
        <p:nvGraphicFramePr>
          <p:cNvPr id="28" name="Object 27">
            <a:extLst>
              <a:ext uri="{FF2B5EF4-FFF2-40B4-BE49-F238E27FC236}">
                <a16:creationId xmlns:a16="http://schemas.microsoft.com/office/drawing/2014/main" id="{C2A41521-AC5A-400F-82F1-6F2964A0DB37}"/>
              </a:ext>
            </a:extLst>
          </p:cNvPr>
          <p:cNvGraphicFramePr>
            <a:graphicFrameLocks noChangeAspect="1"/>
          </p:cNvGraphicFramePr>
          <p:nvPr>
            <p:extLst>
              <p:ext uri="{D42A27DB-BD31-4B8C-83A1-F6EECF244321}">
                <p14:modId xmlns:p14="http://schemas.microsoft.com/office/powerpoint/2010/main" val="2014126840"/>
              </p:ext>
            </p:extLst>
          </p:nvPr>
        </p:nvGraphicFramePr>
        <p:xfrm>
          <a:off x="579173" y="4368796"/>
          <a:ext cx="2566988" cy="523875"/>
        </p:xfrm>
        <a:graphic>
          <a:graphicData uri="http://schemas.openxmlformats.org/presentationml/2006/ole">
            <mc:AlternateContent xmlns:mc="http://schemas.openxmlformats.org/markup-compatibility/2006">
              <mc:Choice xmlns:v="urn:schemas-microsoft-com:vml" Requires="v">
                <p:oleObj spid="_x0000_s7174" name="Equation" r:id="rId10" imgW="1117440" imgH="228600" progId="Equation.DSMT4">
                  <p:embed/>
                </p:oleObj>
              </mc:Choice>
              <mc:Fallback>
                <p:oleObj name="Equation" r:id="rId10" imgW="1117440" imgH="228600" progId="Equation.DSMT4">
                  <p:embed/>
                  <p:pic>
                    <p:nvPicPr>
                      <p:cNvPr id="0" name="Object 18"/>
                      <p:cNvPicPr>
                        <a:picLocks noChangeAspect="1" noChangeArrowheads="1"/>
                      </p:cNvPicPr>
                      <p:nvPr/>
                    </p:nvPicPr>
                    <p:blipFill>
                      <a:blip r:embed="rId11"/>
                      <a:srcRect/>
                      <a:stretch>
                        <a:fillRect/>
                      </a:stretch>
                    </p:blipFill>
                    <p:spPr bwMode="auto">
                      <a:xfrm>
                        <a:off x="579173" y="4368796"/>
                        <a:ext cx="2566988" cy="523875"/>
                      </a:xfrm>
                      <a:prstGeom prst="rect">
                        <a:avLst/>
                      </a:prstGeom>
                      <a:noFill/>
                    </p:spPr>
                  </p:pic>
                </p:oleObj>
              </mc:Fallback>
            </mc:AlternateContent>
          </a:graphicData>
        </a:graphic>
      </p:graphicFrame>
      <p:sp>
        <p:nvSpPr>
          <p:cNvPr id="30" name="TextBox 29">
            <a:extLst>
              <a:ext uri="{FF2B5EF4-FFF2-40B4-BE49-F238E27FC236}">
                <a16:creationId xmlns:a16="http://schemas.microsoft.com/office/drawing/2014/main" id="{C2E43253-6945-4C57-93C9-C529F228B067}"/>
              </a:ext>
            </a:extLst>
          </p:cNvPr>
          <p:cNvSpPr txBox="1"/>
          <p:nvPr/>
        </p:nvSpPr>
        <p:spPr>
          <a:xfrm>
            <a:off x="850579" y="5254713"/>
            <a:ext cx="8652235" cy="661207"/>
          </a:xfrm>
          <a:prstGeom prst="rect">
            <a:avLst/>
          </a:prstGeom>
          <a:noFill/>
        </p:spPr>
        <p:txBody>
          <a:bodyPr wrap="square">
            <a:spAutoFit/>
          </a:bodyPr>
          <a:lstStyle/>
          <a:p>
            <a:pPr marL="0" marR="0">
              <a:lnSpc>
                <a:spcPct val="150000"/>
              </a:lnSpc>
              <a:spcBef>
                <a:spcPts val="0"/>
              </a:spcBef>
              <a:spcAft>
                <a:spcPts val="0"/>
              </a:spcAft>
            </a:pPr>
            <a:r>
              <a:rPr lang="en-US" sz="2800" dirty="0" err="1">
                <a:solidFill>
                  <a:srgbClr val="000000"/>
                </a:solidFill>
                <a:effectLst/>
                <a:latin typeface="Times New Roman" panose="02020603050405020304" pitchFamily="18" charset="0"/>
                <a:ea typeface="Calibri" panose="020F0502020204030204" pitchFamily="34" charset="0"/>
              </a:rPr>
              <a:t>Vậy</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mỗi</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người</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sẽ</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tiêu</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thụ</a:t>
            </a:r>
            <a:r>
              <a:rPr lang="en-US" sz="2800" dirty="0">
                <a:solidFill>
                  <a:srgbClr val="000000"/>
                </a:solidFill>
                <a:effectLst/>
                <a:latin typeface="Times New Roman" panose="02020603050405020304" pitchFamily="18" charset="0"/>
                <a:ea typeface="Calibri" panose="020F0502020204030204" pitchFamily="34" charset="0"/>
              </a:rPr>
              <a:t> 211 pound </a:t>
            </a:r>
            <a:r>
              <a:rPr lang="en-US" sz="2800" dirty="0" err="1">
                <a:solidFill>
                  <a:srgbClr val="000000"/>
                </a:solidFill>
                <a:effectLst/>
                <a:latin typeface="Times New Roman" panose="02020603050405020304" pitchFamily="18" charset="0"/>
                <a:ea typeface="Calibri" panose="020F0502020204030204" pitchFamily="34" charset="0"/>
              </a:rPr>
              <a:t>táo</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vào</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năm</a:t>
            </a:r>
            <a:r>
              <a:rPr lang="en-US" sz="2800" dirty="0">
                <a:solidFill>
                  <a:srgbClr val="000000"/>
                </a:solidFill>
                <a:effectLst/>
                <a:latin typeface="Times New Roman" panose="02020603050405020304" pitchFamily="18" charset="0"/>
                <a:ea typeface="Calibri" panose="020F0502020204030204" pitchFamily="34" charset="0"/>
              </a:rPr>
              <a:t> 2016</a:t>
            </a:r>
            <a:endParaRPr lang="en-US" sz="2800" dirty="0">
              <a:effectLst/>
              <a:latin typeface="Times New Roman" panose="02020603050405020304" pitchFamily="18" charset="0"/>
              <a:ea typeface="Calibri" panose="020F0502020204030204" pitchFamily="34" charset="0"/>
            </a:endParaRPr>
          </a:p>
        </p:txBody>
      </p:sp>
      <p:graphicFrame>
        <p:nvGraphicFramePr>
          <p:cNvPr id="4" name="Object 3">
            <a:extLst>
              <a:ext uri="{FF2B5EF4-FFF2-40B4-BE49-F238E27FC236}">
                <a16:creationId xmlns:a16="http://schemas.microsoft.com/office/drawing/2014/main" id="{4A9A2947-FEF4-4C84-BE87-4A9D5311A651}"/>
              </a:ext>
            </a:extLst>
          </p:cNvPr>
          <p:cNvGraphicFramePr>
            <a:graphicFrameLocks noChangeAspect="1"/>
          </p:cNvGraphicFramePr>
          <p:nvPr>
            <p:extLst>
              <p:ext uri="{D42A27DB-BD31-4B8C-83A1-F6EECF244321}">
                <p14:modId xmlns:p14="http://schemas.microsoft.com/office/powerpoint/2010/main" val="1055447416"/>
              </p:ext>
            </p:extLst>
          </p:nvPr>
        </p:nvGraphicFramePr>
        <p:xfrm>
          <a:off x="1706940" y="1541665"/>
          <a:ext cx="4368248" cy="609523"/>
        </p:xfrm>
        <a:graphic>
          <a:graphicData uri="http://schemas.openxmlformats.org/presentationml/2006/ole">
            <mc:AlternateContent xmlns:mc="http://schemas.openxmlformats.org/markup-compatibility/2006">
              <mc:Choice xmlns:v="urn:schemas-microsoft-com:vml" Requires="v">
                <p:oleObj spid="_x0000_s7175" name="Equation" r:id="rId12" imgW="1638300" imgH="241300" progId="Equation.DSMT4">
                  <p:embed/>
                </p:oleObj>
              </mc:Choice>
              <mc:Fallback>
                <p:oleObj name="Equation" r:id="rId12" imgW="1638300" imgH="241300" progId="Equation.DSMT4">
                  <p:embed/>
                  <p:pic>
                    <p:nvPicPr>
                      <p:cNvPr id="0" name="Object 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706940" y="1541665"/>
                        <a:ext cx="4368248" cy="609523"/>
                      </a:xfrm>
                      <a:prstGeom prst="rect">
                        <a:avLst/>
                      </a:prstGeom>
                      <a:noFill/>
                    </p:spPr>
                  </p:pic>
                </p:oleObj>
              </mc:Fallback>
            </mc:AlternateContent>
          </a:graphicData>
        </a:graphic>
      </p:graphicFrame>
      <p:pic>
        <p:nvPicPr>
          <p:cNvPr id="31" name="Picture 4" descr="Picture11">
            <a:extLst>
              <a:ext uri="{FF2B5EF4-FFF2-40B4-BE49-F238E27FC236}">
                <a16:creationId xmlns:a16="http://schemas.microsoft.com/office/drawing/2014/main" id="{258FD4C8-6ABF-4C31-BC51-BDF4DFDB3E64}"/>
              </a:ext>
            </a:extLst>
          </p:cNvPr>
          <p:cNvPicPr>
            <a:picLocks noChangeAspect="1" noChangeArrowheads="1" noCrop="1"/>
          </p:cNvPicPr>
          <p:nvPr/>
        </p:nvPicPr>
        <p:blipFill>
          <a:blip r:embed="rId14">
            <a:extLst>
              <a:ext uri="{28A0092B-C50C-407E-A947-70E740481C1C}">
                <a14:useLocalDpi xmlns:a14="http://schemas.microsoft.com/office/drawing/2010/main" val="0"/>
              </a:ext>
            </a:extLst>
          </a:blip>
          <a:srcRect/>
          <a:stretch>
            <a:fillRect/>
          </a:stretch>
        </p:blipFill>
        <p:spPr bwMode="auto">
          <a:xfrm>
            <a:off x="10117825" y="3925569"/>
            <a:ext cx="2080814" cy="2889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9" name="Object 28">
            <a:extLst>
              <a:ext uri="{FF2B5EF4-FFF2-40B4-BE49-F238E27FC236}">
                <a16:creationId xmlns:a16="http://schemas.microsoft.com/office/drawing/2014/main" id="{743D268D-7615-4D2B-85CD-9BC17169326B}"/>
              </a:ext>
            </a:extLst>
          </p:cNvPr>
          <p:cNvGraphicFramePr>
            <a:graphicFrameLocks noChangeAspect="1"/>
          </p:cNvGraphicFramePr>
          <p:nvPr>
            <p:extLst>
              <p:ext uri="{D42A27DB-BD31-4B8C-83A1-F6EECF244321}">
                <p14:modId xmlns:p14="http://schemas.microsoft.com/office/powerpoint/2010/main" val="3069457715"/>
              </p:ext>
            </p:extLst>
          </p:nvPr>
        </p:nvGraphicFramePr>
        <p:xfrm>
          <a:off x="3340860" y="4433268"/>
          <a:ext cx="3063875" cy="406400"/>
        </p:xfrm>
        <a:graphic>
          <a:graphicData uri="http://schemas.openxmlformats.org/presentationml/2006/ole">
            <mc:AlternateContent xmlns:mc="http://schemas.openxmlformats.org/markup-compatibility/2006">
              <mc:Choice xmlns:v="urn:schemas-microsoft-com:vml" Requires="v">
                <p:oleObj spid="_x0000_s7176" name="Equation" r:id="rId15" imgW="1333440" imgH="177480" progId="Equation.DSMT4">
                  <p:embed/>
                </p:oleObj>
              </mc:Choice>
              <mc:Fallback>
                <p:oleObj name="Equation" r:id="rId15" imgW="1333440" imgH="177480" progId="Equation.DSMT4">
                  <p:embed/>
                  <p:pic>
                    <p:nvPicPr>
                      <p:cNvPr id="28" name="Object 27">
                        <a:extLst>
                          <a:ext uri="{FF2B5EF4-FFF2-40B4-BE49-F238E27FC236}">
                            <a16:creationId xmlns:a16="http://schemas.microsoft.com/office/drawing/2014/main" id="{C2A41521-AC5A-400F-82F1-6F2964A0DB37}"/>
                          </a:ext>
                        </a:extLst>
                      </p:cNvPr>
                      <p:cNvPicPr>
                        <a:picLocks noChangeAspect="1" noChangeArrowheads="1"/>
                      </p:cNvPicPr>
                      <p:nvPr/>
                    </p:nvPicPr>
                    <p:blipFill>
                      <a:blip r:embed="rId16"/>
                      <a:srcRect/>
                      <a:stretch>
                        <a:fillRect/>
                      </a:stretch>
                    </p:blipFill>
                    <p:spPr bwMode="auto">
                      <a:xfrm>
                        <a:off x="3340860" y="4433268"/>
                        <a:ext cx="3063875" cy="406400"/>
                      </a:xfrm>
                      <a:prstGeom prst="rect">
                        <a:avLst/>
                      </a:prstGeom>
                      <a:noFill/>
                    </p:spPr>
                  </p:pic>
                </p:oleObj>
              </mc:Fallback>
            </mc:AlternateContent>
          </a:graphicData>
        </a:graphic>
      </p:graphicFrame>
      <p:graphicFrame>
        <p:nvGraphicFramePr>
          <p:cNvPr id="32" name="Object 31">
            <a:extLst>
              <a:ext uri="{FF2B5EF4-FFF2-40B4-BE49-F238E27FC236}">
                <a16:creationId xmlns:a16="http://schemas.microsoft.com/office/drawing/2014/main" id="{A15E423B-5F21-4263-B68D-621FB7EF096C}"/>
              </a:ext>
            </a:extLst>
          </p:cNvPr>
          <p:cNvGraphicFramePr>
            <a:graphicFrameLocks noChangeAspect="1"/>
          </p:cNvGraphicFramePr>
          <p:nvPr>
            <p:extLst>
              <p:ext uri="{D42A27DB-BD31-4B8C-83A1-F6EECF244321}">
                <p14:modId xmlns:p14="http://schemas.microsoft.com/office/powerpoint/2010/main" val="1746248664"/>
              </p:ext>
            </p:extLst>
          </p:nvPr>
        </p:nvGraphicFramePr>
        <p:xfrm>
          <a:off x="6599434" y="4409432"/>
          <a:ext cx="1751012" cy="406400"/>
        </p:xfrm>
        <a:graphic>
          <a:graphicData uri="http://schemas.openxmlformats.org/presentationml/2006/ole">
            <mc:AlternateContent xmlns:mc="http://schemas.openxmlformats.org/markup-compatibility/2006">
              <mc:Choice xmlns:v="urn:schemas-microsoft-com:vml" Requires="v">
                <p:oleObj spid="_x0000_s7177" name="Equation" r:id="rId17" imgW="761760" imgH="177480" progId="Equation.DSMT4">
                  <p:embed/>
                </p:oleObj>
              </mc:Choice>
              <mc:Fallback>
                <p:oleObj name="Equation" r:id="rId17" imgW="761760" imgH="177480" progId="Equation.DSMT4">
                  <p:embed/>
                  <p:pic>
                    <p:nvPicPr>
                      <p:cNvPr id="28" name="Object 27">
                        <a:extLst>
                          <a:ext uri="{FF2B5EF4-FFF2-40B4-BE49-F238E27FC236}">
                            <a16:creationId xmlns:a16="http://schemas.microsoft.com/office/drawing/2014/main" id="{C2A41521-AC5A-400F-82F1-6F2964A0DB37}"/>
                          </a:ext>
                        </a:extLst>
                      </p:cNvPr>
                      <p:cNvPicPr>
                        <a:picLocks noChangeAspect="1" noChangeArrowheads="1"/>
                      </p:cNvPicPr>
                      <p:nvPr/>
                    </p:nvPicPr>
                    <p:blipFill>
                      <a:blip r:embed="rId18"/>
                      <a:srcRect/>
                      <a:stretch>
                        <a:fillRect/>
                      </a:stretch>
                    </p:blipFill>
                    <p:spPr bwMode="auto">
                      <a:xfrm>
                        <a:off x="6599434" y="4409432"/>
                        <a:ext cx="1751012" cy="406400"/>
                      </a:xfrm>
                      <a:prstGeom prst="rect">
                        <a:avLst/>
                      </a:prstGeom>
                      <a:noFill/>
                    </p:spPr>
                  </p:pic>
                </p:oleObj>
              </mc:Fallback>
            </mc:AlternateContent>
          </a:graphicData>
        </a:graphic>
      </p:graphicFrame>
    </p:spTree>
    <p:extLst>
      <p:ext uri="{BB962C8B-B14F-4D97-AF65-F5344CB8AC3E}">
        <p14:creationId xmlns:p14="http://schemas.microsoft.com/office/powerpoint/2010/main" val="399107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ppt_x"/>
                                          </p:val>
                                        </p:tav>
                                        <p:tav tm="100000">
                                          <p:val>
                                            <p:strVal val="#ppt_x"/>
                                          </p:val>
                                        </p:tav>
                                      </p:tavLst>
                                    </p:anim>
                                    <p:anim calcmode="lin" valueType="num">
                                      <p:cBhvr additive="base">
                                        <p:cTn id="1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grpId="0" nodeType="clickEffect">
                                  <p:stCondLst>
                                    <p:cond delay="0"/>
                                  </p:stCondLst>
                                  <p:childTnLst>
                                    <p:set>
                                      <p:cBhvr>
                                        <p:cTn id="22" dur="1" fill="hold">
                                          <p:stCondLst>
                                            <p:cond delay="0"/>
                                          </p:stCondLst>
                                        </p:cTn>
                                        <p:tgtEl>
                                          <p:spTgt spid="21"/>
                                        </p:tgtEl>
                                        <p:attrNameLst>
                                          <p:attrName>style.visibility</p:attrName>
                                        </p:attrNameLst>
                                      </p:cBhvr>
                                      <p:to>
                                        <p:strVal val="visible"/>
                                      </p:to>
                                    </p:set>
                                    <p:anim calcmode="lin" valueType="num">
                                      <p:cBhvr additive="base">
                                        <p:cTn id="23" dur="500" fill="hold"/>
                                        <p:tgtEl>
                                          <p:spTgt spid="21"/>
                                        </p:tgtEl>
                                        <p:attrNameLst>
                                          <p:attrName>ppt_x</p:attrName>
                                        </p:attrNameLst>
                                      </p:cBhvr>
                                      <p:tavLst>
                                        <p:tav tm="0">
                                          <p:val>
                                            <p:strVal val="0-#ppt_w/2"/>
                                          </p:val>
                                        </p:tav>
                                        <p:tav tm="100000">
                                          <p:val>
                                            <p:strVal val="#ppt_x"/>
                                          </p:val>
                                        </p:tav>
                                      </p:tavLst>
                                    </p:anim>
                                    <p:anim calcmode="lin" valueType="num">
                                      <p:cBhvr additive="base">
                                        <p:cTn id="24" dur="500" fill="hold"/>
                                        <p:tgtEl>
                                          <p:spTgt spid="21"/>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nodeType="click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additive="base">
                                        <p:cTn id="29" dur="500" fill="hold"/>
                                        <p:tgtEl>
                                          <p:spTgt spid="6"/>
                                        </p:tgtEl>
                                        <p:attrNameLst>
                                          <p:attrName>ppt_x</p:attrName>
                                        </p:attrNameLst>
                                      </p:cBhvr>
                                      <p:tavLst>
                                        <p:tav tm="0">
                                          <p:val>
                                            <p:strVal val="0-#ppt_w/2"/>
                                          </p:val>
                                        </p:tav>
                                        <p:tav tm="100000">
                                          <p:val>
                                            <p:strVal val="#ppt_x"/>
                                          </p:val>
                                        </p:tav>
                                      </p:tavLst>
                                    </p:anim>
                                    <p:anim calcmode="lin" valueType="num">
                                      <p:cBhvr additive="base">
                                        <p:cTn id="30"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8"/>
                                        </p:tgtEl>
                                        <p:attrNameLst>
                                          <p:attrName>style.visibility</p:attrName>
                                        </p:attrNameLst>
                                      </p:cBhvr>
                                      <p:to>
                                        <p:strVal val="visible"/>
                                      </p:to>
                                    </p:set>
                                    <p:animEffect transition="in" filter="fade">
                                      <p:cBhvr>
                                        <p:cTn id="35" dur="1000"/>
                                        <p:tgtEl>
                                          <p:spTgt spid="28"/>
                                        </p:tgtEl>
                                      </p:cBhvr>
                                    </p:animEffect>
                                    <p:anim calcmode="lin" valueType="num">
                                      <p:cBhvr>
                                        <p:cTn id="36" dur="1000" fill="hold"/>
                                        <p:tgtEl>
                                          <p:spTgt spid="28"/>
                                        </p:tgtEl>
                                        <p:attrNameLst>
                                          <p:attrName>ppt_x</p:attrName>
                                        </p:attrNameLst>
                                      </p:cBhvr>
                                      <p:tavLst>
                                        <p:tav tm="0">
                                          <p:val>
                                            <p:strVal val="#ppt_x"/>
                                          </p:val>
                                        </p:tav>
                                        <p:tav tm="100000">
                                          <p:val>
                                            <p:strVal val="#ppt_x"/>
                                          </p:val>
                                        </p:tav>
                                      </p:tavLst>
                                    </p:anim>
                                    <p:anim calcmode="lin" valueType="num">
                                      <p:cBhvr>
                                        <p:cTn id="37"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2"/>
                                        </p:tgtEl>
                                        <p:attrNameLst>
                                          <p:attrName>style.visibility</p:attrName>
                                        </p:attrNameLst>
                                      </p:cBhvr>
                                      <p:to>
                                        <p:strVal val="visible"/>
                                      </p:to>
                                    </p:set>
                                    <p:animEffect transition="in" filter="fade">
                                      <p:cBhvr>
                                        <p:cTn id="49" dur="1000"/>
                                        <p:tgtEl>
                                          <p:spTgt spid="32"/>
                                        </p:tgtEl>
                                      </p:cBhvr>
                                    </p:animEffect>
                                    <p:anim calcmode="lin" valueType="num">
                                      <p:cBhvr>
                                        <p:cTn id="50" dur="1000" fill="hold"/>
                                        <p:tgtEl>
                                          <p:spTgt spid="32"/>
                                        </p:tgtEl>
                                        <p:attrNameLst>
                                          <p:attrName>ppt_x</p:attrName>
                                        </p:attrNameLst>
                                      </p:cBhvr>
                                      <p:tavLst>
                                        <p:tav tm="0">
                                          <p:val>
                                            <p:strVal val="#ppt_x"/>
                                          </p:val>
                                        </p:tav>
                                        <p:tav tm="100000">
                                          <p:val>
                                            <p:strVal val="#ppt_x"/>
                                          </p:val>
                                        </p:tav>
                                      </p:tavLst>
                                    </p:anim>
                                    <p:anim calcmode="lin" valueType="num">
                                      <p:cBhvr>
                                        <p:cTn id="51"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0"/>
                                        </p:tgtEl>
                                        <p:attrNameLst>
                                          <p:attrName>style.visibility</p:attrName>
                                        </p:attrNameLst>
                                      </p:cBhvr>
                                      <p:to>
                                        <p:strVal val="visible"/>
                                      </p:to>
                                    </p:set>
                                    <p:animEffect transition="in" filter="fade">
                                      <p:cBhvr>
                                        <p:cTn id="56" dur="1000"/>
                                        <p:tgtEl>
                                          <p:spTgt spid="30"/>
                                        </p:tgtEl>
                                      </p:cBhvr>
                                    </p:animEffect>
                                    <p:anim calcmode="lin" valueType="num">
                                      <p:cBhvr>
                                        <p:cTn id="57" dur="1000" fill="hold"/>
                                        <p:tgtEl>
                                          <p:spTgt spid="30"/>
                                        </p:tgtEl>
                                        <p:attrNameLst>
                                          <p:attrName>ppt_x</p:attrName>
                                        </p:attrNameLst>
                                      </p:cBhvr>
                                      <p:tavLst>
                                        <p:tav tm="0">
                                          <p:val>
                                            <p:strVal val="#ppt_x"/>
                                          </p:val>
                                        </p:tav>
                                        <p:tav tm="100000">
                                          <p:val>
                                            <p:strVal val="#ppt_x"/>
                                          </p:val>
                                        </p:tav>
                                      </p:tavLst>
                                    </p:anim>
                                    <p:anim calcmode="lin" valueType="num">
                                      <p:cBhvr>
                                        <p:cTn id="58"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1" grpId="0"/>
      <p:bldP spid="3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a:extLst>
              <a:ext uri="{FF2B5EF4-FFF2-40B4-BE49-F238E27FC236}">
                <a16:creationId xmlns:a16="http://schemas.microsoft.com/office/drawing/2014/main" id="{9E0C4576-C7B3-4D71-AD5A-5114A0067973}"/>
              </a:ext>
            </a:extLst>
          </p:cNvPr>
          <p:cNvGraphicFramePr>
            <a:graphicFrameLocks noChangeAspect="1"/>
          </p:cNvGraphicFramePr>
          <p:nvPr>
            <p:extLst>
              <p:ext uri="{D42A27DB-BD31-4B8C-83A1-F6EECF244321}">
                <p14:modId xmlns:p14="http://schemas.microsoft.com/office/powerpoint/2010/main" val="2226892299"/>
              </p:ext>
            </p:extLst>
          </p:nvPr>
        </p:nvGraphicFramePr>
        <p:xfrm>
          <a:off x="6096000" y="711194"/>
          <a:ext cx="1128889" cy="650762"/>
        </p:xfrm>
        <a:graphic>
          <a:graphicData uri="http://schemas.openxmlformats.org/presentationml/2006/ole">
            <mc:AlternateContent xmlns:mc="http://schemas.openxmlformats.org/markup-compatibility/2006">
              <mc:Choice xmlns:v="urn:schemas-microsoft-com:vml" Requires="v">
                <p:oleObj spid="_x0000_s8194" name="Equation" r:id="rId3" imgW="583947" imgH="444307" progId="Equation.DSMT4">
                  <p:embed/>
                </p:oleObj>
              </mc:Choice>
              <mc:Fallback>
                <p:oleObj name="Equation" r:id="rId3" imgW="583947" imgH="444307" progId="Equation.DSMT4">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711194"/>
                        <a:ext cx="1128889" cy="650762"/>
                      </a:xfrm>
                      <a:prstGeom prst="rect">
                        <a:avLst/>
                      </a:prstGeom>
                      <a:noFill/>
                    </p:spPr>
                  </p:pic>
                </p:oleObj>
              </mc:Fallback>
            </mc:AlternateContent>
          </a:graphicData>
        </a:graphic>
      </p:graphicFrame>
      <p:pic>
        <p:nvPicPr>
          <p:cNvPr id="1025" name="Picture 11">
            <a:extLst>
              <a:ext uri="{FF2B5EF4-FFF2-40B4-BE49-F238E27FC236}">
                <a16:creationId xmlns:a16="http://schemas.microsoft.com/office/drawing/2014/main" id="{43663F23-D2EC-4D27-9372-B9744DD2F64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35021" y="3716088"/>
            <a:ext cx="4378386" cy="291331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3">
            <a:extLst>
              <a:ext uri="{FF2B5EF4-FFF2-40B4-BE49-F238E27FC236}">
                <a16:creationId xmlns:a16="http://schemas.microsoft.com/office/drawing/2014/main" id="{6652D4D4-C320-4046-9FF3-9EF9D8D7C51B}"/>
              </a:ext>
            </a:extLst>
          </p:cNvPr>
          <p:cNvSpPr>
            <a:spLocks noChangeArrowheads="1"/>
          </p:cNvSpPr>
          <p:nvPr/>
        </p:nvSpPr>
        <p:spPr bwMode="auto">
          <a:xfrm>
            <a:off x="-1" y="228600"/>
            <a:ext cx="11794603"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1" i="0" u="none" strike="noStrike" cap="none" normalizeH="0" baseline="0" dirty="0">
                <a:ln>
                  <a:noFill/>
                </a:ln>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Bài 5:</a:t>
            </a:r>
            <a:r>
              <a:rPr kumimoji="0" lang="en-US" altLang="en-US" sz="2800" b="1" i="0" u="none" strike="noStrike" cap="none" normalizeH="0" baseline="0" dirty="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Theo </a:t>
            </a:r>
            <a:r>
              <a:rPr kumimoji="0" lang="en-US" altLang="en-US" sz="2800" b="0"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quy</a:t>
            </a:r>
            <a:r>
              <a:rPr kumimoji="0" lang="en-US" altLang="en-US" sz="28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định</a:t>
            </a:r>
            <a:r>
              <a:rPr kumimoji="0" lang="en-US" altLang="en-US" sz="28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bán</a:t>
            </a:r>
            <a:r>
              <a:rPr kumimoji="0" lang="en-US" altLang="en-US" sz="28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kính</a:t>
            </a:r>
            <a:r>
              <a:rPr kumimoji="0" lang="en-US" altLang="en-US" sz="28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trái</a:t>
            </a:r>
            <a:r>
              <a:rPr kumimoji="0" lang="en-US" altLang="en-US" sz="28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bóng</a:t>
            </a:r>
            <a:r>
              <a:rPr kumimoji="0" lang="en-US" altLang="en-US" sz="28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rỗ</a:t>
            </a:r>
            <a:r>
              <a:rPr kumimoji="0" lang="en-US" altLang="en-US" sz="28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của</a:t>
            </a:r>
            <a:r>
              <a:rPr kumimoji="0" lang="en-US" altLang="en-US" sz="28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nữ</a:t>
            </a:r>
            <a:r>
              <a:rPr kumimoji="0" lang="en-US" altLang="en-US" sz="28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nhỏ</a:t>
            </a:r>
            <a:r>
              <a:rPr kumimoji="0" lang="en-US" altLang="en-US" sz="28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hơn</a:t>
            </a:r>
            <a:r>
              <a:rPr kumimoji="0" lang="en-US" altLang="en-US" sz="28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của</a:t>
            </a:r>
            <a:r>
              <a:rPr kumimoji="0" lang="en-US" altLang="en-US" sz="28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nam</a:t>
            </a:r>
            <a:r>
              <a:rPr kumimoji="0" lang="en-US" altLang="en-US" sz="28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Bán</a:t>
            </a:r>
            <a:r>
              <a:rPr kumimoji="0" lang="en-US" altLang="en-US" sz="28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kính</a:t>
            </a:r>
            <a:r>
              <a:rPr kumimoji="0" lang="en-US" altLang="en-US" sz="28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của</a:t>
            </a:r>
            <a:r>
              <a:rPr kumimoji="0" lang="en-US" altLang="en-US" sz="28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trái</a:t>
            </a:r>
            <a:r>
              <a:rPr kumimoji="0" lang="en-US" altLang="en-US" sz="28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bóng</a:t>
            </a:r>
            <a:r>
              <a:rPr kumimoji="0" lang="en-US" altLang="en-US" sz="28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rổ</a:t>
            </a:r>
            <a:r>
              <a:rPr kumimoji="0" lang="en-US" altLang="en-US" sz="28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được</a:t>
            </a:r>
            <a:r>
              <a:rPr kumimoji="0" lang="en-US" altLang="en-US" sz="28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cho</a:t>
            </a:r>
            <a:r>
              <a:rPr kumimoji="0" lang="en-US" altLang="en-US" sz="28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bởi</a:t>
            </a:r>
            <a:r>
              <a:rPr kumimoji="0" lang="en-US" altLang="en-US" sz="28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công</a:t>
            </a:r>
            <a:r>
              <a:rPr kumimoji="0" lang="en-US" altLang="en-US" sz="28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thức</a:t>
            </a:r>
            <a:r>
              <a:rPr kumimoji="0" lang="en-US" altLang="en-US" sz="28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en-US" altLang="en-US" sz="2800" b="0" i="0" u="none" strike="noStrike" cap="none" normalizeH="0" baseline="0" dirty="0">
              <a:ln>
                <a:noFill/>
              </a:ln>
              <a:solidFill>
                <a:schemeClr val="tx1"/>
              </a:solidFill>
              <a:effectLst/>
              <a:latin typeface="Arial" panose="020B0604020202020204" pitchFamily="34" charset="0"/>
            </a:endParaRPr>
          </a:p>
        </p:txBody>
      </p:sp>
      <p:sp>
        <p:nvSpPr>
          <p:cNvPr id="4" name="Rectangle 4">
            <a:extLst>
              <a:ext uri="{FF2B5EF4-FFF2-40B4-BE49-F238E27FC236}">
                <a16:creationId xmlns:a16="http://schemas.microsoft.com/office/drawing/2014/main" id="{38C114AA-8641-4A87-BA3D-6C998E46F228}"/>
              </a:ext>
            </a:extLst>
          </p:cNvPr>
          <p:cNvSpPr>
            <a:spLocks noChangeArrowheads="1"/>
          </p:cNvSpPr>
          <p:nvPr/>
        </p:nvSpPr>
        <p:spPr bwMode="auto">
          <a:xfrm>
            <a:off x="-2" y="1341775"/>
            <a:ext cx="11794603" cy="12311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Trong</a:t>
            </a:r>
            <a:r>
              <a:rPr kumimoji="0" lang="en-US" altLang="en-US" sz="28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đó</a:t>
            </a:r>
            <a:r>
              <a:rPr kumimoji="0" lang="en-US" altLang="en-US" sz="28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r </a:t>
            </a:r>
            <a:r>
              <a:rPr kumimoji="0" lang="en-US" altLang="en-US" sz="2800" b="0"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là</a:t>
            </a:r>
            <a:r>
              <a:rPr kumimoji="0" lang="en-US" altLang="en-US" sz="28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bán</a:t>
            </a:r>
            <a:r>
              <a:rPr kumimoji="0" lang="en-US" altLang="en-US" sz="28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kính</a:t>
            </a:r>
            <a:r>
              <a:rPr kumimoji="0" lang="en-US" altLang="en-US" sz="28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của</a:t>
            </a:r>
            <a:r>
              <a:rPr kumimoji="0" lang="en-US" altLang="en-US" sz="28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trái</a:t>
            </a:r>
            <a:r>
              <a:rPr kumimoji="0" lang="en-US" altLang="en-US" sz="28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bóng</a:t>
            </a:r>
            <a:r>
              <a:rPr kumimoji="0" lang="en-US" altLang="en-US" sz="28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rổ</a:t>
            </a:r>
            <a:r>
              <a:rPr kumimoji="0" lang="en-US" altLang="en-US" sz="28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tính</a:t>
            </a:r>
            <a:r>
              <a:rPr kumimoji="0" lang="en-US" altLang="en-US" sz="28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bằng</a:t>
            </a:r>
            <a:r>
              <a:rPr kumimoji="0" lang="en-US" altLang="en-US" sz="28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inch (1inch = 2,54cm),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V </a:t>
            </a:r>
            <a:r>
              <a:rPr kumimoji="0" lang="en-US" altLang="en-US" sz="2800" b="0"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là</a:t>
            </a:r>
            <a:r>
              <a:rPr kumimoji="0" lang="en-US" altLang="en-US" sz="28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thể</a:t>
            </a:r>
            <a:r>
              <a:rPr kumimoji="0" lang="en-US" altLang="en-US" sz="28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tích</a:t>
            </a:r>
            <a:r>
              <a:rPr kumimoji="0" lang="en-US" altLang="en-US" sz="28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không</a:t>
            </a:r>
            <a:r>
              <a:rPr kumimoji="0" lang="en-US" altLang="en-US" sz="28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khí</a:t>
            </a:r>
            <a:r>
              <a:rPr kumimoji="0" lang="en-US" altLang="en-US" sz="28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được</a:t>
            </a:r>
            <a:r>
              <a:rPr kumimoji="0" lang="en-US" altLang="en-US" sz="28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chứa</a:t>
            </a:r>
            <a:r>
              <a:rPr kumimoji="0" lang="en-US" altLang="en-US" sz="28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trong</a:t>
            </a:r>
            <a:r>
              <a:rPr kumimoji="0" lang="en-US" altLang="en-US" sz="28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trái</a:t>
            </a:r>
            <a:r>
              <a:rPr kumimoji="0" lang="en-US" altLang="en-US" sz="28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bóng</a:t>
            </a:r>
            <a:r>
              <a:rPr kumimoji="0" lang="en-US" altLang="en-US" sz="28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tính</a:t>
            </a:r>
            <a:r>
              <a:rPr kumimoji="0" lang="en-US" altLang="en-US" sz="28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bằng</a:t>
            </a:r>
            <a:r>
              <a:rPr kumimoji="0" lang="en-US" altLang="en-US" sz="28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inch</a:t>
            </a:r>
            <a:r>
              <a:rPr kumimoji="0" lang="en-US" altLang="en-US" sz="2800" b="0" i="0" u="none" strike="noStrike" cap="none" normalizeH="0" baseline="3000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3</a:t>
            </a:r>
            <a:r>
              <a:rPr kumimoji="0" lang="en-US" altLang="en-US" sz="28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en-US" altLang="en-US" sz="2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 name="Rectangle 5">
            <a:extLst>
              <a:ext uri="{FF2B5EF4-FFF2-40B4-BE49-F238E27FC236}">
                <a16:creationId xmlns:a16="http://schemas.microsoft.com/office/drawing/2014/main" id="{EA6D20CA-2393-45AA-A6D7-CBC91D6811C1}"/>
              </a:ext>
            </a:extLst>
          </p:cNvPr>
          <p:cNvSpPr>
            <a:spLocks noChangeArrowheads="1"/>
          </p:cNvSpPr>
          <p:nvPr/>
        </p:nvSpPr>
        <p:spPr bwMode="auto">
          <a:xfrm>
            <a:off x="-12325" y="2484983"/>
            <a:ext cx="12136592"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 </a:t>
            </a:r>
            <a:r>
              <a:rPr kumimoji="0" lang="en-US" altLang="en-US" sz="2800" b="0"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Tính</a:t>
            </a:r>
            <a:r>
              <a:rPr kumimoji="0" lang="en-US" altLang="en-US" sz="28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bán</a:t>
            </a:r>
            <a:r>
              <a:rPr kumimoji="0" lang="en-US" altLang="en-US" sz="28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kính</a:t>
            </a:r>
            <a:r>
              <a:rPr kumimoji="0" lang="en-US" altLang="en-US" sz="28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của</a:t>
            </a:r>
            <a:r>
              <a:rPr kumimoji="0" lang="en-US" altLang="en-US" sz="28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trái</a:t>
            </a:r>
            <a:r>
              <a:rPr kumimoji="0" lang="en-US" altLang="en-US" sz="28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bóng</a:t>
            </a:r>
            <a:r>
              <a:rPr kumimoji="0" lang="en-US" altLang="en-US" sz="28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rổ</a:t>
            </a:r>
            <a:r>
              <a:rPr kumimoji="0" lang="en-US" altLang="en-US" sz="28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nữ</a:t>
            </a:r>
            <a:r>
              <a:rPr kumimoji="0" lang="en-US" altLang="en-US" sz="28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biết</a:t>
            </a:r>
            <a:r>
              <a:rPr kumimoji="0" lang="en-US" altLang="en-US" sz="28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nó</a:t>
            </a:r>
            <a:r>
              <a:rPr kumimoji="0" lang="en-US" altLang="en-US" sz="28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chứa</a:t>
            </a:r>
            <a:r>
              <a:rPr kumimoji="0" lang="en-US" altLang="en-US" sz="28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được</a:t>
            </a:r>
            <a:r>
              <a:rPr kumimoji="0" lang="en-US" altLang="en-US" sz="28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413 inch</a:t>
            </a:r>
            <a:r>
              <a:rPr kumimoji="0" lang="en-US" altLang="en-US" sz="2800" b="0" i="0" u="none" strike="noStrike" cap="none" normalizeH="0" baseline="3000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3</a:t>
            </a:r>
            <a:r>
              <a:rPr kumimoji="0" lang="en-US" altLang="en-US" sz="28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không</a:t>
            </a:r>
            <a:r>
              <a:rPr kumimoji="0" lang="en-US" altLang="en-US" sz="28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khí</a:t>
            </a:r>
            <a:r>
              <a:rPr kumimoji="0" lang="en-US" altLang="en-US" sz="28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en-US" altLang="en-US" sz="2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b) </a:t>
            </a:r>
            <a:r>
              <a:rPr kumimoji="0" lang="en-US" altLang="en-US" sz="2800" b="0"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Tính</a:t>
            </a:r>
            <a:r>
              <a:rPr kumimoji="0" lang="en-US" altLang="en-US" sz="28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thể</a:t>
            </a:r>
            <a:r>
              <a:rPr kumimoji="0" lang="en-US" altLang="en-US" sz="28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tích</a:t>
            </a:r>
            <a:r>
              <a:rPr kumimoji="0" lang="en-US" altLang="en-US" sz="28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của</a:t>
            </a:r>
            <a:r>
              <a:rPr kumimoji="0" lang="en-US" altLang="en-US" sz="28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trái</a:t>
            </a:r>
            <a:r>
              <a:rPr kumimoji="0" lang="en-US" altLang="en-US" sz="28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bóng</a:t>
            </a:r>
            <a:r>
              <a:rPr kumimoji="0" lang="en-US" altLang="en-US" sz="28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rổ</a:t>
            </a:r>
            <a:r>
              <a:rPr kumimoji="0" lang="en-US" altLang="en-US" sz="28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nam</a:t>
            </a:r>
            <a:r>
              <a:rPr kumimoji="0" lang="en-US" altLang="en-US" sz="28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biết</a:t>
            </a:r>
            <a:r>
              <a:rPr kumimoji="0" lang="en-US" altLang="en-US" sz="28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nó</a:t>
            </a:r>
            <a:r>
              <a:rPr kumimoji="0" lang="en-US" altLang="en-US" sz="28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có</a:t>
            </a:r>
            <a:r>
              <a:rPr kumimoji="0" lang="en-US" altLang="en-US" sz="28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bán</a:t>
            </a:r>
            <a:r>
              <a:rPr kumimoji="0" lang="en-US" altLang="en-US" sz="28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kính</a:t>
            </a:r>
            <a:r>
              <a:rPr kumimoji="0" lang="en-US" altLang="en-US" sz="28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4,77 inch. </a:t>
            </a:r>
            <a:endParaRPr kumimoji="0" lang="en-US" altLang="en-US" sz="2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7559144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93843BEB-B8D1-414F-93E5-A4C0228474C6}"/>
              </a:ext>
            </a:extLst>
          </p:cNvPr>
          <p:cNvSpPr>
            <a:spLocks noChangeArrowheads="1"/>
          </p:cNvSpPr>
          <p:nvPr/>
        </p:nvSpPr>
        <p:spPr bwMode="auto">
          <a:xfrm>
            <a:off x="963056" y="546110"/>
            <a:ext cx="4836389"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a:ln>
                  <a:noFill/>
                </a:ln>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a) </a:t>
            </a:r>
            <a:r>
              <a:rPr kumimoji="0" lang="en-US" altLang="en-US" sz="2800" b="0"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Thay</a:t>
            </a:r>
            <a:r>
              <a:rPr kumimoji="0" lang="en-US" altLang="en-US" sz="28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 V = 413  </a:t>
            </a:r>
            <a:r>
              <a:rPr kumimoji="0" lang="en-US" altLang="en-US" sz="2800" b="0"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vào</a:t>
            </a:r>
            <a:r>
              <a:rPr kumimoji="0" lang="en-US" altLang="en-US" sz="28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công</a:t>
            </a:r>
            <a:r>
              <a:rPr kumimoji="0" lang="en-US" altLang="en-US" sz="28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thức</a:t>
            </a:r>
            <a:r>
              <a:rPr kumimoji="0" lang="en-US" altLang="en-US" sz="28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 </a:t>
            </a:r>
            <a:endParaRPr kumimoji="0" lang="en-US" altLang="en-US" sz="2800" b="0" i="0" u="none" strike="noStrike" cap="none" normalizeH="0" baseline="0" dirty="0">
              <a:ln>
                <a:noFill/>
              </a:ln>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endParaRPr>
          </a:p>
        </p:txBody>
      </p:sp>
      <p:graphicFrame>
        <p:nvGraphicFramePr>
          <p:cNvPr id="5" name="Object 4">
            <a:extLst>
              <a:ext uri="{FF2B5EF4-FFF2-40B4-BE49-F238E27FC236}">
                <a16:creationId xmlns:a16="http://schemas.microsoft.com/office/drawing/2014/main" id="{D1EF8BDF-19C4-48CD-A64E-512583087921}"/>
              </a:ext>
            </a:extLst>
          </p:cNvPr>
          <p:cNvGraphicFramePr>
            <a:graphicFrameLocks noChangeAspect="1"/>
          </p:cNvGraphicFramePr>
          <p:nvPr>
            <p:extLst>
              <p:ext uri="{D42A27DB-BD31-4B8C-83A1-F6EECF244321}">
                <p14:modId xmlns:p14="http://schemas.microsoft.com/office/powerpoint/2010/main" val="3265600832"/>
              </p:ext>
            </p:extLst>
          </p:nvPr>
        </p:nvGraphicFramePr>
        <p:xfrm>
          <a:off x="5995137" y="283155"/>
          <a:ext cx="1383959" cy="1049130"/>
        </p:xfrm>
        <a:graphic>
          <a:graphicData uri="http://schemas.openxmlformats.org/presentationml/2006/ole">
            <mc:AlternateContent xmlns:mc="http://schemas.openxmlformats.org/markup-compatibility/2006">
              <mc:Choice xmlns:v="urn:schemas-microsoft-com:vml" Requires="v">
                <p:oleObj spid="_x0000_s9218" name="Equation" r:id="rId3" imgW="583947" imgH="444307" progId="Equation.DSMT4">
                  <p:embed/>
                </p:oleObj>
              </mc:Choice>
              <mc:Fallback>
                <p:oleObj name="Equation" r:id="rId3" imgW="583947" imgH="444307" progId="Equation.DSMT4">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95137" y="283155"/>
                        <a:ext cx="1383959" cy="1049130"/>
                      </a:xfrm>
                      <a:prstGeom prst="rect">
                        <a:avLst/>
                      </a:prstGeom>
                      <a:noFill/>
                    </p:spPr>
                  </p:pic>
                </p:oleObj>
              </mc:Fallback>
            </mc:AlternateContent>
          </a:graphicData>
        </a:graphic>
      </p:graphicFrame>
      <p:sp>
        <p:nvSpPr>
          <p:cNvPr id="6" name="Rectangle 3">
            <a:extLst>
              <a:ext uri="{FF2B5EF4-FFF2-40B4-BE49-F238E27FC236}">
                <a16:creationId xmlns:a16="http://schemas.microsoft.com/office/drawing/2014/main" id="{AD9F4289-72CC-4928-93E4-6C3756DA6571}"/>
              </a:ext>
            </a:extLst>
          </p:cNvPr>
          <p:cNvSpPr>
            <a:spLocks noChangeArrowheads="1"/>
          </p:cNvSpPr>
          <p:nvPr/>
        </p:nvSpPr>
        <p:spPr bwMode="auto">
          <a:xfrm>
            <a:off x="7379096" y="546110"/>
            <a:ext cx="162256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ta </a:t>
            </a:r>
            <a:r>
              <a:rPr kumimoji="0" lang="en-US" altLang="en-US" sz="2800" b="0"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được</a:t>
            </a:r>
            <a:r>
              <a:rPr kumimoji="0" lang="en-US" altLang="en-US" sz="28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en-US" altLang="en-US" sz="2800" b="0" i="0" u="none" strike="noStrike" cap="none" normalizeH="0" baseline="0" dirty="0">
              <a:ln>
                <a:noFill/>
              </a:ln>
              <a:solidFill>
                <a:schemeClr val="tx1"/>
              </a:solidFill>
              <a:effectLst/>
              <a:latin typeface="Arial" panose="020B0604020202020204" pitchFamily="34" charset="0"/>
            </a:endParaRPr>
          </a:p>
        </p:txBody>
      </p:sp>
      <p:sp>
        <p:nvSpPr>
          <p:cNvPr id="7" name="Rectangle 5">
            <a:extLst>
              <a:ext uri="{FF2B5EF4-FFF2-40B4-BE49-F238E27FC236}">
                <a16:creationId xmlns:a16="http://schemas.microsoft.com/office/drawing/2014/main" id="{AB6C6BF1-406D-49EB-A5E8-ADE4EB27E7A4}"/>
              </a:ext>
            </a:extLst>
          </p:cNvPr>
          <p:cNvSpPr>
            <a:spLocks noChangeArrowheads="1"/>
          </p:cNvSpPr>
          <p:nvPr/>
        </p:nvSpPr>
        <p:spPr bwMode="auto">
          <a:xfrm>
            <a:off x="3825240" y="1417319"/>
            <a:ext cx="1966976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graphicFrame>
        <p:nvGraphicFramePr>
          <p:cNvPr id="8" name="Object 7">
            <a:extLst>
              <a:ext uri="{FF2B5EF4-FFF2-40B4-BE49-F238E27FC236}">
                <a16:creationId xmlns:a16="http://schemas.microsoft.com/office/drawing/2014/main" id="{CFF51909-A0AF-4B9E-8F64-2BF5D2F6B529}"/>
              </a:ext>
            </a:extLst>
          </p:cNvPr>
          <p:cNvGraphicFramePr>
            <a:graphicFrameLocks noChangeAspect="1"/>
          </p:cNvGraphicFramePr>
          <p:nvPr>
            <p:extLst>
              <p:ext uri="{D42A27DB-BD31-4B8C-83A1-F6EECF244321}">
                <p14:modId xmlns:p14="http://schemas.microsoft.com/office/powerpoint/2010/main" val="2808950995"/>
              </p:ext>
            </p:extLst>
          </p:nvPr>
        </p:nvGraphicFramePr>
        <p:xfrm>
          <a:off x="3182938" y="1354138"/>
          <a:ext cx="2271712" cy="942975"/>
        </p:xfrm>
        <a:graphic>
          <a:graphicData uri="http://schemas.openxmlformats.org/presentationml/2006/ole">
            <mc:AlternateContent xmlns:mc="http://schemas.openxmlformats.org/markup-compatibility/2006">
              <mc:Choice xmlns:v="urn:schemas-microsoft-com:vml" Requires="v">
                <p:oleObj spid="_x0000_s9219" name="Equation" r:id="rId5" imgW="1091880" imgH="444240" progId="Equation.DSMT4">
                  <p:embed/>
                </p:oleObj>
              </mc:Choice>
              <mc:Fallback>
                <p:oleObj name="Equation" r:id="rId5" imgW="1091880" imgH="444240" progId="Equation.DSMT4">
                  <p:embed/>
                  <p:pic>
                    <p:nvPicPr>
                      <p:cNvPr id="0" name="Object 4"/>
                      <p:cNvPicPr>
                        <a:picLocks noChangeAspect="1" noChangeArrowheads="1"/>
                      </p:cNvPicPr>
                      <p:nvPr/>
                    </p:nvPicPr>
                    <p:blipFill>
                      <a:blip r:embed="rId6"/>
                      <a:srcRect/>
                      <a:stretch>
                        <a:fillRect/>
                      </a:stretch>
                    </p:blipFill>
                    <p:spPr bwMode="auto">
                      <a:xfrm>
                        <a:off x="3182938" y="1354138"/>
                        <a:ext cx="2271712" cy="942975"/>
                      </a:xfrm>
                      <a:prstGeom prst="rect">
                        <a:avLst/>
                      </a:prstGeom>
                      <a:noFill/>
                    </p:spPr>
                  </p:pic>
                </p:oleObj>
              </mc:Fallback>
            </mc:AlternateContent>
          </a:graphicData>
        </a:graphic>
      </p:graphicFrame>
      <p:sp>
        <p:nvSpPr>
          <p:cNvPr id="10" name="TextBox 9">
            <a:extLst>
              <a:ext uri="{FF2B5EF4-FFF2-40B4-BE49-F238E27FC236}">
                <a16:creationId xmlns:a16="http://schemas.microsoft.com/office/drawing/2014/main" id="{6F681820-EE11-455F-A245-33BEF6CC6490}"/>
              </a:ext>
            </a:extLst>
          </p:cNvPr>
          <p:cNvSpPr txBox="1"/>
          <p:nvPr/>
        </p:nvSpPr>
        <p:spPr>
          <a:xfrm>
            <a:off x="5521014" y="1595240"/>
            <a:ext cx="1149974" cy="523220"/>
          </a:xfrm>
          <a:prstGeom prst="rect">
            <a:avLst/>
          </a:prstGeom>
          <a:noFill/>
        </p:spPr>
        <p:txBody>
          <a:bodyPr wrap="square">
            <a:spAutoFit/>
          </a:bodyPr>
          <a:lstStyle/>
          <a:p>
            <a:r>
              <a:rPr lang="en-US" sz="2800" dirty="0">
                <a:solidFill>
                  <a:srgbClr val="000000"/>
                </a:solidFill>
                <a:effectLst/>
                <a:latin typeface="Times New Roman" panose="02020603050405020304" pitchFamily="18" charset="0"/>
                <a:ea typeface="Calibri" panose="020F0502020204030204" pitchFamily="34" charset="0"/>
              </a:rPr>
              <a:t>(inch)</a:t>
            </a:r>
            <a:endParaRPr lang="en-US" sz="2800" dirty="0"/>
          </a:p>
        </p:txBody>
      </p:sp>
      <p:sp>
        <p:nvSpPr>
          <p:cNvPr id="12" name="TextBox 11">
            <a:extLst>
              <a:ext uri="{FF2B5EF4-FFF2-40B4-BE49-F238E27FC236}">
                <a16:creationId xmlns:a16="http://schemas.microsoft.com/office/drawing/2014/main" id="{C0125D46-C4CC-4650-B795-E139AD69AC26}"/>
              </a:ext>
            </a:extLst>
          </p:cNvPr>
          <p:cNvSpPr txBox="1"/>
          <p:nvPr/>
        </p:nvSpPr>
        <p:spPr>
          <a:xfrm>
            <a:off x="1489710" y="2696295"/>
            <a:ext cx="7090410" cy="523220"/>
          </a:xfrm>
          <a:prstGeom prst="rect">
            <a:avLst/>
          </a:prstGeom>
          <a:noFill/>
        </p:spPr>
        <p:txBody>
          <a:bodyPr wrap="square">
            <a:spAutoFit/>
          </a:bodyPr>
          <a:lstStyle/>
          <a:p>
            <a:r>
              <a:rPr lang="en-US" sz="2800" dirty="0" err="1">
                <a:solidFill>
                  <a:srgbClr val="000000"/>
                </a:solidFill>
                <a:effectLst/>
                <a:latin typeface="Times New Roman" panose="02020603050405020304" pitchFamily="18" charset="0"/>
                <a:ea typeface="Calibri" panose="020F0502020204030204" pitchFamily="34" charset="0"/>
              </a:rPr>
              <a:t>Vậy</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bán</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kính</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của</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trái</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bóng</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rổ</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nữ</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là</a:t>
            </a:r>
            <a:r>
              <a:rPr lang="en-US" sz="2800" dirty="0">
                <a:solidFill>
                  <a:srgbClr val="000000"/>
                </a:solidFill>
                <a:effectLst/>
                <a:latin typeface="Times New Roman" panose="02020603050405020304" pitchFamily="18" charset="0"/>
                <a:ea typeface="Calibri" panose="020F0502020204030204" pitchFamily="34" charset="0"/>
              </a:rPr>
              <a:t> 4,6 (inch)</a:t>
            </a:r>
            <a:endParaRPr lang="en-US" sz="2800" dirty="0"/>
          </a:p>
        </p:txBody>
      </p:sp>
      <p:grpSp>
        <p:nvGrpSpPr>
          <p:cNvPr id="22" name="Group 21">
            <a:extLst>
              <a:ext uri="{FF2B5EF4-FFF2-40B4-BE49-F238E27FC236}">
                <a16:creationId xmlns:a16="http://schemas.microsoft.com/office/drawing/2014/main" id="{F5B1F5CA-1E6E-4F05-8EC6-B272DE057C2A}"/>
              </a:ext>
            </a:extLst>
          </p:cNvPr>
          <p:cNvGrpSpPr/>
          <p:nvPr/>
        </p:nvGrpSpPr>
        <p:grpSpPr>
          <a:xfrm>
            <a:off x="849528" y="3263908"/>
            <a:ext cx="9117773" cy="1109044"/>
            <a:chOff x="849528" y="3263908"/>
            <a:chExt cx="9117773" cy="1109044"/>
          </a:xfrm>
        </p:grpSpPr>
        <p:graphicFrame>
          <p:nvGraphicFramePr>
            <p:cNvPr id="13" name="Object 12">
              <a:extLst>
                <a:ext uri="{FF2B5EF4-FFF2-40B4-BE49-F238E27FC236}">
                  <a16:creationId xmlns:a16="http://schemas.microsoft.com/office/drawing/2014/main" id="{32A10C3F-BD09-45D1-8A72-ABD92A3515B1}"/>
                </a:ext>
              </a:extLst>
            </p:cNvPr>
            <p:cNvGraphicFramePr>
              <a:graphicFrameLocks noChangeAspect="1"/>
            </p:cNvGraphicFramePr>
            <p:nvPr>
              <p:extLst>
                <p:ext uri="{D42A27DB-BD31-4B8C-83A1-F6EECF244321}">
                  <p14:modId xmlns:p14="http://schemas.microsoft.com/office/powerpoint/2010/main" val="1104935290"/>
                </p:ext>
              </p:extLst>
            </p:nvPr>
          </p:nvGraphicFramePr>
          <p:xfrm>
            <a:off x="2143315" y="3616176"/>
            <a:ext cx="1290976" cy="523220"/>
          </p:xfrm>
          <a:graphic>
            <a:graphicData uri="http://schemas.openxmlformats.org/presentationml/2006/ole">
              <mc:AlternateContent xmlns:mc="http://schemas.openxmlformats.org/markup-compatibility/2006">
                <mc:Choice xmlns:v="urn:schemas-microsoft-com:vml" Requires="v">
                  <p:oleObj spid="_x0000_s9220" name="Equation" r:id="rId7" imgW="533169" imgH="203112" progId="Equation.DSMT4">
                    <p:embed/>
                  </p:oleObj>
                </mc:Choice>
                <mc:Fallback>
                  <p:oleObj name="Equation" r:id="rId7" imgW="533169" imgH="203112" progId="Equation.DSMT4">
                    <p:embed/>
                    <p:pic>
                      <p:nvPicPr>
                        <p:cNvPr id="0" name="Object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143315" y="3616176"/>
                          <a:ext cx="1290976" cy="523220"/>
                        </a:xfrm>
                        <a:prstGeom prst="rect">
                          <a:avLst/>
                        </a:prstGeom>
                        <a:noFill/>
                      </p:spPr>
                    </p:pic>
                  </p:oleObj>
                </mc:Fallback>
              </mc:AlternateContent>
            </a:graphicData>
          </a:graphic>
        </p:graphicFrame>
        <p:graphicFrame>
          <p:nvGraphicFramePr>
            <p:cNvPr id="14" name="Object 13">
              <a:extLst>
                <a:ext uri="{FF2B5EF4-FFF2-40B4-BE49-F238E27FC236}">
                  <a16:creationId xmlns:a16="http://schemas.microsoft.com/office/drawing/2014/main" id="{2C688235-AA0A-4000-B5E4-A78B6F38E82E}"/>
                </a:ext>
              </a:extLst>
            </p:cNvPr>
            <p:cNvGraphicFramePr>
              <a:graphicFrameLocks noChangeAspect="1"/>
            </p:cNvGraphicFramePr>
            <p:nvPr>
              <p:extLst>
                <p:ext uri="{D42A27DB-BD31-4B8C-83A1-F6EECF244321}">
                  <p14:modId xmlns:p14="http://schemas.microsoft.com/office/powerpoint/2010/main" val="2249965371"/>
                </p:ext>
              </p:extLst>
            </p:nvPr>
          </p:nvGraphicFramePr>
          <p:xfrm>
            <a:off x="5720817" y="3263908"/>
            <a:ext cx="1568327" cy="1109044"/>
          </p:xfrm>
          <a:graphic>
            <a:graphicData uri="http://schemas.openxmlformats.org/presentationml/2006/ole">
              <mc:AlternateContent xmlns:mc="http://schemas.openxmlformats.org/markup-compatibility/2006">
                <mc:Choice xmlns:v="urn:schemas-microsoft-com:vml" Requires="v">
                  <p:oleObj spid="_x0000_s9221" name="Equation" r:id="rId9" imgW="583947" imgH="444307" progId="Equation.DSMT4">
                    <p:embed/>
                  </p:oleObj>
                </mc:Choice>
                <mc:Fallback>
                  <p:oleObj name="Equation" r:id="rId9" imgW="583947" imgH="444307" progId="Equation.DSMT4">
                    <p:embed/>
                    <p:pic>
                      <p:nvPicPr>
                        <p:cNvPr id="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20817" y="3263908"/>
                          <a:ext cx="1568327" cy="1109044"/>
                        </a:xfrm>
                        <a:prstGeom prst="rect">
                          <a:avLst/>
                        </a:prstGeom>
                        <a:noFill/>
                      </p:spPr>
                    </p:pic>
                  </p:oleObj>
                </mc:Fallback>
              </mc:AlternateContent>
            </a:graphicData>
          </a:graphic>
        </p:graphicFrame>
        <p:sp>
          <p:nvSpPr>
            <p:cNvPr id="15" name="Rectangle 8">
              <a:extLst>
                <a:ext uri="{FF2B5EF4-FFF2-40B4-BE49-F238E27FC236}">
                  <a16:creationId xmlns:a16="http://schemas.microsoft.com/office/drawing/2014/main" id="{6F083C97-F8C1-4989-BDD9-7809C2308607}"/>
                </a:ext>
              </a:extLst>
            </p:cNvPr>
            <p:cNvSpPr>
              <a:spLocks noChangeArrowheads="1"/>
            </p:cNvSpPr>
            <p:nvPr/>
          </p:nvSpPr>
          <p:spPr bwMode="auto">
            <a:xfrm>
              <a:off x="849528" y="3568085"/>
              <a:ext cx="149270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a:ln>
                    <a:noFill/>
                  </a:ln>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b)</a:t>
              </a:r>
              <a:r>
                <a:rPr kumimoji="0" lang="en-US" altLang="en-US" sz="28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Thay</a:t>
              </a:r>
              <a:r>
                <a:rPr kumimoji="0" lang="en-US" altLang="en-US" sz="28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 </a:t>
              </a:r>
              <a:endParaRPr kumimoji="0" lang="en-US" altLang="en-US" sz="2800" b="0" i="0" u="none" strike="noStrike" cap="none" normalizeH="0" baseline="0" dirty="0">
                <a:ln>
                  <a:noFill/>
                </a:ln>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endParaRPr>
            </a:p>
          </p:txBody>
        </p:sp>
        <p:sp>
          <p:nvSpPr>
            <p:cNvPr id="16" name="Rectangle 9">
              <a:extLst>
                <a:ext uri="{FF2B5EF4-FFF2-40B4-BE49-F238E27FC236}">
                  <a16:creationId xmlns:a16="http://schemas.microsoft.com/office/drawing/2014/main" id="{D44CFB86-C3D2-474B-B7E0-FB9A654A67A2}"/>
                </a:ext>
              </a:extLst>
            </p:cNvPr>
            <p:cNvSpPr>
              <a:spLocks noChangeArrowheads="1"/>
            </p:cNvSpPr>
            <p:nvPr/>
          </p:nvSpPr>
          <p:spPr bwMode="auto">
            <a:xfrm>
              <a:off x="3434291" y="3549174"/>
              <a:ext cx="248825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vào</a:t>
              </a:r>
              <a:r>
                <a:rPr kumimoji="0" lang="en-US" altLang="en-US" sz="28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công</a:t>
              </a:r>
              <a:r>
                <a:rPr kumimoji="0" lang="en-US" altLang="en-US" sz="28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thức</a:t>
              </a:r>
              <a:r>
                <a:rPr kumimoji="0" lang="en-US" altLang="en-US" sz="28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en-US" altLang="en-US" sz="2800" b="0" i="0" u="none" strike="noStrike" cap="none" normalizeH="0" baseline="0" dirty="0">
                <a:ln>
                  <a:noFill/>
                </a:ln>
                <a:solidFill>
                  <a:schemeClr val="tx1"/>
                </a:solidFill>
                <a:effectLst/>
                <a:latin typeface="Arial" panose="020B0604020202020204" pitchFamily="34" charset="0"/>
              </a:endParaRPr>
            </a:p>
          </p:txBody>
        </p:sp>
        <p:sp>
          <p:nvSpPr>
            <p:cNvPr id="17" name="Rectangle 10">
              <a:extLst>
                <a:ext uri="{FF2B5EF4-FFF2-40B4-BE49-F238E27FC236}">
                  <a16:creationId xmlns:a16="http://schemas.microsoft.com/office/drawing/2014/main" id="{3E8663C3-88D1-4836-BD63-2616CF2FAD6F}"/>
                </a:ext>
              </a:extLst>
            </p:cNvPr>
            <p:cNvSpPr>
              <a:spLocks noChangeArrowheads="1"/>
            </p:cNvSpPr>
            <p:nvPr/>
          </p:nvSpPr>
          <p:spPr bwMode="auto">
            <a:xfrm>
              <a:off x="7479049" y="3605232"/>
              <a:ext cx="248825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ta </a:t>
              </a:r>
              <a:r>
                <a:rPr kumimoji="0" lang="en-US" altLang="en-US" sz="2800" b="0"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được</a:t>
              </a:r>
              <a:r>
                <a:rPr kumimoji="0" lang="en-US" altLang="en-US" sz="28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kumimoji="0" lang="en-US" altLang="en-US" sz="2800" b="0" i="0" u="none" strike="noStrike" cap="none" normalizeH="0" baseline="0" dirty="0">
                <a:ln>
                  <a:noFill/>
                </a:ln>
                <a:solidFill>
                  <a:schemeClr val="tx1"/>
                </a:solidFill>
                <a:effectLst/>
                <a:latin typeface="Arial" panose="020B0604020202020204" pitchFamily="34" charset="0"/>
              </a:endParaRPr>
            </a:p>
          </p:txBody>
        </p:sp>
      </p:grpSp>
      <p:sp>
        <p:nvSpPr>
          <p:cNvPr id="18" name="Rectangle 12">
            <a:extLst>
              <a:ext uri="{FF2B5EF4-FFF2-40B4-BE49-F238E27FC236}">
                <a16:creationId xmlns:a16="http://schemas.microsoft.com/office/drawing/2014/main" id="{8F8ED463-E42B-455E-B6F1-772B51774086}"/>
              </a:ext>
            </a:extLst>
          </p:cNvPr>
          <p:cNvSpPr>
            <a:spLocks noChangeArrowheads="1"/>
          </p:cNvSpPr>
          <p:nvPr/>
        </p:nvSpPr>
        <p:spPr bwMode="auto">
          <a:xfrm>
            <a:off x="2072640" y="4622641"/>
            <a:ext cx="13994296"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graphicFrame>
        <p:nvGraphicFramePr>
          <p:cNvPr id="19" name="Object 18">
            <a:extLst>
              <a:ext uri="{FF2B5EF4-FFF2-40B4-BE49-F238E27FC236}">
                <a16:creationId xmlns:a16="http://schemas.microsoft.com/office/drawing/2014/main" id="{6E8AB293-8A49-4881-8744-66913364B056}"/>
              </a:ext>
            </a:extLst>
          </p:cNvPr>
          <p:cNvGraphicFramePr>
            <a:graphicFrameLocks noChangeAspect="1"/>
          </p:cNvGraphicFramePr>
          <p:nvPr>
            <p:extLst>
              <p:ext uri="{D42A27DB-BD31-4B8C-83A1-F6EECF244321}">
                <p14:modId xmlns:p14="http://schemas.microsoft.com/office/powerpoint/2010/main" val="2537676084"/>
              </p:ext>
            </p:extLst>
          </p:nvPr>
        </p:nvGraphicFramePr>
        <p:xfrm>
          <a:off x="1324547" y="4687937"/>
          <a:ext cx="1727200" cy="981075"/>
        </p:xfrm>
        <a:graphic>
          <a:graphicData uri="http://schemas.openxmlformats.org/presentationml/2006/ole">
            <mc:AlternateContent xmlns:mc="http://schemas.openxmlformats.org/markup-compatibility/2006">
              <mc:Choice xmlns:v="urn:schemas-microsoft-com:vml" Requires="v">
                <p:oleObj spid="_x0000_s9222" name="Equation" r:id="rId10" imgW="787320" imgH="444240" progId="Equation.DSMT4">
                  <p:embed/>
                </p:oleObj>
              </mc:Choice>
              <mc:Fallback>
                <p:oleObj name="Equation" r:id="rId10" imgW="787320" imgH="444240" progId="Equation.DSMT4">
                  <p:embed/>
                  <p:pic>
                    <p:nvPicPr>
                      <p:cNvPr id="0" name="Object 11"/>
                      <p:cNvPicPr>
                        <a:picLocks noChangeAspect="1" noChangeArrowheads="1"/>
                      </p:cNvPicPr>
                      <p:nvPr/>
                    </p:nvPicPr>
                    <p:blipFill>
                      <a:blip r:embed="rId11"/>
                      <a:srcRect/>
                      <a:stretch>
                        <a:fillRect/>
                      </a:stretch>
                    </p:blipFill>
                    <p:spPr bwMode="auto">
                      <a:xfrm>
                        <a:off x="1324547" y="4687937"/>
                        <a:ext cx="1727200" cy="981075"/>
                      </a:xfrm>
                      <a:prstGeom prst="rect">
                        <a:avLst/>
                      </a:prstGeom>
                      <a:noFill/>
                    </p:spPr>
                  </p:pic>
                </p:oleObj>
              </mc:Fallback>
            </mc:AlternateContent>
          </a:graphicData>
        </a:graphic>
      </p:graphicFrame>
      <p:sp>
        <p:nvSpPr>
          <p:cNvPr id="21" name="TextBox 20">
            <a:extLst>
              <a:ext uri="{FF2B5EF4-FFF2-40B4-BE49-F238E27FC236}">
                <a16:creationId xmlns:a16="http://schemas.microsoft.com/office/drawing/2014/main" id="{F0997F99-5006-4564-994E-9779C852F727}"/>
              </a:ext>
            </a:extLst>
          </p:cNvPr>
          <p:cNvSpPr txBox="1"/>
          <p:nvPr/>
        </p:nvSpPr>
        <p:spPr>
          <a:xfrm>
            <a:off x="9296400" y="4845485"/>
            <a:ext cx="1434080" cy="523220"/>
          </a:xfrm>
          <a:prstGeom prst="rect">
            <a:avLst/>
          </a:prstGeom>
          <a:noFill/>
        </p:spPr>
        <p:txBody>
          <a:bodyPr wrap="square">
            <a:spAutoFit/>
          </a:bodyPr>
          <a:lstStyle/>
          <a:p>
            <a:r>
              <a:rPr lang="en-US" sz="2800" dirty="0">
                <a:solidFill>
                  <a:srgbClr val="000000"/>
                </a:solidFill>
                <a:effectLst/>
                <a:latin typeface="Times New Roman" panose="02020603050405020304" pitchFamily="18" charset="0"/>
                <a:ea typeface="Calibri" panose="020F0502020204030204" pitchFamily="34" charset="0"/>
              </a:rPr>
              <a:t>(inch</a:t>
            </a:r>
            <a:r>
              <a:rPr lang="en-US" sz="2800" baseline="30000" dirty="0">
                <a:solidFill>
                  <a:srgbClr val="000000"/>
                </a:solidFill>
                <a:effectLst/>
                <a:latin typeface="Times New Roman" panose="02020603050405020304" pitchFamily="18" charset="0"/>
                <a:ea typeface="Calibri" panose="020F0502020204030204" pitchFamily="34" charset="0"/>
              </a:rPr>
              <a:t>3</a:t>
            </a:r>
            <a:r>
              <a:rPr lang="en-US" sz="2800" dirty="0">
                <a:solidFill>
                  <a:srgbClr val="000000"/>
                </a:solidFill>
                <a:effectLst/>
                <a:latin typeface="Times New Roman" panose="02020603050405020304" pitchFamily="18" charset="0"/>
                <a:ea typeface="Calibri" panose="020F0502020204030204" pitchFamily="34" charset="0"/>
              </a:rPr>
              <a:t>)</a:t>
            </a:r>
            <a:endParaRPr lang="en-US" sz="2800" dirty="0"/>
          </a:p>
        </p:txBody>
      </p:sp>
      <p:sp>
        <p:nvSpPr>
          <p:cNvPr id="24" name="TextBox 23">
            <a:extLst>
              <a:ext uri="{FF2B5EF4-FFF2-40B4-BE49-F238E27FC236}">
                <a16:creationId xmlns:a16="http://schemas.microsoft.com/office/drawing/2014/main" id="{31565269-9B1D-4B6B-94B3-B474AA118D28}"/>
              </a:ext>
            </a:extLst>
          </p:cNvPr>
          <p:cNvSpPr txBox="1"/>
          <p:nvPr/>
        </p:nvSpPr>
        <p:spPr>
          <a:xfrm>
            <a:off x="1609987" y="5942558"/>
            <a:ext cx="8263218" cy="523220"/>
          </a:xfrm>
          <a:prstGeom prst="rect">
            <a:avLst/>
          </a:prstGeom>
          <a:noFill/>
        </p:spPr>
        <p:txBody>
          <a:bodyPr wrap="square">
            <a:spAutoFit/>
          </a:bodyPr>
          <a:lstStyle/>
          <a:p>
            <a:r>
              <a:rPr lang="en-US" sz="2800" dirty="0" err="1">
                <a:solidFill>
                  <a:srgbClr val="000000"/>
                </a:solidFill>
                <a:effectLst/>
                <a:latin typeface="Times New Roman" panose="02020603050405020304" pitchFamily="18" charset="0"/>
                <a:ea typeface="Calibri" panose="020F0502020204030204" pitchFamily="34" charset="0"/>
              </a:rPr>
              <a:t>Vậy</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thể</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tích</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của</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trái</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bóng</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rổ</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nam</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khoảng</a:t>
            </a:r>
            <a:r>
              <a:rPr lang="en-US" sz="2800" dirty="0">
                <a:solidFill>
                  <a:srgbClr val="000000"/>
                </a:solidFill>
                <a:effectLst/>
                <a:latin typeface="Times New Roman" panose="02020603050405020304" pitchFamily="18" charset="0"/>
                <a:ea typeface="Calibri" panose="020F0502020204030204" pitchFamily="34" charset="0"/>
              </a:rPr>
              <a:t> 454,6 (inch</a:t>
            </a:r>
            <a:r>
              <a:rPr lang="en-US" sz="2800" baseline="30000" dirty="0">
                <a:solidFill>
                  <a:srgbClr val="000000"/>
                </a:solidFill>
                <a:effectLst/>
                <a:latin typeface="Times New Roman" panose="02020603050405020304" pitchFamily="18" charset="0"/>
                <a:ea typeface="Calibri" panose="020F0502020204030204" pitchFamily="34" charset="0"/>
              </a:rPr>
              <a:t>3</a:t>
            </a:r>
            <a:r>
              <a:rPr lang="en-US" sz="2800" dirty="0">
                <a:solidFill>
                  <a:srgbClr val="000000"/>
                </a:solidFill>
                <a:effectLst/>
                <a:latin typeface="Times New Roman" panose="02020603050405020304" pitchFamily="18" charset="0"/>
                <a:ea typeface="Calibri" panose="020F0502020204030204" pitchFamily="34" charset="0"/>
              </a:rPr>
              <a:t>) </a:t>
            </a:r>
            <a:endParaRPr lang="en-US" sz="2800" dirty="0"/>
          </a:p>
        </p:txBody>
      </p:sp>
      <p:pic>
        <p:nvPicPr>
          <p:cNvPr id="20" name="Picture 23" descr="Picture63">
            <a:extLst>
              <a:ext uri="{FF2B5EF4-FFF2-40B4-BE49-F238E27FC236}">
                <a16:creationId xmlns:a16="http://schemas.microsoft.com/office/drawing/2014/main" id="{6EBEF2EC-6FD8-4B4F-AE9B-F8C7BE6BB8A1}"/>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9651178" y="23689"/>
            <a:ext cx="2540822" cy="26618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3" name="Object 22">
            <a:extLst>
              <a:ext uri="{FF2B5EF4-FFF2-40B4-BE49-F238E27FC236}">
                <a16:creationId xmlns:a16="http://schemas.microsoft.com/office/drawing/2014/main" id="{5E68C548-681B-4F2B-876E-0A52584B964F}"/>
              </a:ext>
            </a:extLst>
          </p:cNvPr>
          <p:cNvGraphicFramePr>
            <a:graphicFrameLocks noChangeAspect="1"/>
          </p:cNvGraphicFramePr>
          <p:nvPr>
            <p:extLst>
              <p:ext uri="{D42A27DB-BD31-4B8C-83A1-F6EECF244321}">
                <p14:modId xmlns:p14="http://schemas.microsoft.com/office/powerpoint/2010/main" val="4251216054"/>
              </p:ext>
            </p:extLst>
          </p:nvPr>
        </p:nvGraphicFramePr>
        <p:xfrm>
          <a:off x="3077541" y="4717424"/>
          <a:ext cx="2227262" cy="868362"/>
        </p:xfrm>
        <a:graphic>
          <a:graphicData uri="http://schemas.openxmlformats.org/presentationml/2006/ole">
            <mc:AlternateContent xmlns:mc="http://schemas.openxmlformats.org/markup-compatibility/2006">
              <mc:Choice xmlns:v="urn:schemas-microsoft-com:vml" Requires="v">
                <p:oleObj spid="_x0000_s9223" name="Equation" r:id="rId13" imgW="1015920" imgH="393480" progId="Equation.DSMT4">
                  <p:embed/>
                </p:oleObj>
              </mc:Choice>
              <mc:Fallback>
                <p:oleObj name="Equation" r:id="rId13" imgW="1015920" imgH="393480" progId="Equation.DSMT4">
                  <p:embed/>
                  <p:pic>
                    <p:nvPicPr>
                      <p:cNvPr id="19" name="Object 18">
                        <a:extLst>
                          <a:ext uri="{FF2B5EF4-FFF2-40B4-BE49-F238E27FC236}">
                            <a16:creationId xmlns:a16="http://schemas.microsoft.com/office/drawing/2014/main" id="{6E8AB293-8A49-4881-8744-66913364B056}"/>
                          </a:ext>
                        </a:extLst>
                      </p:cNvPr>
                      <p:cNvPicPr>
                        <a:picLocks noChangeAspect="1" noChangeArrowheads="1"/>
                      </p:cNvPicPr>
                      <p:nvPr/>
                    </p:nvPicPr>
                    <p:blipFill>
                      <a:blip r:embed="rId14"/>
                      <a:srcRect/>
                      <a:stretch>
                        <a:fillRect/>
                      </a:stretch>
                    </p:blipFill>
                    <p:spPr bwMode="auto">
                      <a:xfrm>
                        <a:off x="3077541" y="4717424"/>
                        <a:ext cx="2227262" cy="868362"/>
                      </a:xfrm>
                      <a:prstGeom prst="rect">
                        <a:avLst/>
                      </a:prstGeom>
                      <a:noFill/>
                    </p:spPr>
                  </p:pic>
                </p:oleObj>
              </mc:Fallback>
            </mc:AlternateContent>
          </a:graphicData>
        </a:graphic>
      </p:graphicFrame>
      <p:graphicFrame>
        <p:nvGraphicFramePr>
          <p:cNvPr id="25" name="Object 24">
            <a:extLst>
              <a:ext uri="{FF2B5EF4-FFF2-40B4-BE49-F238E27FC236}">
                <a16:creationId xmlns:a16="http://schemas.microsoft.com/office/drawing/2014/main" id="{37778BCE-B1E6-4666-B722-8BCEE4025A11}"/>
              </a:ext>
            </a:extLst>
          </p:cNvPr>
          <p:cNvGraphicFramePr>
            <a:graphicFrameLocks noChangeAspect="1"/>
          </p:cNvGraphicFramePr>
          <p:nvPr>
            <p:extLst>
              <p:ext uri="{D42A27DB-BD31-4B8C-83A1-F6EECF244321}">
                <p14:modId xmlns:p14="http://schemas.microsoft.com/office/powerpoint/2010/main" val="740507859"/>
              </p:ext>
            </p:extLst>
          </p:nvPr>
        </p:nvGraphicFramePr>
        <p:xfrm>
          <a:off x="5406797" y="4603064"/>
          <a:ext cx="2560637" cy="1008062"/>
        </p:xfrm>
        <a:graphic>
          <a:graphicData uri="http://schemas.openxmlformats.org/presentationml/2006/ole">
            <mc:AlternateContent xmlns:mc="http://schemas.openxmlformats.org/markup-compatibility/2006">
              <mc:Choice xmlns:v="urn:schemas-microsoft-com:vml" Requires="v">
                <p:oleObj spid="_x0000_s9224" name="Equation" r:id="rId15" imgW="1168200" imgH="457200" progId="Equation.DSMT4">
                  <p:embed/>
                </p:oleObj>
              </mc:Choice>
              <mc:Fallback>
                <p:oleObj name="Equation" r:id="rId15" imgW="1168200" imgH="457200" progId="Equation.DSMT4">
                  <p:embed/>
                  <p:pic>
                    <p:nvPicPr>
                      <p:cNvPr id="19" name="Object 18">
                        <a:extLst>
                          <a:ext uri="{FF2B5EF4-FFF2-40B4-BE49-F238E27FC236}">
                            <a16:creationId xmlns:a16="http://schemas.microsoft.com/office/drawing/2014/main" id="{6E8AB293-8A49-4881-8744-66913364B056}"/>
                          </a:ext>
                        </a:extLst>
                      </p:cNvPr>
                      <p:cNvPicPr>
                        <a:picLocks noChangeAspect="1" noChangeArrowheads="1"/>
                      </p:cNvPicPr>
                      <p:nvPr/>
                    </p:nvPicPr>
                    <p:blipFill>
                      <a:blip r:embed="rId16"/>
                      <a:srcRect/>
                      <a:stretch>
                        <a:fillRect/>
                      </a:stretch>
                    </p:blipFill>
                    <p:spPr bwMode="auto">
                      <a:xfrm>
                        <a:off x="5406797" y="4603064"/>
                        <a:ext cx="2560637" cy="1008062"/>
                      </a:xfrm>
                      <a:prstGeom prst="rect">
                        <a:avLst/>
                      </a:prstGeom>
                      <a:noFill/>
                    </p:spPr>
                  </p:pic>
                </p:oleObj>
              </mc:Fallback>
            </mc:AlternateContent>
          </a:graphicData>
        </a:graphic>
      </p:graphicFrame>
      <p:graphicFrame>
        <p:nvGraphicFramePr>
          <p:cNvPr id="26" name="Object 25">
            <a:extLst>
              <a:ext uri="{FF2B5EF4-FFF2-40B4-BE49-F238E27FC236}">
                <a16:creationId xmlns:a16="http://schemas.microsoft.com/office/drawing/2014/main" id="{B8E877A9-F6F2-44BD-8BDF-7F8E854B48E8}"/>
              </a:ext>
            </a:extLst>
          </p:cNvPr>
          <p:cNvGraphicFramePr>
            <a:graphicFrameLocks noChangeAspect="1"/>
          </p:cNvGraphicFramePr>
          <p:nvPr>
            <p:extLst>
              <p:ext uri="{D42A27DB-BD31-4B8C-83A1-F6EECF244321}">
                <p14:modId xmlns:p14="http://schemas.microsoft.com/office/powerpoint/2010/main" val="902550495"/>
              </p:ext>
            </p:extLst>
          </p:nvPr>
        </p:nvGraphicFramePr>
        <p:xfrm>
          <a:off x="8156181" y="4919443"/>
          <a:ext cx="1114425" cy="449262"/>
        </p:xfrm>
        <a:graphic>
          <a:graphicData uri="http://schemas.openxmlformats.org/presentationml/2006/ole">
            <mc:AlternateContent xmlns:mc="http://schemas.openxmlformats.org/markup-compatibility/2006">
              <mc:Choice xmlns:v="urn:schemas-microsoft-com:vml" Requires="v">
                <p:oleObj spid="_x0000_s9225" name="Equation" r:id="rId17" imgW="507960" imgH="203040" progId="Equation.DSMT4">
                  <p:embed/>
                </p:oleObj>
              </mc:Choice>
              <mc:Fallback>
                <p:oleObj name="Equation" r:id="rId17" imgW="507960" imgH="203040" progId="Equation.DSMT4">
                  <p:embed/>
                  <p:pic>
                    <p:nvPicPr>
                      <p:cNvPr id="19" name="Object 18">
                        <a:extLst>
                          <a:ext uri="{FF2B5EF4-FFF2-40B4-BE49-F238E27FC236}">
                            <a16:creationId xmlns:a16="http://schemas.microsoft.com/office/drawing/2014/main" id="{6E8AB293-8A49-4881-8744-66913364B056}"/>
                          </a:ext>
                        </a:extLst>
                      </p:cNvPr>
                      <p:cNvPicPr>
                        <a:picLocks noChangeAspect="1" noChangeArrowheads="1"/>
                      </p:cNvPicPr>
                      <p:nvPr/>
                    </p:nvPicPr>
                    <p:blipFill>
                      <a:blip r:embed="rId18"/>
                      <a:srcRect/>
                      <a:stretch>
                        <a:fillRect/>
                      </a:stretch>
                    </p:blipFill>
                    <p:spPr bwMode="auto">
                      <a:xfrm>
                        <a:off x="8156181" y="4919443"/>
                        <a:ext cx="1114425" cy="449262"/>
                      </a:xfrm>
                      <a:prstGeom prst="rect">
                        <a:avLst/>
                      </a:prstGeom>
                      <a:noFill/>
                    </p:spPr>
                  </p:pic>
                </p:oleObj>
              </mc:Fallback>
            </mc:AlternateContent>
          </a:graphicData>
        </a:graphic>
      </p:graphicFrame>
    </p:spTree>
    <p:extLst>
      <p:ext uri="{BB962C8B-B14F-4D97-AF65-F5344CB8AC3E}">
        <p14:creationId xmlns:p14="http://schemas.microsoft.com/office/powerpoint/2010/main" val="2318562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additive="base">
                                        <p:cTn id="18" dur="500" fill="hold"/>
                                        <p:tgtEl>
                                          <p:spTgt spid="8"/>
                                        </p:tgtEl>
                                        <p:attrNameLst>
                                          <p:attrName>ppt_x</p:attrName>
                                        </p:attrNameLst>
                                      </p:cBhvr>
                                      <p:tavLst>
                                        <p:tav tm="0">
                                          <p:val>
                                            <p:strVal val="#ppt_x"/>
                                          </p:val>
                                        </p:tav>
                                        <p:tav tm="100000">
                                          <p:val>
                                            <p:strVal val="#ppt_x"/>
                                          </p:val>
                                        </p:tav>
                                      </p:tavLst>
                                    </p:anim>
                                    <p:anim calcmode="lin" valueType="num">
                                      <p:cBhvr additive="base">
                                        <p:cTn id="19"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500"/>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additive="base">
                                        <p:cTn id="29" dur="500" fill="hold"/>
                                        <p:tgtEl>
                                          <p:spTgt spid="12"/>
                                        </p:tgtEl>
                                        <p:attrNameLst>
                                          <p:attrName>ppt_x</p:attrName>
                                        </p:attrNameLst>
                                      </p:cBhvr>
                                      <p:tavLst>
                                        <p:tav tm="0">
                                          <p:val>
                                            <p:strVal val="#ppt_x"/>
                                          </p:val>
                                        </p:tav>
                                        <p:tav tm="100000">
                                          <p:val>
                                            <p:strVal val="#ppt_x"/>
                                          </p:val>
                                        </p:tav>
                                      </p:tavLst>
                                    </p:anim>
                                    <p:anim calcmode="lin" valueType="num">
                                      <p:cBhvr additive="base">
                                        <p:cTn id="3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12" fill="hold" nodeType="click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fade">
                                      <p:cBhvr>
                                        <p:cTn id="41" dur="1000"/>
                                        <p:tgtEl>
                                          <p:spTgt spid="19"/>
                                        </p:tgtEl>
                                      </p:cBhvr>
                                    </p:animEffect>
                                    <p:anim calcmode="lin" valueType="num">
                                      <p:cBhvr>
                                        <p:cTn id="42" dur="1000" fill="hold"/>
                                        <p:tgtEl>
                                          <p:spTgt spid="19"/>
                                        </p:tgtEl>
                                        <p:attrNameLst>
                                          <p:attrName>ppt_x</p:attrName>
                                        </p:attrNameLst>
                                      </p:cBhvr>
                                      <p:tavLst>
                                        <p:tav tm="0">
                                          <p:val>
                                            <p:strVal val="#ppt_x"/>
                                          </p:val>
                                        </p:tav>
                                        <p:tav tm="100000">
                                          <p:val>
                                            <p:strVal val="#ppt_x"/>
                                          </p:val>
                                        </p:tav>
                                      </p:tavLst>
                                    </p:anim>
                                    <p:anim calcmode="lin" valueType="num">
                                      <p:cBhvr>
                                        <p:cTn id="43"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nodeType="clickEffect">
                                  <p:stCondLst>
                                    <p:cond delay="0"/>
                                  </p:stCondLst>
                                  <p:childTnLst>
                                    <p:set>
                                      <p:cBhvr>
                                        <p:cTn id="47" dur="1" fill="hold">
                                          <p:stCondLst>
                                            <p:cond delay="0"/>
                                          </p:stCondLst>
                                        </p:cTn>
                                        <p:tgtEl>
                                          <p:spTgt spid="23"/>
                                        </p:tgtEl>
                                        <p:attrNameLst>
                                          <p:attrName>style.visibility</p:attrName>
                                        </p:attrNameLst>
                                      </p:cBhvr>
                                      <p:to>
                                        <p:strVal val="visible"/>
                                      </p:to>
                                    </p:set>
                                    <p:animEffect transition="in" filter="fade">
                                      <p:cBhvr>
                                        <p:cTn id="48" dur="1000"/>
                                        <p:tgtEl>
                                          <p:spTgt spid="23"/>
                                        </p:tgtEl>
                                      </p:cBhvr>
                                    </p:animEffect>
                                    <p:anim calcmode="lin" valueType="num">
                                      <p:cBhvr>
                                        <p:cTn id="49" dur="1000" fill="hold"/>
                                        <p:tgtEl>
                                          <p:spTgt spid="23"/>
                                        </p:tgtEl>
                                        <p:attrNameLst>
                                          <p:attrName>ppt_x</p:attrName>
                                        </p:attrNameLst>
                                      </p:cBhvr>
                                      <p:tavLst>
                                        <p:tav tm="0">
                                          <p:val>
                                            <p:strVal val="#ppt_x"/>
                                          </p:val>
                                        </p:tav>
                                        <p:tav tm="100000">
                                          <p:val>
                                            <p:strVal val="#ppt_x"/>
                                          </p:val>
                                        </p:tav>
                                      </p:tavLst>
                                    </p:anim>
                                    <p:anim calcmode="lin" valueType="num">
                                      <p:cBhvr>
                                        <p:cTn id="50"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nodeType="clickEffect">
                                  <p:stCondLst>
                                    <p:cond delay="200"/>
                                  </p:stCondLst>
                                  <p:childTnLst>
                                    <p:set>
                                      <p:cBhvr>
                                        <p:cTn id="54" dur="1" fill="hold">
                                          <p:stCondLst>
                                            <p:cond delay="0"/>
                                          </p:stCondLst>
                                        </p:cTn>
                                        <p:tgtEl>
                                          <p:spTgt spid="25"/>
                                        </p:tgtEl>
                                        <p:attrNameLst>
                                          <p:attrName>style.visibility</p:attrName>
                                        </p:attrNameLst>
                                      </p:cBhvr>
                                      <p:to>
                                        <p:strVal val="visible"/>
                                      </p:to>
                                    </p:set>
                                    <p:animEffect transition="in" filter="fade">
                                      <p:cBhvr>
                                        <p:cTn id="55" dur="1000"/>
                                        <p:tgtEl>
                                          <p:spTgt spid="25"/>
                                        </p:tgtEl>
                                      </p:cBhvr>
                                    </p:animEffect>
                                    <p:anim calcmode="lin" valueType="num">
                                      <p:cBhvr>
                                        <p:cTn id="56" dur="1000" fill="hold"/>
                                        <p:tgtEl>
                                          <p:spTgt spid="25"/>
                                        </p:tgtEl>
                                        <p:attrNameLst>
                                          <p:attrName>ppt_x</p:attrName>
                                        </p:attrNameLst>
                                      </p:cBhvr>
                                      <p:tavLst>
                                        <p:tav tm="0">
                                          <p:val>
                                            <p:strVal val="#ppt_x"/>
                                          </p:val>
                                        </p:tav>
                                        <p:tav tm="100000">
                                          <p:val>
                                            <p:strVal val="#ppt_x"/>
                                          </p:val>
                                        </p:tav>
                                      </p:tavLst>
                                    </p:anim>
                                    <p:anim calcmode="lin" valueType="num">
                                      <p:cBhvr>
                                        <p:cTn id="57"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nodeType="clickEffect">
                                  <p:stCondLst>
                                    <p:cond delay="0"/>
                                  </p:stCondLst>
                                  <p:childTnLst>
                                    <p:set>
                                      <p:cBhvr>
                                        <p:cTn id="61" dur="1" fill="hold">
                                          <p:stCondLst>
                                            <p:cond delay="0"/>
                                          </p:stCondLst>
                                        </p:cTn>
                                        <p:tgtEl>
                                          <p:spTgt spid="26"/>
                                        </p:tgtEl>
                                        <p:attrNameLst>
                                          <p:attrName>style.visibility</p:attrName>
                                        </p:attrNameLst>
                                      </p:cBhvr>
                                      <p:to>
                                        <p:strVal val="visible"/>
                                      </p:to>
                                    </p:set>
                                    <p:animEffect transition="in" filter="fade">
                                      <p:cBhvr>
                                        <p:cTn id="62" dur="1000"/>
                                        <p:tgtEl>
                                          <p:spTgt spid="26"/>
                                        </p:tgtEl>
                                      </p:cBhvr>
                                    </p:animEffect>
                                    <p:anim calcmode="lin" valueType="num">
                                      <p:cBhvr>
                                        <p:cTn id="63" dur="1000" fill="hold"/>
                                        <p:tgtEl>
                                          <p:spTgt spid="26"/>
                                        </p:tgtEl>
                                        <p:attrNameLst>
                                          <p:attrName>ppt_x</p:attrName>
                                        </p:attrNameLst>
                                      </p:cBhvr>
                                      <p:tavLst>
                                        <p:tav tm="0">
                                          <p:val>
                                            <p:strVal val="#ppt_x"/>
                                          </p:val>
                                        </p:tav>
                                        <p:tav tm="100000">
                                          <p:val>
                                            <p:strVal val="#ppt_x"/>
                                          </p:val>
                                        </p:tav>
                                      </p:tavLst>
                                    </p:anim>
                                    <p:anim calcmode="lin" valueType="num">
                                      <p:cBhvr>
                                        <p:cTn id="64" dur="1000" fill="hold"/>
                                        <p:tgtEl>
                                          <p:spTgt spid="26"/>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fade">
                                      <p:cBhvr>
                                        <p:cTn id="67" dur="1000"/>
                                        <p:tgtEl>
                                          <p:spTgt spid="21"/>
                                        </p:tgtEl>
                                      </p:cBhvr>
                                    </p:animEffect>
                                    <p:anim calcmode="lin" valueType="num">
                                      <p:cBhvr>
                                        <p:cTn id="68" dur="1000" fill="hold"/>
                                        <p:tgtEl>
                                          <p:spTgt spid="21"/>
                                        </p:tgtEl>
                                        <p:attrNameLst>
                                          <p:attrName>ppt_x</p:attrName>
                                        </p:attrNameLst>
                                      </p:cBhvr>
                                      <p:tavLst>
                                        <p:tav tm="0">
                                          <p:val>
                                            <p:strVal val="#ppt_x"/>
                                          </p:val>
                                        </p:tav>
                                        <p:tav tm="100000">
                                          <p:val>
                                            <p:strVal val="#ppt_x"/>
                                          </p:val>
                                        </p:tav>
                                      </p:tavLst>
                                    </p:anim>
                                    <p:anim calcmode="lin" valueType="num">
                                      <p:cBhvr>
                                        <p:cTn id="69"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2" presetClass="entr" presetSubtype="8" fill="hold" grpId="0" nodeType="click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additive="base">
                                        <p:cTn id="74" dur="500" fill="hold"/>
                                        <p:tgtEl>
                                          <p:spTgt spid="24"/>
                                        </p:tgtEl>
                                        <p:attrNameLst>
                                          <p:attrName>ppt_x</p:attrName>
                                        </p:attrNameLst>
                                      </p:cBhvr>
                                      <p:tavLst>
                                        <p:tav tm="0">
                                          <p:val>
                                            <p:strVal val="0-#ppt_w/2"/>
                                          </p:val>
                                        </p:tav>
                                        <p:tav tm="100000">
                                          <p:val>
                                            <p:strVal val="#ppt_x"/>
                                          </p:val>
                                        </p:tav>
                                      </p:tavLst>
                                    </p:anim>
                                    <p:anim calcmode="lin" valueType="num">
                                      <p:cBhvr additive="base">
                                        <p:cTn id="75"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10" grpId="0"/>
      <p:bldP spid="12" grpId="0"/>
      <p:bldP spid="21" grpId="0"/>
      <p:bldP spid="2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ED4A12E-3693-492C-943F-DA7D2C7F544A}"/>
              </a:ext>
            </a:extLst>
          </p:cNvPr>
          <p:cNvSpPr txBox="1"/>
          <p:nvPr/>
        </p:nvSpPr>
        <p:spPr>
          <a:xfrm>
            <a:off x="228600" y="367159"/>
            <a:ext cx="6553200" cy="5658280"/>
          </a:xfrm>
          <a:prstGeom prst="rect">
            <a:avLst/>
          </a:prstGeom>
          <a:noFill/>
        </p:spPr>
        <p:txBody>
          <a:bodyPr wrap="square">
            <a:spAutoFit/>
          </a:bodyPr>
          <a:lstStyle/>
          <a:p>
            <a:pPr algn="ctr">
              <a:lnSpc>
                <a:spcPct val="150000"/>
              </a:lnSpc>
            </a:pPr>
            <a:r>
              <a:rPr lang="en-US" sz="2800" dirty="0">
                <a:solidFill>
                  <a:srgbClr val="FF0000"/>
                </a:solidFill>
                <a:latin typeface="Times New Roman" panose="02020603050405020304" pitchFamily="18" charset="0"/>
                <a:cs typeface="Times New Roman" panose="02020603050405020304" pitchFamily="18" charset="0"/>
              </a:rPr>
              <a:t>Bài </a:t>
            </a:r>
            <a:r>
              <a:rPr lang="en-US" sz="2800" dirty="0" err="1">
                <a:solidFill>
                  <a:srgbClr val="FF0000"/>
                </a:solidFill>
                <a:latin typeface="Times New Roman" panose="02020603050405020304" pitchFamily="18" charset="0"/>
                <a:cs typeface="Times New Roman" panose="02020603050405020304" pitchFamily="18" charset="0"/>
              </a:rPr>
              <a:t>tập</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về</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nhà</a:t>
            </a:r>
            <a:r>
              <a:rPr lang="vi-VN" sz="2800" dirty="0">
                <a:solidFill>
                  <a:srgbClr val="FF0000"/>
                </a:solidFill>
                <a:latin typeface="Times New Roman" panose="02020603050405020304" pitchFamily="18" charset="0"/>
                <a:cs typeface="Times New Roman" panose="02020603050405020304" pitchFamily="18" charset="0"/>
              </a:rPr>
              <a:t>:</a:t>
            </a:r>
            <a:endParaRPr lang="en-US" sz="2800" dirty="0">
              <a:solidFill>
                <a:srgbClr val="FF0000"/>
              </a:solidFill>
              <a:latin typeface="Times New Roman" panose="02020603050405020304" pitchFamily="18" charset="0"/>
              <a:cs typeface="Times New Roman" panose="02020603050405020304" pitchFamily="18" charset="0"/>
            </a:endParaRPr>
          </a:p>
          <a:p>
            <a:pPr>
              <a:lnSpc>
                <a:spcPct val="150000"/>
              </a:lnSpc>
            </a:pPr>
            <a:r>
              <a:rPr lang="vi-VN" sz="2400" dirty="0">
                <a:latin typeface="Times New Roman" panose="02020603050405020304" pitchFamily="18" charset="0"/>
                <a:cs typeface="Times New Roman" panose="02020603050405020304" pitchFamily="18" charset="0"/>
              </a:rPr>
              <a:t> </a:t>
            </a:r>
            <a:r>
              <a:rPr lang="vi-VN" sz="2400" dirty="0">
                <a:solidFill>
                  <a:srgbClr val="002060"/>
                </a:solidFill>
                <a:latin typeface="Times New Roman" panose="02020603050405020304" pitchFamily="18" charset="0"/>
                <a:cs typeface="Times New Roman" panose="02020603050405020304" pitchFamily="18" charset="0"/>
              </a:rPr>
              <a:t>Thời gian t (tính bằng giây) từ khi một người bắt đầu nhảy bungee trên cao cách mặt nước d (tính bằng m) đến khi chạm mặt nước được cho bởi công thức: </a:t>
            </a:r>
          </a:p>
          <a:p>
            <a:pPr>
              <a:lnSpc>
                <a:spcPct val="150000"/>
              </a:lnSpc>
            </a:pPr>
            <a:r>
              <a:rPr lang="vi-VN" sz="2400" dirty="0">
                <a:solidFill>
                  <a:srgbClr val="002060"/>
                </a:solidFill>
                <a:latin typeface="Times New Roman" panose="02020603050405020304" pitchFamily="18" charset="0"/>
                <a:cs typeface="Times New Roman" panose="02020603050405020304" pitchFamily="18" charset="0"/>
              </a:rPr>
              <a:t>  a) Tìm thời gian một người nhảy bungee từ vị trí cao cách mặt nước 108m đến khi chạm mặt nước? </a:t>
            </a:r>
          </a:p>
          <a:p>
            <a:pPr>
              <a:lnSpc>
                <a:spcPct val="150000"/>
              </a:lnSpc>
            </a:pPr>
            <a:r>
              <a:rPr lang="vi-VN" sz="2400" dirty="0">
                <a:solidFill>
                  <a:srgbClr val="002060"/>
                </a:solidFill>
                <a:latin typeface="Times New Roman" panose="02020603050405020304" pitchFamily="18" charset="0"/>
                <a:cs typeface="Times New Roman" panose="02020603050405020304" pitchFamily="18" charset="0"/>
              </a:rPr>
              <a:t>b) Nếu một người nhảy bungee từ một vị trí khác đến khi chạm mặt nước là 7 giây. Hãy tìm độ cao của người nhảy bungee so với mặt nước?  </a:t>
            </a:r>
          </a:p>
        </p:txBody>
      </p:sp>
      <p:sp>
        <p:nvSpPr>
          <p:cNvPr id="6" name="Rectangle 2">
            <a:extLst>
              <a:ext uri="{FF2B5EF4-FFF2-40B4-BE49-F238E27FC236}">
                <a16:creationId xmlns:a16="http://schemas.microsoft.com/office/drawing/2014/main" id="{E011216A-2019-467D-A6AA-985A401FADDE}"/>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7" name="Object 6">
            <a:extLst>
              <a:ext uri="{FF2B5EF4-FFF2-40B4-BE49-F238E27FC236}">
                <a16:creationId xmlns:a16="http://schemas.microsoft.com/office/drawing/2014/main" id="{BE50D324-866B-4CA7-BFEA-5320CE0B0949}"/>
              </a:ext>
            </a:extLst>
          </p:cNvPr>
          <p:cNvGraphicFramePr>
            <a:graphicFrameLocks noChangeAspect="1"/>
          </p:cNvGraphicFramePr>
          <p:nvPr>
            <p:extLst>
              <p:ext uri="{D42A27DB-BD31-4B8C-83A1-F6EECF244321}">
                <p14:modId xmlns:p14="http://schemas.microsoft.com/office/powerpoint/2010/main" val="495643875"/>
              </p:ext>
            </p:extLst>
          </p:nvPr>
        </p:nvGraphicFramePr>
        <p:xfrm>
          <a:off x="1073785" y="2606675"/>
          <a:ext cx="1252538" cy="822325"/>
        </p:xfrm>
        <a:graphic>
          <a:graphicData uri="http://schemas.openxmlformats.org/presentationml/2006/ole">
            <mc:AlternateContent xmlns:mc="http://schemas.openxmlformats.org/markup-compatibility/2006">
              <mc:Choice xmlns:v="urn:schemas-microsoft-com:vml" Requires="v">
                <p:oleObj spid="_x0000_s10242" name="Equation" r:id="rId3" imgW="571320" imgH="469800" progId="Equation.DSMT4">
                  <p:embed/>
                </p:oleObj>
              </mc:Choice>
              <mc:Fallback>
                <p:oleObj name="Equation" r:id="rId3" imgW="571320" imgH="469800" progId="Equation.DSMT4">
                  <p:embed/>
                  <p:pic>
                    <p:nvPicPr>
                      <p:cNvPr id="0" name="Object 1"/>
                      <p:cNvPicPr>
                        <a:picLocks noChangeAspect="1" noChangeArrowheads="1"/>
                      </p:cNvPicPr>
                      <p:nvPr/>
                    </p:nvPicPr>
                    <p:blipFill>
                      <a:blip r:embed="rId4"/>
                      <a:srcRect/>
                      <a:stretch>
                        <a:fillRect/>
                      </a:stretch>
                    </p:blipFill>
                    <p:spPr bwMode="auto">
                      <a:xfrm>
                        <a:off x="1073785" y="2606675"/>
                        <a:ext cx="1252538" cy="822325"/>
                      </a:xfrm>
                      <a:prstGeom prst="rect">
                        <a:avLst/>
                      </a:prstGeom>
                      <a:noFill/>
                    </p:spPr>
                  </p:pic>
                </p:oleObj>
              </mc:Fallback>
            </mc:AlternateContent>
          </a:graphicData>
        </a:graphic>
      </p:graphicFrame>
      <p:pic>
        <p:nvPicPr>
          <p:cNvPr id="2051" name="Picture 6">
            <a:extLst>
              <a:ext uri="{FF2B5EF4-FFF2-40B4-BE49-F238E27FC236}">
                <a16:creationId xmlns:a16="http://schemas.microsoft.com/office/drawing/2014/main" id="{D1994495-8080-4AD3-8AC1-798CA52BCE3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81429" y="1192251"/>
            <a:ext cx="5310571" cy="44160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900238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descr="club%20meeting">
            <a:extLst>
              <a:ext uri="{FF2B5EF4-FFF2-40B4-BE49-F238E27FC236}">
                <a16:creationId xmlns:a16="http://schemas.microsoft.com/office/drawing/2014/main" id="{F6409470-3779-4447-8376-77CDED6C2DD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06462" y="3766115"/>
            <a:ext cx="6179075" cy="2161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ontent Placeholder 5">
            <a:extLst>
              <a:ext uri="{FF2B5EF4-FFF2-40B4-BE49-F238E27FC236}">
                <a16:creationId xmlns:a16="http://schemas.microsoft.com/office/drawing/2014/main" id="{DC3E0670-865D-4599-AEC6-2D40B6D54ACC}"/>
              </a:ext>
            </a:extLst>
          </p:cNvPr>
          <p:cNvSpPr>
            <a:spLocks noGrp="1"/>
          </p:cNvSpPr>
          <p:nvPr>
            <p:ph idx="1"/>
          </p:nvPr>
        </p:nvSpPr>
        <p:spPr>
          <a:xfrm>
            <a:off x="472440" y="328154"/>
            <a:ext cx="10515600" cy="2452864"/>
          </a:xfrm>
        </p:spPr>
        <p:txBody>
          <a:bodyPr>
            <a:noAutofit/>
          </a:bodyPr>
          <a:lstStyle/>
          <a:p>
            <a:pPr marL="0" indent="0" algn="ctr">
              <a:buNone/>
            </a:pPr>
            <a:r>
              <a:rPr lang="en-US" sz="3200" dirty="0" err="1">
                <a:solidFill>
                  <a:srgbClr val="C00000"/>
                </a:solidFill>
                <a:latin typeface="Times New Roman" panose="02020603050405020304" pitchFamily="18" charset="0"/>
                <a:cs typeface="Times New Roman" panose="02020603050405020304" pitchFamily="18" charset="0"/>
              </a:rPr>
              <a:t>Dặn</a:t>
            </a:r>
            <a:r>
              <a:rPr lang="en-US" sz="3200" dirty="0">
                <a:solidFill>
                  <a:srgbClr val="C00000"/>
                </a:solidFill>
                <a:latin typeface="Times New Roman" panose="02020603050405020304" pitchFamily="18" charset="0"/>
                <a:cs typeface="Times New Roman" panose="02020603050405020304" pitchFamily="18" charset="0"/>
              </a:rPr>
              <a:t> </a:t>
            </a:r>
            <a:r>
              <a:rPr lang="en-US" sz="3200" dirty="0" err="1">
                <a:solidFill>
                  <a:srgbClr val="C00000"/>
                </a:solidFill>
                <a:latin typeface="Times New Roman" panose="02020603050405020304" pitchFamily="18" charset="0"/>
                <a:cs typeface="Times New Roman" panose="02020603050405020304" pitchFamily="18" charset="0"/>
              </a:rPr>
              <a:t>dò</a:t>
            </a:r>
            <a:r>
              <a:rPr lang="en-US" sz="3200" dirty="0">
                <a:solidFill>
                  <a:srgbClr val="C00000"/>
                </a:solidFill>
                <a:latin typeface="Times New Roman" panose="02020603050405020304" pitchFamily="18" charset="0"/>
                <a:cs typeface="Times New Roman" panose="02020603050405020304" pitchFamily="18" charset="0"/>
              </a:rPr>
              <a:t>:</a:t>
            </a:r>
          </a:p>
          <a:p>
            <a:r>
              <a:rPr lang="en-US" sz="3200" dirty="0" err="1">
                <a:solidFill>
                  <a:srgbClr val="002060"/>
                </a:solidFill>
                <a:latin typeface="Times New Roman" panose="02020603050405020304" pitchFamily="18" charset="0"/>
                <a:cs typeface="Times New Roman" panose="02020603050405020304" pitchFamily="18" charset="0"/>
              </a:rPr>
              <a:t>Các</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em</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ôn</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lại</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toàn</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bộ</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kiến</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thức</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của</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chương</a:t>
            </a:r>
            <a:r>
              <a:rPr lang="en-US" sz="3200" dirty="0">
                <a:solidFill>
                  <a:srgbClr val="002060"/>
                </a:solidFill>
                <a:latin typeface="Times New Roman" panose="02020603050405020304" pitchFamily="18" charset="0"/>
                <a:cs typeface="Times New Roman" panose="02020603050405020304" pitchFamily="18" charset="0"/>
              </a:rPr>
              <a:t> 1</a:t>
            </a:r>
          </a:p>
          <a:p>
            <a:r>
              <a:rPr lang="en-US" sz="3200" dirty="0" err="1">
                <a:solidFill>
                  <a:srgbClr val="002060"/>
                </a:solidFill>
                <a:latin typeface="Times New Roman" panose="02020603050405020304" pitchFamily="18" charset="0"/>
                <a:cs typeface="Times New Roman" panose="02020603050405020304" pitchFamily="18" charset="0"/>
              </a:rPr>
              <a:t>Nắm</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kỹ</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các</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công</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thức</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và</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dạng</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toán</a:t>
            </a:r>
            <a:endParaRPr lang="en-US" sz="3200" dirty="0">
              <a:solidFill>
                <a:srgbClr val="002060"/>
              </a:solidFill>
              <a:latin typeface="Times New Roman" panose="02020603050405020304" pitchFamily="18" charset="0"/>
              <a:cs typeface="Times New Roman" panose="02020603050405020304" pitchFamily="18" charset="0"/>
            </a:endParaRPr>
          </a:p>
          <a:p>
            <a:r>
              <a:rPr lang="en-US" sz="3200" dirty="0" err="1">
                <a:solidFill>
                  <a:srgbClr val="002060"/>
                </a:solidFill>
                <a:latin typeface="Times New Roman" panose="02020603050405020304" pitchFamily="18" charset="0"/>
                <a:cs typeface="Times New Roman" panose="02020603050405020304" pitchFamily="18" charset="0"/>
              </a:rPr>
              <a:t>Vận</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dụng</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kiến</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thức</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của</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chương</a:t>
            </a:r>
            <a:r>
              <a:rPr lang="en-US" sz="3200" dirty="0">
                <a:solidFill>
                  <a:srgbClr val="002060"/>
                </a:solidFill>
                <a:latin typeface="Times New Roman" panose="02020603050405020304" pitchFamily="18" charset="0"/>
                <a:cs typeface="Times New Roman" panose="02020603050405020304" pitchFamily="18" charset="0"/>
              </a:rPr>
              <a:t> 1 </a:t>
            </a:r>
            <a:r>
              <a:rPr lang="en-US" sz="3200" dirty="0" err="1">
                <a:solidFill>
                  <a:srgbClr val="002060"/>
                </a:solidFill>
                <a:latin typeface="Times New Roman" panose="02020603050405020304" pitchFamily="18" charset="0"/>
                <a:cs typeface="Times New Roman" panose="02020603050405020304" pitchFamily="18" charset="0"/>
              </a:rPr>
              <a:t>để</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giải</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các</a:t>
            </a:r>
            <a:r>
              <a:rPr lang="en-US" sz="3200" dirty="0">
                <a:solidFill>
                  <a:srgbClr val="002060"/>
                </a:solidFill>
                <a:latin typeface="Times New Roman" panose="02020603050405020304" pitchFamily="18" charset="0"/>
                <a:cs typeface="Times New Roman" panose="02020603050405020304" pitchFamily="18" charset="0"/>
              </a:rPr>
              <a:t> bài </a:t>
            </a:r>
            <a:r>
              <a:rPr lang="en-US" sz="3200" dirty="0" err="1">
                <a:solidFill>
                  <a:srgbClr val="002060"/>
                </a:solidFill>
                <a:latin typeface="Times New Roman" panose="02020603050405020304" pitchFamily="18" charset="0"/>
                <a:cs typeface="Times New Roman" panose="02020603050405020304" pitchFamily="18" charset="0"/>
              </a:rPr>
              <a:t>toán</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thực</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tế</a:t>
            </a:r>
            <a:r>
              <a:rPr lang="en-US" sz="3200" dirty="0">
                <a:solidFill>
                  <a:srgbClr val="002060"/>
                </a:solidFill>
                <a:latin typeface="Times New Roman" panose="02020603050405020304" pitchFamily="18" charset="0"/>
                <a:cs typeface="Times New Roman" panose="02020603050405020304" pitchFamily="18" charset="0"/>
              </a:rPr>
              <a:t> </a:t>
            </a:r>
          </a:p>
          <a:p>
            <a:r>
              <a:rPr lang="en-US" sz="3200" dirty="0" err="1">
                <a:solidFill>
                  <a:srgbClr val="002060"/>
                </a:solidFill>
                <a:latin typeface="Times New Roman" panose="02020603050405020304" pitchFamily="18" charset="0"/>
                <a:cs typeface="Times New Roman" panose="02020603050405020304" pitchFamily="18" charset="0"/>
              </a:rPr>
              <a:t>Chú</a:t>
            </a:r>
            <a:r>
              <a:rPr lang="en-US" sz="3200" dirty="0">
                <a:solidFill>
                  <a:srgbClr val="002060"/>
                </a:solidFill>
                <a:latin typeface="Times New Roman" panose="02020603050405020304" pitchFamily="18" charset="0"/>
                <a:cs typeface="Times New Roman" panose="02020603050405020304" pitchFamily="18" charset="0"/>
              </a:rPr>
              <a:t> ý </a:t>
            </a:r>
            <a:r>
              <a:rPr lang="en-US" sz="3200" dirty="0" err="1">
                <a:solidFill>
                  <a:srgbClr val="002060"/>
                </a:solidFill>
                <a:latin typeface="Times New Roman" panose="02020603050405020304" pitchFamily="18" charset="0"/>
                <a:cs typeface="Times New Roman" panose="02020603050405020304" pitchFamily="18" charset="0"/>
              </a:rPr>
              <a:t>các</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quy</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ước</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về</a:t>
            </a:r>
            <a:r>
              <a:rPr lang="en-US" sz="3200" dirty="0">
                <a:solidFill>
                  <a:srgbClr val="002060"/>
                </a:solidFill>
                <a:latin typeface="Times New Roman" panose="02020603050405020304" pitchFamily="18" charset="0"/>
                <a:cs typeface="Times New Roman" panose="02020603050405020304" pitchFamily="18" charset="0"/>
              </a:rPr>
              <a:t> làm </a:t>
            </a:r>
            <a:r>
              <a:rPr lang="en-US" sz="3200" dirty="0" err="1">
                <a:solidFill>
                  <a:srgbClr val="002060"/>
                </a:solidFill>
                <a:latin typeface="Times New Roman" panose="02020603050405020304" pitchFamily="18" charset="0"/>
                <a:cs typeface="Times New Roman" panose="02020603050405020304" pitchFamily="18" charset="0"/>
              </a:rPr>
              <a:t>tròn</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số</a:t>
            </a:r>
            <a:endParaRPr lang="en-US" sz="3200" dirty="0">
              <a:solidFill>
                <a:srgbClr val="002060"/>
              </a:solidFill>
              <a:latin typeface="Times New Roman" panose="02020603050405020304" pitchFamily="18" charset="0"/>
              <a:cs typeface="Times New Roman" panose="02020603050405020304" pitchFamily="18" charset="0"/>
            </a:endParaRPr>
          </a:p>
          <a:p>
            <a:r>
              <a:rPr lang="en-US" sz="3200" dirty="0">
                <a:solidFill>
                  <a:srgbClr val="002060"/>
                </a:solidFill>
                <a:latin typeface="Times New Roman" panose="02020603050405020304" pitchFamily="18" charset="0"/>
                <a:cs typeface="Times New Roman" panose="02020603050405020304" pitchFamily="18" charset="0"/>
              </a:rPr>
              <a:t>Làm bài </a:t>
            </a:r>
            <a:r>
              <a:rPr lang="en-US" sz="3200" dirty="0" err="1">
                <a:solidFill>
                  <a:srgbClr val="002060"/>
                </a:solidFill>
                <a:latin typeface="Times New Roman" panose="02020603050405020304" pitchFamily="18" charset="0"/>
                <a:cs typeface="Times New Roman" panose="02020603050405020304" pitchFamily="18" charset="0"/>
              </a:rPr>
              <a:t>tập</a:t>
            </a:r>
            <a:r>
              <a:rPr lang="en-US" sz="3200" dirty="0">
                <a:solidFill>
                  <a:srgbClr val="002060"/>
                </a:solidFill>
                <a:latin typeface="Times New Roman" panose="02020603050405020304" pitchFamily="18" charset="0"/>
                <a:cs typeface="Times New Roman" panose="02020603050405020304" pitchFamily="18" charset="0"/>
              </a:rPr>
              <a:t> ở </a:t>
            </a:r>
            <a:r>
              <a:rPr lang="en-US" sz="3200" dirty="0" err="1">
                <a:solidFill>
                  <a:srgbClr val="002060"/>
                </a:solidFill>
                <a:latin typeface="Times New Roman" panose="02020603050405020304" pitchFamily="18" charset="0"/>
                <a:cs typeface="Times New Roman" panose="02020603050405020304" pitchFamily="18" charset="0"/>
              </a:rPr>
              <a:t>nhà</a:t>
            </a:r>
            <a:endParaRPr lang="en-US" sz="32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813822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3CE776-7B9E-4275-9409-4F213645C43B}"/>
              </a:ext>
            </a:extLst>
          </p:cNvPr>
          <p:cNvSpPr>
            <a:spLocks noGrp="1"/>
          </p:cNvSpPr>
          <p:nvPr>
            <p:ph type="title"/>
          </p:nvPr>
        </p:nvSpPr>
        <p:spPr>
          <a:xfrm>
            <a:off x="441960" y="734457"/>
            <a:ext cx="11262360" cy="1325563"/>
          </a:xfrm>
        </p:spPr>
        <p:txBody>
          <a:bodyPr>
            <a:noAutofit/>
          </a:bodyPr>
          <a:lstStyle/>
          <a:p>
            <a:r>
              <a:rPr lang="en-US" sz="3200" dirty="0" err="1">
                <a:solidFill>
                  <a:srgbClr val="0070C0"/>
                </a:solidFill>
                <a:latin typeface="Times New Roman" panose="02020603050405020304" pitchFamily="18" charset="0"/>
                <a:cs typeface="Times New Roman" panose="02020603050405020304" pitchFamily="18" charset="0"/>
              </a:rPr>
              <a:t>Một</a:t>
            </a:r>
            <a:r>
              <a:rPr lang="en-US" sz="3200" dirty="0">
                <a:solidFill>
                  <a:srgbClr val="0070C0"/>
                </a:solidFill>
                <a:latin typeface="Times New Roman" panose="02020603050405020304" pitchFamily="18" charset="0"/>
                <a:cs typeface="Times New Roman" panose="02020603050405020304" pitchFamily="18" charset="0"/>
              </a:rPr>
              <a:t> laptop </a:t>
            </a:r>
            <a:r>
              <a:rPr lang="en-US" sz="3200" dirty="0" err="1">
                <a:solidFill>
                  <a:srgbClr val="0070C0"/>
                </a:solidFill>
                <a:latin typeface="Times New Roman" panose="02020603050405020304" pitchFamily="18" charset="0"/>
                <a:cs typeface="Times New Roman" panose="02020603050405020304" pitchFamily="18" charset="0"/>
              </a:rPr>
              <a:t>có</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chiều</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rộng</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là</a:t>
            </a:r>
            <a:r>
              <a:rPr lang="en-US" sz="3200" dirty="0">
                <a:solidFill>
                  <a:srgbClr val="0070C0"/>
                </a:solidFill>
                <a:latin typeface="Times New Roman" panose="02020603050405020304" pitchFamily="18" charset="0"/>
                <a:cs typeface="Times New Roman" panose="02020603050405020304" pitchFamily="18" charset="0"/>
              </a:rPr>
              <a:t> 36,6 cm </a:t>
            </a:r>
            <a:r>
              <a:rPr lang="en-US" sz="3200" dirty="0" err="1">
                <a:solidFill>
                  <a:srgbClr val="0070C0"/>
                </a:solidFill>
                <a:latin typeface="Times New Roman" panose="02020603050405020304" pitchFamily="18" charset="0"/>
                <a:cs typeface="Times New Roman" panose="02020603050405020304" pitchFamily="18" charset="0"/>
              </a:rPr>
              <a:t>và</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chiều</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cao</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là</a:t>
            </a:r>
            <a:r>
              <a:rPr lang="en-US" sz="3200" dirty="0">
                <a:solidFill>
                  <a:srgbClr val="0070C0"/>
                </a:solidFill>
                <a:latin typeface="Times New Roman" panose="02020603050405020304" pitchFamily="18" charset="0"/>
                <a:cs typeface="Times New Roman" panose="02020603050405020304" pitchFamily="18" charset="0"/>
              </a:rPr>
              <a:t> 22,9 cm </a:t>
            </a:r>
            <a:r>
              <a:rPr lang="en-US" sz="3200" dirty="0" err="1">
                <a:solidFill>
                  <a:srgbClr val="0070C0"/>
                </a:solidFill>
                <a:latin typeface="Times New Roman" panose="02020603050405020304" pitchFamily="18" charset="0"/>
                <a:cs typeface="Times New Roman" panose="02020603050405020304" pitchFamily="18" charset="0"/>
              </a:rPr>
              <a:t>như</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hình</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vẽ</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Hỏi</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đường</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chéo</a:t>
            </a:r>
            <a:r>
              <a:rPr lang="en-US" sz="3200" dirty="0">
                <a:solidFill>
                  <a:srgbClr val="0070C0"/>
                </a:solidFill>
                <a:latin typeface="Times New Roman" panose="02020603050405020304" pitchFamily="18" charset="0"/>
                <a:cs typeface="Times New Roman" panose="02020603050405020304" pitchFamily="18" charset="0"/>
              </a:rPr>
              <a:t> laptop </a:t>
            </a:r>
            <a:r>
              <a:rPr lang="en-US" sz="3200" dirty="0" err="1">
                <a:solidFill>
                  <a:srgbClr val="0070C0"/>
                </a:solidFill>
                <a:latin typeface="Times New Roman" panose="02020603050405020304" pitchFamily="18" charset="0"/>
                <a:cs typeface="Times New Roman" panose="02020603050405020304" pitchFamily="18" charset="0"/>
              </a:rPr>
              <a:t>dài</a:t>
            </a:r>
            <a:r>
              <a:rPr lang="en-US" sz="3200" dirty="0">
                <a:solidFill>
                  <a:srgbClr val="0070C0"/>
                </a:solidFill>
                <a:latin typeface="Times New Roman" panose="02020603050405020304" pitchFamily="18" charset="0"/>
                <a:cs typeface="Times New Roman" panose="02020603050405020304" pitchFamily="18" charset="0"/>
              </a:rPr>
              <a:t> bao </a:t>
            </a:r>
            <a:r>
              <a:rPr lang="en-US" sz="3200" dirty="0" err="1">
                <a:solidFill>
                  <a:srgbClr val="0070C0"/>
                </a:solidFill>
                <a:latin typeface="Times New Roman" panose="02020603050405020304" pitchFamily="18" charset="0"/>
                <a:cs typeface="Times New Roman" panose="02020603050405020304" pitchFamily="18" charset="0"/>
              </a:rPr>
              <a:t>nhiêu</a:t>
            </a:r>
            <a:r>
              <a:rPr lang="en-US" sz="3200" dirty="0">
                <a:solidFill>
                  <a:srgbClr val="0070C0"/>
                </a:solidFill>
                <a:latin typeface="Times New Roman" panose="02020603050405020304" pitchFamily="18" charset="0"/>
                <a:cs typeface="Times New Roman" panose="02020603050405020304" pitchFamily="18" charset="0"/>
              </a:rPr>
              <a:t> inch (làm </a:t>
            </a:r>
            <a:r>
              <a:rPr lang="en-US" sz="3200" dirty="0" err="1">
                <a:solidFill>
                  <a:srgbClr val="0070C0"/>
                </a:solidFill>
                <a:latin typeface="Times New Roman" panose="02020603050405020304" pitchFamily="18" charset="0"/>
                <a:cs typeface="Times New Roman" panose="02020603050405020304" pitchFamily="18" charset="0"/>
              </a:rPr>
              <a:t>tròn</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đến</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hàng</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đơn</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vị</a:t>
            </a:r>
            <a:r>
              <a:rPr lang="en-US" sz="3200" dirty="0">
                <a:solidFill>
                  <a:srgbClr val="0070C0"/>
                </a:solidFill>
                <a:latin typeface="Times New Roman" panose="02020603050405020304" pitchFamily="18" charset="0"/>
                <a:cs typeface="Times New Roman" panose="02020603050405020304" pitchFamily="18" charset="0"/>
              </a:rPr>
              <a:t>) ?</a:t>
            </a:r>
            <a:br>
              <a:rPr lang="en-US" sz="3200" dirty="0">
                <a:solidFill>
                  <a:srgbClr val="0070C0"/>
                </a:solidFill>
                <a:latin typeface="Times New Roman" panose="02020603050405020304" pitchFamily="18" charset="0"/>
                <a:cs typeface="Times New Roman" panose="02020603050405020304" pitchFamily="18" charset="0"/>
              </a:rPr>
            </a:br>
            <a:r>
              <a:rPr lang="en-US" sz="3200" dirty="0" err="1">
                <a:solidFill>
                  <a:srgbClr val="0070C0"/>
                </a:solidFill>
                <a:latin typeface="Times New Roman" panose="02020603050405020304" pitchFamily="18" charset="0"/>
                <a:cs typeface="Times New Roman" panose="02020603050405020304" pitchFamily="18" charset="0"/>
              </a:rPr>
              <a:t>Biết</a:t>
            </a:r>
            <a:r>
              <a:rPr lang="en-US" sz="3200" dirty="0">
                <a:solidFill>
                  <a:srgbClr val="0070C0"/>
                </a:solidFill>
                <a:latin typeface="Times New Roman" panose="02020603050405020304" pitchFamily="18" charset="0"/>
                <a:cs typeface="Times New Roman" panose="02020603050405020304" pitchFamily="18" charset="0"/>
              </a:rPr>
              <a:t> 1 inch    2,54 cm</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E7C5BD0F-5BEA-492E-8058-E657DCE1FEF5}"/>
                  </a:ext>
                </a:extLst>
              </p:cNvPr>
              <p:cNvSpPr txBox="1"/>
              <p:nvPr/>
            </p:nvSpPr>
            <p:spPr>
              <a:xfrm>
                <a:off x="2225040" y="1798410"/>
                <a:ext cx="701040" cy="52322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800" smtClean="0">
                          <a:solidFill>
                            <a:srgbClr val="0070C0"/>
                          </a:solidFill>
                          <a:latin typeface="Cambria Math" panose="02040503050406030204" pitchFamily="18" charset="0"/>
                        </a:rPr>
                        <m:t>≈</m:t>
                      </m:r>
                    </m:oMath>
                  </m:oMathPara>
                </a14:m>
                <a:endParaRPr lang="en-US" sz="2800" dirty="0"/>
              </a:p>
            </p:txBody>
          </p:sp>
        </mc:Choice>
        <mc:Fallback xmlns="">
          <p:sp>
            <p:nvSpPr>
              <p:cNvPr id="5" name="TextBox 4">
                <a:extLst>
                  <a:ext uri="{FF2B5EF4-FFF2-40B4-BE49-F238E27FC236}">
                    <a16:creationId xmlns:a16="http://schemas.microsoft.com/office/drawing/2014/main" id="{E7C5BD0F-5BEA-492E-8058-E657DCE1FEF5}"/>
                  </a:ext>
                </a:extLst>
              </p:cNvPr>
              <p:cNvSpPr txBox="1">
                <a:spLocks noRot="1" noChangeAspect="1" noMove="1" noResize="1" noEditPoints="1" noAdjustHandles="1" noChangeArrowheads="1" noChangeShapeType="1" noTextEdit="1"/>
              </p:cNvSpPr>
              <p:nvPr/>
            </p:nvSpPr>
            <p:spPr>
              <a:xfrm>
                <a:off x="2225040" y="1798410"/>
                <a:ext cx="701040" cy="523220"/>
              </a:xfrm>
              <a:prstGeom prst="rect">
                <a:avLst/>
              </a:prstGeom>
              <a:blipFill>
                <a:blip r:embed="rId2"/>
                <a:stretch>
                  <a:fillRect/>
                </a:stretch>
              </a:blipFill>
            </p:spPr>
            <p:txBody>
              <a:bodyPr/>
              <a:lstStyle/>
              <a:p>
                <a:r>
                  <a:rPr lang="en-US">
                    <a:noFill/>
                  </a:rPr>
                  <a:t> </a:t>
                </a:r>
              </a:p>
            </p:txBody>
          </p:sp>
        </mc:Fallback>
      </mc:AlternateContent>
      <p:sp>
        <p:nvSpPr>
          <p:cNvPr id="6" name="TextBox 5">
            <a:extLst>
              <a:ext uri="{FF2B5EF4-FFF2-40B4-BE49-F238E27FC236}">
                <a16:creationId xmlns:a16="http://schemas.microsoft.com/office/drawing/2014/main" id="{386FC13D-B2AE-4244-ABB1-D3B005AC4885}"/>
              </a:ext>
            </a:extLst>
          </p:cNvPr>
          <p:cNvSpPr txBox="1"/>
          <p:nvPr/>
        </p:nvSpPr>
        <p:spPr>
          <a:xfrm>
            <a:off x="240076" y="-188360"/>
            <a:ext cx="1237301" cy="661207"/>
          </a:xfrm>
          <a:prstGeom prst="rect">
            <a:avLst/>
          </a:prstGeom>
          <a:noFill/>
        </p:spPr>
        <p:txBody>
          <a:bodyPr wrap="square">
            <a:spAutoFit/>
          </a:bodyPr>
          <a:lstStyle/>
          <a:p>
            <a:pPr marL="0" marR="0">
              <a:lnSpc>
                <a:spcPct val="150000"/>
              </a:lnSpc>
              <a:spcBef>
                <a:spcPts val="0"/>
              </a:spcBef>
              <a:spcAft>
                <a:spcPts val="0"/>
              </a:spcAft>
            </a:pPr>
            <a:r>
              <a:rPr lang="en-US" sz="2800" dirty="0">
                <a:solidFill>
                  <a:srgbClr val="C00000"/>
                </a:solidFill>
                <a:latin typeface="Times New Roman" panose="02020603050405020304" pitchFamily="18" charset="0"/>
                <a:ea typeface="Calibri" panose="020F0502020204030204" pitchFamily="34" charset="0"/>
              </a:rPr>
              <a:t>Bài 1</a:t>
            </a:r>
            <a:endParaRPr lang="en-US" sz="2800" dirty="0">
              <a:solidFill>
                <a:srgbClr val="C00000"/>
              </a:solidFill>
              <a:effectLst/>
              <a:latin typeface="Times New Roman" panose="02020603050405020304" pitchFamily="18" charset="0"/>
              <a:ea typeface="Calibri" panose="020F0502020204030204" pitchFamily="34" charset="0"/>
            </a:endParaRPr>
          </a:p>
        </p:txBody>
      </p:sp>
      <p:pic>
        <p:nvPicPr>
          <p:cNvPr id="8" name="Content Placeholder 3">
            <a:extLst>
              <a:ext uri="{FF2B5EF4-FFF2-40B4-BE49-F238E27FC236}">
                <a16:creationId xmlns:a16="http://schemas.microsoft.com/office/drawing/2014/main" id="{97A150F0-FE9A-4433-94A6-4543D5B9E348}"/>
              </a:ext>
            </a:extLst>
          </p:cNvPr>
          <p:cNvPicPr>
            <a:picLocks noGrp="1" noChangeAspect="1"/>
          </p:cNvPicPr>
          <p:nvPr>
            <p:ph idx="1"/>
          </p:nvPr>
        </p:nvPicPr>
        <p:blipFill>
          <a:blip r:embed="rId3"/>
          <a:stretch>
            <a:fillRect/>
          </a:stretch>
        </p:blipFill>
        <p:spPr>
          <a:xfrm>
            <a:off x="858726" y="3123973"/>
            <a:ext cx="3898392" cy="2136648"/>
          </a:xfrm>
          <a:prstGeom prst="rect">
            <a:avLst/>
          </a:prstGeom>
        </p:spPr>
      </p:pic>
      <p:pic>
        <p:nvPicPr>
          <p:cNvPr id="9" name="Picture 8">
            <a:extLst>
              <a:ext uri="{FF2B5EF4-FFF2-40B4-BE49-F238E27FC236}">
                <a16:creationId xmlns:a16="http://schemas.microsoft.com/office/drawing/2014/main" id="{F395C80A-5E8E-447F-9654-17E1C6D86729}"/>
              </a:ext>
            </a:extLst>
          </p:cNvPr>
          <p:cNvPicPr>
            <a:picLocks noChangeAspect="1"/>
          </p:cNvPicPr>
          <p:nvPr/>
        </p:nvPicPr>
        <p:blipFill>
          <a:blip r:embed="rId4"/>
          <a:stretch>
            <a:fillRect/>
          </a:stretch>
        </p:blipFill>
        <p:spPr>
          <a:xfrm>
            <a:off x="6420263" y="3123973"/>
            <a:ext cx="3898392" cy="3085151"/>
          </a:xfrm>
          <a:prstGeom prst="rect">
            <a:avLst/>
          </a:prstGeom>
        </p:spPr>
      </p:pic>
    </p:spTree>
    <p:extLst>
      <p:ext uri="{BB962C8B-B14F-4D97-AF65-F5344CB8AC3E}">
        <p14:creationId xmlns:p14="http://schemas.microsoft.com/office/powerpoint/2010/main" val="42616437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96C3AC08-967D-470F-8450-6672C020680B}"/>
              </a:ext>
            </a:extLst>
          </p:cNvPr>
          <p:cNvGrpSpPr/>
          <p:nvPr/>
        </p:nvGrpSpPr>
        <p:grpSpPr>
          <a:xfrm>
            <a:off x="1414459" y="3578313"/>
            <a:ext cx="8652235" cy="661207"/>
            <a:chOff x="1414459" y="3578313"/>
            <a:chExt cx="8652235" cy="661207"/>
          </a:xfrm>
        </p:grpSpPr>
        <p:sp>
          <p:nvSpPr>
            <p:cNvPr id="5" name="TextBox 4">
              <a:extLst>
                <a:ext uri="{FF2B5EF4-FFF2-40B4-BE49-F238E27FC236}">
                  <a16:creationId xmlns:a16="http://schemas.microsoft.com/office/drawing/2014/main" id="{ECCDD124-8FFC-45CF-A65A-6B9C1CB4F7AA}"/>
                </a:ext>
              </a:extLst>
            </p:cNvPr>
            <p:cNvSpPr txBox="1"/>
            <p:nvPr/>
          </p:nvSpPr>
          <p:spPr>
            <a:xfrm>
              <a:off x="1414459" y="3578313"/>
              <a:ext cx="8652235" cy="661207"/>
            </a:xfrm>
            <a:prstGeom prst="rect">
              <a:avLst/>
            </a:prstGeom>
            <a:noFill/>
          </p:spPr>
          <p:txBody>
            <a:bodyPr wrap="square">
              <a:spAutoFit/>
            </a:bodyPr>
            <a:lstStyle/>
            <a:p>
              <a:pPr marL="0" marR="0">
                <a:lnSpc>
                  <a:spcPct val="150000"/>
                </a:lnSpc>
                <a:spcBef>
                  <a:spcPts val="0"/>
                </a:spcBef>
                <a:spcAft>
                  <a:spcPts val="0"/>
                </a:spcAft>
              </a:pPr>
              <a:r>
                <a:rPr lang="en-US" sz="2800" dirty="0" err="1">
                  <a:solidFill>
                    <a:srgbClr val="000000"/>
                  </a:solidFill>
                  <a:latin typeface="Times New Roman" panose="02020603050405020304" pitchFamily="18" charset="0"/>
                  <a:ea typeface="Calibri" panose="020F0502020204030204" pitchFamily="34" charset="0"/>
                </a:rPr>
                <a:t>Áp</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dụng</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địnhlý</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Pytago</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cho</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vuông</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tại</a:t>
              </a:r>
              <a:r>
                <a:rPr lang="en-US" sz="2800" dirty="0">
                  <a:solidFill>
                    <a:srgbClr val="000000"/>
                  </a:solidFill>
                  <a:latin typeface="Times New Roman" panose="02020603050405020304" pitchFamily="18" charset="0"/>
                  <a:ea typeface="Calibri" panose="020F0502020204030204" pitchFamily="34" charset="0"/>
                </a:rPr>
                <a:t> B </a:t>
              </a:r>
              <a:endParaRPr lang="en-US" sz="2800" dirty="0">
                <a:effectLst/>
                <a:latin typeface="Times New Roman" panose="02020603050405020304" pitchFamily="18" charset="0"/>
                <a:ea typeface="Calibri" panose="020F0502020204030204" pitchFamily="34" charset="0"/>
              </a:endParaRPr>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88B14775-BE79-493B-857F-AB7CFD026401}"/>
                    </a:ext>
                  </a:extLst>
                </p:cNvPr>
                <p:cNvSpPr txBox="1"/>
                <p:nvPr/>
              </p:nvSpPr>
              <p:spPr>
                <a:xfrm>
                  <a:off x="5547360" y="3716300"/>
                  <a:ext cx="1097280" cy="52322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800" i="1" smtClean="0">
                            <a:latin typeface="Cambria Math" panose="02040503050406030204" pitchFamily="18" charset="0"/>
                          </a:rPr>
                          <m:t>𝛥</m:t>
                        </m:r>
                        <m:r>
                          <a:rPr lang="en-US" sz="2800" i="1" smtClean="0">
                            <a:latin typeface="Cambria Math" panose="02040503050406030204" pitchFamily="18" charset="0"/>
                          </a:rPr>
                          <m:t>𝐴𝐵𝐶</m:t>
                        </m:r>
                      </m:oMath>
                    </m:oMathPara>
                  </a14:m>
                  <a:endParaRPr lang="en-US" sz="2800" dirty="0"/>
                </a:p>
              </p:txBody>
            </p:sp>
          </mc:Choice>
          <mc:Fallback xmlns="">
            <p:sp>
              <p:nvSpPr>
                <p:cNvPr id="11" name="TextBox 10">
                  <a:extLst>
                    <a:ext uri="{FF2B5EF4-FFF2-40B4-BE49-F238E27FC236}">
                      <a16:creationId xmlns:a16="http://schemas.microsoft.com/office/drawing/2014/main" id="{88B14775-BE79-493B-857F-AB7CFD026401}"/>
                    </a:ext>
                  </a:extLst>
                </p:cNvPr>
                <p:cNvSpPr txBox="1">
                  <a:spLocks noRot="1" noChangeAspect="1" noMove="1" noResize="1" noEditPoints="1" noAdjustHandles="1" noChangeArrowheads="1" noChangeShapeType="1" noTextEdit="1"/>
                </p:cNvSpPr>
                <p:nvPr/>
              </p:nvSpPr>
              <p:spPr>
                <a:xfrm>
                  <a:off x="5547360" y="3716300"/>
                  <a:ext cx="1097280" cy="523220"/>
                </a:xfrm>
                <a:prstGeom prst="rect">
                  <a:avLst/>
                </a:prstGeom>
                <a:blipFill>
                  <a:blip r:embed="rId2"/>
                  <a:stretch>
                    <a:fillRect/>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C5DA63C8-C094-4896-BE93-BACC5A79375D}"/>
                  </a:ext>
                </a:extLst>
              </p:cNvPr>
              <p:cNvSpPr txBox="1"/>
              <p:nvPr/>
            </p:nvSpPr>
            <p:spPr>
              <a:xfrm>
                <a:off x="752047" y="4550092"/>
                <a:ext cx="8986313" cy="63331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d>
                        <m:dPr>
                          <m:begChr m:val=""/>
                          <m:endChr m:val=""/>
                          <m:ctrlPr>
                            <a:rPr lang="en-US" sz="2800" i="1" smtClean="0">
                              <a:latin typeface="Cambria Math" panose="02040503050406030204" pitchFamily="18" charset="0"/>
                            </a:rPr>
                          </m:ctrlPr>
                        </m:dPr>
                        <m:e>
                          <m:r>
                            <a:rPr lang="en-US" sz="2800" i="1">
                              <a:latin typeface="Cambria Math" panose="02040503050406030204" pitchFamily="18" charset="0"/>
                            </a:rPr>
                            <m:t>𝐴𝐶</m:t>
                          </m:r>
                          <m:r>
                            <a:rPr lang="en-US" sz="2800" i="0">
                              <a:latin typeface="Cambria Math" panose="02040503050406030204" pitchFamily="18" charset="0"/>
                            </a:rPr>
                            <m:t>=</m:t>
                          </m:r>
                          <m:rad>
                            <m:radPr>
                              <m:degHide m:val="on"/>
                              <m:ctrlPr>
                                <a:rPr lang="en-US" sz="2800" i="1">
                                  <a:solidFill>
                                    <a:srgbClr val="836967"/>
                                  </a:solidFill>
                                  <a:latin typeface="Cambria Math" panose="02040503050406030204" pitchFamily="18" charset="0"/>
                                </a:rPr>
                              </m:ctrlPr>
                            </m:radPr>
                            <m:deg/>
                            <m:e>
                              <m:r>
                                <a:rPr lang="en-US" sz="2800" i="1">
                                  <a:latin typeface="Cambria Math" panose="02040503050406030204" pitchFamily="18" charset="0"/>
                                </a:rPr>
                                <m:t>𝐴</m:t>
                              </m:r>
                              <m:sSup>
                                <m:sSupPr>
                                  <m:ctrlPr>
                                    <a:rPr lang="en-US" sz="2800" i="1">
                                      <a:solidFill>
                                        <a:srgbClr val="836967"/>
                                      </a:solidFill>
                                      <a:latin typeface="Cambria Math" panose="02040503050406030204" pitchFamily="18" charset="0"/>
                                    </a:rPr>
                                  </m:ctrlPr>
                                </m:sSupPr>
                                <m:e>
                                  <m:r>
                                    <a:rPr lang="en-US" sz="2800" i="1">
                                      <a:latin typeface="Cambria Math" panose="02040503050406030204" pitchFamily="18" charset="0"/>
                                    </a:rPr>
                                    <m:t>𝐵</m:t>
                                  </m:r>
                                </m:e>
                                <m:sup>
                                  <m:r>
                                    <a:rPr lang="en-US" sz="2800" i="0">
                                      <a:latin typeface="Cambria Math" panose="02040503050406030204" pitchFamily="18" charset="0"/>
                                    </a:rPr>
                                    <m:t>2</m:t>
                                  </m:r>
                                </m:sup>
                              </m:sSup>
                              <m:r>
                                <a:rPr lang="en-US" sz="2800" i="0">
                                  <a:latin typeface="Cambria Math" panose="02040503050406030204" pitchFamily="18" charset="0"/>
                                </a:rPr>
                                <m:t>+</m:t>
                              </m:r>
                              <m:r>
                                <a:rPr lang="en-US" sz="2800" i="1">
                                  <a:latin typeface="Cambria Math" panose="02040503050406030204" pitchFamily="18" charset="0"/>
                                </a:rPr>
                                <m:t>𝐵</m:t>
                              </m:r>
                              <m:sSup>
                                <m:sSupPr>
                                  <m:ctrlPr>
                                    <a:rPr lang="en-US" sz="2800" i="1">
                                      <a:solidFill>
                                        <a:srgbClr val="836967"/>
                                      </a:solidFill>
                                      <a:latin typeface="Cambria Math" panose="02040503050406030204" pitchFamily="18" charset="0"/>
                                    </a:rPr>
                                  </m:ctrlPr>
                                </m:sSupPr>
                                <m:e>
                                  <m:r>
                                    <a:rPr lang="en-US" sz="2800" i="1">
                                      <a:latin typeface="Cambria Math" panose="02040503050406030204" pitchFamily="18" charset="0"/>
                                    </a:rPr>
                                    <m:t>𝐶</m:t>
                                  </m:r>
                                </m:e>
                                <m:sup>
                                  <m:r>
                                    <a:rPr lang="en-US" sz="2800" i="0">
                                      <a:latin typeface="Cambria Math" panose="02040503050406030204" pitchFamily="18" charset="0"/>
                                    </a:rPr>
                                    <m:t>2</m:t>
                                  </m:r>
                                </m:sup>
                              </m:sSup>
                            </m:e>
                          </m:rad>
                          <m:r>
                            <a:rPr lang="en-US" sz="2800" i="0">
                              <a:latin typeface="Cambria Math" panose="02040503050406030204" pitchFamily="18" charset="0"/>
                            </a:rPr>
                            <m:t>=</m:t>
                          </m:r>
                          <m:rad>
                            <m:radPr>
                              <m:degHide m:val="on"/>
                              <m:ctrlPr>
                                <a:rPr lang="en-US" sz="2800" i="1">
                                  <a:solidFill>
                                    <a:srgbClr val="836967"/>
                                  </a:solidFill>
                                  <a:latin typeface="Cambria Math" panose="02040503050406030204" pitchFamily="18" charset="0"/>
                                </a:rPr>
                              </m:ctrlPr>
                            </m:radPr>
                            <m:deg/>
                            <m:e>
                              <m:r>
                                <a:rPr lang="en-US" sz="2800" i="0">
                                  <a:latin typeface="Cambria Math" panose="02040503050406030204" pitchFamily="18" charset="0"/>
                                </a:rPr>
                                <m:t>36,</m:t>
                              </m:r>
                              <m:sSup>
                                <m:sSupPr>
                                  <m:ctrlPr>
                                    <a:rPr lang="en-US" sz="2800" i="1">
                                      <a:solidFill>
                                        <a:srgbClr val="836967"/>
                                      </a:solidFill>
                                      <a:latin typeface="Cambria Math" panose="02040503050406030204" pitchFamily="18" charset="0"/>
                                    </a:rPr>
                                  </m:ctrlPr>
                                </m:sSupPr>
                                <m:e>
                                  <m:r>
                                    <a:rPr lang="en-US" sz="2800" i="0">
                                      <a:latin typeface="Cambria Math" panose="02040503050406030204" pitchFamily="18" charset="0"/>
                                    </a:rPr>
                                    <m:t>6</m:t>
                                  </m:r>
                                </m:e>
                                <m:sup>
                                  <m:r>
                                    <a:rPr lang="en-US" sz="2800" i="0">
                                      <a:latin typeface="Cambria Math" panose="02040503050406030204" pitchFamily="18" charset="0"/>
                                    </a:rPr>
                                    <m:t>2</m:t>
                                  </m:r>
                                </m:sup>
                              </m:sSup>
                              <m:r>
                                <a:rPr lang="en-US" sz="2800" i="0">
                                  <a:latin typeface="Cambria Math" panose="02040503050406030204" pitchFamily="18" charset="0"/>
                                </a:rPr>
                                <m:t>+22,</m:t>
                              </m:r>
                              <m:sSup>
                                <m:sSupPr>
                                  <m:ctrlPr>
                                    <a:rPr lang="en-US" sz="2800" i="1">
                                      <a:solidFill>
                                        <a:srgbClr val="836967"/>
                                      </a:solidFill>
                                      <a:latin typeface="Cambria Math" panose="02040503050406030204" pitchFamily="18" charset="0"/>
                                    </a:rPr>
                                  </m:ctrlPr>
                                </m:sSupPr>
                                <m:e>
                                  <m:r>
                                    <a:rPr lang="en-US" sz="2800" i="0">
                                      <a:latin typeface="Cambria Math" panose="02040503050406030204" pitchFamily="18" charset="0"/>
                                    </a:rPr>
                                    <m:t>9</m:t>
                                  </m:r>
                                </m:e>
                                <m:sup>
                                  <m:r>
                                    <a:rPr lang="en-US" sz="2800" i="0">
                                      <a:latin typeface="Cambria Math" panose="02040503050406030204" pitchFamily="18" charset="0"/>
                                    </a:rPr>
                                    <m:t>2</m:t>
                                  </m:r>
                                </m:sup>
                              </m:sSup>
                            </m:e>
                          </m:rad>
                          <m:r>
                            <a:rPr lang="en-US" sz="2800" i="0">
                              <a:latin typeface="Cambria Math" panose="02040503050406030204" pitchFamily="18" charset="0"/>
                            </a:rPr>
                            <m:t>≈43,17</m:t>
                          </m:r>
                          <m:r>
                            <a:rPr lang="en-US" sz="2800" b="0" i="0" smtClean="0">
                              <a:latin typeface="Cambria Math" panose="02040503050406030204" pitchFamily="18" charset="0"/>
                            </a:rPr>
                            <m:t>4</m:t>
                          </m:r>
                          <m:d>
                            <m:dPr>
                              <m:begChr m:val=""/>
                              <m:endChr m:val=""/>
                              <m:ctrlPr>
                                <a:rPr lang="en-US" sz="2800" i="1">
                                  <a:latin typeface="Cambria Math" panose="02040503050406030204" pitchFamily="18" charset="0"/>
                                </a:rPr>
                              </m:ctrlPr>
                            </m:dPr>
                            <m:e>
                              <m:r>
                                <a:rPr lang="en-US" sz="2800" i="0">
                                  <a:latin typeface="Cambria Math" panose="02040503050406030204" pitchFamily="18" charset="0"/>
                                </a:rPr>
                                <m:t>(</m:t>
                              </m:r>
                            </m:e>
                          </m:d>
                          <m:r>
                            <a:rPr lang="en-US" sz="2800" i="1">
                              <a:latin typeface="Cambria Math" panose="02040503050406030204" pitchFamily="18" charset="0"/>
                            </a:rPr>
                            <m:t>𝑐𝑚</m:t>
                          </m:r>
                          <m:r>
                            <a:rPr lang="en-US" sz="2800" i="0">
                              <a:latin typeface="Cambria Math" panose="02040503050406030204" pitchFamily="18" charset="0"/>
                            </a:rPr>
                            <m:t>)</m:t>
                          </m:r>
                        </m:e>
                      </m:d>
                    </m:oMath>
                  </m:oMathPara>
                </a14:m>
                <a:endParaRPr lang="en-US" sz="2800" dirty="0"/>
              </a:p>
            </p:txBody>
          </p:sp>
        </mc:Choice>
        <mc:Fallback xmlns="">
          <p:sp>
            <p:nvSpPr>
              <p:cNvPr id="13" name="TextBox 12">
                <a:extLst>
                  <a:ext uri="{FF2B5EF4-FFF2-40B4-BE49-F238E27FC236}">
                    <a16:creationId xmlns:a16="http://schemas.microsoft.com/office/drawing/2014/main" id="{C5DA63C8-C094-4896-BE93-BACC5A79375D}"/>
                  </a:ext>
                </a:extLst>
              </p:cNvPr>
              <p:cNvSpPr txBox="1">
                <a:spLocks noRot="1" noChangeAspect="1" noMove="1" noResize="1" noEditPoints="1" noAdjustHandles="1" noChangeArrowheads="1" noChangeShapeType="1" noTextEdit="1"/>
              </p:cNvSpPr>
              <p:nvPr/>
            </p:nvSpPr>
            <p:spPr>
              <a:xfrm>
                <a:off x="752047" y="4550092"/>
                <a:ext cx="8986313" cy="633315"/>
              </a:xfrm>
              <a:prstGeom prst="rect">
                <a:avLst/>
              </a:prstGeom>
              <a:blipFill>
                <a:blip r:embed="rId3"/>
                <a:stretch>
                  <a:fillRect/>
                </a:stretch>
              </a:blipFill>
            </p:spPr>
            <p:txBody>
              <a:bodyPr/>
              <a:lstStyle/>
              <a:p>
                <a:r>
                  <a:rPr lang="en-US">
                    <a:noFill/>
                  </a:rPr>
                  <a:t> </a:t>
                </a:r>
              </a:p>
            </p:txBody>
          </p:sp>
        </mc:Fallback>
      </mc:AlternateContent>
      <p:sp>
        <p:nvSpPr>
          <p:cNvPr id="14" name="TextBox 13">
            <a:extLst>
              <a:ext uri="{FF2B5EF4-FFF2-40B4-BE49-F238E27FC236}">
                <a16:creationId xmlns:a16="http://schemas.microsoft.com/office/drawing/2014/main" id="{70515DD5-1E77-4FEC-8C3E-81FA8127EF05}"/>
              </a:ext>
            </a:extLst>
          </p:cNvPr>
          <p:cNvSpPr txBox="1"/>
          <p:nvPr/>
        </p:nvSpPr>
        <p:spPr>
          <a:xfrm>
            <a:off x="1414458" y="5360612"/>
            <a:ext cx="8652235" cy="661207"/>
          </a:xfrm>
          <a:prstGeom prst="rect">
            <a:avLst/>
          </a:prstGeom>
          <a:noFill/>
        </p:spPr>
        <p:txBody>
          <a:bodyPr wrap="square">
            <a:spAutoFit/>
          </a:bodyPr>
          <a:lstStyle/>
          <a:p>
            <a:pPr marL="0" marR="0">
              <a:lnSpc>
                <a:spcPct val="150000"/>
              </a:lnSpc>
              <a:spcBef>
                <a:spcPts val="0"/>
              </a:spcBef>
              <a:spcAft>
                <a:spcPts val="0"/>
              </a:spcAft>
            </a:pPr>
            <a:r>
              <a:rPr lang="en-US" sz="2800" dirty="0" err="1">
                <a:solidFill>
                  <a:srgbClr val="000000"/>
                </a:solidFill>
                <a:latin typeface="Times New Roman" panose="02020603050405020304" pitchFamily="18" charset="0"/>
                <a:ea typeface="Calibri" panose="020F0502020204030204" pitchFamily="34" charset="0"/>
              </a:rPr>
              <a:t>Số</a:t>
            </a:r>
            <a:r>
              <a:rPr lang="en-US" sz="2800" dirty="0">
                <a:solidFill>
                  <a:srgbClr val="000000"/>
                </a:solidFill>
                <a:latin typeface="Times New Roman" panose="02020603050405020304" pitchFamily="18" charset="0"/>
                <a:ea typeface="Calibri" panose="020F0502020204030204" pitchFamily="34" charset="0"/>
              </a:rPr>
              <a:t> inch </a:t>
            </a:r>
            <a:r>
              <a:rPr lang="en-US" sz="2800" dirty="0" err="1">
                <a:solidFill>
                  <a:srgbClr val="000000"/>
                </a:solidFill>
                <a:latin typeface="Times New Roman" panose="02020603050405020304" pitchFamily="18" charset="0"/>
                <a:ea typeface="Calibri" panose="020F0502020204030204" pitchFamily="34" charset="0"/>
              </a:rPr>
              <a:t>của</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đường</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chéo</a:t>
            </a:r>
            <a:r>
              <a:rPr lang="en-US" sz="2800" dirty="0">
                <a:solidFill>
                  <a:srgbClr val="000000"/>
                </a:solidFill>
                <a:latin typeface="Times New Roman" panose="02020603050405020304" pitchFamily="18" charset="0"/>
                <a:ea typeface="Calibri" panose="020F0502020204030204" pitchFamily="34" charset="0"/>
              </a:rPr>
              <a:t> laptop </a:t>
            </a:r>
            <a:r>
              <a:rPr lang="en-US" sz="2800" dirty="0" err="1">
                <a:solidFill>
                  <a:srgbClr val="000000"/>
                </a:solidFill>
                <a:latin typeface="Times New Roman" panose="02020603050405020304" pitchFamily="18" charset="0"/>
                <a:ea typeface="Calibri" panose="020F0502020204030204" pitchFamily="34" charset="0"/>
              </a:rPr>
              <a:t>là</a:t>
            </a:r>
            <a:r>
              <a:rPr lang="en-US" sz="2800" dirty="0">
                <a:solidFill>
                  <a:srgbClr val="000000"/>
                </a:solidFill>
                <a:latin typeface="Times New Roman" panose="02020603050405020304" pitchFamily="18" charset="0"/>
                <a:ea typeface="Calibri" panose="020F0502020204030204" pitchFamily="34" charset="0"/>
              </a:rPr>
              <a:t>:</a:t>
            </a:r>
            <a:endParaRPr lang="en-US" sz="2800" dirty="0">
              <a:effectLst/>
              <a:latin typeface="Times New Roman" panose="02020603050405020304" pitchFamily="18" charset="0"/>
              <a:ea typeface="Calibri" panose="020F0502020204030204" pitchFamily="34" charset="0"/>
            </a:endParaRPr>
          </a:p>
        </p:txBody>
      </p: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362B70BA-A967-48BC-904A-5B66FBD30B3A}"/>
                  </a:ext>
                </a:extLst>
              </p:cNvPr>
              <p:cNvSpPr txBox="1"/>
              <p:nvPr/>
            </p:nvSpPr>
            <p:spPr>
              <a:xfrm>
                <a:off x="6159660" y="5493979"/>
                <a:ext cx="4206240" cy="52322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d>
                        <m:dPr>
                          <m:begChr m:val=""/>
                          <m:endChr m:val=""/>
                          <m:ctrlPr>
                            <a:rPr lang="en-US" sz="2800" i="1" smtClean="0">
                              <a:latin typeface="Cambria Math" panose="02040503050406030204" pitchFamily="18" charset="0"/>
                            </a:rPr>
                          </m:ctrlPr>
                        </m:dPr>
                        <m:e>
                          <m:r>
                            <a:rPr lang="en-US" sz="2800">
                              <a:latin typeface="Cambria Math" panose="02040503050406030204" pitchFamily="18" charset="0"/>
                            </a:rPr>
                            <m:t>43</m:t>
                          </m:r>
                          <m:r>
                            <a:rPr lang="en-US" sz="2800" i="0">
                              <a:latin typeface="Cambria Math" panose="02040503050406030204" pitchFamily="18" charset="0"/>
                            </a:rPr>
                            <m:t>,17</m:t>
                          </m:r>
                          <m:r>
                            <a:rPr lang="en-US" sz="2800" b="0" i="0" smtClean="0">
                              <a:latin typeface="Cambria Math" panose="02040503050406030204" pitchFamily="18" charset="0"/>
                            </a:rPr>
                            <m:t>4</m:t>
                          </m:r>
                          <m:r>
                            <a:rPr lang="en-US" sz="2800" i="0">
                              <a:latin typeface="Cambria Math" panose="02040503050406030204" pitchFamily="18" charset="0"/>
                            </a:rPr>
                            <m:t>:2,54≈17</m:t>
                          </m:r>
                          <m:d>
                            <m:dPr>
                              <m:begChr m:val=""/>
                              <m:endChr m:val=""/>
                              <m:ctrlPr>
                                <a:rPr lang="en-US" sz="2800" i="1">
                                  <a:latin typeface="Cambria Math" panose="02040503050406030204" pitchFamily="18" charset="0"/>
                                </a:rPr>
                              </m:ctrlPr>
                            </m:dPr>
                            <m:e>
                              <m:r>
                                <a:rPr lang="en-US" sz="2800" i="0">
                                  <a:latin typeface="Cambria Math" panose="02040503050406030204" pitchFamily="18" charset="0"/>
                                </a:rPr>
                                <m:t>(</m:t>
                              </m:r>
                            </m:e>
                          </m:d>
                          <m:r>
                            <a:rPr lang="en-US" sz="2800" i="1">
                              <a:latin typeface="Cambria Math" panose="02040503050406030204" pitchFamily="18" charset="0"/>
                            </a:rPr>
                            <m:t>𝑖𝑛𝑐h</m:t>
                          </m:r>
                          <m:r>
                            <a:rPr lang="en-US" sz="2800" i="0">
                              <a:latin typeface="Cambria Math" panose="02040503050406030204" pitchFamily="18" charset="0"/>
                            </a:rPr>
                            <m:t>)</m:t>
                          </m:r>
                        </m:e>
                      </m:d>
                    </m:oMath>
                  </m:oMathPara>
                </a14:m>
                <a:endParaRPr lang="en-US" sz="2800" dirty="0">
                  <a:latin typeface="Times New Roman" panose="02020603050405020304" pitchFamily="18" charset="0"/>
                  <a:cs typeface="Times New Roman" panose="02020603050405020304" pitchFamily="18" charset="0"/>
                </a:endParaRPr>
              </a:p>
            </p:txBody>
          </p:sp>
        </mc:Choice>
        <mc:Fallback xmlns="">
          <p:sp>
            <p:nvSpPr>
              <p:cNvPr id="16" name="TextBox 15">
                <a:extLst>
                  <a:ext uri="{FF2B5EF4-FFF2-40B4-BE49-F238E27FC236}">
                    <a16:creationId xmlns:a16="http://schemas.microsoft.com/office/drawing/2014/main" id="{362B70BA-A967-48BC-904A-5B66FBD30B3A}"/>
                  </a:ext>
                </a:extLst>
              </p:cNvPr>
              <p:cNvSpPr txBox="1">
                <a:spLocks noRot="1" noChangeAspect="1" noMove="1" noResize="1" noEditPoints="1" noAdjustHandles="1" noChangeArrowheads="1" noChangeShapeType="1" noTextEdit="1"/>
              </p:cNvSpPr>
              <p:nvPr/>
            </p:nvSpPr>
            <p:spPr>
              <a:xfrm>
                <a:off x="6159660" y="5493979"/>
                <a:ext cx="4206240" cy="523220"/>
              </a:xfrm>
              <a:prstGeom prst="rect">
                <a:avLst/>
              </a:prstGeom>
              <a:blipFill>
                <a:blip r:embed="rId4"/>
                <a:stretch>
                  <a:fillRect/>
                </a:stretch>
              </a:blipFill>
            </p:spPr>
            <p:txBody>
              <a:bodyPr/>
              <a:lstStyle/>
              <a:p>
                <a:r>
                  <a:rPr lang="en-US">
                    <a:noFill/>
                  </a:rPr>
                  <a:t> </a:t>
                </a:r>
              </a:p>
            </p:txBody>
          </p:sp>
        </mc:Fallback>
      </mc:AlternateContent>
      <p:pic>
        <p:nvPicPr>
          <p:cNvPr id="9" name="Content Placeholder 3">
            <a:extLst>
              <a:ext uri="{FF2B5EF4-FFF2-40B4-BE49-F238E27FC236}">
                <a16:creationId xmlns:a16="http://schemas.microsoft.com/office/drawing/2014/main" id="{F501DE28-1D54-4F07-A4D0-D32A9D7DD7C1}"/>
              </a:ext>
            </a:extLst>
          </p:cNvPr>
          <p:cNvPicPr>
            <a:picLocks noGrp="1" noChangeAspect="1"/>
          </p:cNvPicPr>
          <p:nvPr>
            <p:ph idx="1"/>
          </p:nvPr>
        </p:nvPicPr>
        <p:blipFill>
          <a:blip r:embed="rId5"/>
          <a:stretch>
            <a:fillRect/>
          </a:stretch>
        </p:blipFill>
        <p:spPr>
          <a:xfrm>
            <a:off x="752047" y="171260"/>
            <a:ext cx="3898392" cy="2136648"/>
          </a:xfrm>
          <a:prstGeom prst="rect">
            <a:avLst/>
          </a:prstGeom>
        </p:spPr>
      </p:pic>
      <p:pic>
        <p:nvPicPr>
          <p:cNvPr id="10" name="Picture 9">
            <a:extLst>
              <a:ext uri="{FF2B5EF4-FFF2-40B4-BE49-F238E27FC236}">
                <a16:creationId xmlns:a16="http://schemas.microsoft.com/office/drawing/2014/main" id="{8F399617-966F-4777-AF9D-D5139D76A073}"/>
              </a:ext>
            </a:extLst>
          </p:cNvPr>
          <p:cNvPicPr>
            <a:picLocks noChangeAspect="1"/>
          </p:cNvPicPr>
          <p:nvPr/>
        </p:nvPicPr>
        <p:blipFill>
          <a:blip r:embed="rId6"/>
          <a:stretch>
            <a:fillRect/>
          </a:stretch>
        </p:blipFill>
        <p:spPr>
          <a:xfrm>
            <a:off x="6313584" y="171260"/>
            <a:ext cx="3898392" cy="3085151"/>
          </a:xfrm>
          <a:prstGeom prst="rect">
            <a:avLst/>
          </a:prstGeom>
        </p:spPr>
      </p:pic>
    </p:spTree>
    <p:extLst>
      <p:ext uri="{BB962C8B-B14F-4D97-AF65-F5344CB8AC3E}">
        <p14:creationId xmlns:p14="http://schemas.microsoft.com/office/powerpoint/2010/main" val="2278439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additive="base">
                                        <p:cTn id="18" dur="500" fill="hold"/>
                                        <p:tgtEl>
                                          <p:spTgt spid="14"/>
                                        </p:tgtEl>
                                        <p:attrNameLst>
                                          <p:attrName>ppt_x</p:attrName>
                                        </p:attrNameLst>
                                      </p:cBhvr>
                                      <p:tavLst>
                                        <p:tav tm="0">
                                          <p:val>
                                            <p:strVal val="0-#ppt_w/2"/>
                                          </p:val>
                                        </p:tav>
                                        <p:tav tm="100000">
                                          <p:val>
                                            <p:strVal val="#ppt_x"/>
                                          </p:val>
                                        </p:tav>
                                      </p:tavLst>
                                    </p:anim>
                                    <p:anim calcmode="lin" valueType="num">
                                      <p:cBhvr additive="base">
                                        <p:cTn id="19"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additive="base">
                                        <p:cTn id="24" dur="500" fill="hold"/>
                                        <p:tgtEl>
                                          <p:spTgt spid="16"/>
                                        </p:tgtEl>
                                        <p:attrNameLst>
                                          <p:attrName>ppt_x</p:attrName>
                                        </p:attrNameLst>
                                      </p:cBhvr>
                                      <p:tavLst>
                                        <p:tav tm="0">
                                          <p:val>
                                            <p:strVal val="#ppt_x"/>
                                          </p:val>
                                        </p:tav>
                                        <p:tav tm="100000">
                                          <p:val>
                                            <p:strVal val="#ppt_x"/>
                                          </p:val>
                                        </p:tav>
                                      </p:tavLst>
                                    </p:anim>
                                    <p:anim calcmode="lin" valueType="num">
                                      <p:cBhvr additive="base">
                                        <p:cTn id="25"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Object 19">
            <a:extLst>
              <a:ext uri="{FF2B5EF4-FFF2-40B4-BE49-F238E27FC236}">
                <a16:creationId xmlns:a16="http://schemas.microsoft.com/office/drawing/2014/main" id="{72FBD190-55A4-445E-B204-AE18EB30DC52}"/>
              </a:ext>
            </a:extLst>
          </p:cNvPr>
          <p:cNvGraphicFramePr>
            <a:graphicFrameLocks noChangeAspect="1"/>
          </p:cNvGraphicFramePr>
          <p:nvPr>
            <p:extLst>
              <p:ext uri="{D42A27DB-BD31-4B8C-83A1-F6EECF244321}">
                <p14:modId xmlns:p14="http://schemas.microsoft.com/office/powerpoint/2010/main" val="1683088155"/>
              </p:ext>
            </p:extLst>
          </p:nvPr>
        </p:nvGraphicFramePr>
        <p:xfrm>
          <a:off x="4160838" y="985838"/>
          <a:ext cx="1014412" cy="455612"/>
        </p:xfrm>
        <a:graphic>
          <a:graphicData uri="http://schemas.openxmlformats.org/presentationml/2006/ole">
            <mc:AlternateContent xmlns:mc="http://schemas.openxmlformats.org/markup-compatibility/2006">
              <mc:Choice xmlns:v="urn:schemas-microsoft-com:vml" Requires="v">
                <p:oleObj spid="_x0000_s1026" name="Equation" r:id="rId3" imgW="520560" imgH="228600" progId="Equation.DSMT4">
                  <p:embed/>
                </p:oleObj>
              </mc:Choice>
              <mc:Fallback>
                <p:oleObj name="Equation" r:id="rId3" imgW="520560" imgH="228600" progId="Equation.DSMT4">
                  <p:embed/>
                  <p:pic>
                    <p:nvPicPr>
                      <p:cNvPr id="0" name="Object 20"/>
                      <p:cNvPicPr>
                        <a:picLocks noChangeAspect="1" noChangeArrowheads="1"/>
                      </p:cNvPicPr>
                      <p:nvPr/>
                    </p:nvPicPr>
                    <p:blipFill>
                      <a:blip r:embed="rId4"/>
                      <a:srcRect/>
                      <a:stretch>
                        <a:fillRect/>
                      </a:stretch>
                    </p:blipFill>
                    <p:spPr bwMode="auto">
                      <a:xfrm>
                        <a:off x="4160838" y="985838"/>
                        <a:ext cx="1014412" cy="455612"/>
                      </a:xfrm>
                      <a:prstGeom prst="rect">
                        <a:avLst/>
                      </a:prstGeom>
                      <a:noFill/>
                    </p:spPr>
                  </p:pic>
                </p:oleObj>
              </mc:Fallback>
            </mc:AlternateContent>
          </a:graphicData>
        </a:graphic>
      </p:graphicFrame>
      <p:pic>
        <p:nvPicPr>
          <p:cNvPr id="1043" name="Picture 12">
            <a:extLst>
              <a:ext uri="{FF2B5EF4-FFF2-40B4-BE49-F238E27FC236}">
                <a16:creationId xmlns:a16="http://schemas.microsoft.com/office/drawing/2014/main" id="{DE5B9993-ADBA-44FA-BD59-0A0B9F8B78D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17334" y="3742921"/>
            <a:ext cx="5352120" cy="304895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1" name="Object 20">
            <a:extLst>
              <a:ext uri="{FF2B5EF4-FFF2-40B4-BE49-F238E27FC236}">
                <a16:creationId xmlns:a16="http://schemas.microsoft.com/office/drawing/2014/main" id="{8E0EF534-D03A-4DA8-8C0E-176F39447E36}"/>
              </a:ext>
            </a:extLst>
          </p:cNvPr>
          <p:cNvGraphicFramePr>
            <a:graphicFrameLocks noChangeAspect="1"/>
          </p:cNvGraphicFramePr>
          <p:nvPr>
            <p:extLst>
              <p:ext uri="{D42A27DB-BD31-4B8C-83A1-F6EECF244321}">
                <p14:modId xmlns:p14="http://schemas.microsoft.com/office/powerpoint/2010/main" val="773746606"/>
              </p:ext>
            </p:extLst>
          </p:nvPr>
        </p:nvGraphicFramePr>
        <p:xfrm>
          <a:off x="2063496" y="2185225"/>
          <a:ext cx="1153838" cy="446647"/>
        </p:xfrm>
        <a:graphic>
          <a:graphicData uri="http://schemas.openxmlformats.org/presentationml/2006/ole">
            <mc:AlternateContent xmlns:mc="http://schemas.openxmlformats.org/markup-compatibility/2006">
              <mc:Choice xmlns:v="urn:schemas-microsoft-com:vml" Requires="v">
                <p:oleObj spid="_x0000_s1027" name="Equation" r:id="rId6" imgW="634725" imgH="228501" progId="Equation.DSMT4">
                  <p:embed/>
                </p:oleObj>
              </mc:Choice>
              <mc:Fallback>
                <p:oleObj name="Equation" r:id="rId6" imgW="634725" imgH="228501" progId="Equation.DSMT4">
                  <p:embed/>
                  <p:pic>
                    <p:nvPicPr>
                      <p:cNvPr id="0" name="Object 1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63496" y="2185225"/>
                        <a:ext cx="1153838" cy="446647"/>
                      </a:xfrm>
                      <a:prstGeom prst="rect">
                        <a:avLst/>
                      </a:prstGeom>
                      <a:noFill/>
                    </p:spPr>
                  </p:pic>
                </p:oleObj>
              </mc:Fallback>
            </mc:AlternateContent>
          </a:graphicData>
        </a:graphic>
      </p:graphicFrame>
      <p:sp>
        <p:nvSpPr>
          <p:cNvPr id="22" name="Rectangle 21">
            <a:extLst>
              <a:ext uri="{FF2B5EF4-FFF2-40B4-BE49-F238E27FC236}">
                <a16:creationId xmlns:a16="http://schemas.microsoft.com/office/drawing/2014/main" id="{BBC3E6D3-F4F6-4F02-87EB-6C98C63241F9}"/>
              </a:ext>
            </a:extLst>
          </p:cNvPr>
          <p:cNvSpPr>
            <a:spLocks noChangeArrowheads="1"/>
          </p:cNvSpPr>
          <p:nvPr/>
        </p:nvSpPr>
        <p:spPr bwMode="auto">
          <a:xfrm>
            <a:off x="1057319" y="597268"/>
            <a:ext cx="10857053"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a:ln>
                  <a:noFill/>
                </a:ln>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Bài 2: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Tốc</a:t>
            </a:r>
            <a:r>
              <a:rPr kumimoji="0" lang="en-US" altLang="en-US" sz="24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độ</a:t>
            </a:r>
            <a:r>
              <a:rPr kumimoji="0" lang="en-US" altLang="en-US" sz="24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của</a:t>
            </a:r>
            <a:r>
              <a:rPr kumimoji="0" lang="en-US" altLang="en-US" sz="24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một</a:t>
            </a:r>
            <a:r>
              <a:rPr kumimoji="0" lang="en-US" altLang="en-US" sz="24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chiếc</a:t>
            </a:r>
            <a:r>
              <a:rPr kumimoji="0" lang="en-US" altLang="en-US" sz="24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canô</a:t>
            </a:r>
            <a:r>
              <a:rPr kumimoji="0" lang="en-US" altLang="en-US" sz="24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và</a:t>
            </a:r>
            <a:r>
              <a:rPr kumimoji="0" lang="en-US" altLang="en-US" sz="24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độ</a:t>
            </a:r>
            <a:r>
              <a:rPr kumimoji="0" lang="en-US" altLang="en-US" sz="24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dài</a:t>
            </a:r>
            <a:r>
              <a:rPr kumimoji="0" lang="en-US" altLang="en-US" sz="24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đường</a:t>
            </a:r>
            <a:r>
              <a:rPr kumimoji="0" lang="en-US" altLang="en-US" sz="24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sóng</a:t>
            </a:r>
            <a:r>
              <a:rPr kumimoji="0" lang="en-US" altLang="en-US" sz="24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nước</a:t>
            </a:r>
            <a:r>
              <a:rPr kumimoji="0" lang="en-US" altLang="en-US" sz="24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để</a:t>
            </a:r>
            <a:r>
              <a:rPr kumimoji="0" lang="en-US" altLang="en-US" sz="24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lại</a:t>
            </a:r>
            <a:r>
              <a:rPr kumimoji="0" lang="en-US" altLang="en-US" sz="24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sau</a:t>
            </a:r>
            <a:r>
              <a:rPr kumimoji="0" lang="en-US" altLang="en-US" sz="24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đuôi</a:t>
            </a:r>
            <a:r>
              <a:rPr kumimoji="0" lang="en-US" altLang="en-US" sz="24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của</a:t>
            </a:r>
            <a:r>
              <a:rPr kumimoji="0" lang="en-US" altLang="en-US" sz="24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nó</a:t>
            </a:r>
            <a:r>
              <a:rPr kumimoji="0" lang="en-US" altLang="en-US" sz="24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được</a:t>
            </a:r>
            <a:r>
              <a:rPr kumimoji="0" lang="en-US" altLang="en-US" sz="24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cho</a:t>
            </a:r>
            <a:r>
              <a:rPr kumimoji="0" lang="en-US" altLang="en-US" sz="24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bởi</a:t>
            </a:r>
            <a:r>
              <a:rPr kumimoji="0" lang="en-US" altLang="en-US" sz="24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công</a:t>
            </a:r>
            <a:r>
              <a:rPr kumimoji="0" lang="en-US" altLang="en-US" sz="24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thức</a:t>
            </a:r>
            <a:r>
              <a:rPr kumimoji="0" lang="en-US" altLang="en-US" sz="24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Trong</a:t>
            </a:r>
            <a:r>
              <a:rPr kumimoji="0" lang="en-US" altLang="en-US" sz="24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đó</a:t>
            </a:r>
            <a:r>
              <a:rPr kumimoji="0" lang="en-US" altLang="en-US" sz="24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là</a:t>
            </a:r>
            <a:r>
              <a:rPr kumimoji="0" lang="en-US" altLang="en-US" sz="24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l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độ</a:t>
            </a:r>
            <a:r>
              <a:rPr kumimoji="0" lang="en-US" altLang="en-US" sz="24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dài</a:t>
            </a:r>
            <a:r>
              <a:rPr kumimoji="0" lang="en-US" altLang="en-US" sz="24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đường</a:t>
            </a:r>
            <a:r>
              <a:rPr kumimoji="0" lang="en-US" altLang="en-US" sz="24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nước</a:t>
            </a:r>
            <a:r>
              <a:rPr kumimoji="0" lang="en-US" altLang="en-US" sz="24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sau</a:t>
            </a:r>
            <a:r>
              <a:rPr kumimoji="0" lang="en-US" altLang="en-US" sz="24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đuôi</a:t>
            </a:r>
            <a:r>
              <a:rPr kumimoji="0" lang="en-US" altLang="en-US" sz="24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canô</a:t>
            </a:r>
            <a:r>
              <a:rPr kumimoji="0" lang="en-US" altLang="en-US" sz="24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mét</a:t>
            </a:r>
            <a:r>
              <a:rPr kumimoji="0" lang="en-US" altLang="en-US" sz="24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v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là</a:t>
            </a:r>
            <a:r>
              <a:rPr kumimoji="0" lang="en-US" altLang="en-US" sz="24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vận</a:t>
            </a:r>
            <a:r>
              <a:rPr kumimoji="0" lang="en-US" altLang="en-US" sz="24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tốc</a:t>
            </a:r>
            <a:r>
              <a:rPr kumimoji="0" lang="en-US" altLang="en-US" sz="24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canô</a:t>
            </a:r>
            <a:r>
              <a:rPr kumimoji="0" lang="en-US" altLang="en-US" sz="24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(m/</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giây</a:t>
            </a:r>
            <a:r>
              <a:rPr kumimoji="0" lang="en-US" altLang="en-US" sz="24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en-US" altLang="en-US" sz="2400" b="0" i="0" u="none" strike="noStrike" cap="none" normalizeH="0" baseline="0" dirty="0">
              <a:ln>
                <a:noFill/>
              </a:ln>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en-US" altLang="en-US" sz="2400" b="0" i="0" u="none" strike="noStrike" cap="none" normalizeH="0" baseline="0" dirty="0">
              <a:ln>
                <a:noFill/>
              </a:ln>
              <a:solidFill>
                <a:schemeClr val="tx1"/>
              </a:solidFill>
              <a:effectLst/>
              <a:latin typeface="Arial" panose="020B0604020202020204" pitchFamily="34" charset="0"/>
            </a:endParaRPr>
          </a:p>
        </p:txBody>
      </p:sp>
      <p:sp>
        <p:nvSpPr>
          <p:cNvPr id="24" name="Rectangle 23">
            <a:extLst>
              <a:ext uri="{FF2B5EF4-FFF2-40B4-BE49-F238E27FC236}">
                <a16:creationId xmlns:a16="http://schemas.microsoft.com/office/drawing/2014/main" id="{B288DABD-8DEF-425E-9374-093D5AD7D2C4}"/>
              </a:ext>
            </a:extLst>
          </p:cNvPr>
          <p:cNvSpPr>
            <a:spLocks noChangeArrowheads="1"/>
          </p:cNvSpPr>
          <p:nvPr/>
        </p:nvSpPr>
        <p:spPr bwMode="auto">
          <a:xfrm>
            <a:off x="919323" y="1819172"/>
            <a:ext cx="10493744"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Một</a:t>
            </a:r>
            <a:r>
              <a:rPr kumimoji="0" lang="en-US" altLang="en-US" sz="24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canô</a:t>
            </a:r>
            <a:r>
              <a:rPr kumimoji="0" lang="en-US" altLang="en-US" sz="24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đi</a:t>
            </a:r>
            <a:r>
              <a:rPr kumimoji="0" lang="en-US" altLang="en-US" sz="24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từ</a:t>
            </a:r>
            <a:r>
              <a:rPr kumimoji="0" lang="en-US" altLang="en-US" sz="24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Năm</a:t>
            </a:r>
            <a:r>
              <a:rPr kumimoji="0" lang="en-US" altLang="en-US" sz="24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Căn</a:t>
            </a:r>
            <a:r>
              <a:rPr kumimoji="0" lang="en-US" altLang="en-US" sz="24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về</a:t>
            </a:r>
            <a:r>
              <a:rPr kumimoji="0" lang="en-US" altLang="en-US" sz="24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huyện</a:t>
            </a:r>
            <a:r>
              <a:rPr kumimoji="0" lang="en-US" altLang="en-US" sz="24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Đất</a:t>
            </a:r>
            <a:r>
              <a:rPr kumimoji="0" lang="en-US" altLang="en-US" sz="24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Mũi</a:t>
            </a:r>
            <a:r>
              <a:rPr kumimoji="0" lang="en-US" altLang="en-US" sz="24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Cà</a:t>
            </a:r>
            <a:r>
              <a:rPr kumimoji="0" lang="en-US" altLang="en-US" sz="24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Mau)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để</a:t>
            </a:r>
            <a:r>
              <a:rPr kumimoji="0" lang="en-US" altLang="en-US" sz="24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lại</a:t>
            </a:r>
            <a:r>
              <a:rPr kumimoji="0" lang="en-US" altLang="en-US" sz="24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đường</a:t>
            </a:r>
            <a:r>
              <a:rPr kumimoji="0" lang="en-US" altLang="en-US" sz="24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sóng</a:t>
            </a:r>
            <a:r>
              <a:rPr kumimoji="0" lang="en-US" altLang="en-US" sz="24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nước</a:t>
            </a:r>
            <a:r>
              <a:rPr kumimoji="0" lang="en-US" altLang="en-US" sz="24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sau</a:t>
            </a:r>
            <a:r>
              <a:rPr kumimoji="0" lang="en-US" altLang="en-US" sz="24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đuôi</a:t>
            </a:r>
            <a:r>
              <a:rPr kumimoji="0" lang="en-US" altLang="en-US" sz="24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dài</a:t>
            </a:r>
            <a:r>
              <a:rPr kumimoji="0" lang="en-US" altLang="en-US" sz="24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Hỏi</a:t>
            </a:r>
            <a:r>
              <a:rPr kumimoji="0" lang="en-US" altLang="en-US" sz="24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vận</a:t>
            </a:r>
            <a:r>
              <a:rPr kumimoji="0" lang="en-US" altLang="en-US" sz="24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tốc</a:t>
            </a:r>
            <a:r>
              <a:rPr kumimoji="0" lang="en-US" altLang="en-US" sz="24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của</a:t>
            </a:r>
            <a:r>
              <a:rPr kumimoji="0" lang="en-US" altLang="en-US" sz="24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ca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nô</a:t>
            </a:r>
            <a:r>
              <a:rPr kumimoji="0" lang="en-US" altLang="en-US" sz="24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   </a:t>
            </a:r>
            <a:endParaRPr kumimoji="0" lang="en-US" altLang="en-US" sz="2400" b="0" i="0" u="none" strike="noStrike" cap="none" normalizeH="0" baseline="0" dirty="0">
              <a:ln>
                <a:noFill/>
              </a:ln>
              <a:solidFill>
                <a:schemeClr val="tx1"/>
              </a:solidFill>
              <a:effectLst/>
              <a:latin typeface="Arial" panose="020B0604020202020204" pitchFamily="34" charset="0"/>
            </a:endParaRPr>
          </a:p>
        </p:txBody>
      </p:sp>
      <p:sp>
        <p:nvSpPr>
          <p:cNvPr id="25" name="Rectangle 24">
            <a:extLst>
              <a:ext uri="{FF2B5EF4-FFF2-40B4-BE49-F238E27FC236}">
                <a16:creationId xmlns:a16="http://schemas.microsoft.com/office/drawing/2014/main" id="{F3C5F9D9-DCFF-4412-A324-38D4674E7E19}"/>
              </a:ext>
            </a:extLst>
          </p:cNvPr>
          <p:cNvSpPr>
            <a:spLocks noChangeArrowheads="1"/>
          </p:cNvSpPr>
          <p:nvPr/>
        </p:nvSpPr>
        <p:spPr bwMode="auto">
          <a:xfrm>
            <a:off x="919323" y="2771898"/>
            <a:ext cx="1066382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 Khi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canô</a:t>
            </a:r>
            <a:r>
              <a:rPr kumimoji="0" lang="en-US" altLang="en-US" sz="24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chạy</a:t>
            </a:r>
            <a:r>
              <a:rPr kumimoji="0" lang="en-US" altLang="en-US" sz="24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với</a:t>
            </a:r>
            <a:r>
              <a:rPr kumimoji="0" lang="en-US" altLang="en-US" sz="24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vận</a:t>
            </a:r>
            <a:r>
              <a:rPr kumimoji="0" lang="en-US" altLang="en-US" sz="24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tốc</a:t>
            </a:r>
            <a:r>
              <a:rPr kumimoji="0" lang="en-US" altLang="en-US" sz="24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54km/</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giờ</a:t>
            </a:r>
            <a:r>
              <a:rPr kumimoji="0" lang="en-US" altLang="en-US" sz="24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thì</a:t>
            </a:r>
            <a:r>
              <a:rPr kumimoji="0" lang="en-US" altLang="en-US" sz="24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đường</a:t>
            </a:r>
            <a:r>
              <a:rPr kumimoji="0" lang="en-US" altLang="en-US" sz="24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sóng</a:t>
            </a:r>
            <a:r>
              <a:rPr kumimoji="0" lang="en-US" altLang="en-US" sz="24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nước</a:t>
            </a:r>
            <a:r>
              <a:rPr kumimoji="0" lang="en-US" altLang="en-US" sz="24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để</a:t>
            </a:r>
            <a:r>
              <a:rPr kumimoji="0" lang="en-US" altLang="en-US" sz="24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lại</a:t>
            </a:r>
            <a:r>
              <a:rPr kumimoji="0" lang="en-US" altLang="en-US" sz="24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sau</a:t>
            </a:r>
            <a:r>
              <a:rPr kumimoji="0" lang="en-US" altLang="en-US" sz="24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đuôi</a:t>
            </a:r>
            <a:r>
              <a:rPr kumimoji="0" lang="en-US" altLang="en-US" sz="24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chiếc</a:t>
            </a:r>
            <a:r>
              <a:rPr kumimoji="0" lang="en-US" altLang="en-US" sz="24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canô</a:t>
            </a:r>
            <a:r>
              <a:rPr kumimoji="0" lang="en-US" altLang="en-US" sz="24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dài</a:t>
            </a:r>
            <a:r>
              <a:rPr kumimoji="0" lang="en-US" altLang="en-US" sz="24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bao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nhiêu</a:t>
            </a:r>
            <a:r>
              <a:rPr kumimoji="0" lang="en-US" altLang="en-US" sz="24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mét</a:t>
            </a:r>
            <a:r>
              <a:rPr kumimoji="0" lang="en-US" altLang="en-US" sz="24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en-US" altLang="en-US" sz="24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5137037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ct 9">
            <a:extLst>
              <a:ext uri="{FF2B5EF4-FFF2-40B4-BE49-F238E27FC236}">
                <a16:creationId xmlns:a16="http://schemas.microsoft.com/office/drawing/2014/main" id="{518E851F-877F-424C-A322-69CF683D294A}"/>
              </a:ext>
            </a:extLst>
          </p:cNvPr>
          <p:cNvGraphicFramePr>
            <a:graphicFrameLocks noChangeAspect="1"/>
          </p:cNvGraphicFramePr>
          <p:nvPr>
            <p:extLst>
              <p:ext uri="{D42A27DB-BD31-4B8C-83A1-F6EECF244321}">
                <p14:modId xmlns:p14="http://schemas.microsoft.com/office/powerpoint/2010/main" val="1112638446"/>
              </p:ext>
            </p:extLst>
          </p:nvPr>
        </p:nvGraphicFramePr>
        <p:xfrm>
          <a:off x="2062163" y="674688"/>
          <a:ext cx="1768475" cy="765175"/>
        </p:xfrm>
        <a:graphic>
          <a:graphicData uri="http://schemas.openxmlformats.org/presentationml/2006/ole">
            <mc:AlternateContent xmlns:mc="http://schemas.openxmlformats.org/markup-compatibility/2006">
              <mc:Choice xmlns:v="urn:schemas-microsoft-com:vml" Requires="v">
                <p:oleObj spid="_x0000_s2050" name="Equation" r:id="rId3" imgW="520560" imgH="228600" progId="Equation.DSMT4">
                  <p:embed/>
                </p:oleObj>
              </mc:Choice>
              <mc:Fallback>
                <p:oleObj name="Equation" r:id="rId3" imgW="520560" imgH="228600" progId="Equation.DSMT4">
                  <p:embed/>
                  <p:pic>
                    <p:nvPicPr>
                      <p:cNvPr id="19" name="Object 18">
                        <a:extLst>
                          <a:ext uri="{FF2B5EF4-FFF2-40B4-BE49-F238E27FC236}">
                            <a16:creationId xmlns:a16="http://schemas.microsoft.com/office/drawing/2014/main" id="{4AE916D6-C291-40FB-B14D-C5591C320C65}"/>
                          </a:ext>
                        </a:extLst>
                      </p:cNvPr>
                      <p:cNvPicPr>
                        <a:picLocks noChangeAspect="1" noChangeArrowheads="1"/>
                      </p:cNvPicPr>
                      <p:nvPr/>
                    </p:nvPicPr>
                    <p:blipFill>
                      <a:blip r:embed="rId4"/>
                      <a:srcRect/>
                      <a:stretch>
                        <a:fillRect/>
                      </a:stretch>
                    </p:blipFill>
                    <p:spPr bwMode="auto">
                      <a:xfrm>
                        <a:off x="2062163" y="674688"/>
                        <a:ext cx="1768475" cy="765175"/>
                      </a:xfrm>
                      <a:prstGeom prst="rect">
                        <a:avLst/>
                      </a:prstGeom>
                      <a:noFill/>
                    </p:spPr>
                  </p:pic>
                </p:oleObj>
              </mc:Fallback>
            </mc:AlternateContent>
          </a:graphicData>
        </a:graphic>
      </p:graphicFrame>
      <p:sp>
        <p:nvSpPr>
          <p:cNvPr id="12" name="TextBox 11">
            <a:extLst>
              <a:ext uri="{FF2B5EF4-FFF2-40B4-BE49-F238E27FC236}">
                <a16:creationId xmlns:a16="http://schemas.microsoft.com/office/drawing/2014/main" id="{B78B9D7F-BE5F-4869-98A5-21BF9AEBF72D}"/>
              </a:ext>
            </a:extLst>
          </p:cNvPr>
          <p:cNvSpPr txBox="1"/>
          <p:nvPr/>
        </p:nvSpPr>
        <p:spPr>
          <a:xfrm>
            <a:off x="4206240" y="678521"/>
            <a:ext cx="6690360" cy="954107"/>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 </a:t>
            </a:r>
            <a:r>
              <a:rPr kumimoji="0" lang="en-US" altLang="en-US" sz="2800" b="0"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là</a:t>
            </a:r>
            <a:r>
              <a:rPr kumimoji="0" lang="en-US" altLang="en-US" sz="28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độ</a:t>
            </a:r>
            <a:r>
              <a:rPr kumimoji="0" lang="en-US" altLang="en-US" sz="28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dài</a:t>
            </a:r>
            <a:r>
              <a:rPr kumimoji="0" lang="en-US" altLang="en-US" sz="28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đường</a:t>
            </a:r>
            <a:r>
              <a:rPr kumimoji="0" lang="en-US" altLang="en-US" sz="28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nước</a:t>
            </a:r>
            <a:r>
              <a:rPr kumimoji="0" lang="en-US" altLang="en-US" sz="28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sau</a:t>
            </a:r>
            <a:r>
              <a:rPr kumimoji="0" lang="en-US" altLang="en-US" sz="28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đuôi</a:t>
            </a:r>
            <a:r>
              <a:rPr kumimoji="0" lang="en-US" altLang="en-US" sz="28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canô</a:t>
            </a:r>
            <a:r>
              <a:rPr kumimoji="0" lang="en-US" altLang="en-US" sz="28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mét</a:t>
            </a:r>
            <a:r>
              <a:rPr kumimoji="0" lang="en-US" altLang="en-US" sz="28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 </a:t>
            </a:r>
            <a:r>
              <a:rPr kumimoji="0" lang="en-US" altLang="en-US" sz="2800" b="0"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là</a:t>
            </a:r>
            <a:r>
              <a:rPr kumimoji="0" lang="en-US" altLang="en-US" sz="28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vận</a:t>
            </a:r>
            <a:r>
              <a:rPr kumimoji="0" lang="en-US" altLang="en-US" sz="28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tốc</a:t>
            </a:r>
            <a:r>
              <a:rPr kumimoji="0" lang="en-US" altLang="en-US" sz="28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canô</a:t>
            </a:r>
            <a:r>
              <a:rPr kumimoji="0" lang="en-US" altLang="en-US" sz="28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(m/</a:t>
            </a:r>
            <a:r>
              <a:rPr kumimoji="0" lang="en-US" altLang="en-US" sz="2800" b="0"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giây</a:t>
            </a:r>
            <a:r>
              <a:rPr kumimoji="0" lang="en-US" altLang="en-US" sz="28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en-US" altLang="en-US" sz="2800" b="0" i="0" u="none" strike="noStrike" cap="none" normalizeH="0" baseline="0" dirty="0">
              <a:ln>
                <a:noFill/>
              </a:ln>
              <a:solidFill>
                <a:schemeClr val="tx1"/>
              </a:solidFill>
              <a:effectLst/>
            </a:endParaRPr>
          </a:p>
        </p:txBody>
      </p:sp>
      <p:grpSp>
        <p:nvGrpSpPr>
          <p:cNvPr id="18" name="Group 17">
            <a:extLst>
              <a:ext uri="{FF2B5EF4-FFF2-40B4-BE49-F238E27FC236}">
                <a16:creationId xmlns:a16="http://schemas.microsoft.com/office/drawing/2014/main" id="{A0FC7343-E7CF-44F4-9E3D-E99780F65EB1}"/>
              </a:ext>
            </a:extLst>
          </p:cNvPr>
          <p:cNvGrpSpPr/>
          <p:nvPr/>
        </p:nvGrpSpPr>
        <p:grpSpPr>
          <a:xfrm>
            <a:off x="223558" y="1910898"/>
            <a:ext cx="6690360" cy="523220"/>
            <a:chOff x="909358" y="2054880"/>
            <a:chExt cx="6690360" cy="523220"/>
          </a:xfrm>
        </p:grpSpPr>
        <p:graphicFrame>
          <p:nvGraphicFramePr>
            <p:cNvPr id="13" name="Object 12">
              <a:extLst>
                <a:ext uri="{FF2B5EF4-FFF2-40B4-BE49-F238E27FC236}">
                  <a16:creationId xmlns:a16="http://schemas.microsoft.com/office/drawing/2014/main" id="{D0EEE907-E72A-40D1-8446-074D3FB737AF}"/>
                </a:ext>
              </a:extLst>
            </p:cNvPr>
            <p:cNvGraphicFramePr>
              <a:graphicFrameLocks noChangeAspect="1"/>
            </p:cNvGraphicFramePr>
            <p:nvPr>
              <p:extLst>
                <p:ext uri="{D42A27DB-BD31-4B8C-83A1-F6EECF244321}">
                  <p14:modId xmlns:p14="http://schemas.microsoft.com/office/powerpoint/2010/main" val="1940992869"/>
                </p:ext>
              </p:extLst>
            </p:nvPr>
          </p:nvGraphicFramePr>
          <p:xfrm>
            <a:off x="2070100" y="2117725"/>
            <a:ext cx="1520825" cy="460375"/>
          </p:xfrm>
          <a:graphic>
            <a:graphicData uri="http://schemas.openxmlformats.org/presentationml/2006/ole">
              <mc:AlternateContent xmlns:mc="http://schemas.openxmlformats.org/markup-compatibility/2006">
                <mc:Choice xmlns:v="urn:schemas-microsoft-com:vml" Requires="v">
                  <p:oleObj spid="_x0000_s2051" name="Equation" r:id="rId5" imgW="723600" imgH="228600" progId="Equation.DSMT4">
                    <p:embed/>
                  </p:oleObj>
                </mc:Choice>
                <mc:Fallback>
                  <p:oleObj name="Equation" r:id="rId5" imgW="723600" imgH="228600" progId="Equation.DSMT4">
                    <p:embed/>
                    <p:pic>
                      <p:nvPicPr>
                        <p:cNvPr id="18" name="Object 17">
                          <a:extLst>
                            <a:ext uri="{FF2B5EF4-FFF2-40B4-BE49-F238E27FC236}">
                              <a16:creationId xmlns:a16="http://schemas.microsoft.com/office/drawing/2014/main" id="{5A9F9A98-2DD6-41BD-B332-F265096DAFD8}"/>
                            </a:ext>
                          </a:extLst>
                        </p:cNvPr>
                        <p:cNvPicPr>
                          <a:picLocks noChangeAspect="1" noChangeArrowheads="1"/>
                        </p:cNvPicPr>
                        <p:nvPr/>
                      </p:nvPicPr>
                      <p:blipFill>
                        <a:blip r:embed="rId6"/>
                        <a:srcRect/>
                        <a:stretch>
                          <a:fillRect/>
                        </a:stretch>
                      </p:blipFill>
                      <p:spPr bwMode="auto">
                        <a:xfrm>
                          <a:off x="2070100" y="2117725"/>
                          <a:ext cx="1520825" cy="460375"/>
                        </a:xfrm>
                        <a:prstGeom prst="rect">
                          <a:avLst/>
                        </a:prstGeom>
                        <a:noFill/>
                      </p:spPr>
                    </p:pic>
                  </p:oleObj>
                </mc:Fallback>
              </mc:AlternateContent>
            </a:graphicData>
          </a:graphic>
        </p:graphicFrame>
        <p:sp>
          <p:nvSpPr>
            <p:cNvPr id="14" name="TextBox 13">
              <a:extLst>
                <a:ext uri="{FF2B5EF4-FFF2-40B4-BE49-F238E27FC236}">
                  <a16:creationId xmlns:a16="http://schemas.microsoft.com/office/drawing/2014/main" id="{12A57821-D26A-4AA1-B167-4578E6AE1043}"/>
                </a:ext>
              </a:extLst>
            </p:cNvPr>
            <p:cNvSpPr txBox="1"/>
            <p:nvPr/>
          </p:nvSpPr>
          <p:spPr>
            <a:xfrm>
              <a:off x="909358" y="2054880"/>
              <a:ext cx="6690360" cy="523220"/>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 Cho                   .</a:t>
              </a:r>
              <a:r>
                <a:rPr kumimoji="0" lang="en-US" altLang="en-US" sz="2800" b="0"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Tìm</a:t>
              </a:r>
              <a:r>
                <a:rPr kumimoji="0" lang="en-US" altLang="en-US" sz="28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v ?</a:t>
              </a:r>
              <a:endParaRPr kumimoji="0" lang="en-US" altLang="en-US" sz="2800" b="0" i="0" u="none" strike="noStrike" cap="none" normalizeH="0" baseline="0" dirty="0">
                <a:ln>
                  <a:noFill/>
                </a:ln>
                <a:solidFill>
                  <a:schemeClr val="tx1"/>
                </a:solidFill>
                <a:effectLst/>
              </a:endParaRPr>
            </a:p>
          </p:txBody>
        </p:sp>
      </p:grpSp>
      <p:grpSp>
        <p:nvGrpSpPr>
          <p:cNvPr id="19" name="Group 18">
            <a:extLst>
              <a:ext uri="{FF2B5EF4-FFF2-40B4-BE49-F238E27FC236}">
                <a16:creationId xmlns:a16="http://schemas.microsoft.com/office/drawing/2014/main" id="{B6AB21CF-626D-4BD3-B383-EA52B6B23E71}"/>
              </a:ext>
            </a:extLst>
          </p:cNvPr>
          <p:cNvGrpSpPr/>
          <p:nvPr/>
        </p:nvGrpSpPr>
        <p:grpSpPr>
          <a:xfrm>
            <a:off x="223558" y="2899466"/>
            <a:ext cx="6690360" cy="523220"/>
            <a:chOff x="861060" y="3063158"/>
            <a:chExt cx="6690360" cy="523220"/>
          </a:xfrm>
        </p:grpSpPr>
        <p:sp>
          <p:nvSpPr>
            <p:cNvPr id="15" name="TextBox 14">
              <a:extLst>
                <a:ext uri="{FF2B5EF4-FFF2-40B4-BE49-F238E27FC236}">
                  <a16:creationId xmlns:a16="http://schemas.microsoft.com/office/drawing/2014/main" id="{DF79D566-7791-45A2-A9FB-9F56A30A91AA}"/>
                </a:ext>
              </a:extLst>
            </p:cNvPr>
            <p:cNvSpPr txBox="1"/>
            <p:nvPr/>
          </p:nvSpPr>
          <p:spPr>
            <a:xfrm>
              <a:off x="861060" y="3063158"/>
              <a:ext cx="6690360" cy="523220"/>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b</a:t>
              </a:r>
              <a:r>
                <a:rPr kumimoji="0" lang="en-US" altLang="en-US" sz="28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Cho                      .</a:t>
              </a:r>
              <a:r>
                <a:rPr kumimoji="0" lang="en-US" altLang="en-US" sz="2800" b="0"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Tìm</a:t>
              </a:r>
              <a:r>
                <a:rPr kumimoji="0" lang="en-US" altLang="en-US" sz="28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l ?</a:t>
              </a:r>
              <a:endParaRPr kumimoji="0" lang="en-US" altLang="en-US" sz="2800" b="0" i="0" u="none" strike="noStrike" cap="none" normalizeH="0" baseline="0" dirty="0">
                <a:ln>
                  <a:noFill/>
                </a:ln>
                <a:solidFill>
                  <a:schemeClr val="tx1"/>
                </a:solidFill>
                <a:effectLst/>
              </a:endParaRPr>
            </a:p>
          </p:txBody>
        </p:sp>
        <p:sp>
          <p:nvSpPr>
            <p:cNvPr id="17" name="TextBox 16">
              <a:extLst>
                <a:ext uri="{FF2B5EF4-FFF2-40B4-BE49-F238E27FC236}">
                  <a16:creationId xmlns:a16="http://schemas.microsoft.com/office/drawing/2014/main" id="{8974040B-33D4-49F2-AC71-73AD45C8596F}"/>
                </a:ext>
              </a:extLst>
            </p:cNvPr>
            <p:cNvSpPr txBox="1"/>
            <p:nvPr/>
          </p:nvSpPr>
          <p:spPr>
            <a:xfrm>
              <a:off x="1985465" y="3063158"/>
              <a:ext cx="1920240" cy="523220"/>
            </a:xfrm>
            <a:prstGeom prst="rect">
              <a:avLst/>
            </a:prstGeom>
            <a:noFill/>
          </p:spPr>
          <p:txBody>
            <a:bodyPr wrap="square">
              <a:spAutoFit/>
            </a:bodyPr>
            <a:lstStyle/>
            <a:p>
              <a:r>
                <a:rPr kumimoji="0" lang="en-US" altLang="en-US" sz="28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v = 54km/h  </a:t>
              </a:r>
              <a:endParaRPr lang="en-US" sz="2800" dirty="0"/>
            </a:p>
          </p:txBody>
        </p:sp>
      </p:grpSp>
      <p:pic>
        <p:nvPicPr>
          <p:cNvPr id="11" name="Picture 23" descr="Picture63">
            <a:extLst>
              <a:ext uri="{FF2B5EF4-FFF2-40B4-BE49-F238E27FC236}">
                <a16:creationId xmlns:a16="http://schemas.microsoft.com/office/drawing/2014/main" id="{69A0DB1D-7917-4ABD-9733-6787107EA86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509125" y="4320294"/>
            <a:ext cx="2174875" cy="227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77662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500" fill="hold"/>
                                        <p:tgtEl>
                                          <p:spTgt spid="12"/>
                                        </p:tgtEl>
                                        <p:attrNameLst>
                                          <p:attrName>ppt_x</p:attrName>
                                        </p:attrNameLst>
                                      </p:cBhvr>
                                      <p:tavLst>
                                        <p:tav tm="0">
                                          <p:val>
                                            <p:strVal val="#ppt_x"/>
                                          </p:val>
                                        </p:tav>
                                        <p:tav tm="100000">
                                          <p:val>
                                            <p:strVal val="#ppt_x"/>
                                          </p:val>
                                        </p:tav>
                                      </p:tavLst>
                                    </p:anim>
                                    <p:anim calcmode="lin" valueType="num">
                                      <p:cBhvr additive="base">
                                        <p:cTn id="13"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12" fill="hold" nodeType="click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additive="base">
                                        <p:cTn id="18" dur="500" fill="hold"/>
                                        <p:tgtEl>
                                          <p:spTgt spid="18"/>
                                        </p:tgtEl>
                                        <p:attrNameLst>
                                          <p:attrName>ppt_x</p:attrName>
                                        </p:attrNameLst>
                                      </p:cBhvr>
                                      <p:tavLst>
                                        <p:tav tm="0">
                                          <p:val>
                                            <p:strVal val="0-#ppt_w/2"/>
                                          </p:val>
                                        </p:tav>
                                        <p:tav tm="100000">
                                          <p:val>
                                            <p:strVal val="#ppt_x"/>
                                          </p:val>
                                        </p:tav>
                                      </p:tavLst>
                                    </p:anim>
                                    <p:anim calcmode="lin" valueType="num">
                                      <p:cBhvr additive="base">
                                        <p:cTn id="19"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additive="base">
                                        <p:cTn id="24" dur="500" fill="hold"/>
                                        <p:tgtEl>
                                          <p:spTgt spid="19"/>
                                        </p:tgtEl>
                                        <p:attrNameLst>
                                          <p:attrName>ppt_x</p:attrName>
                                        </p:attrNameLst>
                                      </p:cBhvr>
                                      <p:tavLst>
                                        <p:tav tm="0">
                                          <p:val>
                                            <p:strVal val="#ppt_x"/>
                                          </p:val>
                                        </p:tav>
                                        <p:tav tm="100000">
                                          <p:val>
                                            <p:strVal val="#ppt_x"/>
                                          </p:val>
                                        </p:tav>
                                      </p:tavLst>
                                    </p:anim>
                                    <p:anim calcmode="lin" valueType="num">
                                      <p:cBhvr additive="base">
                                        <p:cTn id="25"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A7A782DE-BC6E-416A-A895-0E31F1013F98}"/>
              </a:ext>
            </a:extLst>
          </p:cNvPr>
          <p:cNvGrpSpPr/>
          <p:nvPr/>
        </p:nvGrpSpPr>
        <p:grpSpPr>
          <a:xfrm>
            <a:off x="0" y="676275"/>
            <a:ext cx="8102216" cy="567317"/>
            <a:chOff x="0" y="676275"/>
            <a:chExt cx="8102216" cy="567317"/>
          </a:xfrm>
        </p:grpSpPr>
        <p:graphicFrame>
          <p:nvGraphicFramePr>
            <p:cNvPr id="18" name="Object 17">
              <a:extLst>
                <a:ext uri="{FF2B5EF4-FFF2-40B4-BE49-F238E27FC236}">
                  <a16:creationId xmlns:a16="http://schemas.microsoft.com/office/drawing/2014/main" id="{5A9F9A98-2DD6-41BD-B332-F265096DAFD8}"/>
                </a:ext>
              </a:extLst>
            </p:cNvPr>
            <p:cNvGraphicFramePr>
              <a:graphicFrameLocks noChangeAspect="1"/>
            </p:cNvGraphicFramePr>
            <p:nvPr>
              <p:extLst>
                <p:ext uri="{D42A27DB-BD31-4B8C-83A1-F6EECF244321}">
                  <p14:modId xmlns:p14="http://schemas.microsoft.com/office/powerpoint/2010/main" val="2938365191"/>
                </p:ext>
              </p:extLst>
            </p:nvPr>
          </p:nvGraphicFramePr>
          <p:xfrm>
            <a:off x="1570647" y="720372"/>
            <a:ext cx="1519752" cy="459923"/>
          </p:xfrm>
          <a:graphic>
            <a:graphicData uri="http://schemas.openxmlformats.org/presentationml/2006/ole">
              <mc:AlternateContent xmlns:mc="http://schemas.openxmlformats.org/markup-compatibility/2006">
                <mc:Choice xmlns:v="urn:schemas-microsoft-com:vml" Requires="v">
                  <p:oleObj spid="_x0000_s3074" name="Equation" r:id="rId3" imgW="723600" imgH="228600" progId="Equation.DSMT4">
                    <p:embed/>
                  </p:oleObj>
                </mc:Choice>
                <mc:Fallback>
                  <p:oleObj name="Equation" r:id="rId3" imgW="723600" imgH="228600" progId="Equation.DSMT4">
                    <p:embed/>
                    <p:pic>
                      <p:nvPicPr>
                        <p:cNvPr id="18" name="Object 17">
                          <a:extLst>
                            <a:ext uri="{FF2B5EF4-FFF2-40B4-BE49-F238E27FC236}">
                              <a16:creationId xmlns:a16="http://schemas.microsoft.com/office/drawing/2014/main" id="{5A9F9A98-2DD6-41BD-B332-F265096DAFD8}"/>
                            </a:ext>
                          </a:extLst>
                        </p:cNvPr>
                        <p:cNvPicPr>
                          <a:picLocks noChangeAspect="1" noChangeArrowheads="1"/>
                        </p:cNvPicPr>
                        <p:nvPr/>
                      </p:nvPicPr>
                      <p:blipFill>
                        <a:blip r:embed="rId4"/>
                        <a:srcRect/>
                        <a:stretch>
                          <a:fillRect/>
                        </a:stretch>
                      </p:blipFill>
                      <p:spPr bwMode="auto">
                        <a:xfrm>
                          <a:off x="1570647" y="720372"/>
                          <a:ext cx="1519752" cy="459923"/>
                        </a:xfrm>
                        <a:prstGeom prst="rect">
                          <a:avLst/>
                        </a:prstGeom>
                        <a:noFill/>
                      </p:spPr>
                    </p:pic>
                  </p:oleObj>
                </mc:Fallback>
              </mc:AlternateContent>
            </a:graphicData>
          </a:graphic>
        </p:graphicFrame>
        <p:graphicFrame>
          <p:nvGraphicFramePr>
            <p:cNvPr id="19" name="Object 18">
              <a:extLst>
                <a:ext uri="{FF2B5EF4-FFF2-40B4-BE49-F238E27FC236}">
                  <a16:creationId xmlns:a16="http://schemas.microsoft.com/office/drawing/2014/main" id="{4AE916D6-C291-40FB-B14D-C5591C320C65}"/>
                </a:ext>
              </a:extLst>
            </p:cNvPr>
            <p:cNvGraphicFramePr>
              <a:graphicFrameLocks noChangeAspect="1"/>
            </p:cNvGraphicFramePr>
            <p:nvPr>
              <p:extLst>
                <p:ext uri="{D42A27DB-BD31-4B8C-83A1-F6EECF244321}">
                  <p14:modId xmlns:p14="http://schemas.microsoft.com/office/powerpoint/2010/main" val="3479281115"/>
                </p:ext>
              </p:extLst>
            </p:nvPr>
          </p:nvGraphicFramePr>
          <p:xfrm>
            <a:off x="5380038" y="681038"/>
            <a:ext cx="1147762" cy="495300"/>
          </p:xfrm>
          <a:graphic>
            <a:graphicData uri="http://schemas.openxmlformats.org/presentationml/2006/ole">
              <mc:AlternateContent xmlns:mc="http://schemas.openxmlformats.org/markup-compatibility/2006">
                <mc:Choice xmlns:v="urn:schemas-microsoft-com:vml" Requires="v">
                  <p:oleObj spid="_x0000_s3075" name="Equation" r:id="rId5" imgW="520560" imgH="228600" progId="Equation.DSMT4">
                    <p:embed/>
                  </p:oleObj>
                </mc:Choice>
                <mc:Fallback>
                  <p:oleObj name="Equation" r:id="rId5" imgW="520560" imgH="228600" progId="Equation.DSMT4">
                    <p:embed/>
                    <p:pic>
                      <p:nvPicPr>
                        <p:cNvPr id="19" name="Object 18">
                          <a:extLst>
                            <a:ext uri="{FF2B5EF4-FFF2-40B4-BE49-F238E27FC236}">
                              <a16:creationId xmlns:a16="http://schemas.microsoft.com/office/drawing/2014/main" id="{4AE916D6-C291-40FB-B14D-C5591C320C65}"/>
                            </a:ext>
                          </a:extLst>
                        </p:cNvPr>
                        <p:cNvPicPr>
                          <a:picLocks noChangeAspect="1" noChangeArrowheads="1"/>
                        </p:cNvPicPr>
                        <p:nvPr/>
                      </p:nvPicPr>
                      <p:blipFill>
                        <a:blip r:embed="rId6"/>
                        <a:srcRect/>
                        <a:stretch>
                          <a:fillRect/>
                        </a:stretch>
                      </p:blipFill>
                      <p:spPr bwMode="auto">
                        <a:xfrm>
                          <a:off x="5380038" y="681038"/>
                          <a:ext cx="1147762" cy="495300"/>
                        </a:xfrm>
                        <a:prstGeom prst="rect">
                          <a:avLst/>
                        </a:prstGeom>
                        <a:noFill/>
                      </p:spPr>
                    </p:pic>
                  </p:oleObj>
                </mc:Fallback>
              </mc:AlternateContent>
            </a:graphicData>
          </a:graphic>
        </p:graphicFrame>
        <p:sp>
          <p:nvSpPr>
            <p:cNvPr id="20" name="Rectangle 17">
              <a:extLst>
                <a:ext uri="{FF2B5EF4-FFF2-40B4-BE49-F238E27FC236}">
                  <a16:creationId xmlns:a16="http://schemas.microsoft.com/office/drawing/2014/main" id="{4141BF3D-750D-4107-AC1E-183A9D20D01A}"/>
                </a:ext>
              </a:extLst>
            </p:cNvPr>
            <p:cNvSpPr>
              <a:spLocks noChangeArrowheads="1"/>
            </p:cNvSpPr>
            <p:nvPr/>
          </p:nvSpPr>
          <p:spPr bwMode="auto">
            <a:xfrm>
              <a:off x="0" y="676275"/>
              <a:ext cx="1670586"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a:ln>
                    <a:noFill/>
                  </a:ln>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a) </a:t>
              </a:r>
              <a:r>
                <a:rPr kumimoji="0" lang="en-US" altLang="en-US" sz="2800" b="0" i="0" u="none" strike="noStrike" cap="none" normalizeH="0" baseline="0" dirty="0">
                  <a:ln>
                    <a:noFill/>
                  </a:ln>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a:t>
              </a:r>
              <a:r>
                <a:rPr kumimoji="0" lang="en-US" altLang="en-US" sz="2800" b="0" i="0" u="none" strike="noStrike" cap="none" normalizeH="0" baseline="0" dirty="0">
                  <a:ln>
                    <a:noFill/>
                  </a:ln>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Thay</a:t>
              </a:r>
              <a:r>
                <a:rPr kumimoji="0" lang="en-US" altLang="en-US" sz="28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 </a:t>
              </a:r>
              <a:endParaRPr kumimoji="0" lang="en-US" altLang="en-US" sz="2800" b="0" i="0" u="none" strike="noStrike" cap="none" normalizeH="0" baseline="0" dirty="0">
                <a:ln>
                  <a:noFill/>
                </a:ln>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endParaRPr>
            </a:p>
          </p:txBody>
        </p:sp>
        <p:sp>
          <p:nvSpPr>
            <p:cNvPr id="21" name="Rectangle 18">
              <a:extLst>
                <a:ext uri="{FF2B5EF4-FFF2-40B4-BE49-F238E27FC236}">
                  <a16:creationId xmlns:a16="http://schemas.microsoft.com/office/drawing/2014/main" id="{3B755B0D-71F4-4CF5-9684-1BBC36754795}"/>
                </a:ext>
              </a:extLst>
            </p:cNvPr>
            <p:cNvSpPr>
              <a:spLocks noChangeArrowheads="1"/>
            </p:cNvSpPr>
            <p:nvPr/>
          </p:nvSpPr>
          <p:spPr bwMode="auto">
            <a:xfrm>
              <a:off x="2914060" y="676275"/>
              <a:ext cx="2480166"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vào</a:t>
              </a:r>
              <a:r>
                <a:rPr kumimoji="0" lang="en-US" altLang="en-US" sz="28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công</a:t>
              </a:r>
              <a:r>
                <a:rPr kumimoji="0" lang="en-US" altLang="en-US" sz="28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thức</a:t>
              </a:r>
              <a:r>
                <a:rPr kumimoji="0" lang="en-US" altLang="en-US" sz="28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en-US" altLang="en-US" sz="2800" b="0" i="0" u="none" strike="noStrike" cap="none" normalizeH="0" baseline="0" dirty="0">
                <a:ln>
                  <a:noFill/>
                </a:ln>
                <a:solidFill>
                  <a:schemeClr val="tx1"/>
                </a:solidFill>
                <a:effectLst/>
                <a:latin typeface="Arial" panose="020B0604020202020204" pitchFamily="34" charset="0"/>
              </a:endParaRPr>
            </a:p>
          </p:txBody>
        </p:sp>
        <p:sp>
          <p:nvSpPr>
            <p:cNvPr id="22" name="Rectangle 19">
              <a:extLst>
                <a:ext uri="{FF2B5EF4-FFF2-40B4-BE49-F238E27FC236}">
                  <a16:creationId xmlns:a16="http://schemas.microsoft.com/office/drawing/2014/main" id="{9D1A7CE8-4BE0-4DE1-A001-36A3A27299BB}"/>
                </a:ext>
              </a:extLst>
            </p:cNvPr>
            <p:cNvSpPr>
              <a:spLocks noChangeArrowheads="1"/>
            </p:cNvSpPr>
            <p:nvPr/>
          </p:nvSpPr>
          <p:spPr bwMode="auto">
            <a:xfrm>
              <a:off x="6479656" y="720372"/>
              <a:ext cx="162256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ta </a:t>
              </a:r>
              <a:r>
                <a:rPr kumimoji="0" lang="en-US" altLang="en-US" sz="2800" b="0"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được</a:t>
              </a:r>
              <a:r>
                <a:rPr kumimoji="0" lang="en-US" altLang="en-US" sz="28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en-US" altLang="en-US" sz="2800" b="0" i="0" u="none" strike="noStrike" cap="none" normalizeH="0" baseline="0" dirty="0">
                <a:ln>
                  <a:noFill/>
                </a:ln>
                <a:solidFill>
                  <a:schemeClr val="tx1"/>
                </a:solidFill>
                <a:effectLst/>
                <a:latin typeface="Arial" panose="020B0604020202020204" pitchFamily="34" charset="0"/>
              </a:endParaRPr>
            </a:p>
          </p:txBody>
        </p:sp>
      </p:grpSp>
      <p:sp>
        <p:nvSpPr>
          <p:cNvPr id="23" name="Rectangle 21">
            <a:extLst>
              <a:ext uri="{FF2B5EF4-FFF2-40B4-BE49-F238E27FC236}">
                <a16:creationId xmlns:a16="http://schemas.microsoft.com/office/drawing/2014/main" id="{F3C22A1F-F660-49E8-A879-B7955B3AF463}"/>
              </a:ext>
            </a:extLst>
          </p:cNvPr>
          <p:cNvSpPr>
            <a:spLocks noChangeArrowheads="1"/>
          </p:cNvSpPr>
          <p:nvPr/>
        </p:nvSpPr>
        <p:spPr bwMode="auto">
          <a:xfrm>
            <a:off x="3090399" y="16256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4" name="Object 23">
            <a:extLst>
              <a:ext uri="{FF2B5EF4-FFF2-40B4-BE49-F238E27FC236}">
                <a16:creationId xmlns:a16="http://schemas.microsoft.com/office/drawing/2014/main" id="{34FCD6B6-A713-455D-B836-FF5AF61261CB}"/>
              </a:ext>
            </a:extLst>
          </p:cNvPr>
          <p:cNvGraphicFramePr>
            <a:graphicFrameLocks noChangeAspect="1"/>
          </p:cNvGraphicFramePr>
          <p:nvPr>
            <p:extLst>
              <p:ext uri="{D42A27DB-BD31-4B8C-83A1-F6EECF244321}">
                <p14:modId xmlns:p14="http://schemas.microsoft.com/office/powerpoint/2010/main" val="971945356"/>
              </p:ext>
            </p:extLst>
          </p:nvPr>
        </p:nvGraphicFramePr>
        <p:xfrm>
          <a:off x="2233613" y="1336675"/>
          <a:ext cx="4046537" cy="573088"/>
        </p:xfrm>
        <a:graphic>
          <a:graphicData uri="http://schemas.openxmlformats.org/presentationml/2006/ole">
            <mc:AlternateContent xmlns:mc="http://schemas.openxmlformats.org/markup-compatibility/2006">
              <mc:Choice xmlns:v="urn:schemas-microsoft-com:vml" Requires="v">
                <p:oleObj spid="_x0000_s3076" name="Equation" r:id="rId7" imgW="1955520" imgH="279360" progId="Equation.DSMT4">
                  <p:embed/>
                </p:oleObj>
              </mc:Choice>
              <mc:Fallback>
                <p:oleObj name="Equation" r:id="rId7" imgW="1955520" imgH="279360" progId="Equation.DSMT4">
                  <p:embed/>
                  <p:pic>
                    <p:nvPicPr>
                      <p:cNvPr id="24" name="Object 23">
                        <a:extLst>
                          <a:ext uri="{FF2B5EF4-FFF2-40B4-BE49-F238E27FC236}">
                            <a16:creationId xmlns:a16="http://schemas.microsoft.com/office/drawing/2014/main" id="{34FCD6B6-A713-455D-B836-FF5AF61261CB}"/>
                          </a:ext>
                        </a:extLst>
                      </p:cNvPr>
                      <p:cNvPicPr>
                        <a:picLocks noChangeAspect="1" noChangeArrowheads="1"/>
                      </p:cNvPicPr>
                      <p:nvPr/>
                    </p:nvPicPr>
                    <p:blipFill>
                      <a:blip r:embed="rId8"/>
                      <a:srcRect/>
                      <a:stretch>
                        <a:fillRect/>
                      </a:stretch>
                    </p:blipFill>
                    <p:spPr bwMode="auto">
                      <a:xfrm>
                        <a:off x="2233613" y="1336675"/>
                        <a:ext cx="4046537" cy="573088"/>
                      </a:xfrm>
                      <a:prstGeom prst="rect">
                        <a:avLst/>
                      </a:prstGeom>
                      <a:noFill/>
                    </p:spPr>
                  </p:pic>
                </p:oleObj>
              </mc:Fallback>
            </mc:AlternateContent>
          </a:graphicData>
        </a:graphic>
      </p:graphicFrame>
      <p:sp>
        <p:nvSpPr>
          <p:cNvPr id="26" name="TextBox 25">
            <a:extLst>
              <a:ext uri="{FF2B5EF4-FFF2-40B4-BE49-F238E27FC236}">
                <a16:creationId xmlns:a16="http://schemas.microsoft.com/office/drawing/2014/main" id="{AD98B4C8-EE35-4378-9B15-544482F3C435}"/>
              </a:ext>
            </a:extLst>
          </p:cNvPr>
          <p:cNvSpPr txBox="1"/>
          <p:nvPr/>
        </p:nvSpPr>
        <p:spPr>
          <a:xfrm>
            <a:off x="1257213" y="2178754"/>
            <a:ext cx="7773897" cy="523220"/>
          </a:xfrm>
          <a:prstGeom prst="rect">
            <a:avLst/>
          </a:prstGeom>
          <a:noFill/>
        </p:spPr>
        <p:txBody>
          <a:bodyPr wrap="square">
            <a:spAutoFit/>
          </a:bodyPr>
          <a:lstStyle/>
          <a:p>
            <a:r>
              <a:rPr lang="en-US" sz="2800" dirty="0" err="1">
                <a:solidFill>
                  <a:srgbClr val="000000"/>
                </a:solidFill>
                <a:effectLst/>
                <a:latin typeface="Times New Roman" panose="02020603050405020304" pitchFamily="18" charset="0"/>
                <a:ea typeface="Calibri" panose="020F0502020204030204" pitchFamily="34" charset="0"/>
              </a:rPr>
              <a:t>Vậy</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vận</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tốc</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của</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canô</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khoảng</a:t>
            </a:r>
            <a:r>
              <a:rPr lang="en-US" sz="2800" dirty="0">
                <a:solidFill>
                  <a:srgbClr val="000000"/>
                </a:solidFill>
                <a:effectLst/>
                <a:latin typeface="Times New Roman" panose="02020603050405020304" pitchFamily="18" charset="0"/>
                <a:ea typeface="Calibri" panose="020F0502020204030204" pitchFamily="34" charset="0"/>
              </a:rPr>
              <a:t> 18,7 m/s</a:t>
            </a:r>
            <a:endParaRPr lang="en-US" sz="2800" dirty="0"/>
          </a:p>
        </p:txBody>
      </p:sp>
      <p:grpSp>
        <p:nvGrpSpPr>
          <p:cNvPr id="3" name="Group 2">
            <a:extLst>
              <a:ext uri="{FF2B5EF4-FFF2-40B4-BE49-F238E27FC236}">
                <a16:creationId xmlns:a16="http://schemas.microsoft.com/office/drawing/2014/main" id="{1069E323-121D-4800-95C0-3365E9996443}"/>
              </a:ext>
            </a:extLst>
          </p:cNvPr>
          <p:cNvGrpSpPr/>
          <p:nvPr/>
        </p:nvGrpSpPr>
        <p:grpSpPr>
          <a:xfrm>
            <a:off x="55665" y="3255127"/>
            <a:ext cx="10221088" cy="545321"/>
            <a:chOff x="55665" y="3255127"/>
            <a:chExt cx="10221088" cy="545321"/>
          </a:xfrm>
        </p:grpSpPr>
        <p:sp>
          <p:nvSpPr>
            <p:cNvPr id="27" name="Rectangle 23">
              <a:extLst>
                <a:ext uri="{FF2B5EF4-FFF2-40B4-BE49-F238E27FC236}">
                  <a16:creationId xmlns:a16="http://schemas.microsoft.com/office/drawing/2014/main" id="{B2CB83CC-0BF4-4480-A1EB-ECB2F1FF36A8}"/>
                </a:ext>
              </a:extLst>
            </p:cNvPr>
            <p:cNvSpPr>
              <a:spLocks noChangeArrowheads="1"/>
            </p:cNvSpPr>
            <p:nvPr/>
          </p:nvSpPr>
          <p:spPr bwMode="auto">
            <a:xfrm>
              <a:off x="55665" y="3277228"/>
              <a:ext cx="913073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a:ln>
                    <a:noFill/>
                  </a:ln>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b)</a:t>
              </a:r>
              <a:r>
                <a:rPr kumimoji="0" lang="en-US" altLang="en-US" sz="28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0" i="0" u="none" strike="noStrike" cap="none" normalizeH="0" baseline="0" dirty="0">
                  <a:ln>
                    <a:noFill/>
                  </a:ln>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a:t>
              </a:r>
              <a:r>
                <a:rPr kumimoji="0" lang="en-US" altLang="en-US" sz="2800" b="0" i="0" u="none" strike="noStrike" cap="none" normalizeH="0" baseline="0" dirty="0">
                  <a:ln>
                    <a:noFill/>
                  </a:ln>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Thay</a:t>
              </a:r>
              <a:r>
                <a:rPr kumimoji="0" lang="en-US" altLang="en-US" sz="28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 v = 54km/h = 15m/s </a:t>
              </a:r>
              <a:r>
                <a:rPr kumimoji="0" lang="en-US" altLang="en-US" sz="2800" b="0"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vào</a:t>
              </a:r>
              <a:r>
                <a:rPr kumimoji="0" lang="en-US" altLang="en-US" sz="28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công</a:t>
              </a:r>
              <a:r>
                <a:rPr kumimoji="0" lang="en-US" altLang="en-US" sz="28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thức</a:t>
              </a:r>
              <a:r>
                <a:rPr kumimoji="0" lang="en-US" altLang="en-US" sz="28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 </a:t>
              </a:r>
              <a:endParaRPr kumimoji="0" lang="en-US" altLang="en-US" sz="2800" b="0" i="0" u="none" strike="noStrike" cap="none" normalizeH="0" baseline="0" dirty="0">
                <a:ln>
                  <a:noFill/>
                </a:ln>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endParaRPr>
            </a:p>
          </p:txBody>
        </p:sp>
        <p:graphicFrame>
          <p:nvGraphicFramePr>
            <p:cNvPr id="28" name="Object 27">
              <a:extLst>
                <a:ext uri="{FF2B5EF4-FFF2-40B4-BE49-F238E27FC236}">
                  <a16:creationId xmlns:a16="http://schemas.microsoft.com/office/drawing/2014/main" id="{DB570C04-3D89-4A3E-981B-9CB1F24E0FDD}"/>
                </a:ext>
              </a:extLst>
            </p:cNvPr>
            <p:cNvGraphicFramePr>
              <a:graphicFrameLocks noChangeAspect="1"/>
            </p:cNvGraphicFramePr>
            <p:nvPr>
              <p:extLst>
                <p:ext uri="{D42A27DB-BD31-4B8C-83A1-F6EECF244321}">
                  <p14:modId xmlns:p14="http://schemas.microsoft.com/office/powerpoint/2010/main" val="1288670042"/>
                </p:ext>
              </p:extLst>
            </p:nvPr>
          </p:nvGraphicFramePr>
          <p:xfrm>
            <a:off x="6731000" y="3305175"/>
            <a:ext cx="1389063" cy="463550"/>
          </p:xfrm>
          <a:graphic>
            <a:graphicData uri="http://schemas.openxmlformats.org/presentationml/2006/ole">
              <mc:AlternateContent xmlns:mc="http://schemas.openxmlformats.org/markup-compatibility/2006">
                <mc:Choice xmlns:v="urn:schemas-microsoft-com:vml" Requires="v">
                  <p:oleObj spid="_x0000_s3077" name="Equation" r:id="rId9" imgW="520560" imgH="228600" progId="Equation.DSMT4">
                    <p:embed/>
                  </p:oleObj>
                </mc:Choice>
                <mc:Fallback>
                  <p:oleObj name="Equation" r:id="rId9" imgW="520560" imgH="228600" progId="Equation.DSMT4">
                    <p:embed/>
                    <p:pic>
                      <p:nvPicPr>
                        <p:cNvPr id="28" name="Object 27">
                          <a:extLst>
                            <a:ext uri="{FF2B5EF4-FFF2-40B4-BE49-F238E27FC236}">
                              <a16:creationId xmlns:a16="http://schemas.microsoft.com/office/drawing/2014/main" id="{DB570C04-3D89-4A3E-981B-9CB1F24E0FDD}"/>
                            </a:ext>
                          </a:extLst>
                        </p:cNvPr>
                        <p:cNvPicPr>
                          <a:picLocks noChangeAspect="1" noChangeArrowheads="1"/>
                        </p:cNvPicPr>
                        <p:nvPr/>
                      </p:nvPicPr>
                      <p:blipFill>
                        <a:blip r:embed="rId10"/>
                        <a:srcRect/>
                        <a:stretch>
                          <a:fillRect/>
                        </a:stretch>
                      </p:blipFill>
                      <p:spPr bwMode="auto">
                        <a:xfrm>
                          <a:off x="6731000" y="3305175"/>
                          <a:ext cx="1389063" cy="463550"/>
                        </a:xfrm>
                        <a:prstGeom prst="rect">
                          <a:avLst/>
                        </a:prstGeom>
                        <a:noFill/>
                      </p:spPr>
                    </p:pic>
                  </p:oleObj>
                </mc:Fallback>
              </mc:AlternateContent>
            </a:graphicData>
          </a:graphic>
        </p:graphicFrame>
        <p:sp>
          <p:nvSpPr>
            <p:cNvPr id="29" name="Rectangle 24">
              <a:extLst>
                <a:ext uri="{FF2B5EF4-FFF2-40B4-BE49-F238E27FC236}">
                  <a16:creationId xmlns:a16="http://schemas.microsoft.com/office/drawing/2014/main" id="{261E4F20-CA6A-43AB-9C51-E1B58AE865DB}"/>
                </a:ext>
              </a:extLst>
            </p:cNvPr>
            <p:cNvSpPr>
              <a:spLocks noChangeArrowheads="1"/>
            </p:cNvSpPr>
            <p:nvPr/>
          </p:nvSpPr>
          <p:spPr bwMode="auto">
            <a:xfrm>
              <a:off x="8102216" y="3255127"/>
              <a:ext cx="2174537"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ta </a:t>
              </a:r>
              <a:r>
                <a:rPr kumimoji="0" lang="en-US" altLang="en-US" sz="2800" b="0"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được</a:t>
              </a:r>
              <a:r>
                <a:rPr kumimoji="0" lang="en-US" altLang="en-US" sz="28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en-US" altLang="en-US" sz="2800" b="0" i="0" u="none" strike="noStrike" cap="none" normalizeH="0" baseline="0" dirty="0">
                <a:ln>
                  <a:noFill/>
                </a:ln>
                <a:solidFill>
                  <a:schemeClr val="tx1"/>
                </a:solidFill>
                <a:effectLst/>
                <a:latin typeface="Arial" panose="020B0604020202020204" pitchFamily="34" charset="0"/>
              </a:endParaRPr>
            </a:p>
          </p:txBody>
        </p:sp>
      </p:grpSp>
      <p:sp>
        <p:nvSpPr>
          <p:cNvPr id="30" name="Rectangle 26">
            <a:extLst>
              <a:ext uri="{FF2B5EF4-FFF2-40B4-BE49-F238E27FC236}">
                <a16:creationId xmlns:a16="http://schemas.microsoft.com/office/drawing/2014/main" id="{72570987-6CCF-4A59-B414-D5AD79C25CAB}"/>
              </a:ext>
            </a:extLst>
          </p:cNvPr>
          <p:cNvSpPr>
            <a:spLocks noChangeArrowheads="1"/>
          </p:cNvSpPr>
          <p:nvPr/>
        </p:nvSpPr>
        <p:spPr bwMode="auto">
          <a:xfrm>
            <a:off x="1373902" y="4300488"/>
            <a:ext cx="2192876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graphicFrame>
        <p:nvGraphicFramePr>
          <p:cNvPr id="31" name="Object 30">
            <a:extLst>
              <a:ext uri="{FF2B5EF4-FFF2-40B4-BE49-F238E27FC236}">
                <a16:creationId xmlns:a16="http://schemas.microsoft.com/office/drawing/2014/main" id="{1FFA5B8A-C81A-4DD9-98D2-97EF5FA52404}"/>
              </a:ext>
            </a:extLst>
          </p:cNvPr>
          <p:cNvGraphicFramePr>
            <a:graphicFrameLocks noChangeAspect="1"/>
          </p:cNvGraphicFramePr>
          <p:nvPr>
            <p:extLst>
              <p:ext uri="{D42A27DB-BD31-4B8C-83A1-F6EECF244321}">
                <p14:modId xmlns:p14="http://schemas.microsoft.com/office/powerpoint/2010/main" val="1959983447"/>
              </p:ext>
            </p:extLst>
          </p:nvPr>
        </p:nvGraphicFramePr>
        <p:xfrm>
          <a:off x="1647825" y="4038600"/>
          <a:ext cx="2027238" cy="460375"/>
        </p:xfrm>
        <a:graphic>
          <a:graphicData uri="http://schemas.openxmlformats.org/presentationml/2006/ole">
            <mc:AlternateContent xmlns:mc="http://schemas.openxmlformats.org/markup-compatibility/2006">
              <mc:Choice xmlns:v="urn:schemas-microsoft-com:vml" Requires="v">
                <p:oleObj spid="_x0000_s3078" name="Equation" r:id="rId11" imgW="571320" imgH="228600" progId="Equation.DSMT4">
                  <p:embed/>
                </p:oleObj>
              </mc:Choice>
              <mc:Fallback>
                <p:oleObj name="Equation" r:id="rId11" imgW="571320" imgH="228600" progId="Equation.DSMT4">
                  <p:embed/>
                  <p:pic>
                    <p:nvPicPr>
                      <p:cNvPr id="31" name="Object 30">
                        <a:extLst>
                          <a:ext uri="{FF2B5EF4-FFF2-40B4-BE49-F238E27FC236}">
                            <a16:creationId xmlns:a16="http://schemas.microsoft.com/office/drawing/2014/main" id="{1FFA5B8A-C81A-4DD9-98D2-97EF5FA52404}"/>
                          </a:ext>
                        </a:extLst>
                      </p:cNvPr>
                      <p:cNvPicPr>
                        <a:picLocks noChangeAspect="1" noChangeArrowheads="1"/>
                      </p:cNvPicPr>
                      <p:nvPr/>
                    </p:nvPicPr>
                    <p:blipFill>
                      <a:blip r:embed="rId12"/>
                      <a:srcRect/>
                      <a:stretch>
                        <a:fillRect/>
                      </a:stretch>
                    </p:blipFill>
                    <p:spPr bwMode="auto">
                      <a:xfrm>
                        <a:off x="1647825" y="4038600"/>
                        <a:ext cx="2027238" cy="460375"/>
                      </a:xfrm>
                      <a:prstGeom prst="rect">
                        <a:avLst/>
                      </a:prstGeom>
                      <a:noFill/>
                    </p:spPr>
                  </p:pic>
                </p:oleObj>
              </mc:Fallback>
            </mc:AlternateContent>
          </a:graphicData>
        </a:graphic>
      </p:graphicFrame>
      <p:sp>
        <p:nvSpPr>
          <p:cNvPr id="33" name="TextBox 32">
            <a:extLst>
              <a:ext uri="{FF2B5EF4-FFF2-40B4-BE49-F238E27FC236}">
                <a16:creationId xmlns:a16="http://schemas.microsoft.com/office/drawing/2014/main" id="{12A41225-BB7D-428F-B853-3C57C0594EFE}"/>
              </a:ext>
            </a:extLst>
          </p:cNvPr>
          <p:cNvSpPr txBox="1"/>
          <p:nvPr/>
        </p:nvSpPr>
        <p:spPr>
          <a:xfrm>
            <a:off x="1075277" y="4997220"/>
            <a:ext cx="8520136" cy="523220"/>
          </a:xfrm>
          <a:prstGeom prst="rect">
            <a:avLst/>
          </a:prstGeom>
          <a:noFill/>
        </p:spPr>
        <p:txBody>
          <a:bodyPr wrap="square">
            <a:spAutoFit/>
          </a:bodyPr>
          <a:lstStyle/>
          <a:p>
            <a:r>
              <a:rPr lang="en-US" sz="2800" dirty="0" err="1">
                <a:solidFill>
                  <a:srgbClr val="000000"/>
                </a:solidFill>
                <a:effectLst/>
                <a:latin typeface="Times New Roman" panose="02020603050405020304" pitchFamily="18" charset="0"/>
                <a:ea typeface="Calibri" panose="020F0502020204030204" pitchFamily="34" charset="0"/>
              </a:rPr>
              <a:t>Vậy</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đường</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sóng</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nước</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để</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lại</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sau</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đuôi</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chiếc</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canô</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dài</a:t>
            </a:r>
            <a:r>
              <a:rPr lang="en-US" sz="2800" dirty="0">
                <a:solidFill>
                  <a:srgbClr val="000000"/>
                </a:solidFill>
                <a:effectLst/>
                <a:latin typeface="Times New Roman" panose="02020603050405020304" pitchFamily="18" charset="0"/>
                <a:ea typeface="Calibri" panose="020F0502020204030204" pitchFamily="34" charset="0"/>
              </a:rPr>
              <a:t> 9m</a:t>
            </a:r>
            <a:endParaRPr lang="en-US" sz="2800" dirty="0"/>
          </a:p>
        </p:txBody>
      </p:sp>
      <p:pic>
        <p:nvPicPr>
          <p:cNvPr id="25" name="Picture 7" descr="Picture73">
            <a:extLst>
              <a:ext uri="{FF2B5EF4-FFF2-40B4-BE49-F238E27FC236}">
                <a16:creationId xmlns:a16="http://schemas.microsoft.com/office/drawing/2014/main" id="{184864C7-4A6E-44CF-9F42-4385C279765C}"/>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6225" y="5412190"/>
            <a:ext cx="1390127" cy="1539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4" name="Object 33">
            <a:extLst>
              <a:ext uri="{FF2B5EF4-FFF2-40B4-BE49-F238E27FC236}">
                <a16:creationId xmlns:a16="http://schemas.microsoft.com/office/drawing/2014/main" id="{1EEB885E-1081-4879-9E11-7E971C113C7F}"/>
              </a:ext>
            </a:extLst>
          </p:cNvPr>
          <p:cNvGraphicFramePr>
            <a:graphicFrameLocks noChangeAspect="1"/>
          </p:cNvGraphicFramePr>
          <p:nvPr>
            <p:extLst>
              <p:ext uri="{D42A27DB-BD31-4B8C-83A1-F6EECF244321}">
                <p14:modId xmlns:p14="http://schemas.microsoft.com/office/powerpoint/2010/main" val="1562492626"/>
              </p:ext>
            </p:extLst>
          </p:nvPr>
        </p:nvGraphicFramePr>
        <p:xfrm>
          <a:off x="3630613" y="4033838"/>
          <a:ext cx="2162175" cy="460375"/>
        </p:xfrm>
        <a:graphic>
          <a:graphicData uri="http://schemas.openxmlformats.org/presentationml/2006/ole">
            <mc:AlternateContent xmlns:mc="http://schemas.openxmlformats.org/markup-compatibility/2006">
              <mc:Choice xmlns:v="urn:schemas-microsoft-com:vml" Requires="v">
                <p:oleObj spid="_x0000_s3079" name="Equation" r:id="rId14" imgW="609480" imgH="228600" progId="Equation.DSMT4">
                  <p:embed/>
                </p:oleObj>
              </mc:Choice>
              <mc:Fallback>
                <p:oleObj name="Equation" r:id="rId14" imgW="609480" imgH="228600" progId="Equation.DSMT4">
                  <p:embed/>
                  <p:pic>
                    <p:nvPicPr>
                      <p:cNvPr id="31" name="Object 30">
                        <a:extLst>
                          <a:ext uri="{FF2B5EF4-FFF2-40B4-BE49-F238E27FC236}">
                            <a16:creationId xmlns:a16="http://schemas.microsoft.com/office/drawing/2014/main" id="{1FFA5B8A-C81A-4DD9-98D2-97EF5FA52404}"/>
                          </a:ext>
                        </a:extLst>
                      </p:cNvPr>
                      <p:cNvPicPr>
                        <a:picLocks noChangeAspect="1" noChangeArrowheads="1"/>
                      </p:cNvPicPr>
                      <p:nvPr/>
                    </p:nvPicPr>
                    <p:blipFill>
                      <a:blip r:embed="rId15"/>
                      <a:srcRect/>
                      <a:stretch>
                        <a:fillRect/>
                      </a:stretch>
                    </p:blipFill>
                    <p:spPr bwMode="auto">
                      <a:xfrm>
                        <a:off x="3630613" y="4033838"/>
                        <a:ext cx="2162175" cy="460375"/>
                      </a:xfrm>
                      <a:prstGeom prst="rect">
                        <a:avLst/>
                      </a:prstGeom>
                      <a:noFill/>
                    </p:spPr>
                  </p:pic>
                </p:oleObj>
              </mc:Fallback>
            </mc:AlternateContent>
          </a:graphicData>
        </a:graphic>
      </p:graphicFrame>
      <p:graphicFrame>
        <p:nvGraphicFramePr>
          <p:cNvPr id="35" name="Object 34">
            <a:extLst>
              <a:ext uri="{FF2B5EF4-FFF2-40B4-BE49-F238E27FC236}">
                <a16:creationId xmlns:a16="http://schemas.microsoft.com/office/drawing/2014/main" id="{1311248D-7A8C-4B02-9EE1-889FDEB31A71}"/>
              </a:ext>
            </a:extLst>
          </p:cNvPr>
          <p:cNvGraphicFramePr>
            <a:graphicFrameLocks noChangeAspect="1"/>
          </p:cNvGraphicFramePr>
          <p:nvPr>
            <p:extLst>
              <p:ext uri="{D42A27DB-BD31-4B8C-83A1-F6EECF244321}">
                <p14:modId xmlns:p14="http://schemas.microsoft.com/office/powerpoint/2010/main" val="981888676"/>
              </p:ext>
            </p:extLst>
          </p:nvPr>
        </p:nvGraphicFramePr>
        <p:xfrm>
          <a:off x="5748338" y="4094163"/>
          <a:ext cx="2206625" cy="358775"/>
        </p:xfrm>
        <a:graphic>
          <a:graphicData uri="http://schemas.openxmlformats.org/presentationml/2006/ole">
            <mc:AlternateContent xmlns:mc="http://schemas.openxmlformats.org/markup-compatibility/2006">
              <mc:Choice xmlns:v="urn:schemas-microsoft-com:vml" Requires="v">
                <p:oleObj spid="_x0000_s3080" name="Equation" r:id="rId16" imgW="622080" imgH="177480" progId="Equation.DSMT4">
                  <p:embed/>
                </p:oleObj>
              </mc:Choice>
              <mc:Fallback>
                <p:oleObj name="Equation" r:id="rId16" imgW="622080" imgH="177480" progId="Equation.DSMT4">
                  <p:embed/>
                  <p:pic>
                    <p:nvPicPr>
                      <p:cNvPr id="31" name="Object 30">
                        <a:extLst>
                          <a:ext uri="{FF2B5EF4-FFF2-40B4-BE49-F238E27FC236}">
                            <a16:creationId xmlns:a16="http://schemas.microsoft.com/office/drawing/2014/main" id="{1FFA5B8A-C81A-4DD9-98D2-97EF5FA52404}"/>
                          </a:ext>
                        </a:extLst>
                      </p:cNvPr>
                      <p:cNvPicPr>
                        <a:picLocks noChangeAspect="1" noChangeArrowheads="1"/>
                      </p:cNvPicPr>
                      <p:nvPr/>
                    </p:nvPicPr>
                    <p:blipFill>
                      <a:blip r:embed="rId17"/>
                      <a:srcRect/>
                      <a:stretch>
                        <a:fillRect/>
                      </a:stretch>
                    </p:blipFill>
                    <p:spPr bwMode="auto">
                      <a:xfrm>
                        <a:off x="5748338" y="4094163"/>
                        <a:ext cx="2206625" cy="358775"/>
                      </a:xfrm>
                      <a:prstGeom prst="rect">
                        <a:avLst/>
                      </a:prstGeom>
                      <a:noFill/>
                    </p:spPr>
                  </p:pic>
                </p:oleObj>
              </mc:Fallback>
            </mc:AlternateContent>
          </a:graphicData>
        </a:graphic>
      </p:graphicFrame>
    </p:spTree>
    <p:extLst>
      <p:ext uri="{BB962C8B-B14F-4D97-AF65-F5344CB8AC3E}">
        <p14:creationId xmlns:p14="http://schemas.microsoft.com/office/powerpoint/2010/main" val="1648136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4"/>
                                        </p:tgtEl>
                                        <p:attrNameLst>
                                          <p:attrName>style.visibility</p:attrName>
                                        </p:attrNameLst>
                                      </p:cBhvr>
                                      <p:to>
                                        <p:strVal val="visible"/>
                                      </p:to>
                                    </p:set>
                                    <p:anim calcmode="lin" valueType="num">
                                      <p:cBhvr additive="base">
                                        <p:cTn id="13" dur="500" fill="hold"/>
                                        <p:tgtEl>
                                          <p:spTgt spid="24"/>
                                        </p:tgtEl>
                                        <p:attrNameLst>
                                          <p:attrName>ppt_x</p:attrName>
                                        </p:attrNameLst>
                                      </p:cBhvr>
                                      <p:tavLst>
                                        <p:tav tm="0">
                                          <p:val>
                                            <p:strVal val="#ppt_x"/>
                                          </p:val>
                                        </p:tav>
                                        <p:tav tm="100000">
                                          <p:val>
                                            <p:strVal val="#ppt_x"/>
                                          </p:val>
                                        </p:tav>
                                      </p:tavLst>
                                    </p:anim>
                                    <p:anim calcmode="lin" valueType="num">
                                      <p:cBhvr additive="base">
                                        <p:cTn id="14"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fade">
                                      <p:cBhvr>
                                        <p:cTn id="19" dur="1000"/>
                                        <p:tgtEl>
                                          <p:spTgt spid="26"/>
                                        </p:tgtEl>
                                      </p:cBhvr>
                                    </p:animEffect>
                                    <p:anim calcmode="lin" valueType="num">
                                      <p:cBhvr>
                                        <p:cTn id="20" dur="1000" fill="hold"/>
                                        <p:tgtEl>
                                          <p:spTgt spid="26"/>
                                        </p:tgtEl>
                                        <p:attrNameLst>
                                          <p:attrName>ppt_x</p:attrName>
                                        </p:attrNameLst>
                                      </p:cBhvr>
                                      <p:tavLst>
                                        <p:tav tm="0">
                                          <p:val>
                                            <p:strVal val="#ppt_x"/>
                                          </p:val>
                                        </p:tav>
                                        <p:tav tm="100000">
                                          <p:val>
                                            <p:strVal val="#ppt_x"/>
                                          </p:val>
                                        </p:tav>
                                      </p:tavLst>
                                    </p:anim>
                                    <p:anim calcmode="lin" valueType="num">
                                      <p:cBhvr>
                                        <p:cTn id="21"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
                                        </p:tgtEl>
                                        <p:attrNameLst>
                                          <p:attrName>style.visibility</p:attrName>
                                        </p:attrNameLst>
                                      </p:cBhvr>
                                      <p:to>
                                        <p:strVal val="visible"/>
                                      </p:to>
                                    </p:set>
                                    <p:anim calcmode="lin" valueType="num">
                                      <p:cBhvr additive="base">
                                        <p:cTn id="26" dur="500" fill="hold"/>
                                        <p:tgtEl>
                                          <p:spTgt spid="3"/>
                                        </p:tgtEl>
                                        <p:attrNameLst>
                                          <p:attrName>ppt_x</p:attrName>
                                        </p:attrNameLst>
                                      </p:cBhvr>
                                      <p:tavLst>
                                        <p:tav tm="0">
                                          <p:val>
                                            <p:strVal val="#ppt_x"/>
                                          </p:val>
                                        </p:tav>
                                        <p:tav tm="100000">
                                          <p:val>
                                            <p:strVal val="#ppt_x"/>
                                          </p:val>
                                        </p:tav>
                                      </p:tavLst>
                                    </p:anim>
                                    <p:anim calcmode="lin" valueType="num">
                                      <p:cBhvr additive="base">
                                        <p:cTn id="27"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fade">
                                      <p:cBhvr>
                                        <p:cTn id="32" dur="1000"/>
                                        <p:tgtEl>
                                          <p:spTgt spid="31"/>
                                        </p:tgtEl>
                                      </p:cBhvr>
                                    </p:animEffect>
                                    <p:anim calcmode="lin" valueType="num">
                                      <p:cBhvr>
                                        <p:cTn id="33" dur="1000" fill="hold"/>
                                        <p:tgtEl>
                                          <p:spTgt spid="31"/>
                                        </p:tgtEl>
                                        <p:attrNameLst>
                                          <p:attrName>ppt_x</p:attrName>
                                        </p:attrNameLst>
                                      </p:cBhvr>
                                      <p:tavLst>
                                        <p:tav tm="0">
                                          <p:val>
                                            <p:strVal val="#ppt_x"/>
                                          </p:val>
                                        </p:tav>
                                        <p:tav tm="100000">
                                          <p:val>
                                            <p:strVal val="#ppt_x"/>
                                          </p:val>
                                        </p:tav>
                                      </p:tavLst>
                                    </p:anim>
                                    <p:anim calcmode="lin" valueType="num">
                                      <p:cBhvr>
                                        <p:cTn id="34"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34"/>
                                        </p:tgtEl>
                                        <p:attrNameLst>
                                          <p:attrName>style.visibility</p:attrName>
                                        </p:attrNameLst>
                                      </p:cBhvr>
                                      <p:to>
                                        <p:strVal val="visible"/>
                                      </p:to>
                                    </p:set>
                                    <p:animEffect transition="in" filter="fade">
                                      <p:cBhvr>
                                        <p:cTn id="39" dur="1000"/>
                                        <p:tgtEl>
                                          <p:spTgt spid="34"/>
                                        </p:tgtEl>
                                      </p:cBhvr>
                                    </p:animEffect>
                                    <p:anim calcmode="lin" valueType="num">
                                      <p:cBhvr>
                                        <p:cTn id="40" dur="1000" fill="hold"/>
                                        <p:tgtEl>
                                          <p:spTgt spid="34"/>
                                        </p:tgtEl>
                                        <p:attrNameLst>
                                          <p:attrName>ppt_x</p:attrName>
                                        </p:attrNameLst>
                                      </p:cBhvr>
                                      <p:tavLst>
                                        <p:tav tm="0">
                                          <p:val>
                                            <p:strVal val="#ppt_x"/>
                                          </p:val>
                                        </p:tav>
                                        <p:tav tm="100000">
                                          <p:val>
                                            <p:strVal val="#ppt_x"/>
                                          </p:val>
                                        </p:tav>
                                      </p:tavLst>
                                    </p:anim>
                                    <p:anim calcmode="lin" valueType="num">
                                      <p:cBhvr>
                                        <p:cTn id="41"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nodeType="clickEffect">
                                  <p:stCondLst>
                                    <p:cond delay="100"/>
                                  </p:stCondLst>
                                  <p:childTnLst>
                                    <p:set>
                                      <p:cBhvr>
                                        <p:cTn id="45" dur="1" fill="hold">
                                          <p:stCondLst>
                                            <p:cond delay="0"/>
                                          </p:stCondLst>
                                        </p:cTn>
                                        <p:tgtEl>
                                          <p:spTgt spid="35"/>
                                        </p:tgtEl>
                                        <p:attrNameLst>
                                          <p:attrName>style.visibility</p:attrName>
                                        </p:attrNameLst>
                                      </p:cBhvr>
                                      <p:to>
                                        <p:strVal val="visible"/>
                                      </p:to>
                                    </p:set>
                                    <p:animEffect transition="in" filter="fade">
                                      <p:cBhvr>
                                        <p:cTn id="46" dur="1000"/>
                                        <p:tgtEl>
                                          <p:spTgt spid="35"/>
                                        </p:tgtEl>
                                      </p:cBhvr>
                                    </p:animEffect>
                                    <p:anim calcmode="lin" valueType="num">
                                      <p:cBhvr>
                                        <p:cTn id="47" dur="1000" fill="hold"/>
                                        <p:tgtEl>
                                          <p:spTgt spid="35"/>
                                        </p:tgtEl>
                                        <p:attrNameLst>
                                          <p:attrName>ppt_x</p:attrName>
                                        </p:attrNameLst>
                                      </p:cBhvr>
                                      <p:tavLst>
                                        <p:tav tm="0">
                                          <p:val>
                                            <p:strVal val="#ppt_x"/>
                                          </p:val>
                                        </p:tav>
                                        <p:tav tm="100000">
                                          <p:val>
                                            <p:strVal val="#ppt_x"/>
                                          </p:val>
                                        </p:tav>
                                      </p:tavLst>
                                    </p:anim>
                                    <p:anim calcmode="lin" valueType="num">
                                      <p:cBhvr>
                                        <p:cTn id="48"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33"/>
                                        </p:tgtEl>
                                        <p:attrNameLst>
                                          <p:attrName>style.visibility</p:attrName>
                                        </p:attrNameLst>
                                      </p:cBhvr>
                                      <p:to>
                                        <p:strVal val="visible"/>
                                      </p:to>
                                    </p:set>
                                    <p:anim calcmode="lin" valueType="num">
                                      <p:cBhvr additive="base">
                                        <p:cTn id="53" dur="500" fill="hold"/>
                                        <p:tgtEl>
                                          <p:spTgt spid="33"/>
                                        </p:tgtEl>
                                        <p:attrNameLst>
                                          <p:attrName>ppt_x</p:attrName>
                                        </p:attrNameLst>
                                      </p:cBhvr>
                                      <p:tavLst>
                                        <p:tav tm="0">
                                          <p:val>
                                            <p:strVal val="#ppt_x"/>
                                          </p:val>
                                        </p:tav>
                                        <p:tav tm="100000">
                                          <p:val>
                                            <p:strVal val="#ppt_x"/>
                                          </p:val>
                                        </p:tav>
                                      </p:tavLst>
                                    </p:anim>
                                    <p:anim calcmode="lin" valueType="num">
                                      <p:cBhvr additive="base">
                                        <p:cTn id="54"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3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21F316C5-78EE-48CB-A28C-274337F33222}"/>
              </a:ext>
            </a:extLst>
          </p:cNvPr>
          <p:cNvSpPr txBox="1"/>
          <p:nvPr/>
        </p:nvSpPr>
        <p:spPr>
          <a:xfrm>
            <a:off x="282222" y="327378"/>
            <a:ext cx="7676445" cy="5262979"/>
          </a:xfrm>
          <a:prstGeom prst="rect">
            <a:avLst/>
          </a:prstGeom>
          <a:noFill/>
        </p:spPr>
        <p:txBody>
          <a:bodyPr wrap="square">
            <a:spAutoFit/>
          </a:bodyPr>
          <a:lstStyle/>
          <a:p>
            <a:r>
              <a:rPr lang="vi-VN" sz="2800" dirty="0">
                <a:solidFill>
                  <a:srgbClr val="C00000"/>
                </a:solidFill>
                <a:latin typeface="+mj-lt"/>
              </a:rPr>
              <a:t>Bài </a:t>
            </a:r>
            <a:r>
              <a:rPr lang="en-US" sz="2800" dirty="0">
                <a:solidFill>
                  <a:srgbClr val="C00000"/>
                </a:solidFill>
                <a:latin typeface="+mj-lt"/>
              </a:rPr>
              <a:t>3</a:t>
            </a:r>
            <a:r>
              <a:rPr lang="vi-VN" sz="2800" dirty="0">
                <a:solidFill>
                  <a:srgbClr val="C00000"/>
                </a:solidFill>
                <a:latin typeface="+mj-lt"/>
              </a:rPr>
              <a:t>: </a:t>
            </a:r>
            <a:endParaRPr lang="en-US" sz="2800" dirty="0">
              <a:solidFill>
                <a:srgbClr val="C00000"/>
              </a:solidFill>
              <a:latin typeface="+mj-lt"/>
            </a:endParaRPr>
          </a:p>
          <a:p>
            <a:r>
              <a:rPr lang="vi-VN" sz="2800" dirty="0">
                <a:solidFill>
                  <a:srgbClr val="002060"/>
                </a:solidFill>
                <a:latin typeface="+mj-lt"/>
              </a:rPr>
              <a:t>Quãng đường đi của một vật rơi tự do không vận tốc đầu cho bởi công thức </a:t>
            </a:r>
            <a:r>
              <a:rPr lang="en-US" sz="2800" dirty="0">
                <a:solidFill>
                  <a:srgbClr val="002060"/>
                </a:solidFill>
                <a:latin typeface="+mj-lt"/>
              </a:rPr>
              <a:t>        </a:t>
            </a:r>
            <a:r>
              <a:rPr lang="vi-VN" sz="2800" dirty="0">
                <a:solidFill>
                  <a:srgbClr val="002060"/>
                </a:solidFill>
                <a:latin typeface="+mj-lt"/>
              </a:rPr>
              <a:t> </a:t>
            </a:r>
            <a:r>
              <a:rPr lang="en-US" sz="2800" dirty="0">
                <a:solidFill>
                  <a:srgbClr val="002060"/>
                </a:solidFill>
                <a:latin typeface="+mj-lt"/>
              </a:rPr>
              <a:t>    </a:t>
            </a:r>
            <a:r>
              <a:rPr lang="vi-VN" sz="2800" dirty="0">
                <a:solidFill>
                  <a:srgbClr val="002060"/>
                </a:solidFill>
                <a:latin typeface="+mj-lt"/>
              </a:rPr>
              <a:t> </a:t>
            </a:r>
            <a:r>
              <a:rPr lang="en-US" sz="2800" dirty="0">
                <a:solidFill>
                  <a:srgbClr val="002060"/>
                </a:solidFill>
                <a:latin typeface="+mj-lt"/>
              </a:rPr>
              <a:t> </a:t>
            </a:r>
            <a:r>
              <a:rPr lang="vi-VN" sz="2800" dirty="0">
                <a:solidFill>
                  <a:srgbClr val="002060"/>
                </a:solidFill>
                <a:latin typeface="+mj-lt"/>
              </a:rPr>
              <a:t>(trong đó g là gia tốc trọng trường </a:t>
            </a:r>
            <a:r>
              <a:rPr lang="en-US" sz="2800" dirty="0">
                <a:solidFill>
                  <a:srgbClr val="002060"/>
                </a:solidFill>
                <a:latin typeface="+mj-lt"/>
              </a:rPr>
              <a:t>         </a:t>
            </a:r>
            <a:r>
              <a:rPr lang="vi-VN" sz="2800" dirty="0">
                <a:solidFill>
                  <a:srgbClr val="002060"/>
                </a:solidFill>
                <a:latin typeface="+mj-lt"/>
              </a:rPr>
              <a:t> </a:t>
            </a:r>
            <a:r>
              <a:rPr lang="en-US" sz="2800" dirty="0">
                <a:solidFill>
                  <a:srgbClr val="002060"/>
                </a:solidFill>
                <a:latin typeface="+mj-lt"/>
              </a:rPr>
              <a:t>      </a:t>
            </a:r>
            <a:r>
              <a:rPr lang="vi-VN" sz="2800" dirty="0">
                <a:solidFill>
                  <a:srgbClr val="002060"/>
                </a:solidFill>
                <a:latin typeface="+mj-lt"/>
              </a:rPr>
              <a:t>, t là thời gian rơi tự do, S là quãng đường rơi tự do). Một vận động viên nhảy dù, nhảy khỏi máy bay ở độ cao 3500 mét (vị trí A) với vận tốc ban đầu không đáng kể. Hỏi sau thời gian bao nhiêu giây (làm tròn đến chữ số thập phân thứ nhất) vận động viên phải mở dù để khoảng cách từ (vị trí B) đến mặt đất (vị trí C) trong hình vẽ là 1500 mét.</a:t>
            </a:r>
          </a:p>
          <a:p>
            <a:r>
              <a:rPr lang="vi-VN" sz="2800" dirty="0"/>
              <a:t> </a:t>
            </a:r>
          </a:p>
        </p:txBody>
      </p:sp>
      <p:pic>
        <p:nvPicPr>
          <p:cNvPr id="3085" name="Picture 3">
            <a:extLst>
              <a:ext uri="{FF2B5EF4-FFF2-40B4-BE49-F238E27FC236}">
                <a16:creationId xmlns:a16="http://schemas.microsoft.com/office/drawing/2014/main" id="{C6D6D277-21E2-40EE-9E07-64FB22349D69}"/>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8121475" y="214490"/>
            <a:ext cx="4070525" cy="49863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 name="Object 3">
            <a:extLst>
              <a:ext uri="{FF2B5EF4-FFF2-40B4-BE49-F238E27FC236}">
                <a16:creationId xmlns:a16="http://schemas.microsoft.com/office/drawing/2014/main" id="{8FD822C0-D400-45F5-BEBB-0B346C61C1EA}"/>
              </a:ext>
            </a:extLst>
          </p:cNvPr>
          <p:cNvGraphicFramePr>
            <a:graphicFrameLocks noChangeAspect="1"/>
          </p:cNvGraphicFramePr>
          <p:nvPr>
            <p:extLst>
              <p:ext uri="{D42A27DB-BD31-4B8C-83A1-F6EECF244321}">
                <p14:modId xmlns:p14="http://schemas.microsoft.com/office/powerpoint/2010/main" val="1836884802"/>
              </p:ext>
            </p:extLst>
          </p:nvPr>
        </p:nvGraphicFramePr>
        <p:xfrm>
          <a:off x="3694113" y="1149350"/>
          <a:ext cx="1062037" cy="735013"/>
        </p:xfrm>
        <a:graphic>
          <a:graphicData uri="http://schemas.openxmlformats.org/presentationml/2006/ole">
            <mc:AlternateContent xmlns:mc="http://schemas.openxmlformats.org/markup-compatibility/2006">
              <mc:Choice xmlns:v="urn:schemas-microsoft-com:vml" Requires="v">
                <p:oleObj spid="_x0000_s4098" name="Equation" r:id="rId4" imgW="571320" imgH="393480" progId="Equation.DSMT4">
                  <p:embed/>
                </p:oleObj>
              </mc:Choice>
              <mc:Fallback>
                <p:oleObj name="Equation" r:id="rId4" imgW="571320" imgH="393480" progId="Equation.DSMT4">
                  <p:embed/>
                  <p:pic>
                    <p:nvPicPr>
                      <p:cNvPr id="13" name="Object 12">
                        <a:extLst>
                          <a:ext uri="{FF2B5EF4-FFF2-40B4-BE49-F238E27FC236}">
                            <a16:creationId xmlns:a16="http://schemas.microsoft.com/office/drawing/2014/main" id="{822B8D1B-5639-4BD3-B2A5-F9CC6E1EFEAC}"/>
                          </a:ext>
                        </a:extLst>
                      </p:cNvPr>
                      <p:cNvPicPr>
                        <a:picLocks noChangeAspect="1" noChangeArrowheads="1"/>
                      </p:cNvPicPr>
                      <p:nvPr/>
                    </p:nvPicPr>
                    <p:blipFill>
                      <a:blip r:embed="rId5"/>
                      <a:srcRect/>
                      <a:stretch>
                        <a:fillRect/>
                      </a:stretch>
                    </p:blipFill>
                    <p:spPr bwMode="auto">
                      <a:xfrm>
                        <a:off x="3694113" y="1149350"/>
                        <a:ext cx="1062037" cy="735013"/>
                      </a:xfrm>
                      <a:prstGeom prst="rect">
                        <a:avLst/>
                      </a:prstGeom>
                      <a:noFill/>
                    </p:spPr>
                  </p:pic>
                </p:oleObj>
              </mc:Fallback>
            </mc:AlternateContent>
          </a:graphicData>
        </a:graphic>
      </p:graphicFrame>
      <p:sp>
        <p:nvSpPr>
          <p:cNvPr id="2" name="Rectangle 2">
            <a:extLst>
              <a:ext uri="{FF2B5EF4-FFF2-40B4-BE49-F238E27FC236}">
                <a16:creationId xmlns:a16="http://schemas.microsoft.com/office/drawing/2014/main" id="{B782A19D-9F96-42DD-B3F2-00AEA71B30F8}"/>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3" name="Object 2">
            <a:extLst>
              <a:ext uri="{FF2B5EF4-FFF2-40B4-BE49-F238E27FC236}">
                <a16:creationId xmlns:a16="http://schemas.microsoft.com/office/drawing/2014/main" id="{47D182DD-E409-4BBE-AFB0-C00147A916E1}"/>
              </a:ext>
            </a:extLst>
          </p:cNvPr>
          <p:cNvGraphicFramePr>
            <a:graphicFrameLocks noChangeAspect="1"/>
          </p:cNvGraphicFramePr>
          <p:nvPr>
            <p:extLst>
              <p:ext uri="{D42A27DB-BD31-4B8C-83A1-F6EECF244321}">
                <p14:modId xmlns:p14="http://schemas.microsoft.com/office/powerpoint/2010/main" val="4117249621"/>
              </p:ext>
            </p:extLst>
          </p:nvPr>
        </p:nvGraphicFramePr>
        <p:xfrm>
          <a:off x="2233218" y="1653293"/>
          <a:ext cx="1460895" cy="462139"/>
        </p:xfrm>
        <a:graphic>
          <a:graphicData uri="http://schemas.openxmlformats.org/presentationml/2006/ole">
            <mc:AlternateContent xmlns:mc="http://schemas.openxmlformats.org/markup-compatibility/2006">
              <mc:Choice xmlns:v="urn:schemas-microsoft-com:vml" Requires="v">
                <p:oleObj spid="_x0000_s4099" name="Equation" r:id="rId6" imgW="736560" imgH="228600" progId="Equation.DSMT4">
                  <p:embed/>
                </p:oleObj>
              </mc:Choice>
              <mc:Fallback>
                <p:oleObj name="Equation" r:id="rId6" imgW="736560" imgH="228600" progId="Equation.DSMT4">
                  <p:embed/>
                  <p:pic>
                    <p:nvPicPr>
                      <p:cNvPr id="0" name="Object 1"/>
                      <p:cNvPicPr>
                        <a:picLocks noChangeAspect="1" noChangeArrowheads="1"/>
                      </p:cNvPicPr>
                      <p:nvPr/>
                    </p:nvPicPr>
                    <p:blipFill>
                      <a:blip r:embed="rId7"/>
                      <a:srcRect/>
                      <a:stretch>
                        <a:fillRect/>
                      </a:stretch>
                    </p:blipFill>
                    <p:spPr bwMode="auto">
                      <a:xfrm>
                        <a:off x="2233218" y="1653293"/>
                        <a:ext cx="1460895" cy="462139"/>
                      </a:xfrm>
                      <a:prstGeom prst="rect">
                        <a:avLst/>
                      </a:prstGeom>
                      <a:noFill/>
                    </p:spPr>
                  </p:pic>
                </p:oleObj>
              </mc:Fallback>
            </mc:AlternateContent>
          </a:graphicData>
        </a:graphic>
      </p:graphicFrame>
    </p:spTree>
    <p:extLst>
      <p:ext uri="{BB962C8B-B14F-4D97-AF65-F5344CB8AC3E}">
        <p14:creationId xmlns:p14="http://schemas.microsoft.com/office/powerpoint/2010/main" val="12637383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6">
            <a:extLst>
              <a:ext uri="{FF2B5EF4-FFF2-40B4-BE49-F238E27FC236}">
                <a16:creationId xmlns:a16="http://schemas.microsoft.com/office/drawing/2014/main" id="{9E320F73-D4AF-4C5A-8BF4-CB6735999B78}"/>
              </a:ext>
            </a:extLst>
          </p:cNvPr>
          <p:cNvSpPr>
            <a:spLocks noChangeArrowheads="1"/>
          </p:cNvSpPr>
          <p:nvPr/>
        </p:nvSpPr>
        <p:spPr bwMode="auto">
          <a:xfrm>
            <a:off x="428262" y="467594"/>
            <a:ext cx="878362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Quãng</a:t>
            </a:r>
            <a:r>
              <a:rPr kumimoji="0" lang="en-US" altLang="en-US" sz="28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đường</a:t>
            </a:r>
            <a:r>
              <a:rPr kumimoji="0" lang="en-US" altLang="en-US" sz="28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vận</a:t>
            </a:r>
            <a:r>
              <a:rPr kumimoji="0" lang="en-US" altLang="en-US" sz="28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động</a:t>
            </a:r>
            <a:r>
              <a:rPr kumimoji="0" lang="en-US" altLang="en-US" sz="28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viên</a:t>
            </a:r>
            <a:r>
              <a:rPr kumimoji="0" lang="en-US" altLang="en-US" sz="28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nhảy</a:t>
            </a:r>
            <a:r>
              <a:rPr kumimoji="0" lang="en-US" altLang="en-US" sz="28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từ</a:t>
            </a:r>
            <a:r>
              <a:rPr kumimoji="0" lang="en-US" altLang="en-US" sz="28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vị</a:t>
            </a:r>
            <a:r>
              <a:rPr kumimoji="0" lang="en-US" altLang="en-US" sz="28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trí</a:t>
            </a:r>
            <a:r>
              <a:rPr kumimoji="0" lang="en-US" altLang="en-US" sz="28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 </a:t>
            </a:r>
            <a:r>
              <a:rPr kumimoji="0" lang="en-US" altLang="en-US" sz="2800" b="0"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đến</a:t>
            </a:r>
            <a:r>
              <a:rPr kumimoji="0" lang="en-US" altLang="en-US" sz="28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vị</a:t>
            </a:r>
            <a:r>
              <a:rPr kumimoji="0" lang="en-US" altLang="en-US" sz="28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trí</a:t>
            </a:r>
            <a:r>
              <a:rPr kumimoji="0" lang="en-US" altLang="en-US" sz="28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B </a:t>
            </a:r>
            <a:r>
              <a:rPr kumimoji="0" lang="en-US" altLang="en-US" sz="2800" b="0"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là</a:t>
            </a:r>
            <a:r>
              <a:rPr kumimoji="0" lang="en-US" altLang="en-US" sz="28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en-US" altLang="en-US" sz="2800" b="0" i="0" u="none" strike="noStrike" cap="none" normalizeH="0" baseline="0" dirty="0">
              <a:ln>
                <a:noFill/>
              </a:ln>
              <a:solidFill>
                <a:schemeClr val="tx1"/>
              </a:solidFill>
              <a:effectLst/>
              <a:latin typeface="Arial" panose="020B0604020202020204" pitchFamily="34" charset="0"/>
            </a:endParaRPr>
          </a:p>
        </p:txBody>
      </p:sp>
      <p:graphicFrame>
        <p:nvGraphicFramePr>
          <p:cNvPr id="11" name="Object 10">
            <a:extLst>
              <a:ext uri="{FF2B5EF4-FFF2-40B4-BE49-F238E27FC236}">
                <a16:creationId xmlns:a16="http://schemas.microsoft.com/office/drawing/2014/main" id="{2F6C7E9D-B25A-4F20-BB7D-ACABF697E694}"/>
              </a:ext>
            </a:extLst>
          </p:cNvPr>
          <p:cNvGraphicFramePr>
            <a:graphicFrameLocks noChangeAspect="1"/>
          </p:cNvGraphicFramePr>
          <p:nvPr>
            <p:extLst>
              <p:ext uri="{D42A27DB-BD31-4B8C-83A1-F6EECF244321}">
                <p14:modId xmlns:p14="http://schemas.microsoft.com/office/powerpoint/2010/main" val="3573817569"/>
              </p:ext>
            </p:extLst>
          </p:nvPr>
        </p:nvGraphicFramePr>
        <p:xfrm>
          <a:off x="2988379" y="1247319"/>
          <a:ext cx="4280522" cy="465365"/>
        </p:xfrm>
        <a:graphic>
          <a:graphicData uri="http://schemas.openxmlformats.org/presentationml/2006/ole">
            <mc:AlternateContent xmlns:mc="http://schemas.openxmlformats.org/markup-compatibility/2006">
              <mc:Choice xmlns:v="urn:schemas-microsoft-com:vml" Requires="v">
                <p:oleObj spid="_x0000_s5122" name="Equation" r:id="rId3" imgW="1586811" imgH="177723" progId="Equation.DSMT4">
                  <p:embed/>
                </p:oleObj>
              </mc:Choice>
              <mc:Fallback>
                <p:oleObj name="Equation" r:id="rId3" imgW="1586811" imgH="177723" progId="Equation.DSMT4">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88379" y="1247319"/>
                        <a:ext cx="4280522" cy="465365"/>
                      </a:xfrm>
                      <a:prstGeom prst="rect">
                        <a:avLst/>
                      </a:prstGeom>
                      <a:noFill/>
                    </p:spPr>
                  </p:pic>
                </p:oleObj>
              </mc:Fallback>
            </mc:AlternateContent>
          </a:graphicData>
        </a:graphic>
      </p:graphicFrame>
      <p:sp>
        <p:nvSpPr>
          <p:cNvPr id="12" name="Rectangle 8">
            <a:extLst>
              <a:ext uri="{FF2B5EF4-FFF2-40B4-BE49-F238E27FC236}">
                <a16:creationId xmlns:a16="http://schemas.microsoft.com/office/drawing/2014/main" id="{270BF7A6-A793-46B8-82B8-C1CE923CBF75}"/>
              </a:ext>
            </a:extLst>
          </p:cNvPr>
          <p:cNvSpPr>
            <a:spLocks noChangeArrowheads="1"/>
          </p:cNvSpPr>
          <p:nvPr/>
        </p:nvSpPr>
        <p:spPr bwMode="auto">
          <a:xfrm>
            <a:off x="601884" y="2030178"/>
            <a:ext cx="451758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Thay</a:t>
            </a:r>
            <a:r>
              <a:rPr kumimoji="0" lang="en-US" altLang="en-US" sz="28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S = 2000 </a:t>
            </a:r>
            <a:r>
              <a:rPr kumimoji="0" lang="en-US" altLang="en-US" sz="2800" b="0"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vào</a:t>
            </a:r>
            <a:r>
              <a:rPr kumimoji="0" lang="en-US" altLang="en-US" sz="28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công</a:t>
            </a:r>
            <a:r>
              <a:rPr kumimoji="0" lang="en-US" altLang="en-US" sz="28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thức</a:t>
            </a:r>
            <a:r>
              <a:rPr kumimoji="0" lang="en-US" altLang="en-US" sz="28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en-US" altLang="en-US" sz="2800" b="0" i="0" u="none" strike="noStrike" cap="none" normalizeH="0" baseline="0" dirty="0">
              <a:ln>
                <a:noFill/>
              </a:ln>
              <a:solidFill>
                <a:schemeClr val="tx1"/>
              </a:solidFill>
              <a:effectLst/>
              <a:latin typeface="Arial" panose="020B0604020202020204" pitchFamily="34" charset="0"/>
            </a:endParaRPr>
          </a:p>
        </p:txBody>
      </p:sp>
      <p:graphicFrame>
        <p:nvGraphicFramePr>
          <p:cNvPr id="13" name="Object 12">
            <a:extLst>
              <a:ext uri="{FF2B5EF4-FFF2-40B4-BE49-F238E27FC236}">
                <a16:creationId xmlns:a16="http://schemas.microsoft.com/office/drawing/2014/main" id="{822B8D1B-5639-4BD3-B2A5-F9CC6E1EFEAC}"/>
              </a:ext>
            </a:extLst>
          </p:cNvPr>
          <p:cNvGraphicFramePr>
            <a:graphicFrameLocks noChangeAspect="1"/>
          </p:cNvGraphicFramePr>
          <p:nvPr>
            <p:extLst>
              <p:ext uri="{D42A27DB-BD31-4B8C-83A1-F6EECF244321}">
                <p14:modId xmlns:p14="http://schemas.microsoft.com/office/powerpoint/2010/main" val="4235109744"/>
              </p:ext>
            </p:extLst>
          </p:nvPr>
        </p:nvGraphicFramePr>
        <p:xfrm>
          <a:off x="5100541" y="1969190"/>
          <a:ext cx="1085489" cy="735332"/>
        </p:xfrm>
        <a:graphic>
          <a:graphicData uri="http://schemas.openxmlformats.org/presentationml/2006/ole">
            <mc:AlternateContent xmlns:mc="http://schemas.openxmlformats.org/markup-compatibility/2006">
              <mc:Choice xmlns:v="urn:schemas-microsoft-com:vml" Requires="v">
                <p:oleObj spid="_x0000_s5123" name="Equation" r:id="rId5" imgW="583947" imgH="393529" progId="Equation.DSMT4">
                  <p:embed/>
                </p:oleObj>
              </mc:Choice>
              <mc:Fallback>
                <p:oleObj name="Equation" r:id="rId5" imgW="583947" imgH="393529" progId="Equation.DSMT4">
                  <p:embed/>
                  <p:pic>
                    <p:nvPicPr>
                      <p:cNvPr id="0"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00541" y="1969190"/>
                        <a:ext cx="1085489" cy="735332"/>
                      </a:xfrm>
                      <a:prstGeom prst="rect">
                        <a:avLst/>
                      </a:prstGeom>
                      <a:noFill/>
                    </p:spPr>
                  </p:pic>
                </p:oleObj>
              </mc:Fallback>
            </mc:AlternateContent>
          </a:graphicData>
        </a:graphic>
      </p:graphicFrame>
      <p:sp>
        <p:nvSpPr>
          <p:cNvPr id="14" name="Rectangle 9">
            <a:extLst>
              <a:ext uri="{FF2B5EF4-FFF2-40B4-BE49-F238E27FC236}">
                <a16:creationId xmlns:a16="http://schemas.microsoft.com/office/drawing/2014/main" id="{EA15C1AE-01FE-4D1F-A023-EB1605AD4195}"/>
              </a:ext>
            </a:extLst>
          </p:cNvPr>
          <p:cNvSpPr>
            <a:spLocks noChangeArrowheads="1"/>
          </p:cNvSpPr>
          <p:nvPr/>
        </p:nvSpPr>
        <p:spPr bwMode="auto">
          <a:xfrm>
            <a:off x="6096000" y="1973797"/>
            <a:ext cx="193297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ta </a:t>
            </a:r>
            <a:r>
              <a:rPr kumimoji="0" lang="en-US" altLang="en-US" sz="2800" b="0"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được</a:t>
            </a:r>
            <a:r>
              <a:rPr kumimoji="0" lang="en-US" altLang="en-US" sz="28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en-US" altLang="en-US" sz="2800" b="0" i="0" u="none" strike="noStrike" cap="none" normalizeH="0" baseline="0" dirty="0">
              <a:ln>
                <a:noFill/>
              </a:ln>
              <a:solidFill>
                <a:schemeClr val="tx1"/>
              </a:solidFill>
              <a:effectLst/>
              <a:latin typeface="Arial" panose="020B0604020202020204" pitchFamily="34" charset="0"/>
            </a:endParaRPr>
          </a:p>
        </p:txBody>
      </p:sp>
      <p:sp>
        <p:nvSpPr>
          <p:cNvPr id="15" name="Rectangle 11">
            <a:extLst>
              <a:ext uri="{FF2B5EF4-FFF2-40B4-BE49-F238E27FC236}">
                <a16:creationId xmlns:a16="http://schemas.microsoft.com/office/drawing/2014/main" id="{EF3289F4-49E0-4A23-9CAD-7CD4C3D82F18}"/>
              </a:ext>
            </a:extLst>
          </p:cNvPr>
          <p:cNvSpPr>
            <a:spLocks noChangeArrowheads="1"/>
          </p:cNvSpPr>
          <p:nvPr/>
        </p:nvSpPr>
        <p:spPr bwMode="auto">
          <a:xfrm>
            <a:off x="1907134" y="3021492"/>
            <a:ext cx="14930418" cy="593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graphicFrame>
        <p:nvGraphicFramePr>
          <p:cNvPr id="16" name="Object 15">
            <a:extLst>
              <a:ext uri="{FF2B5EF4-FFF2-40B4-BE49-F238E27FC236}">
                <a16:creationId xmlns:a16="http://schemas.microsoft.com/office/drawing/2014/main" id="{9DA5DD5A-426B-45E4-A651-647160CAC902}"/>
              </a:ext>
            </a:extLst>
          </p:cNvPr>
          <p:cNvGraphicFramePr>
            <a:graphicFrameLocks noChangeAspect="1"/>
          </p:cNvGraphicFramePr>
          <p:nvPr>
            <p:extLst>
              <p:ext uri="{D42A27DB-BD31-4B8C-83A1-F6EECF244321}">
                <p14:modId xmlns:p14="http://schemas.microsoft.com/office/powerpoint/2010/main" val="3337918748"/>
              </p:ext>
            </p:extLst>
          </p:nvPr>
        </p:nvGraphicFramePr>
        <p:xfrm>
          <a:off x="912792" y="2949890"/>
          <a:ext cx="2162175" cy="863600"/>
        </p:xfrm>
        <a:graphic>
          <a:graphicData uri="http://schemas.openxmlformats.org/presentationml/2006/ole">
            <mc:AlternateContent xmlns:mc="http://schemas.openxmlformats.org/markup-compatibility/2006">
              <mc:Choice xmlns:v="urn:schemas-microsoft-com:vml" Requires="v">
                <p:oleObj spid="_x0000_s5124" name="Equation" r:id="rId7" imgW="977760" imgH="393480" progId="Equation.DSMT4">
                  <p:embed/>
                </p:oleObj>
              </mc:Choice>
              <mc:Fallback>
                <p:oleObj name="Equation" r:id="rId7" imgW="977760" imgH="393480" progId="Equation.DSMT4">
                  <p:embed/>
                  <p:pic>
                    <p:nvPicPr>
                      <p:cNvPr id="0" name="Object 10"/>
                      <p:cNvPicPr>
                        <a:picLocks noChangeAspect="1" noChangeArrowheads="1"/>
                      </p:cNvPicPr>
                      <p:nvPr/>
                    </p:nvPicPr>
                    <p:blipFill>
                      <a:blip r:embed="rId8"/>
                      <a:srcRect/>
                      <a:stretch>
                        <a:fillRect/>
                      </a:stretch>
                    </p:blipFill>
                    <p:spPr bwMode="auto">
                      <a:xfrm>
                        <a:off x="912792" y="2949890"/>
                        <a:ext cx="2162175" cy="863600"/>
                      </a:xfrm>
                      <a:prstGeom prst="rect">
                        <a:avLst/>
                      </a:prstGeom>
                      <a:noFill/>
                    </p:spPr>
                  </p:pic>
                </p:oleObj>
              </mc:Fallback>
            </mc:AlternateContent>
          </a:graphicData>
        </a:graphic>
      </p:graphicFrame>
      <p:sp>
        <p:nvSpPr>
          <p:cNvPr id="18" name="TextBox 17">
            <a:extLst>
              <a:ext uri="{FF2B5EF4-FFF2-40B4-BE49-F238E27FC236}">
                <a16:creationId xmlns:a16="http://schemas.microsoft.com/office/drawing/2014/main" id="{DE4163F7-71ED-4285-B8B3-9A36C63C78D1}"/>
              </a:ext>
            </a:extLst>
          </p:cNvPr>
          <p:cNvSpPr txBox="1"/>
          <p:nvPr/>
        </p:nvSpPr>
        <p:spPr>
          <a:xfrm>
            <a:off x="8399377" y="3120080"/>
            <a:ext cx="972966" cy="523220"/>
          </a:xfrm>
          <a:prstGeom prst="rect">
            <a:avLst/>
          </a:prstGeom>
          <a:noFill/>
        </p:spPr>
        <p:txBody>
          <a:bodyPr wrap="square">
            <a:spAutoFit/>
          </a:bodyPr>
          <a:lstStyle/>
          <a:p>
            <a:r>
              <a:rPr lang="en-US" sz="2800" dirty="0" err="1">
                <a:solidFill>
                  <a:srgbClr val="000000"/>
                </a:solidFill>
                <a:effectLst/>
                <a:latin typeface="Times New Roman" panose="02020603050405020304" pitchFamily="18" charset="0"/>
                <a:ea typeface="Calibri" panose="020F0502020204030204" pitchFamily="34" charset="0"/>
              </a:rPr>
              <a:t>giây</a:t>
            </a:r>
            <a:endParaRPr lang="en-US" sz="2800" dirty="0"/>
          </a:p>
        </p:txBody>
      </p:sp>
      <p:sp>
        <p:nvSpPr>
          <p:cNvPr id="20" name="TextBox 19">
            <a:extLst>
              <a:ext uri="{FF2B5EF4-FFF2-40B4-BE49-F238E27FC236}">
                <a16:creationId xmlns:a16="http://schemas.microsoft.com/office/drawing/2014/main" id="{E15D96F4-919A-420C-B754-C14197B1179D}"/>
              </a:ext>
            </a:extLst>
          </p:cNvPr>
          <p:cNvSpPr txBox="1"/>
          <p:nvPr/>
        </p:nvSpPr>
        <p:spPr>
          <a:xfrm>
            <a:off x="428262" y="4145897"/>
            <a:ext cx="9282898" cy="661207"/>
          </a:xfrm>
          <a:prstGeom prst="rect">
            <a:avLst/>
          </a:prstGeom>
          <a:noFill/>
        </p:spPr>
        <p:txBody>
          <a:bodyPr wrap="square">
            <a:spAutoFit/>
          </a:bodyPr>
          <a:lstStyle/>
          <a:p>
            <a:pPr marL="0" marR="0">
              <a:lnSpc>
                <a:spcPct val="150000"/>
              </a:lnSpc>
              <a:spcBef>
                <a:spcPts val="0"/>
              </a:spcBef>
              <a:spcAft>
                <a:spcPts val="0"/>
              </a:spcAft>
            </a:pPr>
            <a:r>
              <a:rPr lang="en-US" sz="2800" dirty="0" err="1">
                <a:solidFill>
                  <a:srgbClr val="000000"/>
                </a:solidFill>
                <a:effectLst/>
                <a:latin typeface="Times New Roman" panose="02020603050405020304" pitchFamily="18" charset="0"/>
                <a:ea typeface="Calibri" panose="020F0502020204030204" pitchFamily="34" charset="0"/>
              </a:rPr>
              <a:t>Vậy</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vận</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động</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viên</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phải</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mở</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dù</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sau</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thời</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gian</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khoảng</a:t>
            </a:r>
            <a:r>
              <a:rPr lang="en-US" sz="2800" dirty="0">
                <a:solidFill>
                  <a:srgbClr val="000000"/>
                </a:solidFill>
                <a:effectLst/>
                <a:latin typeface="Times New Roman" panose="02020603050405020304" pitchFamily="18" charset="0"/>
                <a:ea typeface="Calibri" panose="020F0502020204030204" pitchFamily="34" charset="0"/>
              </a:rPr>
              <a:t> 20,2 </a:t>
            </a:r>
            <a:r>
              <a:rPr lang="en-US" sz="2800" dirty="0" err="1">
                <a:solidFill>
                  <a:srgbClr val="000000"/>
                </a:solidFill>
                <a:effectLst/>
                <a:latin typeface="Times New Roman" panose="02020603050405020304" pitchFamily="18" charset="0"/>
                <a:ea typeface="Calibri" panose="020F0502020204030204" pitchFamily="34" charset="0"/>
              </a:rPr>
              <a:t>giây</a:t>
            </a:r>
            <a:r>
              <a:rPr lang="en-US" sz="2800" dirty="0">
                <a:solidFill>
                  <a:srgbClr val="000000"/>
                </a:solidFill>
                <a:effectLst/>
                <a:latin typeface="Times New Roman" panose="02020603050405020304" pitchFamily="18" charset="0"/>
                <a:ea typeface="Calibri" panose="020F0502020204030204" pitchFamily="34" charset="0"/>
              </a:rPr>
              <a:t>. </a:t>
            </a:r>
            <a:endParaRPr lang="en-US" sz="2800" dirty="0">
              <a:effectLst/>
              <a:latin typeface="Times New Roman" panose="02020603050405020304" pitchFamily="18" charset="0"/>
              <a:ea typeface="Calibri" panose="020F0502020204030204" pitchFamily="34" charset="0"/>
            </a:endParaRPr>
          </a:p>
        </p:txBody>
      </p:sp>
      <p:pic>
        <p:nvPicPr>
          <p:cNvPr id="17" name="Picture 3">
            <a:extLst>
              <a:ext uri="{FF2B5EF4-FFF2-40B4-BE49-F238E27FC236}">
                <a16:creationId xmlns:a16="http://schemas.microsoft.com/office/drawing/2014/main" id="{616421D6-740F-48EC-9A6A-70582A8A4226}"/>
              </a:ext>
            </a:extLst>
          </p:cNvPr>
          <p:cNvPicPr>
            <a:picLocks noChangeAspect="1" noChangeArrowheads="1"/>
          </p:cNvPicPr>
          <p:nvPr/>
        </p:nvPicPr>
        <p:blipFill>
          <a:blip r:embed="rId9" cstate="hqprint">
            <a:extLst>
              <a:ext uri="{28A0092B-C50C-407E-A947-70E740481C1C}">
                <a14:useLocalDpi xmlns:a14="http://schemas.microsoft.com/office/drawing/2010/main" val="0"/>
              </a:ext>
            </a:extLst>
          </a:blip>
          <a:srcRect/>
          <a:stretch>
            <a:fillRect/>
          </a:stretch>
        </p:blipFill>
        <p:spPr bwMode="auto">
          <a:xfrm>
            <a:off x="8512999" y="611665"/>
            <a:ext cx="3543734" cy="4341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2" name="Object 21">
            <a:extLst>
              <a:ext uri="{FF2B5EF4-FFF2-40B4-BE49-F238E27FC236}">
                <a16:creationId xmlns:a16="http://schemas.microsoft.com/office/drawing/2014/main" id="{721CED7F-DE24-47B9-9682-3BB5DF759B5F}"/>
              </a:ext>
            </a:extLst>
          </p:cNvPr>
          <p:cNvGraphicFramePr>
            <a:graphicFrameLocks noChangeAspect="1"/>
          </p:cNvGraphicFramePr>
          <p:nvPr>
            <p:extLst>
              <p:ext uri="{D42A27DB-BD31-4B8C-83A1-F6EECF244321}">
                <p14:modId xmlns:p14="http://schemas.microsoft.com/office/powerpoint/2010/main" val="1616191255"/>
              </p:ext>
            </p:extLst>
          </p:nvPr>
        </p:nvGraphicFramePr>
        <p:xfrm>
          <a:off x="3385029" y="2949890"/>
          <a:ext cx="1824038" cy="919163"/>
        </p:xfrm>
        <a:graphic>
          <a:graphicData uri="http://schemas.openxmlformats.org/presentationml/2006/ole">
            <mc:AlternateContent xmlns:mc="http://schemas.openxmlformats.org/markup-compatibility/2006">
              <mc:Choice xmlns:v="urn:schemas-microsoft-com:vml" Requires="v">
                <p:oleObj spid="_x0000_s5125" name="Equation" r:id="rId10" imgW="825480" imgH="419040" progId="Equation.DSMT4">
                  <p:embed/>
                </p:oleObj>
              </mc:Choice>
              <mc:Fallback>
                <p:oleObj name="Equation" r:id="rId10" imgW="825480" imgH="419040" progId="Equation.DSMT4">
                  <p:embed/>
                  <p:pic>
                    <p:nvPicPr>
                      <p:cNvPr id="16" name="Object 15">
                        <a:extLst>
                          <a:ext uri="{FF2B5EF4-FFF2-40B4-BE49-F238E27FC236}">
                            <a16:creationId xmlns:a16="http://schemas.microsoft.com/office/drawing/2014/main" id="{9DA5DD5A-426B-45E4-A651-647160CAC902}"/>
                          </a:ext>
                        </a:extLst>
                      </p:cNvPr>
                      <p:cNvPicPr>
                        <a:picLocks noChangeAspect="1" noChangeArrowheads="1"/>
                      </p:cNvPicPr>
                      <p:nvPr/>
                    </p:nvPicPr>
                    <p:blipFill>
                      <a:blip r:embed="rId11"/>
                      <a:srcRect/>
                      <a:stretch>
                        <a:fillRect/>
                      </a:stretch>
                    </p:blipFill>
                    <p:spPr bwMode="auto">
                      <a:xfrm>
                        <a:off x="3385029" y="2949890"/>
                        <a:ext cx="1824038" cy="919163"/>
                      </a:xfrm>
                      <a:prstGeom prst="rect">
                        <a:avLst/>
                      </a:prstGeom>
                      <a:noFill/>
                    </p:spPr>
                  </p:pic>
                </p:oleObj>
              </mc:Fallback>
            </mc:AlternateContent>
          </a:graphicData>
        </a:graphic>
      </p:graphicFrame>
      <p:graphicFrame>
        <p:nvGraphicFramePr>
          <p:cNvPr id="23" name="Object 22">
            <a:extLst>
              <a:ext uri="{FF2B5EF4-FFF2-40B4-BE49-F238E27FC236}">
                <a16:creationId xmlns:a16="http://schemas.microsoft.com/office/drawing/2014/main" id="{48AD2454-947B-4D69-B365-8453EDB9AA3C}"/>
              </a:ext>
            </a:extLst>
          </p:cNvPr>
          <p:cNvGraphicFramePr>
            <a:graphicFrameLocks noChangeAspect="1"/>
          </p:cNvGraphicFramePr>
          <p:nvPr>
            <p:extLst>
              <p:ext uri="{D42A27DB-BD31-4B8C-83A1-F6EECF244321}">
                <p14:modId xmlns:p14="http://schemas.microsoft.com/office/powerpoint/2010/main" val="3638884148"/>
              </p:ext>
            </p:extLst>
          </p:nvPr>
        </p:nvGraphicFramePr>
        <p:xfrm>
          <a:off x="5382872" y="2910066"/>
          <a:ext cx="2863850" cy="1030287"/>
        </p:xfrm>
        <a:graphic>
          <a:graphicData uri="http://schemas.openxmlformats.org/presentationml/2006/ole">
            <mc:AlternateContent xmlns:mc="http://schemas.openxmlformats.org/markup-compatibility/2006">
              <mc:Choice xmlns:v="urn:schemas-microsoft-com:vml" Requires="v">
                <p:oleObj spid="_x0000_s5126" name="Equation" r:id="rId12" imgW="1295280" imgH="469800" progId="Equation.DSMT4">
                  <p:embed/>
                </p:oleObj>
              </mc:Choice>
              <mc:Fallback>
                <p:oleObj name="Equation" r:id="rId12" imgW="1295280" imgH="469800" progId="Equation.DSMT4">
                  <p:embed/>
                  <p:pic>
                    <p:nvPicPr>
                      <p:cNvPr id="16" name="Object 15">
                        <a:extLst>
                          <a:ext uri="{FF2B5EF4-FFF2-40B4-BE49-F238E27FC236}">
                            <a16:creationId xmlns:a16="http://schemas.microsoft.com/office/drawing/2014/main" id="{9DA5DD5A-426B-45E4-A651-647160CAC902}"/>
                          </a:ext>
                        </a:extLst>
                      </p:cNvPr>
                      <p:cNvPicPr>
                        <a:picLocks noChangeAspect="1" noChangeArrowheads="1"/>
                      </p:cNvPicPr>
                      <p:nvPr/>
                    </p:nvPicPr>
                    <p:blipFill>
                      <a:blip r:embed="rId13"/>
                      <a:srcRect/>
                      <a:stretch>
                        <a:fillRect/>
                      </a:stretch>
                    </p:blipFill>
                    <p:spPr bwMode="auto">
                      <a:xfrm>
                        <a:off x="5382872" y="2910066"/>
                        <a:ext cx="2863850" cy="1030287"/>
                      </a:xfrm>
                      <a:prstGeom prst="rect">
                        <a:avLst/>
                      </a:prstGeom>
                      <a:noFill/>
                    </p:spPr>
                  </p:pic>
                </p:oleObj>
              </mc:Fallback>
            </mc:AlternateContent>
          </a:graphicData>
        </a:graphic>
      </p:graphicFrame>
    </p:spTree>
    <p:extLst>
      <p:ext uri="{BB962C8B-B14F-4D97-AF65-F5344CB8AC3E}">
        <p14:creationId xmlns:p14="http://schemas.microsoft.com/office/powerpoint/2010/main" val="941441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1000"/>
                                        <p:tgtEl>
                                          <p:spTgt spid="13"/>
                                        </p:tgtEl>
                                      </p:cBhvr>
                                    </p:animEffect>
                                    <p:anim calcmode="lin" valueType="num">
                                      <p:cBhvr>
                                        <p:cTn id="26" dur="1000" fill="hold"/>
                                        <p:tgtEl>
                                          <p:spTgt spid="13"/>
                                        </p:tgtEl>
                                        <p:attrNameLst>
                                          <p:attrName>ppt_x</p:attrName>
                                        </p:attrNameLst>
                                      </p:cBhvr>
                                      <p:tavLst>
                                        <p:tav tm="0">
                                          <p:val>
                                            <p:strVal val="#ppt_x"/>
                                          </p:val>
                                        </p:tav>
                                        <p:tav tm="100000">
                                          <p:val>
                                            <p:strVal val="#ppt_x"/>
                                          </p:val>
                                        </p:tav>
                                      </p:tavLst>
                                    </p:anim>
                                    <p:anim calcmode="lin" valueType="num">
                                      <p:cBhvr>
                                        <p:cTn id="27"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8"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500" fill="hold"/>
                                        <p:tgtEl>
                                          <p:spTgt spid="14"/>
                                        </p:tgtEl>
                                        <p:attrNameLst>
                                          <p:attrName>ppt_x</p:attrName>
                                        </p:attrNameLst>
                                      </p:cBhvr>
                                      <p:tavLst>
                                        <p:tav tm="0">
                                          <p:val>
                                            <p:strVal val="0-#ppt_w/2"/>
                                          </p:val>
                                        </p:tav>
                                        <p:tav tm="100000">
                                          <p:val>
                                            <p:strVal val="#ppt_x"/>
                                          </p:val>
                                        </p:tav>
                                      </p:tavLst>
                                    </p:anim>
                                    <p:anim calcmode="lin" valueType="num">
                                      <p:cBhvr additive="base">
                                        <p:cTn id="33"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fade">
                                      <p:cBhvr>
                                        <p:cTn id="38" dur="1000"/>
                                        <p:tgtEl>
                                          <p:spTgt spid="16"/>
                                        </p:tgtEl>
                                      </p:cBhvr>
                                    </p:animEffect>
                                    <p:anim calcmode="lin" valueType="num">
                                      <p:cBhvr>
                                        <p:cTn id="39" dur="1000" fill="hold"/>
                                        <p:tgtEl>
                                          <p:spTgt spid="16"/>
                                        </p:tgtEl>
                                        <p:attrNameLst>
                                          <p:attrName>ppt_x</p:attrName>
                                        </p:attrNameLst>
                                      </p:cBhvr>
                                      <p:tavLst>
                                        <p:tav tm="0">
                                          <p:val>
                                            <p:strVal val="#ppt_x"/>
                                          </p:val>
                                        </p:tav>
                                        <p:tav tm="100000">
                                          <p:val>
                                            <p:strVal val="#ppt_x"/>
                                          </p:val>
                                        </p:tav>
                                      </p:tavLst>
                                    </p:anim>
                                    <p:anim calcmode="lin" valueType="num">
                                      <p:cBhvr>
                                        <p:cTn id="40"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nodeType="clickEffect">
                                  <p:stCondLst>
                                    <p:cond delay="0"/>
                                  </p:stCondLst>
                                  <p:childTnLst>
                                    <p:set>
                                      <p:cBhvr>
                                        <p:cTn id="44" dur="1" fill="hold">
                                          <p:stCondLst>
                                            <p:cond delay="0"/>
                                          </p:stCondLst>
                                        </p:cTn>
                                        <p:tgtEl>
                                          <p:spTgt spid="22"/>
                                        </p:tgtEl>
                                        <p:attrNameLst>
                                          <p:attrName>style.visibility</p:attrName>
                                        </p:attrNameLst>
                                      </p:cBhvr>
                                      <p:to>
                                        <p:strVal val="visible"/>
                                      </p:to>
                                    </p:set>
                                    <p:animEffect transition="in" filter="fade">
                                      <p:cBhvr>
                                        <p:cTn id="45" dur="1000"/>
                                        <p:tgtEl>
                                          <p:spTgt spid="22"/>
                                        </p:tgtEl>
                                      </p:cBhvr>
                                    </p:animEffect>
                                    <p:anim calcmode="lin" valueType="num">
                                      <p:cBhvr>
                                        <p:cTn id="46" dur="1000" fill="hold"/>
                                        <p:tgtEl>
                                          <p:spTgt spid="22"/>
                                        </p:tgtEl>
                                        <p:attrNameLst>
                                          <p:attrName>ppt_x</p:attrName>
                                        </p:attrNameLst>
                                      </p:cBhvr>
                                      <p:tavLst>
                                        <p:tav tm="0">
                                          <p:val>
                                            <p:strVal val="#ppt_x"/>
                                          </p:val>
                                        </p:tav>
                                        <p:tav tm="100000">
                                          <p:val>
                                            <p:strVal val="#ppt_x"/>
                                          </p:val>
                                        </p:tav>
                                      </p:tavLst>
                                    </p:anim>
                                    <p:anim calcmode="lin" valueType="num">
                                      <p:cBhvr>
                                        <p:cTn id="47"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nodeType="click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1000"/>
                                        <p:tgtEl>
                                          <p:spTgt spid="23"/>
                                        </p:tgtEl>
                                      </p:cBhvr>
                                    </p:animEffect>
                                    <p:anim calcmode="lin" valueType="num">
                                      <p:cBhvr>
                                        <p:cTn id="53" dur="1000" fill="hold"/>
                                        <p:tgtEl>
                                          <p:spTgt spid="23"/>
                                        </p:tgtEl>
                                        <p:attrNameLst>
                                          <p:attrName>ppt_x</p:attrName>
                                        </p:attrNameLst>
                                      </p:cBhvr>
                                      <p:tavLst>
                                        <p:tav tm="0">
                                          <p:val>
                                            <p:strVal val="#ppt_x"/>
                                          </p:val>
                                        </p:tav>
                                        <p:tav tm="100000">
                                          <p:val>
                                            <p:strVal val="#ppt_x"/>
                                          </p:val>
                                        </p:tav>
                                      </p:tavLst>
                                    </p:anim>
                                    <p:anim calcmode="lin" valueType="num">
                                      <p:cBhvr>
                                        <p:cTn id="54"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16" presetClass="entr" presetSubtype="21" fill="hold" grpId="0" nodeType="clickEffect">
                                  <p:stCondLst>
                                    <p:cond delay="0"/>
                                  </p:stCondLst>
                                  <p:childTnLst>
                                    <p:set>
                                      <p:cBhvr>
                                        <p:cTn id="58" dur="1" fill="hold">
                                          <p:stCondLst>
                                            <p:cond delay="0"/>
                                          </p:stCondLst>
                                        </p:cTn>
                                        <p:tgtEl>
                                          <p:spTgt spid="18"/>
                                        </p:tgtEl>
                                        <p:attrNameLst>
                                          <p:attrName>style.visibility</p:attrName>
                                        </p:attrNameLst>
                                      </p:cBhvr>
                                      <p:to>
                                        <p:strVal val="visible"/>
                                      </p:to>
                                    </p:set>
                                    <p:animEffect transition="in" filter="barn(inVertical)">
                                      <p:cBhvr>
                                        <p:cTn id="59" dur="500"/>
                                        <p:tgtEl>
                                          <p:spTgt spid="18"/>
                                        </p:tgtEl>
                                      </p:cBhvr>
                                    </p:animEffect>
                                  </p:childTnLst>
                                </p:cTn>
                              </p:par>
                            </p:childTnLst>
                          </p:cTn>
                        </p:par>
                      </p:childTnLst>
                    </p:cTn>
                  </p:par>
                  <p:par>
                    <p:cTn id="60" fill="hold">
                      <p:stCondLst>
                        <p:cond delay="indefinite"/>
                      </p:stCondLst>
                      <p:childTnLst>
                        <p:par>
                          <p:cTn id="61" fill="hold">
                            <p:stCondLst>
                              <p:cond delay="0"/>
                            </p:stCondLst>
                            <p:childTnLst>
                              <p:par>
                                <p:cTn id="62" presetID="2" presetClass="entr" presetSubtype="8" fill="hold" grpId="0" nodeType="clickEffect">
                                  <p:stCondLst>
                                    <p:cond delay="0"/>
                                  </p:stCondLst>
                                  <p:childTnLst>
                                    <p:set>
                                      <p:cBhvr>
                                        <p:cTn id="63" dur="1" fill="hold">
                                          <p:stCondLst>
                                            <p:cond delay="0"/>
                                          </p:stCondLst>
                                        </p:cTn>
                                        <p:tgtEl>
                                          <p:spTgt spid="20"/>
                                        </p:tgtEl>
                                        <p:attrNameLst>
                                          <p:attrName>style.visibility</p:attrName>
                                        </p:attrNameLst>
                                      </p:cBhvr>
                                      <p:to>
                                        <p:strVal val="visible"/>
                                      </p:to>
                                    </p:set>
                                    <p:anim calcmode="lin" valueType="num">
                                      <p:cBhvr additive="base">
                                        <p:cTn id="64" dur="500" fill="hold"/>
                                        <p:tgtEl>
                                          <p:spTgt spid="20"/>
                                        </p:tgtEl>
                                        <p:attrNameLst>
                                          <p:attrName>ppt_x</p:attrName>
                                        </p:attrNameLst>
                                      </p:cBhvr>
                                      <p:tavLst>
                                        <p:tav tm="0">
                                          <p:val>
                                            <p:strVal val="0-#ppt_w/2"/>
                                          </p:val>
                                        </p:tav>
                                        <p:tav tm="100000">
                                          <p:val>
                                            <p:strVal val="#ppt_x"/>
                                          </p:val>
                                        </p:tav>
                                      </p:tavLst>
                                    </p:anim>
                                    <p:anim calcmode="lin" valueType="num">
                                      <p:cBhvr additive="base">
                                        <p:cTn id="65" dur="500" fill="hold"/>
                                        <p:tgtEl>
                                          <p:spTgt spid="2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14" grpId="0"/>
      <p:bldP spid="18" grpId="0"/>
      <p:bldP spid="2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86CB1528-B8A6-4402-93E8-0F4764D38DA8}"/>
              </a:ext>
            </a:extLst>
          </p:cNvPr>
          <p:cNvSpPr txBox="1"/>
          <p:nvPr/>
        </p:nvSpPr>
        <p:spPr>
          <a:xfrm>
            <a:off x="191911" y="80486"/>
            <a:ext cx="11763022" cy="4401205"/>
          </a:xfrm>
          <a:prstGeom prst="rect">
            <a:avLst/>
          </a:prstGeom>
          <a:noFill/>
        </p:spPr>
        <p:txBody>
          <a:bodyPr wrap="square">
            <a:spAutoFit/>
          </a:bodyPr>
          <a:lstStyle/>
          <a:p>
            <a:r>
              <a:rPr lang="vi-VN" sz="2800" dirty="0">
                <a:solidFill>
                  <a:srgbClr val="C00000"/>
                </a:solidFill>
                <a:latin typeface="+mj-lt"/>
              </a:rPr>
              <a:t>Bài </a:t>
            </a:r>
            <a:r>
              <a:rPr lang="en-US" sz="2800" dirty="0">
                <a:solidFill>
                  <a:srgbClr val="C00000"/>
                </a:solidFill>
                <a:latin typeface="+mj-lt"/>
              </a:rPr>
              <a:t>4</a:t>
            </a:r>
            <a:r>
              <a:rPr lang="vi-VN" sz="2800" dirty="0">
                <a:solidFill>
                  <a:srgbClr val="C00000"/>
                </a:solidFill>
                <a:latin typeface="+mj-lt"/>
              </a:rPr>
              <a:t>:</a:t>
            </a:r>
            <a:endParaRPr lang="en-US" sz="2800" dirty="0">
              <a:solidFill>
                <a:srgbClr val="C00000"/>
              </a:solidFill>
              <a:latin typeface="+mj-lt"/>
            </a:endParaRPr>
          </a:p>
          <a:p>
            <a:r>
              <a:rPr lang="vi-VN" sz="2800" dirty="0">
                <a:solidFill>
                  <a:srgbClr val="0070C0"/>
                </a:solidFill>
                <a:latin typeface="+mj-lt"/>
              </a:rPr>
              <a:t> Số lượng táo trung bình một người châu Mỹ tiêu thụ mỗi năm trong giai đoạn 1980 đến 2000 được biểu diễn bởi công thức:  </a:t>
            </a:r>
            <a:endParaRPr lang="en-US" sz="2800" dirty="0">
              <a:solidFill>
                <a:srgbClr val="0070C0"/>
              </a:solidFill>
              <a:latin typeface="+mj-lt"/>
            </a:endParaRPr>
          </a:p>
          <a:p>
            <a:r>
              <a:rPr lang="vi-VN" sz="2800" dirty="0">
                <a:solidFill>
                  <a:srgbClr val="0070C0"/>
                </a:solidFill>
                <a:latin typeface="+mj-lt"/>
              </a:rPr>
              <a:t> Trong đó y là số táo mỗi người tiêu thụ trong một năm tính theo pound, x là năm (chạy từ 1980 đến 2000). </a:t>
            </a:r>
          </a:p>
          <a:p>
            <a:r>
              <a:rPr lang="vi-VN" sz="2800" dirty="0">
                <a:solidFill>
                  <a:srgbClr val="0070C0"/>
                </a:solidFill>
                <a:latin typeface="+mj-lt"/>
              </a:rPr>
              <a:t>a) Hỏi năm 1990 mỗi đầu người tiêu thụ bao nhiêu pound táo? </a:t>
            </a:r>
            <a:r>
              <a:rPr lang="en-US" sz="2800" dirty="0">
                <a:solidFill>
                  <a:srgbClr val="0070C0"/>
                </a:solidFill>
                <a:latin typeface="Times New Roman" panose="02020603050405020304" pitchFamily="18" charset="0"/>
                <a:cs typeface="Times New Roman" panose="02020603050405020304" pitchFamily="18" charset="0"/>
              </a:rPr>
              <a:t>(làm </a:t>
            </a:r>
            <a:r>
              <a:rPr lang="en-US" sz="2800" dirty="0" err="1">
                <a:solidFill>
                  <a:srgbClr val="0070C0"/>
                </a:solidFill>
                <a:latin typeface="Times New Roman" panose="02020603050405020304" pitchFamily="18" charset="0"/>
                <a:cs typeface="Times New Roman" panose="02020603050405020304" pitchFamily="18" charset="0"/>
              </a:rPr>
              <a:t>tròn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đến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hàng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đơn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vị</a:t>
            </a:r>
            <a:r>
              <a:rPr lang="en-US" sz="2800" dirty="0">
                <a:solidFill>
                  <a:srgbClr val="0070C0"/>
                </a:solidFill>
                <a:latin typeface="Times New Roman" panose="02020603050405020304" pitchFamily="18" charset="0"/>
                <a:cs typeface="Times New Roman" panose="02020603050405020304" pitchFamily="18" charset="0"/>
              </a:rPr>
              <a:t>) ?</a:t>
            </a:r>
            <a:br>
              <a:rPr lang="en-US" sz="2800" dirty="0">
                <a:solidFill>
                  <a:srgbClr val="0070C0"/>
                </a:solidFill>
                <a:latin typeface="Times New Roman" panose="02020603050405020304" pitchFamily="18" charset="0"/>
                <a:cs typeface="Times New Roman" panose="02020603050405020304" pitchFamily="18" charset="0"/>
              </a:rPr>
            </a:br>
            <a:r>
              <a:rPr lang="vi-VN" sz="2800" dirty="0">
                <a:solidFill>
                  <a:srgbClr val="0070C0"/>
                </a:solidFill>
                <a:latin typeface="+mj-lt"/>
              </a:rPr>
              <a:t>b) Nếu công thức tính số lượng táo tiêu thụ vẫn còn giá trị cho những năm sau thì mỗi người sẽ tiêu thụ 211 pound táo vào năm nào? </a:t>
            </a:r>
          </a:p>
          <a:p>
            <a:r>
              <a:rPr lang="vi-VN" sz="2800" dirty="0">
                <a:solidFill>
                  <a:srgbClr val="0070C0"/>
                </a:solidFill>
                <a:latin typeface="+mj-lt"/>
              </a:rPr>
              <a:t>	(Giá trị quốc tế được công nhận hiện nay là 1 pound = 0,454kg</a:t>
            </a:r>
          </a:p>
        </p:txBody>
      </p:sp>
      <p:pic>
        <p:nvPicPr>
          <p:cNvPr id="5122" name="Picture 8">
            <a:extLst>
              <a:ext uri="{FF2B5EF4-FFF2-40B4-BE49-F238E27FC236}">
                <a16:creationId xmlns:a16="http://schemas.microsoft.com/office/drawing/2014/main" id="{79BC5952-989D-49B4-BD67-7C46355591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80177" y="4676476"/>
            <a:ext cx="3307645" cy="2233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4">
            <a:extLst>
              <a:ext uri="{FF2B5EF4-FFF2-40B4-BE49-F238E27FC236}">
                <a16:creationId xmlns:a16="http://schemas.microsoft.com/office/drawing/2014/main" id="{0E72F1D0-A877-47DF-B8D1-02D2244F17FE}"/>
              </a:ext>
            </a:extLst>
          </p:cNvPr>
          <p:cNvSpPr>
            <a:spLocks noChangeArrowheads="1"/>
          </p:cNvSpPr>
          <p:nvPr/>
        </p:nvSpPr>
        <p:spPr bwMode="auto">
          <a:xfrm>
            <a:off x="-112889" y="-1143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9" name="Object 8">
            <a:extLst>
              <a:ext uri="{FF2B5EF4-FFF2-40B4-BE49-F238E27FC236}">
                <a16:creationId xmlns:a16="http://schemas.microsoft.com/office/drawing/2014/main" id="{47492009-E362-4870-90CA-8E73019B668B}"/>
              </a:ext>
            </a:extLst>
          </p:cNvPr>
          <p:cNvGraphicFramePr>
            <a:graphicFrameLocks noChangeAspect="1"/>
          </p:cNvGraphicFramePr>
          <p:nvPr>
            <p:extLst>
              <p:ext uri="{D42A27DB-BD31-4B8C-83A1-F6EECF244321}">
                <p14:modId xmlns:p14="http://schemas.microsoft.com/office/powerpoint/2010/main" val="4233189509"/>
              </p:ext>
            </p:extLst>
          </p:nvPr>
        </p:nvGraphicFramePr>
        <p:xfrm>
          <a:off x="6841950" y="912989"/>
          <a:ext cx="2103437" cy="487363"/>
        </p:xfrm>
        <a:graphic>
          <a:graphicData uri="http://schemas.openxmlformats.org/presentationml/2006/ole">
            <mc:AlternateContent xmlns:mc="http://schemas.openxmlformats.org/markup-compatibility/2006">
              <mc:Choice xmlns:v="urn:schemas-microsoft-com:vml" Requires="v">
                <p:oleObj spid="_x0000_s6146" name="Equation" r:id="rId4" imgW="977760" imgH="241200" progId="Equation.DSMT4">
                  <p:embed/>
                </p:oleObj>
              </mc:Choice>
              <mc:Fallback>
                <p:oleObj name="Equation" r:id="rId4" imgW="977760" imgH="241200" progId="Equation.DSMT4">
                  <p:embed/>
                  <p:pic>
                    <p:nvPicPr>
                      <p:cNvPr id="0" name="Object 3"/>
                      <p:cNvPicPr>
                        <a:picLocks noChangeAspect="1" noChangeArrowheads="1"/>
                      </p:cNvPicPr>
                      <p:nvPr/>
                    </p:nvPicPr>
                    <p:blipFill>
                      <a:blip r:embed="rId5"/>
                      <a:srcRect/>
                      <a:stretch>
                        <a:fillRect/>
                      </a:stretch>
                    </p:blipFill>
                    <p:spPr bwMode="auto">
                      <a:xfrm>
                        <a:off x="6841950" y="912989"/>
                        <a:ext cx="2103437" cy="487363"/>
                      </a:xfrm>
                      <a:prstGeom prst="rect">
                        <a:avLst/>
                      </a:prstGeom>
                      <a:noFill/>
                    </p:spPr>
                  </p:pic>
                </p:oleObj>
              </mc:Fallback>
            </mc:AlternateContent>
          </a:graphicData>
        </a:graphic>
      </p:graphicFrame>
    </p:spTree>
    <p:extLst>
      <p:ext uri="{BB962C8B-B14F-4D97-AF65-F5344CB8AC3E}">
        <p14:creationId xmlns:p14="http://schemas.microsoft.com/office/powerpoint/2010/main" val="113093339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roplet">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docProps/app.xml><?xml version="1.0" encoding="utf-8"?>
<Properties xmlns="http://schemas.openxmlformats.org/officeDocument/2006/extended-properties" xmlns:vt="http://schemas.openxmlformats.org/officeDocument/2006/docPropsVTypes">
  <TotalTime>310</TotalTime>
  <Words>826</Words>
  <Application>Microsoft Office PowerPoint</Application>
  <PresentationFormat>Widescreen</PresentationFormat>
  <Paragraphs>72</Paragraphs>
  <Slides>14</Slides>
  <Notes>0</Notes>
  <HiddenSlides>0</HiddenSlides>
  <MMClips>0</MMClips>
  <ScaleCrop>false</ScaleCrop>
  <HeadingPairs>
    <vt:vector size="8" baseType="variant">
      <vt:variant>
        <vt:lpstr>Fonts Used</vt:lpstr>
      </vt:variant>
      <vt:variant>
        <vt:i4>7</vt:i4>
      </vt:variant>
      <vt:variant>
        <vt:lpstr>Theme</vt:lpstr>
      </vt:variant>
      <vt:variant>
        <vt:i4>2</vt:i4>
      </vt:variant>
      <vt:variant>
        <vt:lpstr>Embedded OLE Servers</vt:lpstr>
      </vt:variant>
      <vt:variant>
        <vt:i4>1</vt:i4>
      </vt:variant>
      <vt:variant>
        <vt:lpstr>Slide Titles</vt:lpstr>
      </vt:variant>
      <vt:variant>
        <vt:i4>14</vt:i4>
      </vt:variant>
    </vt:vector>
  </HeadingPairs>
  <TitlesOfParts>
    <vt:vector size="24" baseType="lpstr">
      <vt:lpstr>Arial</vt:lpstr>
      <vt:lpstr>Calibri</vt:lpstr>
      <vt:lpstr>Calibri Light</vt:lpstr>
      <vt:lpstr>Cambria Math</vt:lpstr>
      <vt:lpstr>Times New Roman</vt:lpstr>
      <vt:lpstr>Tw Cen MT</vt:lpstr>
      <vt:lpstr>Wingdings</vt:lpstr>
      <vt:lpstr>Office Theme</vt:lpstr>
      <vt:lpstr>Droplet</vt:lpstr>
      <vt:lpstr>Equation</vt:lpstr>
      <vt:lpstr>Tiết 16 Ôn tập chương I (tiết 3)</vt:lpstr>
      <vt:lpstr>Một laptop có chiều rộng là 36,6 cm và chiều cao là 22,9 cm như hình vẽ. Hỏi đường chéo laptop dài bao nhiêu inch (làm tròn đến hàng đơn vị) ? Biết 1 inch    2,54 cm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Tiết 16 Ôn tập chương I (tiết 3)</dc:title>
  <dc:creator>Tran Nu Bich Nhung</dc:creator>
  <cp:lastModifiedBy>Admin</cp:lastModifiedBy>
  <cp:revision>27</cp:revision>
  <dcterms:created xsi:type="dcterms:W3CDTF">2021-08-25T08:30:12Z</dcterms:created>
  <dcterms:modified xsi:type="dcterms:W3CDTF">2021-10-24T01:20:21Z</dcterms:modified>
</cp:coreProperties>
</file>