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01-Sep-21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01-Sep-21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01-Sep-21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01-Sep-21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01-Sep-21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01-Sep-21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01-Sep-21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01-Sep-21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01-Sep-21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01-Sep-21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01-Sep-21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01-Sep-21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01-Sep-21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01-Sep-21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01-Sep-21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01-Sep-21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01-Sep-21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05444" y="149276"/>
            <a:ext cx="915827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(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  <a:endParaRPr lang="en-US" sz="3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68285" y="630537"/>
            <a:ext cx="7832593" cy="30931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50000"/>
              </a:lnSpc>
            </a:pP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nhọn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6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68285" y="3636817"/>
            <a:ext cx="7535589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>
              <a:lnSpc>
                <a:spcPct val="150000"/>
              </a:lnSpc>
            </a:pP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>
              <a:lnSpc>
                <a:spcPct val="150000"/>
              </a:lnSpc>
            </a:pP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868315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79</TotalTime>
  <Words>126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Times New Roman</vt:lpstr>
      <vt:lpstr>Wingdings 3</vt:lpstr>
      <vt:lpstr>Wisp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Acer</cp:lastModifiedBy>
  <cp:revision>4</cp:revision>
  <dcterms:created xsi:type="dcterms:W3CDTF">2021-09-01T08:05:54Z</dcterms:created>
  <dcterms:modified xsi:type="dcterms:W3CDTF">2021-09-01T09:45:11Z</dcterms:modified>
</cp:coreProperties>
</file>