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7"/>
  </p:notesMasterIdLst>
  <p:sldIdLst>
    <p:sldId id="385" r:id="rId2"/>
    <p:sldId id="358" r:id="rId3"/>
    <p:sldId id="380" r:id="rId4"/>
    <p:sldId id="381" r:id="rId5"/>
    <p:sldId id="382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66"/>
    <a:srgbClr val="FFFF66"/>
    <a:srgbClr val="CCFF33"/>
    <a:srgbClr val="99CCFF"/>
    <a:srgbClr val="FFFF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9" autoAdjust="0"/>
    <p:restoredTop sz="94306" autoAdjust="0"/>
  </p:normalViewPr>
  <p:slideViewPr>
    <p:cSldViewPr>
      <p:cViewPr>
        <p:scale>
          <a:sx n="50" d="100"/>
          <a:sy n="50" d="100"/>
        </p:scale>
        <p:origin x="-1932" y="-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573BB90-509C-4F3E-BE70-A4C7244424DE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DC45FD3-5CA7-461E-9AD8-963DC319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01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42A15-AFEB-46FF-88A4-4F086E0FA44A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8106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w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2286000" y="0"/>
            <a:ext cx="2287588" cy="4960938"/>
            <a:chOff x="1440" y="0"/>
            <a:chExt cx="1441" cy="3125"/>
          </a:xfrm>
        </p:grpSpPr>
        <p:sp>
          <p:nvSpPr>
            <p:cNvPr id="6" name="Rectangle 8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7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Rectangle 14"/>
            <p:cNvSpPr>
              <a:spLocks noChangeArrowheads="1"/>
            </p:cNvSpPr>
            <p:nvPr userDrawn="1"/>
          </p:nvSpPr>
          <p:spPr bwMode="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2">
                    <a:alpha val="7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19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5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4575175" y="0"/>
            <a:ext cx="2286000" cy="3716338"/>
            <a:chOff x="2882" y="0"/>
            <a:chExt cx="1440" cy="2341"/>
          </a:xfrm>
        </p:grpSpPr>
        <p:sp>
          <p:nvSpPr>
            <p:cNvPr id="10" name="Rectangle 12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7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30000"/>
                  </a:schemeClr>
                </a:gs>
                <a:gs pos="50000">
                  <a:schemeClr val="hlink">
                    <a:alpha val="7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2" name="Rectangle 20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5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3" name="Group 40"/>
          <p:cNvGrpSpPr>
            <a:grpSpLocks/>
          </p:cNvGrpSpPr>
          <p:nvPr/>
        </p:nvGrpSpPr>
        <p:grpSpPr bwMode="auto">
          <a:xfrm>
            <a:off x="6858000" y="0"/>
            <a:ext cx="2286000" cy="4941888"/>
            <a:chOff x="4320" y="0"/>
            <a:chExt cx="1440" cy="3113"/>
          </a:xfrm>
        </p:grpSpPr>
        <p:sp>
          <p:nvSpPr>
            <p:cNvPr id="14" name="Rectangle 11"/>
            <p:cNvSpPr>
              <a:spLocks noChangeArrowheads="1"/>
            </p:cNvSpPr>
            <p:nvPr userDrawn="1"/>
          </p:nvSpPr>
          <p:spPr bwMode="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7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5" name="Group 38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6" name="Rectangle 9"/>
              <p:cNvSpPr>
                <a:spLocks noChangeArrowheads="1"/>
              </p:cNvSpPr>
              <p:nvPr userDrawn="1"/>
            </p:nvSpPr>
            <p:spPr bwMode="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7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7" name="Rectangle 10"/>
              <p:cNvSpPr>
                <a:spLocks noChangeArrowheads="1"/>
              </p:cNvSpPr>
              <p:nvPr userDrawn="1"/>
            </p:nvSpPr>
            <p:spPr bwMode="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7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 userDrawn="1"/>
            </p:nvSpPr>
            <p:spPr bwMode="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5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0" y="0"/>
            <a:ext cx="2286000" cy="3714750"/>
            <a:chOff x="0" y="0"/>
            <a:chExt cx="1440" cy="2340"/>
          </a:xfrm>
        </p:grpSpPr>
        <p:sp>
          <p:nvSpPr>
            <p:cNvPr id="20" name="Rectangle 7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1" name="Rectangle 15"/>
            <p:cNvSpPr>
              <a:spLocks noChangeArrowheads="1"/>
            </p:cNvSpPr>
            <p:nvPr userDrawn="1"/>
          </p:nvSpPr>
          <p:spPr bwMode="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2" name="Rectangle 16"/>
            <p:cNvSpPr>
              <a:spLocks noChangeArrowheads="1"/>
            </p:cNvSpPr>
            <p:nvPr userDrawn="1"/>
          </p:nvSpPr>
          <p:spPr bwMode="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Rectangle 22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24" name="Group 41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25" name="Rectangle 24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6" name="Rectangle 25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7" name="Rectangle 26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8" name="Rectangle 27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334000"/>
            <a:ext cx="8686800" cy="863600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159500"/>
            <a:ext cx="6400800" cy="342900"/>
          </a:xfrm>
        </p:spPr>
        <p:txBody>
          <a:bodyPr/>
          <a:lstStyle>
            <a:lvl1pPr marL="0" indent="0" algn="ctr">
              <a:buFontTx/>
              <a:buNone/>
              <a:defRPr sz="1800"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0"/>
            <a:ext cx="1676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3B27D-958E-4DC5-A5D1-98331FB07C6C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3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629400" y="6477000"/>
            <a:ext cx="12192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01000" y="6477000"/>
            <a:ext cx="6858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65333-888D-479F-A67F-6F0278C7F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21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90870-437C-4C1A-84A5-D5994A0C589E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188D6-7F5F-47B1-B6EB-49E4D00FC1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65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58763"/>
            <a:ext cx="2057400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8763"/>
            <a:ext cx="6019800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73C59-62A2-485D-AB11-1D9394BA8751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495D6-BF69-4CE7-A62D-BF5CA5E1AE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040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73308-7E8B-4848-8460-DF3F8C00CAF1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CB0B5-2551-4823-8E5A-BFBAAD7867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705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6F4EF-2867-4FAC-BAE9-F2432995D485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C602D-9E48-4838-B4FB-C0B54D5275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958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4301B-73EA-41E8-86BB-25006013BA5A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9519F-DCCA-4C87-A02A-9E8D092CB9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5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DE672-D4B0-4A68-B70F-43082DC67AFB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2B069-DB49-44E7-98ED-256C5B516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97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A6771-4B48-4C2D-9FD0-0A776BD8CB99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1E93F-54BE-446D-B124-421000D8A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B03D6-47AE-434C-804C-E42AE3337C15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32A04-CAF6-4176-8021-09D1B13C2B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369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BC00F-FA72-4631-A43D-0392A5BEE035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41BC8-87C6-49A6-870D-1F18CC4A73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14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25ACE-2805-458D-9560-C286112F68FA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C6ABC-D0EE-45A2-902F-C11302E88F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06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3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7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1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3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4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5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6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17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21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22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3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4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5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grpSp>
        <p:nvGrpSpPr>
          <p:cNvPr id="26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27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28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29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1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32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graphicFrame>
        <p:nvGraphicFramePr>
          <p:cNvPr id="33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0" name="Clip" r:id="rId3" imgW="3535680" imgH="4450080" progId="">
                  <p:embed/>
                </p:oleObj>
              </mc:Choice>
              <mc:Fallback>
                <p:oleObj name="Clip" r:id="rId3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1" name="Clip" r:id="rId5" imgW="3535680" imgH="4450080" progId="">
                  <p:embed/>
                </p:oleObj>
              </mc:Choice>
              <mc:Fallback>
                <p:oleObj name="Clip" r:id="rId5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12978-9CB4-488D-92B0-490549185FC2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3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266F9-2AC7-4852-A374-935BA072C8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47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EFF37-B2A8-4261-96D8-4414E137768C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A1F67-1D35-4B50-A7C9-97A5D0AAA8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61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FA1CC-3501-4961-A93E-8606980F999A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2A969-AB66-4BA6-BCA5-4BE0569358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6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12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4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27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2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3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28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57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4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5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029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5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30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1047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48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49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50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524000"/>
            <a:ext cx="82296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234F6A20-DE54-490F-8A05-5B9C11E2E617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84AF5DC-8DDE-401F-B465-6B413DB53A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5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42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17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46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58763"/>
            <a:ext cx="7315200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graphicFrame>
        <p:nvGraphicFramePr>
          <p:cNvPr id="1038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Clip" r:id="rId17" imgW="3535680" imgH="4450080" progId="">
                  <p:embed/>
                </p:oleObj>
              </mc:Choice>
              <mc:Fallback>
                <p:oleObj name="Clip" r:id="rId17" imgW="3535680" imgH="44500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301" r:id="rId7"/>
    <p:sldLayoutId id="2147484283" r:id="rId8"/>
    <p:sldLayoutId id="2147484284" r:id="rId9"/>
    <p:sldLayoutId id="2147484285" r:id="rId10"/>
    <p:sldLayoutId id="2147484286" r:id="rId11"/>
    <p:sldLayoutId id="2147484287" r:id="rId12"/>
    <p:sldLayoutId id="2147484288" r:id="rId13"/>
    <p:sldLayoutId id="2147484289" r:id="rId14"/>
  </p:sldLayoutIdLst>
  <p:transition spd="med">
    <p:cover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245" y="1131094"/>
            <a:ext cx="7886700" cy="994172"/>
          </a:xfrm>
        </p:spPr>
        <p:txBody>
          <a:bodyPr/>
          <a:lstStyle/>
          <a:p>
            <a:endParaRPr lang="vi-VN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1964"/>
            <a:ext cx="9135618" cy="5138786"/>
          </a:xfrm>
        </p:spPr>
      </p:pic>
      <p:sp>
        <p:nvSpPr>
          <p:cNvPr id="10" name="TextBox 9"/>
          <p:cNvSpPr txBox="1"/>
          <p:nvPr/>
        </p:nvSpPr>
        <p:spPr>
          <a:xfrm>
            <a:off x="2775145" y="1892627"/>
            <a:ext cx="3834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ĐẠI SỐ 9</a:t>
            </a:r>
            <a:r>
              <a:rPr lang="vi-VN" sz="3600" b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endParaRPr lang="vi-VN" sz="36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2177" y="2780928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Bài 8: Rút gọn biểu thức chứa căn bậc hai</a:t>
            </a:r>
            <a:endParaRPr lang="vi-VN" sz="4000" b="1" dirty="0">
              <a:ln w="22225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40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66675" y="12700"/>
            <a:ext cx="9077325" cy="664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endParaRPr lang="en-US" alt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. Sắp xếp các căn thức dưới đây thành các nhóm căn thức đồng dạng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công thức biến đổi căn thức. Tìm hiểu ví dụ 1 trang 31 Sgk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?1 trang 31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3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450862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0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254265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1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54357"/>
              </p:ext>
            </p:extLst>
          </p:nvPr>
        </p:nvGraphicFramePr>
        <p:xfrm>
          <a:off x="326104" y="2502088"/>
          <a:ext cx="855846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2" name="Equation" r:id="rId6" imgW="2463480" imgH="241200" progId="Equation.DSMT4">
                  <p:embed/>
                </p:oleObj>
              </mc:Choice>
              <mc:Fallback>
                <p:oleObj name="Equation" r:id="rId6" imgW="2463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6104" y="2502088"/>
                        <a:ext cx="8558465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152400" y="228600"/>
            <a:ext cx="8696325" cy="327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</a:pPr>
            <a:r>
              <a:rPr lang="en-US" alt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</a:p>
          <a:p>
            <a:pPr marL="514350" indent="-514350" algn="just" eaLnBrk="1" hangingPunct="1">
              <a:lnSpc>
                <a:spcPct val="125000"/>
              </a:lnSpc>
              <a:buAutoNum type="arabicPeriod"/>
            </a:pPr>
            <a:r>
              <a:rPr lang="en-US" sz="3400" b="1" smtClean="0">
                <a:latin typeface="Times New Roman" pitchFamily="18" charset="0"/>
                <a:cs typeface="Times New Roman" pitchFamily="18" charset="0"/>
              </a:rPr>
              <a:t>Ôn lại cách chứng minh đẳng thức </a:t>
            </a:r>
            <a:endParaRPr lang="en-US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25000"/>
              </a:lnSpc>
            </a:pPr>
            <a:r>
              <a:rPr lang="en-US" sz="3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4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Tìm hiểu ví dụ 2 trang 31 Sgk.</a:t>
            </a:r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25000"/>
              </a:lnSpc>
            </a:pPr>
            <a:r>
              <a:rPr lang="en-US" sz="3400" b="1" smtClean="0">
                <a:latin typeface="Times New Roman" pitchFamily="18" charset="0"/>
                <a:cs typeface="Times New Roman" pitchFamily="18" charset="0"/>
              </a:rPr>
              <a:t>2. Ôn lại hằng đẳng thức A</a:t>
            </a:r>
            <a:r>
              <a:rPr lang="en-US" sz="3400" b="1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b="1" smtClean="0">
                <a:latin typeface="Times New Roman" pitchFamily="18" charset="0"/>
                <a:cs typeface="Times New Roman" pitchFamily="18" charset="0"/>
              </a:rPr>
              <a:t>+B</a:t>
            </a:r>
            <a:r>
              <a:rPr lang="en-US" sz="3400" b="1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25000"/>
              </a:lnSpc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?2 trang 31 </a:t>
            </a:r>
            <a:r>
              <a:rPr lang="en-US" sz="3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</a:t>
            </a:r>
            <a:r>
              <a:rPr lang="en-US" sz="3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43890"/>
      </p:ext>
    </p:extLst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142875" y="457200"/>
            <a:ext cx="9077325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</a:p>
          <a:p>
            <a:pPr marL="742950" indent="-742950" eaLnBrk="1" hangingPunct="1">
              <a:lnSpc>
                <a:spcPct val="150000"/>
              </a:lnSpc>
              <a:buAutoNum type="arabicPeriod"/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Ôn lại quy tắc cộng, trừ, nhân, chia các phân thức; Giải bất phương trình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6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Tìm hiểu ví dụ 3 trang 31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2. Ôn lại cách tìm điều kiện xác định của biểu thức, hằng đẳng thức, rút gọn phân thức.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Từ đó làm bài ?3 trang 32 Sgk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249984"/>
      </p:ext>
    </p:extLst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219075" y="76200"/>
            <a:ext cx="877252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ướng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58,59,60,61 trang 32,33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SGK.</a:t>
            </a:r>
          </a:p>
        </p:txBody>
      </p:sp>
    </p:spTree>
    <p:extLst>
      <p:ext uri="{BB962C8B-B14F-4D97-AF65-F5344CB8AC3E}">
        <p14:creationId xmlns:p14="http://schemas.microsoft.com/office/powerpoint/2010/main" val="2251356923"/>
      </p:ext>
    </p:extLst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f38cf463153185329f3fab442bea6605b1b48d"/>
</p:tagLst>
</file>

<file path=ppt/theme/theme1.xml><?xml version="1.0" encoding="utf-8"?>
<a:theme xmlns:a="http://schemas.openxmlformats.org/drawingml/2006/main" name="594TGp_family_light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491EA"/>
      </a:accent1>
      <a:accent2>
        <a:srgbClr val="EB943D"/>
      </a:accent2>
      <a:accent3>
        <a:srgbClr val="FFFFFF"/>
      </a:accent3>
      <a:accent4>
        <a:srgbClr val="000000"/>
      </a:accent4>
      <a:accent5>
        <a:srgbClr val="B8C7F3"/>
      </a:accent5>
      <a:accent6>
        <a:srgbClr val="D58636"/>
      </a:accent6>
      <a:hlink>
        <a:srgbClr val="4DBF9C"/>
      </a:hlink>
      <a:folHlink>
        <a:srgbClr val="D0C938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CA304"/>
        </a:accent1>
        <a:accent2>
          <a:srgbClr val="E1595C"/>
        </a:accent2>
        <a:accent3>
          <a:srgbClr val="FFFFFF"/>
        </a:accent3>
        <a:accent4>
          <a:srgbClr val="000000"/>
        </a:accent4>
        <a:accent5>
          <a:srgbClr val="FDCEAA"/>
        </a:accent5>
        <a:accent6>
          <a:srgbClr val="CC5053"/>
        </a:accent6>
        <a:hlink>
          <a:srgbClr val="80E05A"/>
        </a:hlink>
        <a:folHlink>
          <a:srgbClr val="4BA5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491EA"/>
        </a:accent1>
        <a:accent2>
          <a:srgbClr val="EB943D"/>
        </a:accent2>
        <a:accent3>
          <a:srgbClr val="FFFFFF"/>
        </a:accent3>
        <a:accent4>
          <a:srgbClr val="000000"/>
        </a:accent4>
        <a:accent5>
          <a:srgbClr val="B8C7F3"/>
        </a:accent5>
        <a:accent6>
          <a:srgbClr val="D58636"/>
        </a:accent6>
        <a:hlink>
          <a:srgbClr val="4DBF9C"/>
        </a:hlink>
        <a:folHlink>
          <a:srgbClr val="D0C93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6D092"/>
        </a:accent1>
        <a:accent2>
          <a:srgbClr val="55B5D3"/>
        </a:accent2>
        <a:accent3>
          <a:srgbClr val="FFFFFF"/>
        </a:accent3>
        <a:accent4>
          <a:srgbClr val="000000"/>
        </a:accent4>
        <a:accent5>
          <a:srgbClr val="C3E4C7"/>
        </a:accent5>
        <a:accent6>
          <a:srgbClr val="4CA4BF"/>
        </a:accent6>
        <a:hlink>
          <a:srgbClr val="C389EF"/>
        </a:hlink>
        <a:folHlink>
          <a:srgbClr val="E5B63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594TGp_family_light</Template>
  <TotalTime>2573</TotalTime>
  <Words>162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594TGp_family_light</vt:lpstr>
      <vt:lpstr>Clip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DLC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Nguyen </cp:lastModifiedBy>
  <cp:revision>350</cp:revision>
  <dcterms:created xsi:type="dcterms:W3CDTF">2010-10-10T13:48:44Z</dcterms:created>
  <dcterms:modified xsi:type="dcterms:W3CDTF">2021-09-05T12:06:01Z</dcterms:modified>
</cp:coreProperties>
</file>