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1" r:id="rId2"/>
    <p:sldId id="256" r:id="rId3"/>
    <p:sldId id="293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6" r:id="rId13"/>
    <p:sldId id="29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33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C2898-D02E-43F9-9F18-1E48147FABEE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86572-12B9-45B1-B35D-3A8BCC28F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417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C2898-D02E-43F9-9F18-1E48147FABEE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86572-12B9-45B1-B35D-3A8BCC28F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72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C2898-D02E-43F9-9F18-1E48147FABEE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86572-12B9-45B1-B35D-3A8BCC28F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621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C2898-D02E-43F9-9F18-1E48147FABEE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86572-12B9-45B1-B35D-3A8BCC28F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365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C2898-D02E-43F9-9F18-1E48147FABEE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86572-12B9-45B1-B35D-3A8BCC28F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248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C2898-D02E-43F9-9F18-1E48147FABEE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86572-12B9-45B1-B35D-3A8BCC28F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821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C2898-D02E-43F9-9F18-1E48147FABEE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86572-12B9-45B1-B35D-3A8BCC28F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8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C2898-D02E-43F9-9F18-1E48147FABEE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86572-12B9-45B1-B35D-3A8BCC28F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628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C2898-D02E-43F9-9F18-1E48147FABEE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86572-12B9-45B1-B35D-3A8BCC28F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059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C2898-D02E-43F9-9F18-1E48147FABEE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86572-12B9-45B1-B35D-3A8BCC28F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358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C2898-D02E-43F9-9F18-1E48147FABEE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86572-12B9-45B1-B35D-3A8BCC28F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18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FC2898-D02E-43F9-9F18-1E48147FABEE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586572-12B9-45B1-B35D-3A8BCC28F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876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888181">
            <a:off x="-906940" y="-426653"/>
            <a:ext cx="2387345" cy="7332008"/>
          </a:xfrm>
          <a:prstGeom prst="rect">
            <a:avLst/>
          </a:prstGeom>
          <a:solidFill>
            <a:srgbClr val="66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rot="950947">
            <a:off x="9759193" y="-550119"/>
            <a:ext cx="2717074" cy="831299"/>
          </a:xfrm>
          <a:prstGeom prst="rect">
            <a:avLst/>
          </a:prstGeom>
          <a:solidFill>
            <a:srgbClr val="66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rot="950947">
            <a:off x="366442" y="6633215"/>
            <a:ext cx="2717074" cy="831299"/>
          </a:xfrm>
          <a:prstGeom prst="rect">
            <a:avLst/>
          </a:prstGeom>
          <a:solidFill>
            <a:srgbClr val="66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Giáo Dục Công Dân 6 - SGK Chân Trời Sáng Tạo - Sách và Thiết bị Giáo dục  Miền N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323" y="0"/>
            <a:ext cx="4808170" cy="6882006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 rot="888181">
            <a:off x="10830445" y="-67174"/>
            <a:ext cx="2387345" cy="7448122"/>
          </a:xfrm>
          <a:prstGeom prst="rect">
            <a:avLst/>
          </a:prstGeom>
          <a:solidFill>
            <a:srgbClr val="66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-389965" y="-609958"/>
            <a:ext cx="1640541" cy="769861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11470340" y="636403"/>
            <a:ext cx="721660" cy="699246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endCxn id="8" idx="2"/>
          </p:cNvCxnSpPr>
          <p:nvPr/>
        </p:nvCxnSpPr>
        <p:spPr>
          <a:xfrm>
            <a:off x="-1573306" y="5298141"/>
            <a:ext cx="3166929" cy="195970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9371209" y="-1114324"/>
            <a:ext cx="3166929" cy="195970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1843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5945" y="731520"/>
            <a:ext cx="11808823" cy="53771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ts val="1295"/>
              </a:lnSpc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marR="152400" indent="-107950" algn="just">
              <a:lnSpc>
                <a:spcPct val="11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–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kiệm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lí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tiền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bạc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cải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sức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lực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165"/>
              </a:lnSpc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marR="152400" indent="-10795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–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kiệm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giúp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chúng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ta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quý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trọng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lao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thân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kiệm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chỉ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thể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giảm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gánh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nặng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đình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thể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hiện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lối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sống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minh </a:t>
            </a:r>
            <a:r>
              <a:rPr lang="en-US" sz="28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mà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còn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kiện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đỡ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chia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sẻ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cảnh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khó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khăn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210"/>
              </a:lnSpc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8420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–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rèn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luyện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kiệm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120"/>
              </a:lnSpc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+"/>
              <a:tabLst>
                <a:tab pos="800100" algn="l"/>
              </a:tabLst>
            </a:pP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Tắt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thiết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thiết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120"/>
              </a:lnSpc>
            </a:pP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 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+"/>
              <a:tabLst>
                <a:tab pos="812800" algn="l"/>
              </a:tabLst>
            </a:pP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lí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sạch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tiền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bạc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...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120"/>
              </a:lnSpc>
            </a:pP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 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+"/>
              <a:tabLst>
                <a:tab pos="812800" algn="l"/>
              </a:tabLst>
            </a:pP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Sắp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xếp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khoa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120"/>
              </a:lnSpc>
            </a:pP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 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+"/>
              <a:tabLst>
                <a:tab pos="812800" algn="l"/>
              </a:tabLst>
            </a:pP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Bảo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quản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lao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...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0" t="22998" r="89226" b="70066"/>
          <a:stretch/>
        </p:blipFill>
        <p:spPr bwMode="auto">
          <a:xfrm>
            <a:off x="104503" y="141532"/>
            <a:ext cx="953589" cy="95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2975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3508" y="474556"/>
            <a:ext cx="11430001" cy="57359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Luyện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tập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40"/>
              </a:lnSpc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2700" lvl="0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tabLst>
                <a:tab pos="406400" algn="l"/>
              </a:tabLst>
            </a:pP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hãy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nhận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xét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hành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bạ̣n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đưa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ra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lời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khuyên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bạn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ấy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nhưng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tình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huống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sau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175"/>
              </a:lnSpc>
            </a:pPr>
            <a:r>
              <a:rPr lang="en-US" sz="2400" dirty="0">
                <a:solidFill>
                  <a:srgbClr val="FDB305"/>
                </a:solidFill>
                <a:latin typeface="Times New Roman" panose="02020603050405020304" pitchFamily="18" charset="0"/>
                <a:ea typeface="Wingdings 3" panose="05040102010807070707" pitchFamily="18" charset="2"/>
                <a:cs typeface="Times New Roman" panose="02020603050405020304" pitchFamily="18" charset="0"/>
              </a:rPr>
              <a:t> 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19100" marR="0" algn="just">
              <a:lnSpc>
                <a:spcPct val="116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Tình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huống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1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nay, Lan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tậ̣p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tivi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Lan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khuya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Lan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muộn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775"/>
              </a:lnSpc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19100"/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Tình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huống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2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6A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tràn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láng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vòi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mỗ̃i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230"/>
              </a:lnSpc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560"/>
              </a:lnSpc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19100" marR="0" algn="just">
              <a:lnSpc>
                <a:spcPct val="116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Tình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huống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3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đòi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đắt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hiệ̣u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minh,...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sành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263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elated image | Hình ảnh, Thiệp, Hình nề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802" y="-1"/>
            <a:ext cx="122898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449978" y="1216308"/>
            <a:ext cx="7694022" cy="4696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20700" marR="0" algn="ctr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VẬ̣N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DỤNG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1115"/>
              </a:lnSpc>
            </a:pP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just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tabLst>
                <a:tab pos="406400" algn="l"/>
              </a:tabLst>
            </a:pP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hãy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lập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kế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hoạch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tiết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kiệm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tiền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đê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̉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đủ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chi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phí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mua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giày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dép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sách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vở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năm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học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mới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mà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pải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xin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bố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mẹ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</a:p>
          <a:p>
            <a:pPr marL="457200" marR="0" lvl="0" indent="-457200" algn="just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406400" algn="l"/>
              </a:tabLst>
            </a:pP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770"/>
              </a:lnSpc>
            </a:pP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Wingdings 3" panose="05040102010807070707" pitchFamily="18" charset="2"/>
                <a:cs typeface="Times New Roman" panose="02020603050405020304" pitchFamily="18" charset="0"/>
              </a:rPr>
              <a:t> 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just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tabLst>
                <a:tab pos="405765" algn="l"/>
              </a:tabLst>
            </a:pP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hãy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tư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̣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xét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việc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rèn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luyện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tính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tiết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kiệm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mình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bạn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bè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thân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Nêu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5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điều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góp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ý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chính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bạn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bè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thân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đê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̉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cùng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thay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đổi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tích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cực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hơn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9943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4" descr="chien luoc gieo hat | Chiến Lược Gieo Hạ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102" y="2002815"/>
            <a:ext cx="4573178" cy="473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80707" y="467241"/>
            <a:ext cx="107186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 NGÀY CUỘC SỐNG ĐI QUA</a:t>
            </a:r>
          </a:p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CÂY ĐẠO ĐỨC NỞ HOA TRONG LÒNG.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759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88274" y="385784"/>
            <a:ext cx="12710160" cy="15909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marR="0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                               KHỞI ĐỘNG</a:t>
            </a:r>
            <a:endParaRPr lang="en-US" sz="2800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800"/>
              </a:lnSpc>
            </a:pP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8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2336800" lv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tabLst>
                <a:tab pos="330200" algn="l"/>
              </a:tabLst>
            </a:pPr>
            <a:r>
              <a:rPr lang="en-US" sz="28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Hãy</a:t>
            </a: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quan</a:t>
            </a: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sát</a:t>
            </a: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hình</a:t>
            </a: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ả</a:t>
            </a:r>
            <a:r>
              <a:rPr lang="en-US" sz="28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</a:t>
            </a:r>
            <a:r>
              <a:rPr lang="en-US" sz="28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bên</a:t>
            </a: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cạnh</a:t>
            </a: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bạn</a:t>
            </a:r>
            <a:r>
              <a:rPr lang="en-US" sz="28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đang</a:t>
            </a: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gì</a:t>
            </a:r>
            <a:r>
              <a:rPr lang="en-US" sz="28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 </a:t>
            </a:r>
            <a:r>
              <a:rPr lang="en-US" sz="28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Việc</a:t>
            </a: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bạn</a:t>
            </a:r>
            <a:r>
              <a:rPr lang="en-US" sz="28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lãng</a:t>
            </a:r>
            <a:r>
              <a:rPr lang="en-US" sz="28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phí</a:t>
            </a: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gì</a:t>
            </a:r>
            <a:r>
              <a:rPr lang="en-US" sz="28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 </a:t>
            </a:r>
            <a:r>
              <a:rPr lang="en-US" sz="28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Vì</a:t>
            </a:r>
            <a:r>
              <a:rPr lang="en-US" sz="28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sao</a:t>
            </a: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52" t="66765" r="8157"/>
          <a:stretch/>
        </p:blipFill>
        <p:spPr bwMode="auto">
          <a:xfrm>
            <a:off x="2821577" y="2338252"/>
            <a:ext cx="6279008" cy="3914337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0392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Nền đen Sách Trường Học Giảng Dạy, Bảng đen, Sách, Trường Học Hình nền  Vector để tải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05795" y="1763486"/>
            <a:ext cx="599585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8:</a:t>
            </a:r>
          </a:p>
          <a:p>
            <a:pPr algn="ctr"/>
            <a:r>
              <a:rPr lang="en-US" sz="7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KIỆM.</a:t>
            </a:r>
            <a:endParaRPr lang="en-US" sz="7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537754" y="770709"/>
            <a:ext cx="733914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315098" y="5149161"/>
            <a:ext cx="5586548" cy="870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1203959" y="901337"/>
            <a:ext cx="7495904" cy="1306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561806" y="5003218"/>
            <a:ext cx="5843452" cy="3904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1684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5795" y="45619"/>
            <a:ext cx="6096000" cy="74635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KHÁM PHÁ</a:t>
            </a:r>
            <a:endParaRPr lang="en-US" sz="2000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305"/>
              </a:lnSpc>
            </a:pP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304800" algn="l"/>
              </a:tabLst>
            </a:pPr>
            <a:r>
              <a:rPr lang="en-US" sz="20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0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hãy</a:t>
            </a:r>
            <a:r>
              <a:rPr lang="en-US" sz="20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đọc</a:t>
            </a:r>
            <a:r>
              <a:rPr lang="en-US" sz="20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lang="en-US" sz="20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chuyện</a:t>
            </a:r>
            <a:r>
              <a:rPr lang="en-US" sz="20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trả</a:t>
            </a:r>
            <a:r>
              <a:rPr lang="en-US" sz="20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lời</a:t>
            </a:r>
            <a:r>
              <a:rPr lang="en-US" sz="20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lang="en-US" sz="20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hỏi</a:t>
            </a:r>
            <a:r>
              <a:rPr lang="en-US" sz="20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457200" y="846960"/>
            <a:ext cx="12649200" cy="496963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1739900" marR="0">
              <a:spcBef>
                <a:spcPts val="0"/>
              </a:spcBef>
              <a:spcAft>
                <a:spcPts val="0"/>
              </a:spcAft>
            </a:pPr>
            <a:r>
              <a:rPr lang="en-US" sz="2200" b="1" dirty="0" smtClean="0">
                <a:solidFill>
                  <a:srgbClr val="46008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                         </a:t>
            </a:r>
            <a:r>
              <a:rPr lang="en-US" sz="2200" b="1" dirty="0" err="1" smtClean="0">
                <a:solidFill>
                  <a:srgbClr val="46008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Lối</a:t>
            </a:r>
            <a:r>
              <a:rPr lang="en-US" sz="2200" b="1" dirty="0" smtClean="0">
                <a:solidFill>
                  <a:srgbClr val="46008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46008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sống</a:t>
            </a:r>
            <a:r>
              <a:rPr lang="en-US" sz="2200" b="1" dirty="0" smtClean="0">
                <a:solidFill>
                  <a:srgbClr val="46008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46008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tiết</a:t>
            </a:r>
            <a:r>
              <a:rPr lang="en-US" sz="2200" b="1" dirty="0" smtClean="0">
                <a:solidFill>
                  <a:srgbClr val="46008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46008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kiệm</a:t>
            </a:r>
            <a:r>
              <a:rPr lang="en-US" sz="2200" b="1" dirty="0" smtClean="0">
                <a:solidFill>
                  <a:srgbClr val="46008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46008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200" b="1" dirty="0" smtClean="0">
                <a:solidFill>
                  <a:srgbClr val="46008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46008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Bác</a:t>
            </a:r>
            <a:r>
              <a:rPr lang="en-US" sz="2200" b="1" dirty="0" smtClean="0">
                <a:solidFill>
                  <a:srgbClr val="46008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46008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Hồ</a:t>
            </a:r>
            <a:endParaRPr lang="en-US" sz="2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145"/>
              </a:lnSpc>
            </a:pPr>
            <a:r>
              <a:rPr lang="en-US" sz="2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82600" marR="63500" indent="179705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gương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vê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lãng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phí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dã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dưa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,...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lãng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phí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chuối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nẫu</a:t>
            </a:r>
            <a:r>
              <a:rPr 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*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nhiề̀u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ngại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gọt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nẫu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nghèo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đói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nhịn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nhịn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bơ</a:t>
            </a:r>
            <a:r>
              <a:rPr 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**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nghèo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  <a:endParaRPr lang="en-US" sz="2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30"/>
              </a:lnSpc>
            </a:pPr>
            <a:r>
              <a:rPr lang="en-US" sz="2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82600" marR="63500" indent="179705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đề̀u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tốn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tiề̀n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ta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miếng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chớ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to.”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chút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vạn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bạc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2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2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2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2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15"/>
              </a:lnSpc>
            </a:pP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460"/>
              </a:lnSpc>
            </a:pPr>
            <a:r>
              <a:rPr lang="en-US" sz="22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2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222068" y="5712086"/>
            <a:ext cx="12827726" cy="103361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>
              <a:lnSpc>
                <a:spcPts val="1760"/>
              </a:lnSpc>
            </a:pPr>
            <a:r>
              <a:rPr lang="en-US" sz="21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       1. </a:t>
            </a:r>
            <a:r>
              <a:rPr lang="en-US" sz="21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lang="en-US" sz="21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chi </a:t>
            </a:r>
            <a:r>
              <a:rPr lang="en-US" sz="21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tiết</a:t>
            </a:r>
            <a:r>
              <a:rPr lang="en-US" sz="21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nào</a:t>
            </a:r>
            <a:r>
              <a:rPr lang="en-US" sz="21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1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lang="en-US" sz="21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chuyện</a:t>
            </a:r>
            <a:r>
              <a:rPr lang="en-US" sz="21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thể</a:t>
            </a:r>
            <a:r>
              <a:rPr lang="en-US" sz="21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hiện</a:t>
            </a:r>
            <a:r>
              <a:rPr lang="en-US" sz="21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lối</a:t>
            </a:r>
            <a:r>
              <a:rPr lang="en-US" sz="21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sống</a:t>
            </a:r>
            <a:r>
              <a:rPr lang="en-US" sz="21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tiế́t</a:t>
            </a:r>
            <a:r>
              <a:rPr lang="en-US" sz="21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kiệm</a:t>
            </a:r>
            <a:r>
              <a:rPr lang="en-US" sz="21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1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Bác</a:t>
            </a:r>
            <a:r>
              <a:rPr lang="en-US" sz="21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Hồ</a:t>
            </a:r>
            <a:r>
              <a:rPr lang="en-US" sz="21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en-US" sz="21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235"/>
              </a:lnSpc>
            </a:pPr>
            <a:r>
              <a:rPr lang="en-US" sz="2100" b="1" dirty="0" smtClean="0">
                <a:solidFill>
                  <a:srgbClr val="FD660A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 </a:t>
            </a:r>
            <a:endParaRPr lang="en-US" sz="21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1">
              <a:spcBef>
                <a:spcPts val="0"/>
              </a:spcBef>
              <a:spcAft>
                <a:spcPts val="0"/>
              </a:spcAft>
              <a:tabLst>
                <a:tab pos="673100" algn="l"/>
              </a:tabLst>
            </a:pPr>
            <a:r>
              <a:rPr lang="en-US" sz="21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2. </a:t>
            </a:r>
            <a:r>
              <a:rPr lang="en-US" sz="21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lang="en-US" sz="21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lang="en-US" sz="21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chuyên</a:t>
            </a:r>
            <a:r>
              <a:rPr lang="en-US" sz="21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vê</a:t>
            </a:r>
            <a:r>
              <a:rPr lang="en-US" sz="21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̀ </a:t>
            </a:r>
            <a:r>
              <a:rPr lang="en-US" sz="21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Bác</a:t>
            </a:r>
            <a:r>
              <a:rPr lang="en-US" sz="21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Hồ</a:t>
            </a:r>
            <a:r>
              <a:rPr lang="en-US" sz="21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1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1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hiểu</a:t>
            </a:r>
            <a:r>
              <a:rPr lang="en-US" sz="21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tiế́t</a:t>
            </a:r>
            <a:r>
              <a:rPr lang="en-US" sz="21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kiệm</a:t>
            </a:r>
            <a:r>
              <a:rPr lang="en-US" sz="21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1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gì</a:t>
            </a:r>
            <a:r>
              <a:rPr lang="en-US" sz="21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 </a:t>
            </a:r>
            <a:r>
              <a:rPr lang="en-US" sz="21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Vì</a:t>
            </a:r>
            <a:r>
              <a:rPr lang="en-US" sz="21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sao</a:t>
            </a:r>
            <a:r>
              <a:rPr lang="en-US" sz="21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chúng</a:t>
            </a:r>
            <a:r>
              <a:rPr lang="en-US" sz="21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ta </a:t>
            </a:r>
            <a:r>
              <a:rPr lang="en-US" sz="21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phải</a:t>
            </a:r>
            <a:r>
              <a:rPr lang="en-US" sz="21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tiết</a:t>
            </a:r>
            <a:r>
              <a:rPr lang="en-US" sz="21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kiêm</a:t>
            </a:r>
            <a:r>
              <a:rPr lang="en-US" sz="21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en-US" sz="21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290"/>
              </a:lnSpc>
            </a:pPr>
            <a:r>
              <a:rPr lang="en-US" sz="2100" b="1" dirty="0" smtClean="0">
                <a:solidFill>
                  <a:srgbClr val="FD660A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 </a:t>
            </a:r>
            <a:endParaRPr lang="en-US" sz="21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1">
              <a:spcBef>
                <a:spcPts val="0"/>
              </a:spcBef>
              <a:spcAft>
                <a:spcPts val="0"/>
              </a:spcAft>
              <a:tabLst>
                <a:tab pos="685800" algn="l"/>
              </a:tabLst>
            </a:pPr>
            <a:r>
              <a:rPr lang="en-US" sz="21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3. </a:t>
            </a:r>
            <a:r>
              <a:rPr lang="en-US" sz="21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1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rút</a:t>
            </a:r>
            <a:r>
              <a:rPr lang="en-US" sz="21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ra</a:t>
            </a:r>
            <a:r>
              <a:rPr lang="en-US" sz="21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1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lang="en-US" sz="21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học</a:t>
            </a:r>
            <a:r>
              <a:rPr lang="en-US" sz="21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gì</a:t>
            </a:r>
            <a:r>
              <a:rPr lang="en-US" sz="21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cho</a:t>
            </a:r>
            <a:r>
              <a:rPr lang="en-US" sz="21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bản</a:t>
            </a:r>
            <a:r>
              <a:rPr lang="en-US" sz="21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thân</a:t>
            </a:r>
            <a:r>
              <a:rPr lang="en-US" sz="21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lang="en-US" sz="21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lang="en-US" sz="21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chuyện</a:t>
            </a:r>
            <a:r>
              <a:rPr lang="en-US" sz="21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trên</a:t>
            </a:r>
            <a:r>
              <a:rPr lang="en-US" sz="21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en-US" sz="2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633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798" y="156793"/>
            <a:ext cx="9518469" cy="1225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just">
              <a:spcBef>
                <a:spcPts val="0"/>
              </a:spcBef>
              <a:spcAft>
                <a:spcPts val="0"/>
              </a:spcAft>
              <a:tabLst>
                <a:tab pos="533400" algn="l"/>
              </a:tabLst>
            </a:pP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   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hãy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quan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sát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hình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ả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dưới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đây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biết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120"/>
              </a:lnSpc>
            </a:pPr>
            <a:r>
              <a:rPr lang="en-US" sz="2400" dirty="0">
                <a:solidFill>
                  <a:srgbClr val="FDB305"/>
                </a:solidFill>
                <a:latin typeface="Times New Roman" panose="02020603050405020304" pitchFamily="18" charset="0"/>
                <a:ea typeface="Wingdings 3" panose="05040102010807070707" pitchFamily="18" charset="2"/>
                <a:cs typeface="Times New Roman" panose="02020603050405020304" pitchFamily="18" charset="0"/>
              </a:rPr>
              <a:t> </a:t>
            </a:r>
            <a:endParaRPr lang="en-US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marR="0" algn="just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lãng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phí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120"/>
              </a:lnSpc>
            </a:pPr>
            <a:r>
              <a:rPr lang="en-US" sz="2400" dirty="0">
                <a:solidFill>
                  <a:srgbClr val="FDB305"/>
                </a:solidFill>
                <a:latin typeface="Times New Roman" panose="02020603050405020304" pitchFamily="18" charset="0"/>
                <a:ea typeface="Wingdings 3" panose="05040102010807070707" pitchFamily="18" charset="2"/>
                <a:cs typeface="Times New Roman" panose="02020603050405020304" pitchFamily="18" charset="0"/>
              </a:rPr>
              <a:t> 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marR="0" algn="just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Hậu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lãng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phí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2567" y="1382772"/>
            <a:ext cx="6828700" cy="5475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894216" y="1831882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454590" y="1532966"/>
            <a:ext cx="18556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tưới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6073129" y="1382771"/>
            <a:ext cx="2251628" cy="1477637"/>
          </a:xfrm>
          <a:prstGeom prst="ellipse">
            <a:avLst/>
          </a:prstGeom>
          <a:noFill/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904653" y="1737316"/>
            <a:ext cx="6320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107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7883" y="509451"/>
            <a:ext cx="7916988" cy="600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42950" y="640036"/>
            <a:ext cx="6320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888695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764" y="402304"/>
            <a:ext cx="8002767" cy="631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65018" y="496345"/>
            <a:ext cx="6320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0060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501" y="0"/>
            <a:ext cx="7963580" cy="6649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251268" y="287383"/>
            <a:ext cx="22337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29440" y="777499"/>
            <a:ext cx="6320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792248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278879"/>
            <a:ext cx="12192000" cy="167225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533400" algn="l"/>
              </a:tabLst>
            </a:pP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hãy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thảo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luận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chia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sẻ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bạn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lớp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ý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nghĩa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ca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dao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sau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580"/>
              </a:lnSpc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8740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4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chớ</a:t>
            </a:r>
            <a:r>
              <a:rPr lang="en-US" sz="24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4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ngô</a:t>
            </a:r>
            <a:r>
              <a:rPr lang="en-US" sz="24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khoai</a:t>
            </a:r>
            <a:endParaRPr lang="en-US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20"/>
              </a:lnSpc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09800" marR="0">
              <a:spcBef>
                <a:spcPts val="0"/>
              </a:spcBef>
              <a:spcAft>
                <a:spcPts val="0"/>
              </a:spcAft>
            </a:pPr>
            <a:r>
              <a:rPr lang="en-US" sz="24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  <a:r>
              <a:rPr lang="en-US" sz="2400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35"/>
              </a:lnSpc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949700" marR="0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(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3404054"/>
            <a:ext cx="12192000" cy="176202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533400" algn="l"/>
              </a:tabLst>
            </a:pP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hãy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thuyết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trình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trước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lớp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chủ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đề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sau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720"/>
              </a:lnSpc>
            </a:pPr>
            <a:r>
              <a:rPr lang="en-US" sz="2400" dirty="0">
                <a:solidFill>
                  <a:srgbClr val="FDB305"/>
                </a:solidFill>
                <a:latin typeface="Times New Roman" panose="02020603050405020304" pitchFamily="18" charset="0"/>
                <a:ea typeface="Wingdings 3" panose="05040102010807070707" pitchFamily="18" charset="2"/>
                <a:cs typeface="Times New Roman" panose="02020603050405020304" pitchFamily="18" charset="0"/>
              </a:rPr>
              <a:t> 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340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kiệm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400"/>
              </a:lnSpc>
            </a:pPr>
            <a:r>
              <a:rPr lang="en-US" sz="2400" dirty="0">
                <a:solidFill>
                  <a:srgbClr val="FDB305"/>
                </a:solidFill>
                <a:latin typeface="Times New Roman" panose="02020603050405020304" pitchFamily="18" charset="0"/>
                <a:ea typeface="Wingdings 3" panose="05040102010807070707" pitchFamily="18" charset="2"/>
                <a:cs typeface="Times New Roman" panose="02020603050405020304" pitchFamily="18" charset="0"/>
              </a:rPr>
              <a:t> 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340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kiệm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bạc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400"/>
              </a:lnSpc>
            </a:pPr>
            <a:r>
              <a:rPr lang="en-US" sz="2400" dirty="0">
                <a:solidFill>
                  <a:srgbClr val="FDB305"/>
                </a:solidFill>
                <a:latin typeface="Times New Roman" panose="02020603050405020304" pitchFamily="18" charset="0"/>
                <a:ea typeface="Wingdings 3" panose="05040102010807070707" pitchFamily="18" charset="2"/>
                <a:cs typeface="Times New Roman" panose="02020603050405020304" pitchFamily="18" charset="0"/>
              </a:rPr>
              <a:t> 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340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906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992</Words>
  <Application>Microsoft Office PowerPoint</Application>
  <PresentationFormat>Widescreen</PresentationFormat>
  <Paragraphs>77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Wingdings 3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Win10</dc:creator>
  <cp:lastModifiedBy>Win10</cp:lastModifiedBy>
  <cp:revision>20</cp:revision>
  <dcterms:created xsi:type="dcterms:W3CDTF">2021-06-03T03:43:00Z</dcterms:created>
  <dcterms:modified xsi:type="dcterms:W3CDTF">2021-06-07T11:37:46Z</dcterms:modified>
</cp:coreProperties>
</file>