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6"/>
  </p:notesMasterIdLst>
  <p:sldIdLst>
    <p:sldId id="256" r:id="rId3"/>
    <p:sldId id="477" r:id="rId4"/>
    <p:sldId id="478" r:id="rId5"/>
    <p:sldId id="257" r:id="rId6"/>
    <p:sldId id="479" r:id="rId7"/>
    <p:sldId id="482" r:id="rId8"/>
    <p:sldId id="481" r:id="rId9"/>
    <p:sldId id="483" r:id="rId10"/>
    <p:sldId id="484" r:id="rId11"/>
    <p:sldId id="268" r:id="rId12"/>
    <p:sldId id="485" r:id="rId13"/>
    <p:sldId id="486" r:id="rId14"/>
    <p:sldId id="487" r:id="rId15"/>
    <p:sldId id="488" r:id="rId16"/>
    <p:sldId id="490" r:id="rId17"/>
    <p:sldId id="491" r:id="rId18"/>
    <p:sldId id="275" r:id="rId19"/>
    <p:sldId id="306" r:id="rId20"/>
    <p:sldId id="492" r:id="rId21"/>
    <p:sldId id="317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307" r:id="rId30"/>
    <p:sldId id="500" r:id="rId31"/>
    <p:sldId id="501" r:id="rId32"/>
    <p:sldId id="502" r:id="rId33"/>
    <p:sldId id="321" r:id="rId34"/>
    <p:sldId id="45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FFFFCC"/>
    <a:srgbClr val="CCFF99"/>
    <a:srgbClr val="CCFFFF"/>
    <a:srgbClr val="008000"/>
    <a:srgbClr val="009900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57" d="100"/>
          <a:sy n="57" d="100"/>
        </p:scale>
        <p:origin x="-1066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CEEF4-E3B3-4CFD-892D-7B5363BC0AA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10F4-DB00-4F5A-8421-E828EBEB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5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1602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1602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88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88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10F4-DB00-4F5A-8421-E828EBEB04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6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94F3F-11CD-4D3A-BF3C-804DD19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0692 w 596"/>
                  <a:gd name="T1" fmla="*/ 1124303 h 666"/>
                  <a:gd name="T2" fmla="*/ 18148 w 596"/>
                  <a:gd name="T3" fmla="*/ 1035480 h 666"/>
                  <a:gd name="T4" fmla="*/ 0 w 596"/>
                  <a:gd name="T5" fmla="*/ 877410 h 666"/>
                  <a:gd name="T6" fmla="*/ 12630 w 596"/>
                  <a:gd name="T7" fmla="*/ 674645 h 666"/>
                  <a:gd name="T8" fmla="*/ 78352 w 596"/>
                  <a:gd name="T9" fmla="*/ 458988 h 666"/>
                  <a:gd name="T10" fmla="*/ 215304 w 596"/>
                  <a:gd name="T11" fmla="*/ 254845 h 666"/>
                  <a:gd name="T12" fmla="*/ 445083 w 596"/>
                  <a:gd name="T13" fmla="*/ 94030 h 666"/>
                  <a:gd name="T14" fmla="*/ 773158 w 596"/>
                  <a:gd name="T15" fmla="*/ 5510 h 666"/>
                  <a:gd name="T16" fmla="*/ 1190378 w 596"/>
                  <a:gd name="T17" fmla="*/ 27394 h 666"/>
                  <a:gd name="T18" fmla="*/ 1516556 w 596"/>
                  <a:gd name="T19" fmla="*/ 207191 h 666"/>
                  <a:gd name="T20" fmla="*/ 1735101 w 596"/>
                  <a:gd name="T21" fmla="*/ 501743 h 666"/>
                  <a:gd name="T22" fmla="*/ 1851653 w 596"/>
                  <a:gd name="T23" fmla="*/ 862076 h 666"/>
                  <a:gd name="T24" fmla="*/ 1863919 w 596"/>
                  <a:gd name="T25" fmla="*/ 1242655 h 666"/>
                  <a:gd name="T26" fmla="*/ 1773138 w 596"/>
                  <a:gd name="T27" fmla="*/ 1595209 h 666"/>
                  <a:gd name="T28" fmla="*/ 1587898 w 596"/>
                  <a:gd name="T29" fmla="*/ 1867646 h 666"/>
                  <a:gd name="T30" fmla="*/ 1306790 w 596"/>
                  <a:gd name="T31" fmla="*/ 2013631 h 666"/>
                  <a:gd name="T32" fmla="*/ 1218440 w 596"/>
                  <a:gd name="T33" fmla="*/ 2000750 h 666"/>
                  <a:gd name="T34" fmla="*/ 1380789 w 596"/>
                  <a:gd name="T35" fmla="*/ 1874543 h 666"/>
                  <a:gd name="T36" fmla="*/ 1509546 w 596"/>
                  <a:gd name="T37" fmla="*/ 1652575 h 666"/>
                  <a:gd name="T38" fmla="*/ 1593550 w 596"/>
                  <a:gd name="T39" fmla="*/ 1378332 h 666"/>
                  <a:gd name="T40" fmla="*/ 1628476 w 596"/>
                  <a:gd name="T41" fmla="*/ 1079075 h 666"/>
                  <a:gd name="T42" fmla="*/ 1610342 w 596"/>
                  <a:gd name="T43" fmla="*/ 783460 h 666"/>
                  <a:gd name="T44" fmla="*/ 1519586 w 596"/>
                  <a:gd name="T45" fmla="*/ 528535 h 666"/>
                  <a:gd name="T46" fmla="*/ 1355583 w 596"/>
                  <a:gd name="T47" fmla="*/ 340257 h 666"/>
                  <a:gd name="T48" fmla="*/ 1068822 w 596"/>
                  <a:gd name="T49" fmla="*/ 227131 h 666"/>
                  <a:gd name="T50" fmla="*/ 770201 w 596"/>
                  <a:gd name="T51" fmla="*/ 185186 h 666"/>
                  <a:gd name="T52" fmla="*/ 544779 w 596"/>
                  <a:gd name="T53" fmla="*/ 215051 h 666"/>
                  <a:gd name="T54" fmla="*/ 379397 w 596"/>
                  <a:gd name="T55" fmla="*/ 306603 h 666"/>
                  <a:gd name="T56" fmla="*/ 262860 w 596"/>
                  <a:gd name="T57" fmla="*/ 452091 h 666"/>
                  <a:gd name="T58" fmla="*/ 177732 w 596"/>
                  <a:gd name="T59" fmla="*/ 624991 h 666"/>
                  <a:gd name="T60" fmla="*/ 124512 w 596"/>
                  <a:gd name="T61" fmla="*/ 825332 h 666"/>
                  <a:gd name="T62" fmla="*/ 88251 w 596"/>
                  <a:gd name="T63" fmla="*/ 1030091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79323 h 237"/>
                  <a:gd name="T4" fmla="*/ 9631 w 257"/>
                  <a:gd name="T5" fmla="*/ 159260 h 237"/>
                  <a:gd name="T6" fmla="*/ 17054 w 257"/>
                  <a:gd name="T7" fmla="*/ 238710 h 237"/>
                  <a:gd name="T8" fmla="*/ 31509 w 257"/>
                  <a:gd name="T9" fmla="*/ 313173 h 237"/>
                  <a:gd name="T10" fmla="*/ 52952 w 257"/>
                  <a:gd name="T11" fmla="*/ 379743 h 237"/>
                  <a:gd name="T12" fmla="*/ 78780 w 257"/>
                  <a:gd name="T13" fmla="*/ 449479 h 237"/>
                  <a:gd name="T14" fmla="*/ 110870 w 257"/>
                  <a:gd name="T15" fmla="*/ 513833 h 237"/>
                  <a:gd name="T16" fmla="*/ 149158 w 257"/>
                  <a:gd name="T17" fmla="*/ 567682 h 237"/>
                  <a:gd name="T18" fmla="*/ 196426 w 257"/>
                  <a:gd name="T19" fmla="*/ 618969 h 237"/>
                  <a:gd name="T20" fmla="*/ 251740 w 257"/>
                  <a:gd name="T21" fmla="*/ 662934 h 237"/>
                  <a:gd name="T22" fmla="*/ 311075 w 257"/>
                  <a:gd name="T23" fmla="*/ 698621 h 237"/>
                  <a:gd name="T24" fmla="*/ 384063 w 257"/>
                  <a:gd name="T25" fmla="*/ 726961 h 237"/>
                  <a:gd name="T26" fmla="*/ 463103 w 257"/>
                  <a:gd name="T27" fmla="*/ 745410 h 237"/>
                  <a:gd name="T28" fmla="*/ 551633 w 257"/>
                  <a:gd name="T29" fmla="*/ 755600 h 237"/>
                  <a:gd name="T30" fmla="*/ 644861 w 257"/>
                  <a:gd name="T31" fmla="*/ 752539 h 237"/>
                  <a:gd name="T32" fmla="*/ 753351 w 257"/>
                  <a:gd name="T33" fmla="*/ 739719 h 237"/>
                  <a:gd name="T34" fmla="*/ 656659 w 257"/>
                  <a:gd name="T35" fmla="*/ 723796 h 237"/>
                  <a:gd name="T36" fmla="*/ 571120 w 257"/>
                  <a:gd name="T37" fmla="*/ 701666 h 237"/>
                  <a:gd name="T38" fmla="*/ 498725 w 257"/>
                  <a:gd name="T39" fmla="*/ 675634 h 237"/>
                  <a:gd name="T40" fmla="*/ 433984 w 257"/>
                  <a:gd name="T41" fmla="*/ 650193 h 237"/>
                  <a:gd name="T42" fmla="*/ 374694 w 257"/>
                  <a:gd name="T43" fmla="*/ 614788 h 237"/>
                  <a:gd name="T44" fmla="*/ 328518 w 257"/>
                  <a:gd name="T45" fmla="*/ 580517 h 237"/>
                  <a:gd name="T46" fmla="*/ 284838 w 257"/>
                  <a:gd name="T47" fmla="*/ 539003 h 237"/>
                  <a:gd name="T48" fmla="*/ 246330 w 257"/>
                  <a:gd name="T49" fmla="*/ 493454 h 237"/>
                  <a:gd name="T50" fmla="*/ 210870 w 257"/>
                  <a:gd name="T51" fmla="*/ 449479 h 237"/>
                  <a:gd name="T52" fmla="*/ 179372 w 257"/>
                  <a:gd name="T53" fmla="*/ 398192 h 237"/>
                  <a:gd name="T54" fmla="*/ 153106 w 257"/>
                  <a:gd name="T55" fmla="*/ 341527 h 237"/>
                  <a:gd name="T56" fmla="*/ 126424 w 257"/>
                  <a:gd name="T57" fmla="*/ 280039 h 237"/>
                  <a:gd name="T58" fmla="*/ 96210 w 257"/>
                  <a:gd name="T59" fmla="*/ 220242 h 237"/>
                  <a:gd name="T60" fmla="*/ 67134 w 257"/>
                  <a:gd name="T61" fmla="*/ 149381 h 237"/>
                  <a:gd name="T62" fmla="*/ 35458 w 257"/>
                  <a:gd name="T63" fmla="*/ 7678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38186 w 124"/>
                  <a:gd name="T1" fmla="*/ 0 h 110"/>
                  <a:gd name="T2" fmla="*/ 383839 w 124"/>
                  <a:gd name="T3" fmla="*/ 380737 h 110"/>
                  <a:gd name="T4" fmla="*/ 371435 w 124"/>
                  <a:gd name="T5" fmla="*/ 377638 h 110"/>
                  <a:gd name="T6" fmla="*/ 331142 w 124"/>
                  <a:gd name="T7" fmla="*/ 371576 h 110"/>
                  <a:gd name="T8" fmla="*/ 275867 w 124"/>
                  <a:gd name="T9" fmla="*/ 357193 h 110"/>
                  <a:gd name="T10" fmla="*/ 211000 w 124"/>
                  <a:gd name="T11" fmla="*/ 349650 h 110"/>
                  <a:gd name="T12" fmla="*/ 140169 w 124"/>
                  <a:gd name="T13" fmla="*/ 343249 h 110"/>
                  <a:gd name="T14" fmla="*/ 77442 w 124"/>
                  <a:gd name="T15" fmla="*/ 346868 h 110"/>
                  <a:gd name="T16" fmla="*/ 28089 w 124"/>
                  <a:gd name="T17" fmla="*/ 360579 h 110"/>
                  <a:gd name="T18" fmla="*/ 0 w 124"/>
                  <a:gd name="T19" fmla="*/ 388927 h 110"/>
                  <a:gd name="T20" fmla="*/ 12574 w 124"/>
                  <a:gd name="T21" fmla="*/ 346868 h 110"/>
                  <a:gd name="T22" fmla="*/ 24747 w 124"/>
                  <a:gd name="T23" fmla="*/ 313751 h 110"/>
                  <a:gd name="T24" fmla="*/ 49728 w 124"/>
                  <a:gd name="T25" fmla="*/ 290205 h 110"/>
                  <a:gd name="T26" fmla="*/ 77442 w 124"/>
                  <a:gd name="T27" fmla="*/ 268284 h 110"/>
                  <a:gd name="T28" fmla="*/ 111086 w 124"/>
                  <a:gd name="T29" fmla="*/ 254261 h 110"/>
                  <a:gd name="T30" fmla="*/ 145753 w 124"/>
                  <a:gd name="T31" fmla="*/ 250935 h 110"/>
                  <a:gd name="T32" fmla="*/ 182905 w 124"/>
                  <a:gd name="T33" fmla="*/ 250935 h 110"/>
                  <a:gd name="T34" fmla="*/ 223170 w 124"/>
                  <a:gd name="T35" fmla="*/ 261925 h 110"/>
                  <a:gd name="T36" fmla="*/ 225690 w 124"/>
                  <a:gd name="T37" fmla="*/ 250935 h 110"/>
                  <a:gd name="T38" fmla="*/ 215725 w 124"/>
                  <a:gd name="T39" fmla="*/ 197912 h 110"/>
                  <a:gd name="T40" fmla="*/ 207656 w 124"/>
                  <a:gd name="T41" fmla="*/ 134270 h 110"/>
                  <a:gd name="T42" fmla="*/ 200934 w 124"/>
                  <a:gd name="T43" fmla="*/ 106257 h 110"/>
                  <a:gd name="T44" fmla="*/ 195479 w 124"/>
                  <a:gd name="T45" fmla="*/ 106257 h 110"/>
                  <a:gd name="T46" fmla="*/ 188534 w 124"/>
                  <a:gd name="T47" fmla="*/ 102640 h 110"/>
                  <a:gd name="T48" fmla="*/ 182905 w 124"/>
                  <a:gd name="T49" fmla="*/ 92295 h 110"/>
                  <a:gd name="T50" fmla="*/ 175964 w 124"/>
                  <a:gd name="T51" fmla="*/ 81242 h 110"/>
                  <a:gd name="T52" fmla="*/ 175964 w 124"/>
                  <a:gd name="T53" fmla="*/ 66988 h 110"/>
                  <a:gd name="T54" fmla="*/ 182905 w 124"/>
                  <a:gd name="T55" fmla="*/ 49621 h 110"/>
                  <a:gd name="T56" fmla="*/ 203421 w 124"/>
                  <a:gd name="T57" fmla="*/ 28409 h 110"/>
                  <a:gd name="T58" fmla="*/ 23818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6237 w 109"/>
                  <a:gd name="T3" fmla="*/ 2400 h 156"/>
                  <a:gd name="T4" fmla="*/ 58530 w 109"/>
                  <a:gd name="T5" fmla="*/ 14274 h 156"/>
                  <a:gd name="T6" fmla="*/ 121758 w 109"/>
                  <a:gd name="T7" fmla="*/ 35837 h 156"/>
                  <a:gd name="T8" fmla="*/ 190084 w 109"/>
                  <a:gd name="T9" fmla="*/ 70626 h 156"/>
                  <a:gd name="T10" fmla="*/ 255985 w 109"/>
                  <a:gd name="T11" fmla="*/ 130681 h 156"/>
                  <a:gd name="T12" fmla="*/ 316455 w 109"/>
                  <a:gd name="T13" fmla="*/ 210404 h 156"/>
                  <a:gd name="T14" fmla="*/ 353052 w 109"/>
                  <a:gd name="T15" fmla="*/ 320130 h 156"/>
                  <a:gd name="T16" fmla="*/ 358858 w 109"/>
                  <a:gd name="T17" fmla="*/ 462578 h 156"/>
                  <a:gd name="T18" fmla="*/ 345196 w 109"/>
                  <a:gd name="T19" fmla="*/ 462578 h 156"/>
                  <a:gd name="T20" fmla="*/ 326376 w 109"/>
                  <a:gd name="T21" fmla="*/ 462578 h 156"/>
                  <a:gd name="T22" fmla="*/ 306142 w 109"/>
                  <a:gd name="T23" fmla="*/ 462578 h 156"/>
                  <a:gd name="T24" fmla="*/ 287201 w 109"/>
                  <a:gd name="T25" fmla="*/ 457248 h 156"/>
                  <a:gd name="T26" fmla="*/ 266432 w 109"/>
                  <a:gd name="T27" fmla="*/ 453113 h 156"/>
                  <a:gd name="T28" fmla="*/ 242970 w 109"/>
                  <a:gd name="T29" fmla="*/ 445375 h 156"/>
                  <a:gd name="T30" fmla="*/ 216760 w 109"/>
                  <a:gd name="T31" fmla="*/ 430244 h 156"/>
                  <a:gd name="T32" fmla="*/ 190084 w 109"/>
                  <a:gd name="T33" fmla="*/ 411709 h 156"/>
                  <a:gd name="T34" fmla="*/ 173948 w 109"/>
                  <a:gd name="T35" fmla="*/ 373452 h 156"/>
                  <a:gd name="T36" fmla="*/ 173948 w 109"/>
                  <a:gd name="T37" fmla="*/ 328947 h 156"/>
                  <a:gd name="T38" fmla="*/ 184384 w 109"/>
                  <a:gd name="T39" fmla="*/ 285396 h 156"/>
                  <a:gd name="T40" fmla="*/ 194732 w 109"/>
                  <a:gd name="T41" fmla="*/ 237415 h 156"/>
                  <a:gd name="T42" fmla="*/ 184384 w 109"/>
                  <a:gd name="T43" fmla="*/ 183992 h 156"/>
                  <a:gd name="T44" fmla="*/ 158234 w 109"/>
                  <a:gd name="T45" fmla="*/ 128305 h 156"/>
                  <a:gd name="T46" fmla="*/ 102226 w 109"/>
                  <a:gd name="T47" fmla="*/ 6756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97937 w 46"/>
                  <a:gd name="T1" fmla="*/ 0 h 94"/>
                  <a:gd name="T2" fmla="*/ 63779 w 46"/>
                  <a:gd name="T3" fmla="*/ 111784 h 94"/>
                  <a:gd name="T4" fmla="*/ 48016 w 46"/>
                  <a:gd name="T5" fmla="*/ 183480 h 94"/>
                  <a:gd name="T6" fmla="*/ 35295 w 46"/>
                  <a:gd name="T7" fmla="*/ 233437 h 94"/>
                  <a:gd name="T8" fmla="*/ 0 w 46"/>
                  <a:gd name="T9" fmla="*/ 277768 h 94"/>
                  <a:gd name="T10" fmla="*/ 37832 w 46"/>
                  <a:gd name="T11" fmla="*/ 260223 h 94"/>
                  <a:gd name="T12" fmla="*/ 73349 w 46"/>
                  <a:gd name="T13" fmla="*/ 236415 h 94"/>
                  <a:gd name="T14" fmla="*/ 101833 w 46"/>
                  <a:gd name="T15" fmla="*/ 203110 h 94"/>
                  <a:gd name="T16" fmla="*/ 127543 w 46"/>
                  <a:gd name="T17" fmla="*/ 168376 h 94"/>
                  <a:gd name="T18" fmla="*/ 142810 w 46"/>
                  <a:gd name="T19" fmla="*/ 130263 h 94"/>
                  <a:gd name="T20" fmla="*/ 145944 w 46"/>
                  <a:gd name="T21" fmla="*/ 88889 h 94"/>
                  <a:gd name="T22" fmla="*/ 132592 w 46"/>
                  <a:gd name="T23" fmla="*/ 43474 h 94"/>
                  <a:gd name="T24" fmla="*/ 9793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391 w 54"/>
                  <a:gd name="T3" fmla="*/ 3236 h 40"/>
                  <a:gd name="T4" fmla="*/ 17120 w 54"/>
                  <a:gd name="T5" fmla="*/ 10514 h 40"/>
                  <a:gd name="T6" fmla="*/ 38044 w 54"/>
                  <a:gd name="T7" fmla="*/ 26883 h 40"/>
                  <a:gd name="T8" fmla="*/ 61773 w 54"/>
                  <a:gd name="T9" fmla="*/ 39958 h 40"/>
                  <a:gd name="T10" fmla="*/ 84542 w 54"/>
                  <a:gd name="T11" fmla="*/ 50463 h 40"/>
                  <a:gd name="T12" fmla="*/ 111253 w 54"/>
                  <a:gd name="T13" fmla="*/ 56691 h 40"/>
                  <a:gd name="T14" fmla="*/ 134880 w 54"/>
                  <a:gd name="T15" fmla="*/ 60487 h 40"/>
                  <a:gd name="T16" fmla="*/ 158727 w 54"/>
                  <a:gd name="T17" fmla="*/ 53228 h 40"/>
                  <a:gd name="T18" fmla="*/ 155689 w 54"/>
                  <a:gd name="T19" fmla="*/ 82935 h 40"/>
                  <a:gd name="T20" fmla="*/ 146909 w 54"/>
                  <a:gd name="T21" fmla="*/ 109796 h 40"/>
                  <a:gd name="T22" fmla="*/ 129571 w 54"/>
                  <a:gd name="T23" fmla="*/ 127555 h 40"/>
                  <a:gd name="T24" fmla="*/ 108182 w 54"/>
                  <a:gd name="T25" fmla="*/ 133371 h 40"/>
                  <a:gd name="T26" fmla="*/ 82162 w 54"/>
                  <a:gd name="T27" fmla="*/ 130273 h 40"/>
                  <a:gd name="T28" fmla="*/ 55387 w 54"/>
                  <a:gd name="T29" fmla="*/ 106515 h 40"/>
                  <a:gd name="T30" fmla="*/ 29171 w 54"/>
                  <a:gd name="T31" fmla="*/ 6633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6721 w 149"/>
                  <a:gd name="T3" fmla="*/ 283531 h 704"/>
                  <a:gd name="T4" fmla="*/ 45181 w 149"/>
                  <a:gd name="T5" fmla="*/ 642882 h 704"/>
                  <a:gd name="T6" fmla="*/ 79184 w 149"/>
                  <a:gd name="T7" fmla="*/ 1098509 h 704"/>
                  <a:gd name="T8" fmla="*/ 116862 w 149"/>
                  <a:gd name="T9" fmla="*/ 1691264 h 704"/>
                  <a:gd name="T10" fmla="*/ 163926 w 149"/>
                  <a:gd name="T11" fmla="*/ 2425315 h 704"/>
                  <a:gd name="T12" fmla="*/ 207838 w 149"/>
                  <a:gd name="T13" fmla="*/ 3212827 h 704"/>
                  <a:gd name="T14" fmla="*/ 250184 w 149"/>
                  <a:gd name="T15" fmla="*/ 4117219 h 704"/>
                  <a:gd name="T16" fmla="*/ 283122 w 149"/>
                  <a:gd name="T17" fmla="*/ 5166250 h 704"/>
                  <a:gd name="T18" fmla="*/ 317821 w 149"/>
                  <a:gd name="T19" fmla="*/ 6280944 h 704"/>
                  <a:gd name="T20" fmla="*/ 340841 w 149"/>
                  <a:gd name="T21" fmla="*/ 7565819 h 704"/>
                  <a:gd name="T22" fmla="*/ 352664 w 149"/>
                  <a:gd name="T23" fmla="*/ 8973526 h 704"/>
                  <a:gd name="T24" fmla="*/ 357833 w 149"/>
                  <a:gd name="T25" fmla="*/ 10445055 h 704"/>
                  <a:gd name="T26" fmla="*/ 340841 w 149"/>
                  <a:gd name="T27" fmla="*/ 12089205 h 704"/>
                  <a:gd name="T28" fmla="*/ 309228 w 149"/>
                  <a:gd name="T29" fmla="*/ 13829929 h 704"/>
                  <a:gd name="T30" fmla="*/ 261632 w 149"/>
                  <a:gd name="T31" fmla="*/ 15660485 h 704"/>
                  <a:gd name="T32" fmla="*/ 189772 w 149"/>
                  <a:gd name="T33" fmla="*/ 17677860 h 704"/>
                  <a:gd name="T34" fmla="*/ 109983 w 149"/>
                  <a:gd name="T35" fmla="*/ 19964292 h 704"/>
                  <a:gd name="T36" fmla="*/ 60053 w 149"/>
                  <a:gd name="T37" fmla="*/ 22080309 h 704"/>
                  <a:gd name="T38" fmla="*/ 28464 w 149"/>
                  <a:gd name="T39" fmla="*/ 24033736 h 704"/>
                  <a:gd name="T40" fmla="*/ 16721 w 149"/>
                  <a:gd name="T41" fmla="*/ 25913325 h 704"/>
                  <a:gd name="T42" fmla="*/ 16721 w 149"/>
                  <a:gd name="T43" fmla="*/ 27700230 h 704"/>
                  <a:gd name="T44" fmla="*/ 23235 w 149"/>
                  <a:gd name="T45" fmla="*/ 29360673 h 704"/>
                  <a:gd name="T46" fmla="*/ 34798 w 149"/>
                  <a:gd name="T47" fmla="*/ 30817869 h 704"/>
                  <a:gd name="T48" fmla="*/ 40012 w 149"/>
                  <a:gd name="T49" fmla="*/ 32241837 h 704"/>
                  <a:gd name="T50" fmla="*/ 116862 w 149"/>
                  <a:gd name="T51" fmla="*/ 31507558 h 704"/>
                  <a:gd name="T52" fmla="*/ 109983 w 149"/>
                  <a:gd name="T53" fmla="*/ 31143320 h 704"/>
                  <a:gd name="T54" fmla="*/ 102426 w 149"/>
                  <a:gd name="T55" fmla="*/ 30094271 h 704"/>
                  <a:gd name="T56" fmla="*/ 93842 w 149"/>
                  <a:gd name="T57" fmla="*/ 28481969 h 704"/>
                  <a:gd name="T58" fmla="*/ 100065 w 149"/>
                  <a:gd name="T59" fmla="*/ 26336403 h 704"/>
                  <a:gd name="T60" fmla="*/ 116862 w 149"/>
                  <a:gd name="T61" fmla="*/ 23771567 h 704"/>
                  <a:gd name="T62" fmla="*/ 163926 w 149"/>
                  <a:gd name="T63" fmla="*/ 20842997 h 704"/>
                  <a:gd name="T64" fmla="*/ 243587 w 149"/>
                  <a:gd name="T65" fmla="*/ 17677860 h 704"/>
                  <a:gd name="T66" fmla="*/ 366471 w 149"/>
                  <a:gd name="T67" fmla="*/ 14328136 h 704"/>
                  <a:gd name="T68" fmla="*/ 406482 w 149"/>
                  <a:gd name="T69" fmla="*/ 12778903 h 704"/>
                  <a:gd name="T70" fmla="*/ 423235 w 149"/>
                  <a:gd name="T71" fmla="*/ 10756625 h 704"/>
                  <a:gd name="T72" fmla="*/ 409328 w 149"/>
                  <a:gd name="T73" fmla="*/ 8422702 h 704"/>
                  <a:gd name="T74" fmla="*/ 371642 w 149"/>
                  <a:gd name="T75" fmla="*/ 6136270 h 704"/>
                  <a:gd name="T76" fmla="*/ 309228 w 149"/>
                  <a:gd name="T77" fmla="*/ 3897418 h 704"/>
                  <a:gd name="T78" fmla="*/ 229204 w 149"/>
                  <a:gd name="T79" fmla="*/ 2019145 h 704"/>
                  <a:gd name="T80" fmla="*/ 124370 w 149"/>
                  <a:gd name="T81" fmla="*/ 642882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83204 w 128"/>
                <a:gd name="T1" fmla="*/ 0 h 217"/>
                <a:gd name="T2" fmla="*/ 1099944 w 128"/>
                <a:gd name="T3" fmla="*/ 518055 h 217"/>
                <a:gd name="T4" fmla="*/ 1203503 w 128"/>
                <a:gd name="T5" fmla="*/ 1549390 h 217"/>
                <a:gd name="T6" fmla="*/ 1285537 w 128"/>
                <a:gd name="T7" fmla="*/ 2874819 h 217"/>
                <a:gd name="T8" fmla="*/ 1340314 w 128"/>
                <a:gd name="T9" fmla="*/ 4462991 h 217"/>
                <a:gd name="T10" fmla="*/ 1328438 w 128"/>
                <a:gd name="T11" fmla="*/ 6357221 h 217"/>
                <a:gd name="T12" fmla="*/ 1215060 w 128"/>
                <a:gd name="T13" fmla="*/ 8308875 h 217"/>
                <a:gd name="T14" fmla="*/ 983204 w 128"/>
                <a:gd name="T15" fmla="*/ 10357194 h 217"/>
                <a:gd name="T16" fmla="*/ 626095 w 128"/>
                <a:gd name="T17" fmla="*/ 12424629 h 217"/>
                <a:gd name="T18" fmla="*/ 514890 w 128"/>
                <a:gd name="T19" fmla="*/ 12193469 h 217"/>
                <a:gd name="T20" fmla="*/ 398148 w 128"/>
                <a:gd name="T21" fmla="*/ 12022417 h 217"/>
                <a:gd name="T22" fmla="*/ 274227 w 128"/>
                <a:gd name="T23" fmla="*/ 11733340 h 217"/>
                <a:gd name="T24" fmla="*/ 166083 w 128"/>
                <a:gd name="T25" fmla="*/ 11502197 h 217"/>
                <a:gd name="T26" fmla="*/ 82062 w 128"/>
                <a:gd name="T27" fmla="*/ 11222245 h 217"/>
                <a:gd name="T28" fmla="*/ 21371 w 128"/>
                <a:gd name="T29" fmla="*/ 10875239 h 217"/>
                <a:gd name="T30" fmla="*/ 0 w 128"/>
                <a:gd name="T31" fmla="*/ 10473057 h 217"/>
                <a:gd name="T32" fmla="*/ 12887 w 128"/>
                <a:gd name="T33" fmla="*/ 10183970 h 217"/>
                <a:gd name="T34" fmla="*/ 136084 w 128"/>
                <a:gd name="T35" fmla="*/ 9781677 h 217"/>
                <a:gd name="T36" fmla="*/ 302366 w 128"/>
                <a:gd name="T37" fmla="*/ 9231313 h 217"/>
                <a:gd name="T38" fmla="*/ 481510 w 128"/>
                <a:gd name="T39" fmla="*/ 8597961 h 217"/>
                <a:gd name="T40" fmla="*/ 659468 w 128"/>
                <a:gd name="T41" fmla="*/ 7675448 h 217"/>
                <a:gd name="T42" fmla="*/ 825444 w 128"/>
                <a:gd name="T43" fmla="*/ 6414414 h 217"/>
                <a:gd name="T44" fmla="*/ 953816 w 128"/>
                <a:gd name="T45" fmla="*/ 4749914 h 217"/>
                <a:gd name="T46" fmla="*/ 1015732 w 128"/>
                <a:gd name="T47" fmla="*/ 2643649 h 217"/>
                <a:gd name="T48" fmla="*/ 98320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4825559 w 117"/>
                <a:gd name="T1" fmla="*/ 0 h 132"/>
                <a:gd name="T2" fmla="*/ 0 w 117"/>
                <a:gd name="T3" fmla="*/ 7200739 h 132"/>
                <a:gd name="T4" fmla="*/ 190149 w 117"/>
                <a:gd name="T5" fmla="*/ 7461050 h 132"/>
                <a:gd name="T6" fmla="*/ 891520 w 117"/>
                <a:gd name="T7" fmla="*/ 8368556 h 132"/>
                <a:gd name="T8" fmla="*/ 1868772 w 117"/>
                <a:gd name="T9" fmla="*/ 10398894 h 132"/>
                <a:gd name="T10" fmla="*/ 2957564 w 117"/>
                <a:gd name="T11" fmla="*/ 13520686 h 132"/>
                <a:gd name="T12" fmla="*/ 4250245 w 117"/>
                <a:gd name="T13" fmla="*/ 17857680 h 132"/>
                <a:gd name="T14" fmla="*/ 5401907 w 117"/>
                <a:gd name="T15" fmla="*/ 23030876 h 132"/>
                <a:gd name="T16" fmla="*/ 6567030 w 117"/>
                <a:gd name="T17" fmla="*/ 29648683 h 132"/>
                <a:gd name="T18" fmla="*/ 7457809 w 117"/>
                <a:gd name="T19" fmla="*/ 38017239 h 132"/>
                <a:gd name="T20" fmla="*/ 7520736 w 117"/>
                <a:gd name="T21" fmla="*/ 34569044 h 132"/>
                <a:gd name="T22" fmla="*/ 7395704 w 117"/>
                <a:gd name="T23" fmla="*/ 30816500 h 132"/>
                <a:gd name="T24" fmla="*/ 6945329 w 117"/>
                <a:gd name="T25" fmla="*/ 25896139 h 132"/>
                <a:gd name="T26" fmla="*/ 6376139 w 117"/>
                <a:gd name="T27" fmla="*/ 21306493 h 132"/>
                <a:gd name="T28" fmla="*/ 5717079 w 117"/>
                <a:gd name="T29" fmla="*/ 16710760 h 132"/>
                <a:gd name="T30" fmla="*/ 5013711 w 117"/>
                <a:gd name="T31" fmla="*/ 12937926 h 132"/>
                <a:gd name="T32" fmla="*/ 4313118 w 117"/>
                <a:gd name="T33" fmla="*/ 10398894 h 132"/>
                <a:gd name="T34" fmla="*/ 3716244 w 117"/>
                <a:gd name="T35" fmla="*/ 9183738 h 132"/>
                <a:gd name="T36" fmla="*/ 4438149 w 117"/>
                <a:gd name="T37" fmla="*/ 8368556 h 132"/>
                <a:gd name="T38" fmla="*/ 5078920 w 117"/>
                <a:gd name="T39" fmla="*/ 8017565 h 132"/>
                <a:gd name="T40" fmla="*/ 5717079 w 117"/>
                <a:gd name="T41" fmla="*/ 7461050 h 132"/>
                <a:gd name="T42" fmla="*/ 6313953 w 117"/>
                <a:gd name="T43" fmla="*/ 7200739 h 132"/>
                <a:gd name="T44" fmla="*/ 6757461 w 117"/>
                <a:gd name="T45" fmla="*/ 6876596 h 132"/>
                <a:gd name="T46" fmla="*/ 7009787 w 117"/>
                <a:gd name="T47" fmla="*/ 6319947 h 132"/>
                <a:gd name="T48" fmla="*/ 7269901 w 117"/>
                <a:gd name="T49" fmla="*/ 6061330 h 132"/>
                <a:gd name="T50" fmla="*/ 7332859 w 117"/>
                <a:gd name="T51" fmla="*/ 6061330 h 132"/>
                <a:gd name="T52" fmla="*/ 482555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712421 w 29"/>
                <a:gd name="T1" fmla="*/ 0 h 77"/>
                <a:gd name="T2" fmla="*/ 1358127 w 29"/>
                <a:gd name="T3" fmla="*/ 0 h 77"/>
                <a:gd name="T4" fmla="*/ 944784 w 29"/>
                <a:gd name="T5" fmla="*/ 1284939 h 77"/>
                <a:gd name="T6" fmla="*/ 531441 w 29"/>
                <a:gd name="T7" fmla="*/ 2933864 h 77"/>
                <a:gd name="T8" fmla="*/ 236196 w 29"/>
                <a:gd name="T9" fmla="*/ 6220811 h 77"/>
                <a:gd name="T10" fmla="*/ 59049 w 29"/>
                <a:gd name="T11" fmla="*/ 9795916 h 77"/>
                <a:gd name="T12" fmla="*/ 0 w 29"/>
                <a:gd name="T13" fmla="*/ 14370553 h 77"/>
                <a:gd name="T14" fmla="*/ 177147 w 29"/>
                <a:gd name="T15" fmla="*/ 19592327 h 77"/>
                <a:gd name="T16" fmla="*/ 649539 w 29"/>
                <a:gd name="T17" fmla="*/ 25061784 h 77"/>
                <a:gd name="T18" fmla="*/ 885735 w 29"/>
                <a:gd name="T19" fmla="*/ 17302175 h 77"/>
                <a:gd name="T20" fmla="*/ 1121931 w 29"/>
                <a:gd name="T21" fmla="*/ 12080436 h 77"/>
                <a:gd name="T22" fmla="*/ 1358127 w 29"/>
                <a:gd name="T23" fmla="*/ 7144564 h 77"/>
                <a:gd name="T24" fmla="*/ 171242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2427 h 237"/>
                <a:gd name="T4" fmla="*/ 51221 w 257"/>
                <a:gd name="T5" fmla="*/ 480715 h 237"/>
                <a:gd name="T6" fmla="*/ 101755 w 257"/>
                <a:gd name="T7" fmla="*/ 721886 h 237"/>
                <a:gd name="T8" fmla="*/ 187339 w 257"/>
                <a:gd name="T9" fmla="*/ 941769 h 237"/>
                <a:gd name="T10" fmla="*/ 309079 w 257"/>
                <a:gd name="T11" fmla="*/ 1146131 h 237"/>
                <a:gd name="T12" fmla="*/ 464169 w 257"/>
                <a:gd name="T13" fmla="*/ 1356211 h 237"/>
                <a:gd name="T14" fmla="*/ 651121 w 257"/>
                <a:gd name="T15" fmla="*/ 1548303 h 237"/>
                <a:gd name="T16" fmla="*/ 870549 w 257"/>
                <a:gd name="T17" fmla="*/ 1709819 h 237"/>
                <a:gd name="T18" fmla="*/ 1147533 w 257"/>
                <a:gd name="T19" fmla="*/ 1865183 h 237"/>
                <a:gd name="T20" fmla="*/ 1467733 w 257"/>
                <a:gd name="T21" fmla="*/ 1998330 h 237"/>
                <a:gd name="T22" fmla="*/ 1810782 w 257"/>
                <a:gd name="T23" fmla="*/ 2105838 h 237"/>
                <a:gd name="T24" fmla="*/ 2233537 w 257"/>
                <a:gd name="T25" fmla="*/ 2190775 h 237"/>
                <a:gd name="T26" fmla="*/ 2697656 w 257"/>
                <a:gd name="T27" fmla="*/ 2248904 h 237"/>
                <a:gd name="T28" fmla="*/ 3208615 w 257"/>
                <a:gd name="T29" fmla="*/ 2279637 h 237"/>
                <a:gd name="T30" fmla="*/ 3755209 w 257"/>
                <a:gd name="T31" fmla="*/ 2267247 h 237"/>
                <a:gd name="T32" fmla="*/ 4387352 w 257"/>
                <a:gd name="T33" fmla="*/ 2229307 h 237"/>
                <a:gd name="T34" fmla="*/ 3825850 w 257"/>
                <a:gd name="T35" fmla="*/ 2182623 h 237"/>
                <a:gd name="T36" fmla="*/ 3329700 w 257"/>
                <a:gd name="T37" fmla="*/ 2113950 h 237"/>
                <a:gd name="T38" fmla="*/ 2897809 w 257"/>
                <a:gd name="T39" fmla="*/ 2037178 h 237"/>
                <a:gd name="T40" fmla="*/ 2525251 w 257"/>
                <a:gd name="T41" fmla="*/ 1960318 h 237"/>
                <a:gd name="T42" fmla="*/ 2183249 w 257"/>
                <a:gd name="T43" fmla="*/ 1857223 h 237"/>
                <a:gd name="T44" fmla="*/ 1912537 w 257"/>
                <a:gd name="T45" fmla="*/ 1748071 h 237"/>
                <a:gd name="T46" fmla="*/ 1655726 w 257"/>
                <a:gd name="T47" fmla="*/ 1625078 h 237"/>
                <a:gd name="T48" fmla="*/ 1436626 w 257"/>
                <a:gd name="T49" fmla="*/ 1491940 h 237"/>
                <a:gd name="T50" fmla="*/ 1229958 w 257"/>
                <a:gd name="T51" fmla="*/ 1356211 h 237"/>
                <a:gd name="T52" fmla="*/ 1043003 w 257"/>
                <a:gd name="T53" fmla="*/ 1202802 h 237"/>
                <a:gd name="T54" fmla="*/ 889640 w 257"/>
                <a:gd name="T55" fmla="*/ 1030807 h 237"/>
                <a:gd name="T56" fmla="*/ 733954 w 257"/>
                <a:gd name="T57" fmla="*/ 844867 h 237"/>
                <a:gd name="T58" fmla="*/ 561494 w 257"/>
                <a:gd name="T59" fmla="*/ 665008 h 237"/>
                <a:gd name="T60" fmla="*/ 393615 w 257"/>
                <a:gd name="T61" fmla="*/ 453165 h 237"/>
                <a:gd name="T62" fmla="*/ 206277 w 257"/>
                <a:gd name="T63" fmla="*/ 23014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373771 w 124"/>
                <a:gd name="T1" fmla="*/ 0 h 110"/>
                <a:gd name="T2" fmla="*/ 2209459 w 124"/>
                <a:gd name="T3" fmla="*/ 1148549 h 110"/>
                <a:gd name="T4" fmla="*/ 2135909 w 124"/>
                <a:gd name="T5" fmla="*/ 1135251 h 110"/>
                <a:gd name="T6" fmla="*/ 1907089 w 124"/>
                <a:gd name="T7" fmla="*/ 1114927 h 110"/>
                <a:gd name="T8" fmla="*/ 1587364 w 124"/>
                <a:gd name="T9" fmla="*/ 1071943 h 110"/>
                <a:gd name="T10" fmla="*/ 1212902 w 124"/>
                <a:gd name="T11" fmla="*/ 1051618 h 110"/>
                <a:gd name="T12" fmla="*/ 802584 w 124"/>
                <a:gd name="T13" fmla="*/ 1029952 h 110"/>
                <a:gd name="T14" fmla="*/ 447994 w 124"/>
                <a:gd name="T15" fmla="*/ 1043786 h 110"/>
                <a:gd name="T16" fmla="*/ 160609 w 124"/>
                <a:gd name="T17" fmla="*/ 1085239 h 110"/>
                <a:gd name="T18" fmla="*/ 0 w 124"/>
                <a:gd name="T19" fmla="*/ 1170213 h 110"/>
                <a:gd name="T20" fmla="*/ 72885 w 124"/>
                <a:gd name="T21" fmla="*/ 1043786 h 110"/>
                <a:gd name="T22" fmla="*/ 141096 w 124"/>
                <a:gd name="T23" fmla="*/ 946858 h 110"/>
                <a:gd name="T24" fmla="*/ 286331 w 124"/>
                <a:gd name="T25" fmla="*/ 870570 h 110"/>
                <a:gd name="T26" fmla="*/ 447994 w 124"/>
                <a:gd name="T27" fmla="*/ 807178 h 110"/>
                <a:gd name="T28" fmla="*/ 641962 w 124"/>
                <a:gd name="T29" fmla="*/ 765839 h 110"/>
                <a:gd name="T30" fmla="*/ 837700 w 124"/>
                <a:gd name="T31" fmla="*/ 752025 h 110"/>
                <a:gd name="T32" fmla="*/ 1051271 w 124"/>
                <a:gd name="T33" fmla="*/ 752025 h 110"/>
                <a:gd name="T34" fmla="*/ 1285693 w 124"/>
                <a:gd name="T35" fmla="*/ 786854 h 110"/>
                <a:gd name="T36" fmla="*/ 1298074 w 124"/>
                <a:gd name="T37" fmla="*/ 752025 h 110"/>
                <a:gd name="T38" fmla="*/ 1245260 w 124"/>
                <a:gd name="T39" fmla="*/ 597240 h 110"/>
                <a:gd name="T40" fmla="*/ 1192242 w 124"/>
                <a:gd name="T41" fmla="*/ 404356 h 110"/>
                <a:gd name="T42" fmla="*/ 1157126 w 124"/>
                <a:gd name="T43" fmla="*/ 319387 h 110"/>
                <a:gd name="T44" fmla="*/ 1125063 w 124"/>
                <a:gd name="T45" fmla="*/ 319387 h 110"/>
                <a:gd name="T46" fmla="*/ 1084638 w 124"/>
                <a:gd name="T47" fmla="*/ 306212 h 110"/>
                <a:gd name="T48" fmla="*/ 1051271 w 124"/>
                <a:gd name="T49" fmla="*/ 278063 h 110"/>
                <a:gd name="T50" fmla="*/ 1019232 w 124"/>
                <a:gd name="T51" fmla="*/ 244971 h 110"/>
                <a:gd name="T52" fmla="*/ 1019232 w 124"/>
                <a:gd name="T53" fmla="*/ 201449 h 110"/>
                <a:gd name="T54" fmla="*/ 1051271 w 124"/>
                <a:gd name="T55" fmla="*/ 146213 h 110"/>
                <a:gd name="T56" fmla="*/ 1177035 w 124"/>
                <a:gd name="T57" fmla="*/ 84942 h 110"/>
                <a:gd name="T58" fmla="*/ 137377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80365 w 46"/>
                <a:gd name="T1" fmla="*/ 0 h 94"/>
                <a:gd name="T2" fmla="*/ 371382 w 46"/>
                <a:gd name="T3" fmla="*/ 332352 h 94"/>
                <a:gd name="T4" fmla="*/ 279678 w 46"/>
                <a:gd name="T5" fmla="*/ 544390 h 94"/>
                <a:gd name="T6" fmla="*/ 204370 w 46"/>
                <a:gd name="T7" fmla="*/ 692786 h 94"/>
                <a:gd name="T8" fmla="*/ 0 w 46"/>
                <a:gd name="T9" fmla="*/ 823809 h 94"/>
                <a:gd name="T10" fmla="*/ 224732 w 46"/>
                <a:gd name="T11" fmla="*/ 769790 h 94"/>
                <a:gd name="T12" fmla="*/ 433864 w 46"/>
                <a:gd name="T13" fmla="*/ 699729 h 94"/>
                <a:gd name="T14" fmla="*/ 600914 w 46"/>
                <a:gd name="T15" fmla="*/ 604184 h 94"/>
                <a:gd name="T16" fmla="*/ 747835 w 46"/>
                <a:gd name="T17" fmla="*/ 499133 h 94"/>
                <a:gd name="T18" fmla="*/ 838472 w 46"/>
                <a:gd name="T19" fmla="*/ 384589 h 94"/>
                <a:gd name="T20" fmla="*/ 860043 w 46"/>
                <a:gd name="T21" fmla="*/ 260958 h 94"/>
                <a:gd name="T22" fmla="*/ 781890 w 46"/>
                <a:gd name="T23" fmla="*/ 130991 h 94"/>
                <a:gd name="T24" fmla="*/ 58036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98683 w 149"/>
                <a:gd name="T3" fmla="*/ 842692 h 704"/>
                <a:gd name="T4" fmla="*/ 260285 w 149"/>
                <a:gd name="T5" fmla="*/ 1946989 h 704"/>
                <a:gd name="T6" fmla="*/ 456640 w 149"/>
                <a:gd name="T7" fmla="*/ 3308844 h 704"/>
                <a:gd name="T8" fmla="*/ 667636 w 149"/>
                <a:gd name="T9" fmla="*/ 5124024 h 704"/>
                <a:gd name="T10" fmla="*/ 946806 w 149"/>
                <a:gd name="T11" fmla="*/ 7333841 h 704"/>
                <a:gd name="T12" fmla="*/ 1192523 w 149"/>
                <a:gd name="T13" fmla="*/ 9709506 h 704"/>
                <a:gd name="T14" fmla="*/ 1433297 w 149"/>
                <a:gd name="T15" fmla="*/ 12475063 h 704"/>
                <a:gd name="T16" fmla="*/ 1630610 w 149"/>
                <a:gd name="T17" fmla="*/ 15652098 h 704"/>
                <a:gd name="T18" fmla="*/ 1822262 w 149"/>
                <a:gd name="T19" fmla="*/ 19001149 h 704"/>
                <a:gd name="T20" fmla="*/ 1958213 w 149"/>
                <a:gd name="T21" fmla="*/ 22854581 h 704"/>
                <a:gd name="T22" fmla="*/ 2019482 w 149"/>
                <a:gd name="T23" fmla="*/ 27137484 h 704"/>
                <a:gd name="T24" fmla="*/ 2052167 w 149"/>
                <a:gd name="T25" fmla="*/ 31591529 h 704"/>
                <a:gd name="T26" fmla="*/ 1958213 w 149"/>
                <a:gd name="T27" fmla="*/ 36587965 h 704"/>
                <a:gd name="T28" fmla="*/ 1773351 w 149"/>
                <a:gd name="T29" fmla="*/ 41856775 h 704"/>
                <a:gd name="T30" fmla="*/ 1501740 w 149"/>
                <a:gd name="T31" fmla="*/ 47357902 h 704"/>
                <a:gd name="T32" fmla="*/ 1094223 w 149"/>
                <a:gd name="T33" fmla="*/ 53472030 h 704"/>
                <a:gd name="T34" fmla="*/ 636718 w 149"/>
                <a:gd name="T35" fmla="*/ 60377862 h 704"/>
                <a:gd name="T36" fmla="*/ 339404 w 149"/>
                <a:gd name="T37" fmla="*/ 66789720 h 704"/>
                <a:gd name="T38" fmla="*/ 161599 w 149"/>
                <a:gd name="T39" fmla="*/ 72719963 h 704"/>
                <a:gd name="T40" fmla="*/ 98683 w 149"/>
                <a:gd name="T41" fmla="*/ 78404961 h 704"/>
                <a:gd name="T42" fmla="*/ 98683 w 149"/>
                <a:gd name="T43" fmla="*/ 83831560 h 704"/>
                <a:gd name="T44" fmla="*/ 128680 w 149"/>
                <a:gd name="T45" fmla="*/ 88789262 h 704"/>
                <a:gd name="T46" fmla="*/ 197365 w 149"/>
                <a:gd name="T47" fmla="*/ 93240102 h 704"/>
                <a:gd name="T48" fmla="*/ 229019 w 149"/>
                <a:gd name="T49" fmla="*/ 97526315 h 704"/>
                <a:gd name="T50" fmla="*/ 667636 w 149"/>
                <a:gd name="T51" fmla="*/ 95316992 h 704"/>
                <a:gd name="T52" fmla="*/ 636718 w 149"/>
                <a:gd name="T53" fmla="*/ 94212691 h 704"/>
                <a:gd name="T54" fmla="*/ 587841 w 149"/>
                <a:gd name="T55" fmla="*/ 90995308 h 704"/>
                <a:gd name="T56" fmla="*/ 536387 w 149"/>
                <a:gd name="T57" fmla="*/ 86167507 h 704"/>
                <a:gd name="T58" fmla="*/ 569362 w 149"/>
                <a:gd name="T59" fmla="*/ 79676708 h 704"/>
                <a:gd name="T60" fmla="*/ 667636 w 149"/>
                <a:gd name="T61" fmla="*/ 71917468 h 704"/>
                <a:gd name="T62" fmla="*/ 946806 w 149"/>
                <a:gd name="T63" fmla="*/ 63050664 h 704"/>
                <a:gd name="T64" fmla="*/ 1403057 w 149"/>
                <a:gd name="T65" fmla="*/ 53472030 h 704"/>
                <a:gd name="T66" fmla="*/ 2101289 w 149"/>
                <a:gd name="T67" fmla="*/ 43374615 h 704"/>
                <a:gd name="T68" fmla="*/ 2328652 w 149"/>
                <a:gd name="T69" fmla="*/ 38678247 h 704"/>
                <a:gd name="T70" fmla="*/ 2428983 w 149"/>
                <a:gd name="T71" fmla="*/ 32564086 h 704"/>
                <a:gd name="T72" fmla="*/ 2347152 w 149"/>
                <a:gd name="T73" fmla="*/ 25477476 h 704"/>
                <a:gd name="T74" fmla="*/ 2138313 w 149"/>
                <a:gd name="T75" fmla="*/ 18571997 h 704"/>
                <a:gd name="T76" fmla="*/ 1773351 w 149"/>
                <a:gd name="T77" fmla="*/ 11783083 h 704"/>
                <a:gd name="T78" fmla="*/ 1321606 w 149"/>
                <a:gd name="T79" fmla="*/ 6101844 h 704"/>
                <a:gd name="T80" fmla="*/ 716779 w 149"/>
                <a:gd name="T81" fmla="*/ 1946989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9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30081-FEC0-4B7A-B5BF-6946E9194812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6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C47E2-DE69-4350-B783-51F658612938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7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EDDAB-3224-48D1-A7D7-5E130DA68D38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91B03-93C3-45AD-854B-4546AA2CBAF2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9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F748F-3E95-4CDA-A2DA-D3B533248097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7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C889C-76BC-45F3-BCD8-F5E786193977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1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FF3D8-5C86-4E63-8E2B-7B2D7FBAEFD0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7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8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10F42-E754-4A67-B14F-1DC5DA02E8EE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99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A2C79-626E-4F52-BCB6-E10B2A94FD97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62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9F854-9633-4176-B2C2-43EB231C710D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79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44FF8-6CDA-41FD-8ADF-E946E875735B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E2606-C438-4D2C-B85A-8B75B9320713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49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C33EC-5196-4985-B352-2258F35A7722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66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5F50D-7B49-4BFC-96DE-5D5D7BAABAC2}" type="slidenum">
              <a:rPr lang="en-US" altLang="en-US">
                <a:solidFill>
                  <a:srgbClr val="006699"/>
                </a:solidFill>
              </a:rPr>
              <a:pPr/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5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1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35F7B-338F-4DFA-827B-C18E65F1A9B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6377-0050-4476-B182-104845D37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4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789 w 217"/>
                  <a:gd name="T1" fmla="*/ 8208 h 210"/>
                  <a:gd name="T2" fmla="*/ 1429 w 217"/>
                  <a:gd name="T3" fmla="*/ 7761 h 210"/>
                  <a:gd name="T4" fmla="*/ 1026 w 217"/>
                  <a:gd name="T5" fmla="*/ 7086 h 210"/>
                  <a:gd name="T6" fmla="*/ 596 w 217"/>
                  <a:gd name="T7" fmla="*/ 6197 h 210"/>
                  <a:gd name="T8" fmla="*/ 183 w 217"/>
                  <a:gd name="T9" fmla="*/ 5271 h 210"/>
                  <a:gd name="T10" fmla="*/ 0 w 217"/>
                  <a:gd name="T11" fmla="*/ 4265 h 210"/>
                  <a:gd name="T12" fmla="*/ 1 w 217"/>
                  <a:gd name="T13" fmla="*/ 3193 h 210"/>
                  <a:gd name="T14" fmla="*/ 352 w 217"/>
                  <a:gd name="T15" fmla="*/ 2213 h 210"/>
                  <a:gd name="T16" fmla="*/ 1057 w 217"/>
                  <a:gd name="T17" fmla="*/ 1388 h 210"/>
                  <a:gd name="T18" fmla="*/ 1764 w 217"/>
                  <a:gd name="T19" fmla="*/ 860 h 210"/>
                  <a:gd name="T20" fmla="*/ 2341 w 217"/>
                  <a:gd name="T21" fmla="*/ 469 h 210"/>
                  <a:gd name="T22" fmla="*/ 2808 w 217"/>
                  <a:gd name="T23" fmla="*/ 264 h 210"/>
                  <a:gd name="T24" fmla="*/ 3173 w 217"/>
                  <a:gd name="T25" fmla="*/ 183 h 210"/>
                  <a:gd name="T26" fmla="*/ 3433 w 217"/>
                  <a:gd name="T27" fmla="*/ 183 h 210"/>
                  <a:gd name="T28" fmla="*/ 4050 w 217"/>
                  <a:gd name="T29" fmla="*/ 0 h 210"/>
                  <a:gd name="T30" fmla="*/ 5757 w 217"/>
                  <a:gd name="T31" fmla="*/ 325 h 210"/>
                  <a:gd name="T32" fmla="*/ 6233 w 217"/>
                  <a:gd name="T33" fmla="*/ 469 h 210"/>
                  <a:gd name="T34" fmla="*/ 6701 w 217"/>
                  <a:gd name="T35" fmla="*/ 596 h 210"/>
                  <a:gd name="T36" fmla="*/ 7102 w 217"/>
                  <a:gd name="T37" fmla="*/ 733 h 210"/>
                  <a:gd name="T38" fmla="*/ 7407 w 217"/>
                  <a:gd name="T39" fmla="*/ 902 h 210"/>
                  <a:gd name="T40" fmla="*/ 7741 w 217"/>
                  <a:gd name="T41" fmla="*/ 1058 h 210"/>
                  <a:gd name="T42" fmla="*/ 8004 w 217"/>
                  <a:gd name="T43" fmla="*/ 1241 h 210"/>
                  <a:gd name="T44" fmla="*/ 8210 w 217"/>
                  <a:gd name="T45" fmla="*/ 1480 h 210"/>
                  <a:gd name="T46" fmla="*/ 8452 w 217"/>
                  <a:gd name="T47" fmla="*/ 1769 h 210"/>
                  <a:gd name="T48" fmla="*/ 8004 w 217"/>
                  <a:gd name="T49" fmla="*/ 1583 h 210"/>
                  <a:gd name="T50" fmla="*/ 7575 w 217"/>
                  <a:gd name="T51" fmla="*/ 1410 h 210"/>
                  <a:gd name="T52" fmla="*/ 7143 w 217"/>
                  <a:gd name="T53" fmla="*/ 1301 h 210"/>
                  <a:gd name="T54" fmla="*/ 6701 w 217"/>
                  <a:gd name="T55" fmla="*/ 1157 h 210"/>
                  <a:gd name="T56" fmla="*/ 6349 w 217"/>
                  <a:gd name="T57" fmla="*/ 1058 h 210"/>
                  <a:gd name="T58" fmla="*/ 5982 w 217"/>
                  <a:gd name="T59" fmla="*/ 1026 h 210"/>
                  <a:gd name="T60" fmla="*/ 5558 w 217"/>
                  <a:gd name="T61" fmla="*/ 962 h 210"/>
                  <a:gd name="T62" fmla="*/ 5207 w 217"/>
                  <a:gd name="T63" fmla="*/ 962 h 210"/>
                  <a:gd name="T64" fmla="*/ 4871 w 217"/>
                  <a:gd name="T65" fmla="*/ 962 h 210"/>
                  <a:gd name="T66" fmla="*/ 4519 w 217"/>
                  <a:gd name="T67" fmla="*/ 977 h 210"/>
                  <a:gd name="T68" fmla="*/ 4158 w 217"/>
                  <a:gd name="T69" fmla="*/ 1058 h 210"/>
                  <a:gd name="T70" fmla="*/ 3853 w 217"/>
                  <a:gd name="T71" fmla="*/ 1146 h 210"/>
                  <a:gd name="T72" fmla="*/ 3543 w 217"/>
                  <a:gd name="T73" fmla="*/ 1301 h 210"/>
                  <a:gd name="T74" fmla="*/ 3178 w 217"/>
                  <a:gd name="T75" fmla="*/ 1410 h 210"/>
                  <a:gd name="T76" fmla="*/ 2883 w 217"/>
                  <a:gd name="T77" fmla="*/ 1594 h 210"/>
                  <a:gd name="T78" fmla="*/ 2580 w 217"/>
                  <a:gd name="T79" fmla="*/ 1791 h 210"/>
                  <a:gd name="T80" fmla="*/ 2028 w 217"/>
                  <a:gd name="T81" fmla="*/ 2386 h 210"/>
                  <a:gd name="T82" fmla="*/ 1650 w 217"/>
                  <a:gd name="T83" fmla="*/ 3121 h 210"/>
                  <a:gd name="T84" fmla="*/ 1429 w 217"/>
                  <a:gd name="T85" fmla="*/ 4034 h 210"/>
                  <a:gd name="T86" fmla="*/ 1350 w 217"/>
                  <a:gd name="T87" fmla="*/ 4932 h 210"/>
                  <a:gd name="T88" fmla="*/ 1350 w 217"/>
                  <a:gd name="T89" fmla="*/ 5929 h 210"/>
                  <a:gd name="T90" fmla="*/ 1480 w 217"/>
                  <a:gd name="T91" fmla="*/ 6792 h 210"/>
                  <a:gd name="T92" fmla="*/ 1594 w 217"/>
                  <a:gd name="T93" fmla="*/ 7584 h 210"/>
                  <a:gd name="T94" fmla="*/ 1789 w 217"/>
                  <a:gd name="T95" fmla="*/ 8208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4166 w 182"/>
                  <a:gd name="T1" fmla="*/ 0 h 213"/>
                  <a:gd name="T2" fmla="*/ 4277 w 182"/>
                  <a:gd name="T3" fmla="*/ 81 h 213"/>
                  <a:gd name="T4" fmla="*/ 4516 w 182"/>
                  <a:gd name="T5" fmla="*/ 327 h 213"/>
                  <a:gd name="T6" fmla="*/ 4857 w 182"/>
                  <a:gd name="T7" fmla="*/ 735 h 213"/>
                  <a:gd name="T8" fmla="*/ 5246 w 182"/>
                  <a:gd name="T9" fmla="*/ 1330 h 213"/>
                  <a:gd name="T10" fmla="*/ 5544 w 182"/>
                  <a:gd name="T11" fmla="*/ 2068 h 213"/>
                  <a:gd name="T12" fmla="*/ 5742 w 182"/>
                  <a:gd name="T13" fmla="*/ 3048 h 213"/>
                  <a:gd name="T14" fmla="*/ 5742 w 182"/>
                  <a:gd name="T15" fmla="*/ 4205 h 213"/>
                  <a:gd name="T16" fmla="*/ 5502 w 182"/>
                  <a:gd name="T17" fmla="*/ 5570 h 213"/>
                  <a:gd name="T18" fmla="*/ 5367 w 182"/>
                  <a:gd name="T19" fmla="*/ 5950 h 213"/>
                  <a:gd name="T20" fmla="*/ 5200 w 182"/>
                  <a:gd name="T21" fmla="*/ 6264 h 213"/>
                  <a:gd name="T22" fmla="*/ 5021 w 182"/>
                  <a:gd name="T23" fmla="*/ 6607 h 213"/>
                  <a:gd name="T24" fmla="*/ 4779 w 182"/>
                  <a:gd name="T25" fmla="*/ 6909 h 213"/>
                  <a:gd name="T26" fmla="*/ 4457 w 182"/>
                  <a:gd name="T27" fmla="*/ 7197 h 213"/>
                  <a:gd name="T28" fmla="*/ 4192 w 182"/>
                  <a:gd name="T29" fmla="*/ 7415 h 213"/>
                  <a:gd name="T30" fmla="*/ 3908 w 182"/>
                  <a:gd name="T31" fmla="*/ 7626 h 213"/>
                  <a:gd name="T32" fmla="*/ 3504 w 182"/>
                  <a:gd name="T33" fmla="*/ 7795 h 213"/>
                  <a:gd name="T34" fmla="*/ 3137 w 182"/>
                  <a:gd name="T35" fmla="*/ 7879 h 213"/>
                  <a:gd name="T36" fmla="*/ 2771 w 182"/>
                  <a:gd name="T37" fmla="*/ 7979 h 213"/>
                  <a:gd name="T38" fmla="*/ 2344 w 182"/>
                  <a:gd name="T39" fmla="*/ 8054 h 213"/>
                  <a:gd name="T40" fmla="*/ 1886 w 182"/>
                  <a:gd name="T41" fmla="*/ 8054 h 213"/>
                  <a:gd name="T42" fmla="*/ 1396 w 182"/>
                  <a:gd name="T43" fmla="*/ 7979 h 213"/>
                  <a:gd name="T44" fmla="*/ 957 w 182"/>
                  <a:gd name="T45" fmla="*/ 7879 h 213"/>
                  <a:gd name="T46" fmla="*/ 448 w 182"/>
                  <a:gd name="T47" fmla="*/ 7707 h 213"/>
                  <a:gd name="T48" fmla="*/ 0 w 182"/>
                  <a:gd name="T49" fmla="*/ 7502 h 213"/>
                  <a:gd name="T50" fmla="*/ 428 w 182"/>
                  <a:gd name="T51" fmla="*/ 7795 h 213"/>
                  <a:gd name="T52" fmla="*/ 848 w 182"/>
                  <a:gd name="T53" fmla="*/ 7979 h 213"/>
                  <a:gd name="T54" fmla="*/ 1277 w 182"/>
                  <a:gd name="T55" fmla="*/ 8177 h 213"/>
                  <a:gd name="T56" fmla="*/ 1635 w 182"/>
                  <a:gd name="T57" fmla="*/ 8320 h 213"/>
                  <a:gd name="T58" fmla="*/ 2010 w 182"/>
                  <a:gd name="T59" fmla="*/ 8439 h 213"/>
                  <a:gd name="T60" fmla="*/ 2423 w 182"/>
                  <a:gd name="T61" fmla="*/ 8487 h 213"/>
                  <a:gd name="T62" fmla="*/ 2775 w 182"/>
                  <a:gd name="T63" fmla="*/ 8501 h 213"/>
                  <a:gd name="T64" fmla="*/ 3154 w 182"/>
                  <a:gd name="T65" fmla="*/ 8501 h 213"/>
                  <a:gd name="T66" fmla="*/ 3488 w 182"/>
                  <a:gd name="T67" fmla="*/ 8487 h 213"/>
                  <a:gd name="T68" fmla="*/ 3822 w 182"/>
                  <a:gd name="T69" fmla="*/ 8407 h 213"/>
                  <a:gd name="T70" fmla="*/ 4111 w 182"/>
                  <a:gd name="T71" fmla="*/ 8320 h 213"/>
                  <a:gd name="T72" fmla="*/ 4418 w 182"/>
                  <a:gd name="T73" fmla="*/ 8236 h 213"/>
                  <a:gd name="T74" fmla="*/ 4697 w 182"/>
                  <a:gd name="T75" fmla="*/ 8134 h 213"/>
                  <a:gd name="T76" fmla="*/ 4961 w 182"/>
                  <a:gd name="T77" fmla="*/ 7952 h 213"/>
                  <a:gd name="T78" fmla="*/ 5200 w 182"/>
                  <a:gd name="T79" fmla="*/ 7795 h 213"/>
                  <a:gd name="T80" fmla="*/ 5421 w 182"/>
                  <a:gd name="T81" fmla="*/ 7626 h 213"/>
                  <a:gd name="T82" fmla="*/ 6035 w 182"/>
                  <a:gd name="T83" fmla="*/ 7028 h 213"/>
                  <a:gd name="T84" fmla="*/ 6459 w 182"/>
                  <a:gd name="T85" fmla="*/ 6438 h 213"/>
                  <a:gd name="T86" fmla="*/ 6710 w 182"/>
                  <a:gd name="T87" fmla="*/ 5754 h 213"/>
                  <a:gd name="T88" fmla="*/ 6847 w 182"/>
                  <a:gd name="T89" fmla="*/ 5128 h 213"/>
                  <a:gd name="T90" fmla="*/ 6930 w 182"/>
                  <a:gd name="T91" fmla="*/ 4452 h 213"/>
                  <a:gd name="T92" fmla="*/ 6930 w 182"/>
                  <a:gd name="T93" fmla="*/ 3784 h 213"/>
                  <a:gd name="T94" fmla="*/ 6963 w 182"/>
                  <a:gd name="T95" fmla="*/ 3160 h 213"/>
                  <a:gd name="T96" fmla="*/ 6596 w 182"/>
                  <a:gd name="T97" fmla="*/ 1844 h 213"/>
                  <a:gd name="T98" fmla="*/ 5973 w 182"/>
                  <a:gd name="T99" fmla="*/ 821 h 213"/>
                  <a:gd name="T100" fmla="*/ 5751 w 182"/>
                  <a:gd name="T101" fmla="*/ 735 h 213"/>
                  <a:gd name="T102" fmla="*/ 5626 w 182"/>
                  <a:gd name="T103" fmla="*/ 610 h 213"/>
                  <a:gd name="T104" fmla="*/ 5421 w 182"/>
                  <a:gd name="T105" fmla="*/ 510 h 213"/>
                  <a:gd name="T106" fmla="*/ 5279 w 182"/>
                  <a:gd name="T107" fmla="*/ 440 h 213"/>
                  <a:gd name="T108" fmla="*/ 5044 w 182"/>
                  <a:gd name="T109" fmla="*/ 353 h 213"/>
                  <a:gd name="T110" fmla="*/ 4814 w 182"/>
                  <a:gd name="T111" fmla="*/ 244 h 213"/>
                  <a:gd name="T112" fmla="*/ 4540 w 182"/>
                  <a:gd name="T113" fmla="*/ 117 h 213"/>
                  <a:gd name="T114" fmla="*/ 416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 w 128"/>
                  <a:gd name="T1" fmla="*/ 0 h 217"/>
                  <a:gd name="T2" fmla="*/ 4 w 128"/>
                  <a:gd name="T3" fmla="*/ 1 h 217"/>
                  <a:gd name="T4" fmla="*/ 5 w 128"/>
                  <a:gd name="T5" fmla="*/ 1 h 217"/>
                  <a:gd name="T6" fmla="*/ 5 w 128"/>
                  <a:gd name="T7" fmla="*/ 2 h 217"/>
                  <a:gd name="T8" fmla="*/ 5 w 128"/>
                  <a:gd name="T9" fmla="*/ 3 h 217"/>
                  <a:gd name="T10" fmla="*/ 5 w 128"/>
                  <a:gd name="T11" fmla="*/ 4 h 217"/>
                  <a:gd name="T12" fmla="*/ 5 w 128"/>
                  <a:gd name="T13" fmla="*/ 5 h 217"/>
                  <a:gd name="T14" fmla="*/ 4 w 128"/>
                  <a:gd name="T15" fmla="*/ 6 h 217"/>
                  <a:gd name="T16" fmla="*/ 3 w 128"/>
                  <a:gd name="T17" fmla="*/ 9 h 217"/>
                  <a:gd name="T18" fmla="*/ 2 w 128"/>
                  <a:gd name="T19" fmla="*/ 8 h 217"/>
                  <a:gd name="T20" fmla="*/ 1 w 128"/>
                  <a:gd name="T21" fmla="*/ 8 h 217"/>
                  <a:gd name="T22" fmla="*/ 1 w 128"/>
                  <a:gd name="T23" fmla="*/ 8 h 217"/>
                  <a:gd name="T24" fmla="*/ 1 w 128"/>
                  <a:gd name="T25" fmla="*/ 7 h 217"/>
                  <a:gd name="T26" fmla="*/ 1 w 128"/>
                  <a:gd name="T27" fmla="*/ 7 h 217"/>
                  <a:gd name="T28" fmla="*/ 1 w 128"/>
                  <a:gd name="T29" fmla="*/ 7 h 217"/>
                  <a:gd name="T30" fmla="*/ 0 w 128"/>
                  <a:gd name="T31" fmla="*/ 6 h 217"/>
                  <a:gd name="T32" fmla="*/ 1 w 128"/>
                  <a:gd name="T33" fmla="*/ 6 h 217"/>
                  <a:gd name="T34" fmla="*/ 1 w 128"/>
                  <a:gd name="T35" fmla="*/ 6 h 217"/>
                  <a:gd name="T36" fmla="*/ 1 w 128"/>
                  <a:gd name="T37" fmla="*/ 6 h 217"/>
                  <a:gd name="T38" fmla="*/ 2 w 128"/>
                  <a:gd name="T39" fmla="*/ 6 h 217"/>
                  <a:gd name="T40" fmla="*/ 3 w 128"/>
                  <a:gd name="T41" fmla="*/ 5 h 217"/>
                  <a:gd name="T42" fmla="*/ 4 w 128"/>
                  <a:gd name="T43" fmla="*/ 4 h 217"/>
                  <a:gd name="T44" fmla="*/ 4 w 128"/>
                  <a:gd name="T45" fmla="*/ 3 h 217"/>
                  <a:gd name="T46" fmla="*/ 4 w 128"/>
                  <a:gd name="T47" fmla="*/ 1 h 217"/>
                  <a:gd name="T48" fmla="*/ 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2 w 117"/>
                  <a:gd name="T11" fmla="*/ 1 h 132"/>
                  <a:gd name="T12" fmla="*/ 3 w 117"/>
                  <a:gd name="T13" fmla="*/ 2 h 132"/>
                  <a:gd name="T14" fmla="*/ 4 w 117"/>
                  <a:gd name="T15" fmla="*/ 2 h 132"/>
                  <a:gd name="T16" fmla="*/ 4 w 117"/>
                  <a:gd name="T17" fmla="*/ 3 h 132"/>
                  <a:gd name="T18" fmla="*/ 5 w 117"/>
                  <a:gd name="T19" fmla="*/ 4 h 132"/>
                  <a:gd name="T20" fmla="*/ 5 w 117"/>
                  <a:gd name="T21" fmla="*/ 4 h 132"/>
                  <a:gd name="T22" fmla="*/ 5 w 117"/>
                  <a:gd name="T23" fmla="*/ 3 h 132"/>
                  <a:gd name="T24" fmla="*/ 5 w 117"/>
                  <a:gd name="T25" fmla="*/ 3 h 132"/>
                  <a:gd name="T26" fmla="*/ 4 w 117"/>
                  <a:gd name="T27" fmla="*/ 2 h 132"/>
                  <a:gd name="T28" fmla="*/ 4 w 117"/>
                  <a:gd name="T29" fmla="*/ 2 h 132"/>
                  <a:gd name="T30" fmla="*/ 4 w 117"/>
                  <a:gd name="T31" fmla="*/ 1 h 132"/>
                  <a:gd name="T32" fmla="*/ 3 w 117"/>
                  <a:gd name="T33" fmla="*/ 1 h 132"/>
                  <a:gd name="T34" fmla="*/ 3 w 117"/>
                  <a:gd name="T35" fmla="*/ 1 h 132"/>
                  <a:gd name="T36" fmla="*/ 3 w 117"/>
                  <a:gd name="T37" fmla="*/ 1 h 132"/>
                  <a:gd name="T38" fmla="*/ 4 w 117"/>
                  <a:gd name="T39" fmla="*/ 1 h 132"/>
                  <a:gd name="T40" fmla="*/ 4 w 117"/>
                  <a:gd name="T41" fmla="*/ 1 h 132"/>
                  <a:gd name="T42" fmla="*/ 4 w 117"/>
                  <a:gd name="T43" fmla="*/ 1 h 132"/>
                  <a:gd name="T44" fmla="*/ 4 w 117"/>
                  <a:gd name="T45" fmla="*/ 1 h 132"/>
                  <a:gd name="T46" fmla="*/ 5 w 117"/>
                  <a:gd name="T47" fmla="*/ 1 h 132"/>
                  <a:gd name="T48" fmla="*/ 5 w 117"/>
                  <a:gd name="T49" fmla="*/ 1 h 132"/>
                  <a:gd name="T50" fmla="*/ 5 w 117"/>
                  <a:gd name="T51" fmla="*/ 1 h 132"/>
                  <a:gd name="T52" fmla="*/ 3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2 h 77"/>
                  <a:gd name="T16" fmla="*/ 1 w 29"/>
                  <a:gd name="T17" fmla="*/ 3 h 77"/>
                  <a:gd name="T18" fmla="*/ 1 w 29"/>
                  <a:gd name="T19" fmla="*/ 2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2 h 564"/>
                    <a:gd name="T4" fmla="*/ 1 w 207"/>
                    <a:gd name="T5" fmla="*/ 3 h 564"/>
                    <a:gd name="T6" fmla="*/ 0 w 207"/>
                    <a:gd name="T7" fmla="*/ 3 h 564"/>
                    <a:gd name="T8" fmla="*/ 0 w 207"/>
                    <a:gd name="T9" fmla="*/ 4 h 564"/>
                    <a:gd name="T10" fmla="*/ 1 w 207"/>
                    <a:gd name="T11" fmla="*/ 4 h 564"/>
                    <a:gd name="T12" fmla="*/ 1 w 207"/>
                    <a:gd name="T13" fmla="*/ 6 h 564"/>
                    <a:gd name="T14" fmla="*/ 1 w 207"/>
                    <a:gd name="T15" fmla="*/ 6 h 564"/>
                    <a:gd name="T16" fmla="*/ 1 w 207"/>
                    <a:gd name="T17" fmla="*/ 7 h 564"/>
                    <a:gd name="T18" fmla="*/ 1 w 207"/>
                    <a:gd name="T19" fmla="*/ 8 h 564"/>
                    <a:gd name="T20" fmla="*/ 1 w 207"/>
                    <a:gd name="T21" fmla="*/ 9 h 564"/>
                    <a:gd name="T22" fmla="*/ 2 w 207"/>
                    <a:gd name="T23" fmla="*/ 10 h 564"/>
                    <a:gd name="T24" fmla="*/ 3 w 207"/>
                    <a:gd name="T25" fmla="*/ 12 h 564"/>
                    <a:gd name="T26" fmla="*/ 3 w 207"/>
                    <a:gd name="T27" fmla="*/ 12 h 564"/>
                    <a:gd name="T28" fmla="*/ 4 w 207"/>
                    <a:gd name="T29" fmla="*/ 13 h 564"/>
                    <a:gd name="T30" fmla="*/ 4 w 207"/>
                    <a:gd name="T31" fmla="*/ 13 h 564"/>
                    <a:gd name="T32" fmla="*/ 5 w 207"/>
                    <a:gd name="T33" fmla="*/ 15 h 564"/>
                    <a:gd name="T34" fmla="*/ 4 w 207"/>
                    <a:gd name="T35" fmla="*/ 12 h 564"/>
                    <a:gd name="T36" fmla="*/ 3 w 207"/>
                    <a:gd name="T37" fmla="*/ 12 h 564"/>
                    <a:gd name="T38" fmla="*/ 3 w 207"/>
                    <a:gd name="T39" fmla="*/ 10 h 564"/>
                    <a:gd name="T40" fmla="*/ 2 w 207"/>
                    <a:gd name="T41" fmla="*/ 9 h 564"/>
                    <a:gd name="T42" fmla="*/ 2 w 207"/>
                    <a:gd name="T43" fmla="*/ 8 h 564"/>
                    <a:gd name="T44" fmla="*/ 1 w 207"/>
                    <a:gd name="T45" fmla="*/ 8 h 564"/>
                    <a:gd name="T46" fmla="*/ 1 w 207"/>
                    <a:gd name="T47" fmla="*/ 7 h 564"/>
                    <a:gd name="T48" fmla="*/ 1 w 207"/>
                    <a:gd name="T49" fmla="*/ 6 h 564"/>
                    <a:gd name="T50" fmla="*/ 1 w 207"/>
                    <a:gd name="T51" fmla="*/ 6 h 564"/>
                    <a:gd name="T52" fmla="*/ 1 w 207"/>
                    <a:gd name="T53" fmla="*/ 3 h 564"/>
                    <a:gd name="T54" fmla="*/ 1 w 207"/>
                    <a:gd name="T55" fmla="*/ 2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3 h 232"/>
                    <a:gd name="T6" fmla="*/ 1 w 47"/>
                    <a:gd name="T7" fmla="*/ 4 h 232"/>
                    <a:gd name="T8" fmla="*/ 1 w 47"/>
                    <a:gd name="T9" fmla="*/ 6 h 232"/>
                    <a:gd name="T10" fmla="*/ 1 w 47"/>
                    <a:gd name="T11" fmla="*/ 6 h 232"/>
                    <a:gd name="T12" fmla="*/ 1 w 47"/>
                    <a:gd name="T13" fmla="*/ 4 h 232"/>
                    <a:gd name="T14" fmla="*/ 1 w 47"/>
                    <a:gd name="T15" fmla="*/ 3 h 232"/>
                    <a:gd name="T16" fmla="*/ 1 w 47"/>
                    <a:gd name="T17" fmla="*/ 3 h 232"/>
                    <a:gd name="T18" fmla="*/ 1 w 47"/>
                    <a:gd name="T19" fmla="*/ 2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 w 87"/>
                    <a:gd name="T1" fmla="*/ 1 h 40"/>
                    <a:gd name="T2" fmla="*/ 2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2 w 87"/>
                    <a:gd name="T33" fmla="*/ 1 h 40"/>
                    <a:gd name="T34" fmla="*/ 2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3 w 109"/>
                <a:gd name="T3" fmla="*/ 1 h 156"/>
                <a:gd name="T4" fmla="*/ 125 w 109"/>
                <a:gd name="T5" fmla="*/ 5 h 156"/>
                <a:gd name="T6" fmla="*/ 249 w 109"/>
                <a:gd name="T7" fmla="*/ 22 h 156"/>
                <a:gd name="T8" fmla="*/ 395 w 109"/>
                <a:gd name="T9" fmla="*/ 48 h 156"/>
                <a:gd name="T10" fmla="*/ 528 w 109"/>
                <a:gd name="T11" fmla="*/ 87 h 156"/>
                <a:gd name="T12" fmla="*/ 649 w 109"/>
                <a:gd name="T13" fmla="*/ 141 h 156"/>
                <a:gd name="T14" fmla="*/ 725 w 109"/>
                <a:gd name="T15" fmla="*/ 213 h 156"/>
                <a:gd name="T16" fmla="*/ 742 w 109"/>
                <a:gd name="T17" fmla="*/ 312 h 156"/>
                <a:gd name="T18" fmla="*/ 707 w 109"/>
                <a:gd name="T19" fmla="*/ 312 h 156"/>
                <a:gd name="T20" fmla="*/ 672 w 109"/>
                <a:gd name="T21" fmla="*/ 312 h 156"/>
                <a:gd name="T22" fmla="*/ 632 w 109"/>
                <a:gd name="T23" fmla="*/ 312 h 156"/>
                <a:gd name="T24" fmla="*/ 584 w 109"/>
                <a:gd name="T25" fmla="*/ 303 h 156"/>
                <a:gd name="T26" fmla="*/ 550 w 109"/>
                <a:gd name="T27" fmla="*/ 302 h 156"/>
                <a:gd name="T28" fmla="*/ 506 w 109"/>
                <a:gd name="T29" fmla="*/ 297 h 156"/>
                <a:gd name="T30" fmla="*/ 447 w 109"/>
                <a:gd name="T31" fmla="*/ 286 h 156"/>
                <a:gd name="T32" fmla="*/ 395 w 109"/>
                <a:gd name="T33" fmla="*/ 276 h 156"/>
                <a:gd name="T34" fmla="*/ 360 w 109"/>
                <a:gd name="T35" fmla="*/ 249 h 156"/>
                <a:gd name="T36" fmla="*/ 360 w 109"/>
                <a:gd name="T37" fmla="*/ 221 h 156"/>
                <a:gd name="T38" fmla="*/ 378 w 109"/>
                <a:gd name="T39" fmla="*/ 191 h 156"/>
                <a:gd name="T40" fmla="*/ 397 w 109"/>
                <a:gd name="T41" fmla="*/ 157 h 156"/>
                <a:gd name="T42" fmla="*/ 378 w 109"/>
                <a:gd name="T43" fmla="*/ 123 h 156"/>
                <a:gd name="T44" fmla="*/ 326 w 109"/>
                <a:gd name="T45" fmla="*/ 85 h 156"/>
                <a:gd name="T46" fmla="*/ 213 w 109"/>
                <a:gd name="T47" fmla="*/ 4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3 w 54"/>
                <a:gd name="T5" fmla="*/ 3 h 40"/>
                <a:gd name="T6" fmla="*/ 97 w 54"/>
                <a:gd name="T7" fmla="*/ 18 h 40"/>
                <a:gd name="T8" fmla="*/ 161 w 54"/>
                <a:gd name="T9" fmla="*/ 24 h 40"/>
                <a:gd name="T10" fmla="*/ 216 w 54"/>
                <a:gd name="T11" fmla="*/ 30 h 40"/>
                <a:gd name="T12" fmla="*/ 274 w 54"/>
                <a:gd name="T13" fmla="*/ 34 h 40"/>
                <a:gd name="T14" fmla="*/ 335 w 54"/>
                <a:gd name="T15" fmla="*/ 37 h 40"/>
                <a:gd name="T16" fmla="*/ 403 w 54"/>
                <a:gd name="T17" fmla="*/ 32 h 40"/>
                <a:gd name="T18" fmla="*/ 395 w 54"/>
                <a:gd name="T19" fmla="*/ 51 h 40"/>
                <a:gd name="T20" fmla="*/ 372 w 54"/>
                <a:gd name="T21" fmla="*/ 68 h 40"/>
                <a:gd name="T22" fmla="*/ 330 w 54"/>
                <a:gd name="T23" fmla="*/ 78 h 40"/>
                <a:gd name="T24" fmla="*/ 271 w 54"/>
                <a:gd name="T25" fmla="*/ 82 h 40"/>
                <a:gd name="T26" fmla="*/ 208 w 54"/>
                <a:gd name="T27" fmla="*/ 81 h 40"/>
                <a:gd name="T28" fmla="*/ 139 w 54"/>
                <a:gd name="T29" fmla="*/ 66 h 40"/>
                <a:gd name="T30" fmla="*/ 73 w 54"/>
                <a:gd name="T31" fmla="*/ 4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5 h 237"/>
                <a:gd name="T4" fmla="*/ 50 w 257"/>
                <a:gd name="T5" fmla="*/ 70 h 237"/>
                <a:gd name="T6" fmla="*/ 115 w 257"/>
                <a:gd name="T7" fmla="*/ 105 h 237"/>
                <a:gd name="T8" fmla="*/ 206 w 257"/>
                <a:gd name="T9" fmla="*/ 136 h 237"/>
                <a:gd name="T10" fmla="*/ 333 w 257"/>
                <a:gd name="T11" fmla="*/ 165 h 237"/>
                <a:gd name="T12" fmla="*/ 494 w 257"/>
                <a:gd name="T13" fmla="*/ 196 h 237"/>
                <a:gd name="T14" fmla="*/ 700 w 257"/>
                <a:gd name="T15" fmla="*/ 224 h 237"/>
                <a:gd name="T16" fmla="*/ 937 w 257"/>
                <a:gd name="T17" fmla="*/ 248 h 237"/>
                <a:gd name="T18" fmla="*/ 1242 w 257"/>
                <a:gd name="T19" fmla="*/ 271 h 237"/>
                <a:gd name="T20" fmla="*/ 1586 w 257"/>
                <a:gd name="T21" fmla="*/ 289 h 237"/>
                <a:gd name="T22" fmla="*/ 1954 w 257"/>
                <a:gd name="T23" fmla="*/ 305 h 237"/>
                <a:gd name="T24" fmla="*/ 2409 w 257"/>
                <a:gd name="T25" fmla="*/ 318 h 237"/>
                <a:gd name="T26" fmla="*/ 2905 w 257"/>
                <a:gd name="T27" fmla="*/ 326 h 237"/>
                <a:gd name="T28" fmla="*/ 3472 w 257"/>
                <a:gd name="T29" fmla="*/ 330 h 237"/>
                <a:gd name="T30" fmla="*/ 4058 w 257"/>
                <a:gd name="T31" fmla="*/ 329 h 237"/>
                <a:gd name="T32" fmla="*/ 4744 w 257"/>
                <a:gd name="T33" fmla="*/ 324 h 237"/>
                <a:gd name="T34" fmla="*/ 4143 w 257"/>
                <a:gd name="T35" fmla="*/ 316 h 237"/>
                <a:gd name="T36" fmla="*/ 3594 w 257"/>
                <a:gd name="T37" fmla="*/ 306 h 237"/>
                <a:gd name="T38" fmla="*/ 3139 w 257"/>
                <a:gd name="T39" fmla="*/ 295 h 237"/>
                <a:gd name="T40" fmla="*/ 2732 w 257"/>
                <a:gd name="T41" fmla="*/ 284 h 237"/>
                <a:gd name="T42" fmla="*/ 2361 w 257"/>
                <a:gd name="T43" fmla="*/ 270 h 237"/>
                <a:gd name="T44" fmla="*/ 2069 w 257"/>
                <a:gd name="T45" fmla="*/ 253 h 237"/>
                <a:gd name="T46" fmla="*/ 1799 w 257"/>
                <a:gd name="T47" fmla="*/ 236 h 237"/>
                <a:gd name="T48" fmla="*/ 1546 w 257"/>
                <a:gd name="T49" fmla="*/ 216 h 237"/>
                <a:gd name="T50" fmla="*/ 1318 w 257"/>
                <a:gd name="T51" fmla="*/ 196 h 237"/>
                <a:gd name="T52" fmla="*/ 1132 w 257"/>
                <a:gd name="T53" fmla="*/ 173 h 237"/>
                <a:gd name="T54" fmla="*/ 973 w 257"/>
                <a:gd name="T55" fmla="*/ 150 h 237"/>
                <a:gd name="T56" fmla="*/ 799 w 257"/>
                <a:gd name="T57" fmla="*/ 122 h 237"/>
                <a:gd name="T58" fmla="*/ 609 w 257"/>
                <a:gd name="T59" fmla="*/ 96 h 237"/>
                <a:gd name="T60" fmla="*/ 427 w 257"/>
                <a:gd name="T61" fmla="*/ 67 h 237"/>
                <a:gd name="T62" fmla="*/ 216 w 257"/>
                <a:gd name="T63" fmla="*/ 3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521 w 124"/>
                <a:gd name="T1" fmla="*/ 0 h 110"/>
                <a:gd name="T2" fmla="*/ 2431 w 124"/>
                <a:gd name="T3" fmla="*/ 168 h 110"/>
                <a:gd name="T4" fmla="*/ 2362 w 124"/>
                <a:gd name="T5" fmla="*/ 167 h 110"/>
                <a:gd name="T6" fmla="*/ 2098 w 124"/>
                <a:gd name="T7" fmla="*/ 164 h 110"/>
                <a:gd name="T8" fmla="*/ 1754 w 124"/>
                <a:gd name="T9" fmla="*/ 159 h 110"/>
                <a:gd name="T10" fmla="*/ 1340 w 124"/>
                <a:gd name="T11" fmla="*/ 155 h 110"/>
                <a:gd name="T12" fmla="*/ 882 w 124"/>
                <a:gd name="T13" fmla="*/ 152 h 110"/>
                <a:gd name="T14" fmla="*/ 501 w 124"/>
                <a:gd name="T15" fmla="*/ 153 h 110"/>
                <a:gd name="T16" fmla="*/ 178 w 124"/>
                <a:gd name="T17" fmla="*/ 160 h 110"/>
                <a:gd name="T18" fmla="*/ 0 w 124"/>
                <a:gd name="T19" fmla="*/ 171 h 110"/>
                <a:gd name="T20" fmla="*/ 73 w 124"/>
                <a:gd name="T21" fmla="*/ 153 h 110"/>
                <a:gd name="T22" fmla="*/ 160 w 124"/>
                <a:gd name="T23" fmla="*/ 139 h 110"/>
                <a:gd name="T24" fmla="*/ 323 w 124"/>
                <a:gd name="T25" fmla="*/ 128 h 110"/>
                <a:gd name="T26" fmla="*/ 501 w 124"/>
                <a:gd name="T27" fmla="*/ 119 h 110"/>
                <a:gd name="T28" fmla="*/ 710 w 124"/>
                <a:gd name="T29" fmla="*/ 112 h 110"/>
                <a:gd name="T30" fmla="*/ 917 w 124"/>
                <a:gd name="T31" fmla="*/ 111 h 110"/>
                <a:gd name="T32" fmla="*/ 1150 w 124"/>
                <a:gd name="T33" fmla="*/ 111 h 110"/>
                <a:gd name="T34" fmla="*/ 1414 w 124"/>
                <a:gd name="T35" fmla="*/ 116 h 110"/>
                <a:gd name="T36" fmla="*/ 1432 w 124"/>
                <a:gd name="T37" fmla="*/ 111 h 110"/>
                <a:gd name="T38" fmla="*/ 1375 w 124"/>
                <a:gd name="T39" fmla="*/ 89 h 110"/>
                <a:gd name="T40" fmla="*/ 1312 w 124"/>
                <a:gd name="T41" fmla="*/ 59 h 110"/>
                <a:gd name="T42" fmla="*/ 1288 w 124"/>
                <a:gd name="T43" fmla="*/ 47 h 110"/>
                <a:gd name="T44" fmla="*/ 1235 w 124"/>
                <a:gd name="T45" fmla="*/ 47 h 110"/>
                <a:gd name="T46" fmla="*/ 1188 w 124"/>
                <a:gd name="T47" fmla="*/ 45 h 110"/>
                <a:gd name="T48" fmla="*/ 1150 w 124"/>
                <a:gd name="T49" fmla="*/ 39 h 110"/>
                <a:gd name="T50" fmla="*/ 1129 w 124"/>
                <a:gd name="T51" fmla="*/ 33 h 110"/>
                <a:gd name="T52" fmla="*/ 1129 w 124"/>
                <a:gd name="T53" fmla="*/ 29 h 110"/>
                <a:gd name="T54" fmla="*/ 1150 w 124"/>
                <a:gd name="T55" fmla="*/ 24 h 110"/>
                <a:gd name="T56" fmla="*/ 1302 w 124"/>
                <a:gd name="T57" fmla="*/ 8 h 110"/>
                <a:gd name="T58" fmla="*/ 152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8 w 109"/>
                <a:gd name="T3" fmla="*/ 1 h 156"/>
                <a:gd name="T4" fmla="*/ 349 w 109"/>
                <a:gd name="T5" fmla="*/ 5 h 156"/>
                <a:gd name="T6" fmla="*/ 730 w 109"/>
                <a:gd name="T7" fmla="*/ 12 h 156"/>
                <a:gd name="T8" fmla="*/ 1154 w 109"/>
                <a:gd name="T9" fmla="*/ 34 h 156"/>
                <a:gd name="T10" fmla="*/ 1556 w 109"/>
                <a:gd name="T11" fmla="*/ 54 h 156"/>
                <a:gd name="T12" fmla="*/ 1908 w 109"/>
                <a:gd name="T13" fmla="*/ 91 h 156"/>
                <a:gd name="T14" fmla="*/ 2124 w 109"/>
                <a:gd name="T15" fmla="*/ 138 h 156"/>
                <a:gd name="T16" fmla="*/ 2166 w 109"/>
                <a:gd name="T17" fmla="*/ 201 h 156"/>
                <a:gd name="T18" fmla="*/ 2098 w 109"/>
                <a:gd name="T19" fmla="*/ 201 h 156"/>
                <a:gd name="T20" fmla="*/ 1982 w 109"/>
                <a:gd name="T21" fmla="*/ 201 h 156"/>
                <a:gd name="T22" fmla="*/ 1848 w 109"/>
                <a:gd name="T23" fmla="*/ 201 h 156"/>
                <a:gd name="T24" fmla="*/ 1726 w 109"/>
                <a:gd name="T25" fmla="*/ 198 h 156"/>
                <a:gd name="T26" fmla="*/ 1606 w 109"/>
                <a:gd name="T27" fmla="*/ 197 h 156"/>
                <a:gd name="T28" fmla="*/ 1471 w 109"/>
                <a:gd name="T29" fmla="*/ 193 h 156"/>
                <a:gd name="T30" fmla="*/ 1310 w 109"/>
                <a:gd name="T31" fmla="*/ 187 h 156"/>
                <a:gd name="T32" fmla="*/ 1154 w 109"/>
                <a:gd name="T33" fmla="*/ 179 h 156"/>
                <a:gd name="T34" fmla="*/ 1049 w 109"/>
                <a:gd name="T35" fmla="*/ 162 h 156"/>
                <a:gd name="T36" fmla="*/ 1049 w 109"/>
                <a:gd name="T37" fmla="*/ 142 h 156"/>
                <a:gd name="T38" fmla="*/ 1121 w 109"/>
                <a:gd name="T39" fmla="*/ 125 h 156"/>
                <a:gd name="T40" fmla="*/ 1188 w 109"/>
                <a:gd name="T41" fmla="*/ 101 h 156"/>
                <a:gd name="T42" fmla="*/ 1121 w 109"/>
                <a:gd name="T43" fmla="*/ 82 h 156"/>
                <a:gd name="T44" fmla="*/ 962 w 109"/>
                <a:gd name="T45" fmla="*/ 53 h 156"/>
                <a:gd name="T46" fmla="*/ 626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25 w 46"/>
                <a:gd name="T1" fmla="*/ 0 h 94"/>
                <a:gd name="T2" fmla="*/ 396 w 46"/>
                <a:gd name="T3" fmla="*/ 49 h 94"/>
                <a:gd name="T4" fmla="*/ 294 w 46"/>
                <a:gd name="T5" fmla="*/ 83 h 94"/>
                <a:gd name="T6" fmla="*/ 218 w 46"/>
                <a:gd name="T7" fmla="*/ 109 h 94"/>
                <a:gd name="T8" fmla="*/ 0 w 46"/>
                <a:gd name="T9" fmla="*/ 128 h 94"/>
                <a:gd name="T10" fmla="*/ 240 w 46"/>
                <a:gd name="T11" fmla="*/ 120 h 94"/>
                <a:gd name="T12" fmla="*/ 464 w 46"/>
                <a:gd name="T13" fmla="*/ 110 h 94"/>
                <a:gd name="T14" fmla="*/ 628 w 46"/>
                <a:gd name="T15" fmla="*/ 94 h 94"/>
                <a:gd name="T16" fmla="*/ 790 w 46"/>
                <a:gd name="T17" fmla="*/ 77 h 94"/>
                <a:gd name="T18" fmla="*/ 899 w 46"/>
                <a:gd name="T19" fmla="*/ 61 h 94"/>
                <a:gd name="T20" fmla="*/ 910 w 46"/>
                <a:gd name="T21" fmla="*/ 40 h 94"/>
                <a:gd name="T22" fmla="*/ 842 w 46"/>
                <a:gd name="T23" fmla="*/ 15 h 94"/>
                <a:gd name="T24" fmla="*/ 62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3 w 54"/>
                <a:gd name="T5" fmla="*/ 3 h 40"/>
                <a:gd name="T6" fmla="*/ 229 w 54"/>
                <a:gd name="T7" fmla="*/ 8 h 40"/>
                <a:gd name="T8" fmla="*/ 368 w 54"/>
                <a:gd name="T9" fmla="*/ 12 h 40"/>
                <a:gd name="T10" fmla="*/ 519 w 54"/>
                <a:gd name="T11" fmla="*/ 15 h 40"/>
                <a:gd name="T12" fmla="*/ 681 w 54"/>
                <a:gd name="T13" fmla="*/ 17 h 40"/>
                <a:gd name="T14" fmla="*/ 809 w 54"/>
                <a:gd name="T15" fmla="*/ 18 h 40"/>
                <a:gd name="T16" fmla="*/ 960 w 54"/>
                <a:gd name="T17" fmla="*/ 16 h 40"/>
                <a:gd name="T18" fmla="*/ 948 w 54"/>
                <a:gd name="T19" fmla="*/ 35 h 40"/>
                <a:gd name="T20" fmla="*/ 895 w 54"/>
                <a:gd name="T21" fmla="*/ 43 h 40"/>
                <a:gd name="T22" fmla="*/ 788 w 54"/>
                <a:gd name="T23" fmla="*/ 48 h 40"/>
                <a:gd name="T24" fmla="*/ 655 w 54"/>
                <a:gd name="T25" fmla="*/ 50 h 40"/>
                <a:gd name="T26" fmla="*/ 491 w 54"/>
                <a:gd name="T27" fmla="*/ 49 h 40"/>
                <a:gd name="T28" fmla="*/ 332 w 54"/>
                <a:gd name="T29" fmla="*/ 42 h 40"/>
                <a:gd name="T30" fmla="*/ 172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24 w 596"/>
                <a:gd name="T1" fmla="*/ 496 h 666"/>
                <a:gd name="T2" fmla="*/ 120 w 596"/>
                <a:gd name="T3" fmla="*/ 459 h 666"/>
                <a:gd name="T4" fmla="*/ 0 w 596"/>
                <a:gd name="T5" fmla="*/ 388 h 666"/>
                <a:gd name="T6" fmla="*/ 73 w 596"/>
                <a:gd name="T7" fmla="*/ 299 h 666"/>
                <a:gd name="T8" fmla="*/ 505 w 596"/>
                <a:gd name="T9" fmla="*/ 204 h 666"/>
                <a:gd name="T10" fmla="*/ 1373 w 596"/>
                <a:gd name="T11" fmla="*/ 114 h 666"/>
                <a:gd name="T12" fmla="*/ 2837 w 596"/>
                <a:gd name="T13" fmla="*/ 41 h 666"/>
                <a:gd name="T14" fmla="*/ 4924 w 596"/>
                <a:gd name="T15" fmla="*/ 2 h 666"/>
                <a:gd name="T16" fmla="*/ 7592 w 596"/>
                <a:gd name="T17" fmla="*/ 9 h 666"/>
                <a:gd name="T18" fmla="*/ 9659 w 596"/>
                <a:gd name="T19" fmla="*/ 90 h 666"/>
                <a:gd name="T20" fmla="*/ 11056 w 596"/>
                <a:gd name="T21" fmla="*/ 221 h 666"/>
                <a:gd name="T22" fmla="*/ 11789 w 596"/>
                <a:gd name="T23" fmla="*/ 383 h 666"/>
                <a:gd name="T24" fmla="*/ 11879 w 596"/>
                <a:gd name="T25" fmla="*/ 550 h 666"/>
                <a:gd name="T26" fmla="*/ 11305 w 596"/>
                <a:gd name="T27" fmla="*/ 706 h 666"/>
                <a:gd name="T28" fmla="*/ 10116 w 596"/>
                <a:gd name="T29" fmla="*/ 826 h 666"/>
                <a:gd name="T30" fmla="*/ 8322 w 596"/>
                <a:gd name="T31" fmla="*/ 892 h 666"/>
                <a:gd name="T32" fmla="*/ 7765 w 596"/>
                <a:gd name="T33" fmla="*/ 886 h 666"/>
                <a:gd name="T34" fmla="*/ 8806 w 596"/>
                <a:gd name="T35" fmla="*/ 831 h 666"/>
                <a:gd name="T36" fmla="*/ 9616 w 596"/>
                <a:gd name="T37" fmla="*/ 730 h 666"/>
                <a:gd name="T38" fmla="*/ 10173 w 596"/>
                <a:gd name="T39" fmla="*/ 610 h 666"/>
                <a:gd name="T40" fmla="*/ 10371 w 596"/>
                <a:gd name="T41" fmla="*/ 478 h 666"/>
                <a:gd name="T42" fmla="*/ 10251 w 596"/>
                <a:gd name="T43" fmla="*/ 347 h 666"/>
                <a:gd name="T44" fmla="*/ 9672 w 596"/>
                <a:gd name="T45" fmla="*/ 234 h 666"/>
                <a:gd name="T46" fmla="*/ 8640 w 596"/>
                <a:gd name="T47" fmla="*/ 150 h 666"/>
                <a:gd name="T48" fmla="*/ 6810 w 596"/>
                <a:gd name="T49" fmla="*/ 100 h 666"/>
                <a:gd name="T50" fmla="*/ 4912 w 596"/>
                <a:gd name="T51" fmla="*/ 81 h 666"/>
                <a:gd name="T52" fmla="*/ 3476 w 596"/>
                <a:gd name="T53" fmla="*/ 94 h 666"/>
                <a:gd name="T54" fmla="*/ 2419 w 596"/>
                <a:gd name="T55" fmla="*/ 135 h 666"/>
                <a:gd name="T56" fmla="*/ 1673 w 596"/>
                <a:gd name="T57" fmla="*/ 200 h 666"/>
                <a:gd name="T58" fmla="*/ 1139 w 596"/>
                <a:gd name="T59" fmla="*/ 277 h 666"/>
                <a:gd name="T60" fmla="*/ 796 w 596"/>
                <a:gd name="T61" fmla="*/ 365 h 666"/>
                <a:gd name="T62" fmla="*/ 560 w 596"/>
                <a:gd name="T63" fmla="*/ 45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99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99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99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99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417A8-A15B-4485-B19A-87E91C018746}" type="slidenum">
              <a:rPr lang="en-US" altLang="en-US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vn/imgres?imgurl=http://images.timnhanh.com/tintuc/20071130/big/95_1196404211.jpg&amp;imgrefurl=http://tintuc.timnhanh.com/kinh_te/20071130/35A6B1A8/&amp;h=171&amp;w=200&amp;sz=10&amp;hl=vi&amp;start=44&amp;tbnid=ZA30ta_gigS0XM:&amp;tbnh=89&amp;tbnw=104&amp;prev=/images?q%3DS%E1%BB%95%2Bti%E1%BA%BFt%2Bki%E1%BB%87m,%2Bv%C3%A0ng,%2Bb%E1%BA%A1c%26start%3D40%26gbv%3D2%26ndsp%3D20%26hl%3Dvi%26sa%3D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2020"/>
            <a:ext cx="9129292" cy="5156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2" y="566579"/>
            <a:ext cx="8712279" cy="86794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838200" y="4018002"/>
            <a:ext cx="7470434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7775">
              <a:spcBef>
                <a:spcPct val="50000"/>
              </a:spcBef>
            </a:pPr>
            <a:r>
              <a:rPr lang="en-US" altLang="zh-CN" sz="3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GIÁO VIÊN : TRƯƠNG THANH LAN</a:t>
            </a:r>
            <a:endParaRPr lang="en-US" altLang="zh-CN" sz="30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1844444" y="2698736"/>
            <a:ext cx="561184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7775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LỚP HỌC ONLINE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9" y="1113368"/>
            <a:ext cx="1681894" cy="56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1074436"/>
            <a:ext cx="1884344" cy="877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5543844" y="1847677"/>
            <a:ext cx="0" cy="475488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81000" y="14478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/>
          </a:p>
        </p:txBody>
      </p:sp>
      <p:pic>
        <p:nvPicPr>
          <p:cNvPr id="187399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53495"/>
            <a:ext cx="1219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0" name="AutoShape 8"/>
          <p:cNvSpPr>
            <a:spLocks noChangeArrowheads="1"/>
          </p:cNvSpPr>
          <p:nvPr/>
        </p:nvSpPr>
        <p:spPr bwMode="auto">
          <a:xfrm>
            <a:off x="5629421" y="3314700"/>
            <a:ext cx="3276600" cy="1143000"/>
          </a:xfrm>
          <a:prstGeom prst="wedgeRoundRectCallout">
            <a:avLst>
              <a:gd name="adj1" fmla="val -57704"/>
              <a:gd name="adj2" fmla="val 700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8726" y="16423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57200" y="2667000"/>
            <a:ext cx="5181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738" indent="-58738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61682" y="1649849"/>
            <a:ext cx="466612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400" grpId="0" animBg="1"/>
      <p:bldP spid="187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50" name="Group 6"/>
          <p:cNvGrpSpPr>
            <a:grpSpLocks/>
          </p:cNvGrpSpPr>
          <p:nvPr/>
        </p:nvGrpSpPr>
        <p:grpSpPr bwMode="auto">
          <a:xfrm>
            <a:off x="762000" y="3810000"/>
            <a:ext cx="7696200" cy="2819400"/>
            <a:chOff x="192" y="624"/>
            <a:chExt cx="1824" cy="3504"/>
          </a:xfrm>
        </p:grpSpPr>
        <p:sp>
          <p:nvSpPr>
            <p:cNvPr id="12298" name="AutoShape 7"/>
            <p:cNvSpPr>
              <a:spLocks noChangeArrowheads="1"/>
            </p:cNvSpPr>
            <p:nvPr/>
          </p:nvSpPr>
          <p:spPr bwMode="auto">
            <a:xfrm>
              <a:off x="192" y="624"/>
              <a:ext cx="1824" cy="3504"/>
            </a:xfrm>
            <a:prstGeom prst="cloudCallout">
              <a:avLst>
                <a:gd name="adj1" fmla="val -51755"/>
                <a:gd name="adj2" fmla="val 47546"/>
              </a:avLst>
            </a:prstGeom>
            <a:solidFill>
              <a:srgbClr val="CC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CC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2299" name="Rectangle 8" descr="Parchment"/>
            <p:cNvSpPr>
              <a:spLocks noChangeArrowheads="1"/>
            </p:cNvSpPr>
            <p:nvPr/>
          </p:nvSpPr>
          <p:spPr bwMode="auto">
            <a:xfrm>
              <a:off x="240" y="1646"/>
              <a:ext cx="1728" cy="1339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3200" b="1">
                  <a:solidFill>
                    <a:srgbClr val="000099"/>
                  </a:solidFill>
                </a:rPr>
                <a:t>Trong ba quyền trên quyền nào là quan trọng nhất</a:t>
              </a:r>
            </a:p>
          </p:txBody>
        </p:sp>
      </p:grpSp>
      <p:sp>
        <p:nvSpPr>
          <p:cNvPr id="236553" name="Oval 9"/>
          <p:cNvSpPr>
            <a:spLocks noChangeArrowheads="1"/>
          </p:cNvSpPr>
          <p:nvPr/>
        </p:nvSpPr>
        <p:spPr bwMode="auto">
          <a:xfrm>
            <a:off x="304800" y="838200"/>
            <a:ext cx="2743200" cy="2057400"/>
          </a:xfrm>
          <a:prstGeom prst="ellipse">
            <a:avLst/>
          </a:prstGeom>
          <a:solidFill>
            <a:srgbClr val="EBE1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Quyền chiếm hữu</a:t>
            </a:r>
          </a:p>
        </p:txBody>
      </p:sp>
      <p:sp>
        <p:nvSpPr>
          <p:cNvPr id="236554" name="Oval 10"/>
          <p:cNvSpPr>
            <a:spLocks noChangeArrowheads="1"/>
          </p:cNvSpPr>
          <p:nvPr/>
        </p:nvSpPr>
        <p:spPr bwMode="auto">
          <a:xfrm>
            <a:off x="3276600" y="990600"/>
            <a:ext cx="2743200" cy="1828800"/>
          </a:xfrm>
          <a:prstGeom prst="ellipse">
            <a:avLst/>
          </a:prstGeom>
          <a:solidFill>
            <a:srgbClr val="EBE1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Quyền sử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dụng</a:t>
            </a:r>
          </a:p>
        </p:txBody>
      </p:sp>
      <p:sp>
        <p:nvSpPr>
          <p:cNvPr id="236555" name="Oval 11"/>
          <p:cNvSpPr>
            <a:spLocks noChangeArrowheads="1"/>
          </p:cNvSpPr>
          <p:nvPr/>
        </p:nvSpPr>
        <p:spPr bwMode="auto">
          <a:xfrm>
            <a:off x="6248400" y="990600"/>
            <a:ext cx="2743200" cy="1752600"/>
          </a:xfrm>
          <a:prstGeom prst="ellipse">
            <a:avLst/>
          </a:prstGeom>
          <a:solidFill>
            <a:srgbClr val="EBE1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Quyền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định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đoạt</a:t>
            </a:r>
          </a:p>
        </p:txBody>
      </p:sp>
      <p:sp>
        <p:nvSpPr>
          <p:cNvPr id="236557" name="Line 13"/>
          <p:cNvSpPr>
            <a:spLocks noChangeShapeType="1"/>
          </p:cNvSpPr>
          <p:nvPr/>
        </p:nvSpPr>
        <p:spPr bwMode="auto">
          <a:xfrm flipH="1" flipV="1">
            <a:off x="2209800" y="2743200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58" name="Line 14"/>
          <p:cNvSpPr>
            <a:spLocks noChangeShapeType="1"/>
          </p:cNvSpPr>
          <p:nvPr/>
        </p:nvSpPr>
        <p:spPr bwMode="auto">
          <a:xfrm flipV="1">
            <a:off x="4724400" y="2819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 flipV="1">
            <a:off x="6248400" y="2667000"/>
            <a:ext cx="1143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60" name="Oval 16"/>
          <p:cNvSpPr>
            <a:spLocks noChangeArrowheads="1"/>
          </p:cNvSpPr>
          <p:nvPr/>
        </p:nvSpPr>
        <p:spPr bwMode="auto">
          <a:xfrm>
            <a:off x="6248400" y="990600"/>
            <a:ext cx="27432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3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3" grpId="0" animBg="1"/>
      <p:bldP spid="236554" grpId="0" animBg="1"/>
      <p:bldP spid="236555" grpId="0" animBg="1"/>
      <p:bldP spid="236557" grpId="0" animBg="1"/>
      <p:bldP spid="236558" grpId="0" animBg="1"/>
      <p:bldP spid="236559" grpId="0" animBg="1"/>
      <p:bldP spid="2365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81000" y="1165412"/>
            <a:ext cx="8610599" cy="3558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2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4953000" y="1847677"/>
            <a:ext cx="0" cy="475488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81000" y="14478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/>
          </a:p>
        </p:txBody>
      </p:sp>
      <p:pic>
        <p:nvPicPr>
          <p:cNvPr id="187399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53495"/>
            <a:ext cx="1219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8726" y="16423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61682" y="1649849"/>
            <a:ext cx="466612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614082" y="2520315"/>
            <a:ext cx="4666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127810" y="3255309"/>
            <a:ext cx="3625811" cy="1104900"/>
          </a:xfrm>
          <a:prstGeom prst="wedgeRoundRectCallout">
            <a:avLst>
              <a:gd name="adj1" fmla="val -57704"/>
              <a:gd name="adj2" fmla="val 700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9395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1" name="Picture 5" descr="95_11964042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4191000"/>
            <a:ext cx="8243888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nhập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pháp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54984" name="Picture 8" descr="d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5181600"/>
            <a:ext cx="8686800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Vàng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bạc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quý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tiền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gửi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tiết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kiệm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…</a:t>
            </a:r>
            <a:b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dành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59081" name="Picture 9" descr="jewerly-section-4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2" name="Picture 10" descr="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895600" cy="373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723901" y="5970563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đai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245"/>
            <a:ext cx="4800599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house with bushes in front of a brick building&#10;&#10;Description automatically generated">
            <a:extLst>
              <a:ext uri="{FF2B5EF4-FFF2-40B4-BE49-F238E27FC236}">
                <a16:creationId xmlns:a16="http://schemas.microsoft.com/office/drawing/2014/main" xmlns="" id="{7B8FC596-8221-4390-A7FE-A9884F6BA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82245"/>
            <a:ext cx="3810001" cy="2637155"/>
          </a:xfrm>
          <a:prstGeom prst="rect">
            <a:avLst/>
          </a:prstGeom>
        </p:spPr>
      </p:pic>
      <p:pic>
        <p:nvPicPr>
          <p:cNvPr id="6" name="Picture 5" descr="48544f48_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2977832"/>
            <a:ext cx="3787588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418" y="5638800"/>
            <a:ext cx="9012382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25582" y="101025"/>
            <a:ext cx="86660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Tư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liệu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sinh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hoạt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 </a:t>
            </a:r>
            <a:r>
              <a:rPr kumimoji="1"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bàn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ghế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ô </a:t>
            </a:r>
            <a:r>
              <a:rPr kumimoji="1"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tô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kumimoji="1"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tủ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lạnh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kumimoji="1"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tivi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,….</a:t>
            </a:r>
            <a:endParaRPr kumimoji="1"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Thâm nhập đường dây buôn lậu ô tô “đểu” shopping entertain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90" y="838200"/>
            <a:ext cx="2815510" cy="26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93" y="3615806"/>
            <a:ext cx="2143125" cy="337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143125" cy="264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RECYCLER\S-1-5-21-1715567821-573735546-682003330-500\Dc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36" y="3819873"/>
            <a:ext cx="2628034" cy="30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RECYCLER\S-1-5-21-1715567821-573735546-682003330-500\Dc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348"/>
            <a:ext cx="3124200" cy="31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irectbuy-outdoor-wicker_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895600" cy="290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0" y="4038600"/>
            <a:ext cx="4433888" cy="2305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liệu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xuất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65221" name="Picture 5" descr="may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2" name="Picture 6" descr="may g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62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3" name="Picture 7" descr="may xay x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2219E2-65D9-487D-9C9D-0F52C91D34A6}"/>
              </a:ext>
            </a:extLst>
          </p:cNvPr>
          <p:cNvSpPr txBox="1"/>
          <p:nvPr/>
        </p:nvSpPr>
        <p:spPr>
          <a:xfrm>
            <a:off x="152401" y="360402"/>
            <a:ext cx="8991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2219E2-65D9-487D-9C9D-0F52C91D34A6}"/>
              </a:ext>
            </a:extLst>
          </p:cNvPr>
          <p:cNvSpPr txBox="1"/>
          <p:nvPr/>
        </p:nvSpPr>
        <p:spPr>
          <a:xfrm>
            <a:off x="533400" y="1219200"/>
            <a:ext cx="83439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GIÁO DỤC CÔNG DÂN 8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5860" y="2194679"/>
            <a:ext cx="917985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16,17)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KHÁC, TÀI SẢN CỦA NHÀ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VÀ LỢI ÍCH CÔNG CỘNG</a:t>
            </a:r>
          </a:p>
        </p:txBody>
      </p:sp>
    </p:spTree>
    <p:extLst>
      <p:ext uri="{BB962C8B-B14F-4D97-AF65-F5344CB8AC3E}">
        <p14:creationId xmlns:p14="http://schemas.microsoft.com/office/powerpoint/2010/main" val="32047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81">
        <p:split orient="vert"/>
      </p:transition>
    </mc:Choice>
    <mc:Fallback xmlns="">
      <p:transition spd="slow" advTm="218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418" y="5638800"/>
            <a:ext cx="9012382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0" y="-1"/>
            <a:ext cx="86660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Tiền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vốn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kho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xưởng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mặt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bằng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thiết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bị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máy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móc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…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đầu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tư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kinh</a:t>
            </a:r>
            <a:r>
              <a:rPr kumimoji="1" lang="en-US" altLang="zh-CN" sz="32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doanh</a:t>
            </a:r>
            <a:endParaRPr kumimoji="1"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Káº¿t quáº£ hÃ¬nh áº£nh cho tiá»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2895601"/>
          </a:xfrm>
          <a:prstGeom prst="rect">
            <a:avLst/>
          </a:prstGeom>
          <a:noFill/>
        </p:spPr>
      </p:pic>
      <p:sp>
        <p:nvSpPr>
          <p:cNvPr id="52226" name="AutoShape 2" descr="Káº¿t quáº£ hÃ¬nh áº£nh cho nhÃ  mÃ¡y bia sÃ i gÃ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data:image/jpeg;base64,/9j/4AAQSkZJRgABAQAAAQABAAD/2wCEAAkGBxITEhUSEhIVFRUVFhcVFRUXFhgVFxUVFRYXFxUWFRUYHSggGBolHRUXITEiJSkrLi4uFx8zODMtNygtLisBCgoKDg0OGxAQGi0lHR0tLS0tLS0rLS0tLS0tLS0tLS0rLS0tLS0tLS0tLS8tLS0tLSstLS0tLS0tLS0tLS0tLf/AABEIALcBEwMBIgACEQEDEQH/xAAbAAAABwEAAAAAAAAAAAAAAAAAAQIDBAUGB//EAEgQAAIBAgMEBQcHCgUFAQEAAAECEQADBBIhBTFBUQYTImFxMlKBkaGxwRQjU3KS0fAHFTNCYoKistLhFiVjwvEkQ1Rzk+I1/8QAGQEAAwEBAQAAAAAAAAAAAAAAAAECAwQF/8QALREAAgIBAwMBBwQDAAAAAAAAAAECERIDITETQVHwFCIyYZGh4QSBsdFCccH/2gAMAwEAAhEDEQA/AHIoRRxRxXpHGJihFKihFAhMUIpVHTATFCKVFHQAmKEUqKOKBCYoRSoo6AExQinFWnOo0kGffSsdDEUcUtVp+3h540N0CVkZRUmy8RpQaxB308lsRprUtopJlrZWRRRTWGcga0s3K52jayVYA3mnxcFVvW0XWUsR2T7mIEaVELUyTQmhIVjtK6mmg1PLcoALJFOrdpGYU21ADjPTZNJFE1FAGTSTRE0VMQdHnpBNJJooBfWUVIihRQWUcUIpUUcV0mImKEUqKEUwExQilRRxQITFCKVFHFACYoRSoo4oATFCKVFCKBBCnLe+kxRxQMnCwlOm2I0076rlYinkv86zcWWpIRcJmnMO8UTMp7qIKOdV2ESrOJHGnusB3VWtRLc5GpcUPItlQU6EFVKYlhT9vF1Dgy1NFibdIuWuVNDFDnR9fUUyrQWWjBpDXaLPTEO5qMGmc9DPRQWPk007URekE0UDYeaizUkmk0xC81AGkzQmgQqaFJmhSGVUUcUcUIroMgooRR0dABRQijijigBMUcUcUcUAJijijijigBMUcUdCgQUUdHQoAjYrGpbjNOvJSfcKThNo2rk5HBImRuIjfINUHSHHYZmKXBczJugwJ5Trl374ms6+NuTAIMeS+9gm8KXgFhw1rkn+ocX8jVado6K+LtgSXWN28HXlpxpnFbVtJb6wsI3DfqY0rmFy47HMubNxgaezxiktjXXyieMgyBHEAeuof6qT4RXSNZjNqm9cAYxaBkFTuIG7dJ5d88Kt8HtJBC2rN1xoC+XcTzJ4d+7SsFgsQQwIXXSAcrrJiOyQe1W62FgrjpnuXbgJnKVu5hBO+NRIj1EUtLJyvuEkki/TUTBHcd4pUUFBjXU8T+N1BtwMjXhXbZlQVHmPOgJn189wBM7u6hI/5099FoKFBjTqNTIijFwcCPXQwQ+SKTnpuhNKh2L66j62mjRUUhWSaFMqTUi3bqWqKTsTFHTkCjipsqhuhT2TvoVNjop4oRS4oRW5kIijilRQimITFHFKihFACYo4pUUIoATFCKVFHFACYoRSooRQAmKOKVSLtwKpYgwOQJPsoboai5OkVO19jWHDNc7A84BQRxJmJJ0HqrH7S2ZZtNNq4XVgxjUsCNOWsyB7d1bvH7LS4CGztMx223wdwmBXO9s22tXGRDMRJncDJgmAOHs764tfmqW/1OjTi3C1e30K9rbwQzOCBqFgHkBuk/8ANVl03Jhs08CRHhFW1y5m0a8rSNMis0DzSIEeiacRCpkMpWN2oPjFczeJRBs7NJIz3ETXUsZy95gSK6X0b2CllVe3cYl4zHMShA3iI4awaw4xyyMyB4JIBVSIAInXWfTwrSbK6TYhwtq3h+1OVDBAMwIljlmO+tdPUS3a3JkmzeYXBPc0Qj0mBv5iT7KdxnRjFAZhiLIkeT1buAddzaE6Rwqz6K3rptIt2ybZUASeyXPEsh1Daa8ORNXmN3fjlVym5OyoxSRzHFnFWz86iMonW2rKdJ0hhHE8abtbYtRmKuo49ifaog1qNpnQ/vf7qzmzXUX1svmVXzFCAMrMImTvHD101NpCcUxy1tVGSUYuBE5FZyPJ3gCd8D00DtC3GrFTB0dWTgfO9FdJ2aYtAAkAcjFUO1MOrntAn0nzh38qFqSBwiZxWnUH4+jefdS7baaz7+B7vCqh9mJ1wUZ5YwoViva3yTO6BxrV7A6JoyMLt/EGT5IdQB3TlJPrq3qtErTTKuD3+kf2FEl33DUbtasMb0ZS2YtXbw49q5mnWNZWs9ievtN1YVH75y6DfrG/0U1q3yS9PwWttid3w/HCn7bDj8PhULZdnF3pyYR9/lG5bVNeJzMGIHhRX7eMtn5zDLGmq3laOfHU0PVTGtNosjSS1RsLig4jMMwGokSKcLCqW5LFZ6FNxQqqJsjxQilUIq7JCihFKihFFgFFCKVFCKACihFS8JhC86wBTz7NIGjCk5pbDUWV0UIpx0gkcqKKdioTFCKd6vSkUWFCSfu9k/CnLdgNMxlGrE7gO+ivWsozH9YjT2fGlWBbJHWgsoIOXeDHMTB9PM1Dk6Zo1FNUWd/YVthlLGDE8juNUPSHYVuxh2KC2ROqsu8EEnWSeFaX872if1h4r91V23hbvooVz2WkjUSDoeWsbqyknz3LUnWN7eDkWKs4VAct6LmvYAJB0kSRABEQahbB2S+MxCWU8piJJ3qoAzMdfJGvsrquK6NZLNw9UMjoQ0R1klTEALAEwSSeB4030WxjWsOVtslpFVZZmKu05jmyEQxLHeToqgRIBrmdJ0aLgrMd+SByGdMVmYa5WWJHZ0DDj5WpHLvrV9GugFjD3UupcudjUox0Mghg2u7XdrurTbMulrUkg+T2lIKuNO0COBqTYOpp0hiOI8T76cxvk/jlTR3jxPvpeNPZ9PwpiMrtPcf3vjWSa4Pl2HWdxeRx1ZYn21rdpcf3qwit/mdvwH81V2A7Js4/Nnxqox53+J90/CrPZrfNn01U7TO/0/ympQ2c+6WPBtn/AFF9xrp3Ru5KgneVBPprlvTU/ov/AGD3NXS+jDdhfqL7hTYkObQPa/HBprE9Jb5t5XABIZdGEjUjePTW02lvPp9xNYTp1pbPc1v+YCmgN70Yv5lmAJUaDhupW0Tqfxwn4VC6HN82n1ffNTdo+V6vuPvqUBk8YgF9TuMMCfVThikbQ/Soeeb3GhXVp8GGpyHR0mhWhmFFCKOjqbKCihFKijinYqExS7VosYHGpWHwoIk0+bKruGvOolqJFqDZHwuKW3IIMzvHdUg7RQ8/VVPePaPiaSK53Jtm6iiffvI24gUVsKf1hPKRVfFHVLUZPTRLv2mPkMBrB3HsnfA58u+n7FpLYt2+MBEBPIQJ9W+oAoxSz3st24qPZetxG3sUbdtnuAnK0QnaO8ARz51V4LEi6TknQiZ0q5DnTUyNRruPMU/8uuedPiAfeKTdiSoyeH20ELK+ZyeynbKhWneY3juromyNmKtpHZesfKriTHbIB0kwN++sle2hYaYTDXHncVtZp8YmayGI2xfsXotm+uigo1wgGeE2zujdrNQ5gdA6YbHxV+27i1ZfQwOuvgqAJlVBVCdOXAejl62cQhtrLWnIDjOTEAhg7BSTHZHCfedO/SxriReY9YodUCoR5QyjXNIOu/Q76yW0tqXnCqRIKhe0MxIXMBE6Dym1/a56mbQzp/QvpU5iziL1t5hQwVlcONYOkOIB7XPwMb3DOCTBB/uK4P0S6VDCZkNq0CdetNsl1Ouk5gdJMennXSOh62MUXuP1buTnyhHRkzHQhmRCToO0OIppiNbxH440rG+SPE+6mrZ1H440vGnT8cqoZmNpHf8Av1gkP+aW/qj3mt1tFtD+/wC8Vg0P+aW/qj+amI7Js39H6Kq9o8fxxj41abM/R/jlVZj/AL/YQfhSQzm/To/ov/cP5WrpHRX9Gv1B7hXNenvkWj/qqf4XrpXRI/Nr9X4CmwQ/tQdr8cQRWD6en5lj+0nsda3u0vK9C++sD08H/Tt4Kf4waaEa3oWfmkP43mrLae8+B+/4VV9BjNm34fE/dVrtHf8AjnFT3Ayu0xF1O4n+U0VO46yzOpA3Ek+kH76UMPzNdOnsjDU5I9CpfUL30KvIihHVCe6nzsy7wtP6VI99Mlqt8Mj3Vzti7qaxlVkXdx1Wa55zcVZ0RgpbEO3sW+f+2fWo+NN42ytpgl0hGIzCSN0kSTu4VaDZqfrYnEt44h44cFIrn3TTKmKK27r6IvlOzGSJ3uTzrNazbL6SRt7TCNCCO4z7qad+JrmI2hiFgqynx0PoK1rrXXNbQC6CcyM8ywjsllBmZGutNsKF4y/kVnIMDUxv38KYtbQQ65XHHyT8KLbjxYfvyj1uo+NW+xMGjWmkAnLpJAgSATqdPGpYFd8ut8yPFWHwpYxlvz19Jj31fXtkWzkCjTt6ggyeyBrx40TbDTM7ZGgZ8ojfAIWOPKlYylW+h/WU+kUosKsG6PpkEgyzAaruAVidKj3+jtq2etHlqBwAHaEe40WAwtBhII51U47C9ZiraSRPVLIJ3Ndg7jyqgwLXiuIYXni3bzL2jvN62gj0MaqhWW2K6LW2nKzJ3+Vr4HSqnaHRu8kBLilYZnYqVACgaHU679Byo7+MxSWLVwXmJuPdXWDpbFuN45uakvtC915tG6ht7ixClT83LDN9aR7KlwiGxiDjLh0C6ySSDJ0376PD4xs3aYwPAcCCYjeKtG2bnS7eUIjWyhhIVWLZjAUGP1J0p7YmwbmJgJdtqAFLK0kySSQQBIHZmd2sc6mgogWryLcNy2knwFzgATDKQZht4jWu3dC9pdYgAuZwFXQ2uqygjQQNOB0HjuIrPdGtgHC2mW89u4TcV1CplVW3ECd8z7q0nR+8hJ6tQFBgQInjMcBTXI8S3tHUeAp3F7qYsnUU9jNwqxGX2id/71YGf8zt/VHvreY/d665/cP+Z2/qj3mmB2bZh+a/HIVWbSO/973Gpmz7yqhzMBqKgYxw0xx4+gj40RTYm0jnfT79Gn/sHuauj9ED2F+pVFtDYVm9HWgsA2YAEqJAjWNam9YltQuYKoEATGg8avpvuRmuxb7TuCd4mIrNbc2V8oRkz5Q2kxMbuEjlTeL6S4a3obgJ5DUnwHGqXGdO0UEpbYwY1EandoYp1FBcma/ZSmwgRG3CJIE8fvpy/fJ1dvWa5diunWJfyFCj3fZB99U9/a+JuGDdM8lif9xozS4QYN8s6zd2rZBjOCTpA1/tVDjenWGTRTmPjPsWaw+zMFc6621wP5Y1eRx4ByD6hTtvo65JCiBJiEcjQ7pAVAf3qh6ryo29nXS6va6+1l835QtdLRj6v3mhUFOhl4ierufYtH/effQoyfkypeDoNy8BqdOHrMD2kVpdkT1Swk7zMxxNZS6ZRjxzWwPS4J/lrZbKX5m39UH1yfjRqcFafNj0t5oH739q5Z02djjLsqCBlGh5W15iusTXJ+lLg4m+x4Ow+zp8KyitzSTM2VXzSO8A/wC2ug4XDKgOUATq0cSFAk98AVjLeEuEj5t4JGuRojTjFbuNPQfjVsmyk27+hI5so9s/CtFsVPmLgkGYESN2Zd+unGqDa9pmVAEc/OLMK26Dru3VoNkqBZhtCWEg6GBrqDw0pPgROv4eTa7IIGfkQJZY9xorqhLlzQlmzwVUkgHQTA4aUt0tlh5OgUTpp23J+FLwpm7P7B961lOTVUaRS3shqAFVSr6NmMq+vZK8R30WMdGXRoMAatAgROk92+r2gKm5eR7eDDWsEwxdu6GXKDazHOPJV8zdnwNQ8Fbxot43rLNlmKr8nXqsP2vnZg5AMwAAPa5c66Iyg7wDSDhk8xfsiqzn8vp+RVE5rj/lXyPDf9DZa7mv9Zb6kwgLLkIW24y5gAd+sVIxeGT84XLQwCmyEcrei/BIw2Ya5sjdvs6D210A4O35i+oU3ew1pQWKwAJMZtw7l1ozl3oWMTkGwdiHFLdd7bWTY6shYYZ84uBxL66BT6xVwcGmHRL9kBHZVDGAcwykneNPRW6F7DywJZQNxZ3E+dAJ3A6eIPKjujDgSbhiM0bzExuYEzIIjfoanqS8L6/gpRRhr3SNntvbI7cqVI4wytu56VpOiOKUu4kA5pCyJggkaeHuqzOzcMxAzqSTAB6okkToBl1Oh9VEmybB7atbOnlZUOg7xGmtGcr4+4YryWFhtV8BUjGnQVAt2mJIW6CVgHsHSRIE5t8e8c6W6XT2esQmJiIMc9Kvq/J/b+ycPmZ/HXQSVBBIGo4iZiawdz/+lb8B/NXT7ux2MnKknecxBP8ADVO/QlevW/2sywAA4I0M7ig99Pqrwww+ZK2vjeotG+yMyKQDlInUwNJmsbjvygMDlt2DMAyxHESN2vsroeIwjtbNprWZTqZyn3tWcxnQm27ZgjLoojsOOyAJ7RPLhFX11Xf6EdLf8mFxPS3G3TCkL3KJPq0PsqHZwWLxDrbzOzuYVSwQknuYpXSW6LKqkW7UmNOsDum/WUGgEcqiYvY2NFtFsPbtMA2fLadQTm7BQlGI0gHXhU9WL7/yVhIqNh/kyxi3ka7ZASTm7akxB3xHhvO+tJtH8nZe24RcrF0IXOoEAQTmINaTC7OsMoJsyQADPONdCad/M2H/APFQ+KqePfQtV1sD01ZzbanQ5MIubEEa65UU3XA4mHLJ7qhjFYZcOb9u3ccLdW1lZ+qHaRmByJmUjskbqveluzlXFKtu1lzWoyWwASSHEwu/+1RMH0UvHC3rQw92TesuocrbzAC6GIngJE+Iq07RMkkyNsjaKPZNwWLdoLiLKNkBkowdj3FsyDeOdDE7QudRjGtM1sKth0CHKVJvZLhzLB7UyR31dbI6G4hcPdtm3ats9yy6zdZ/I6zMSRMEBhEd9K6N9G77JiEuTZV1FvPEtnR1Mqp3r2TrPEb6zlfUVLY9LQ6Uv0OqpS95NNL+jmTXb7alrpJ4y5n00K62Pye2+OLxJPOVHsihW+55VkW6OwO+4v8ACrmtzg1i2g5Ko9grE7aPU2VbyjOYDdqREVu1EQOXw/4qNRlwQYb8equO9JGl75864/tf+9djDeNcX2n2uface1hUxKZtbA7IEbgPYOdPTx9FNqdN26nGI5d34FMBUxqaCkbgKQscfwKWGHh8aABAPCrLAeX+5/TVcHEVZ4Dy2+qPj91Y6nxR/cuPDJ9N4m7kRnicqlo55QT8KiXNtYYXeoN+2LsgZCwzSdw8dRpvp7FMrh7IdQ5QiJBZQwIDFZmNaB4tPdFBZ6b2ShdrV1Yti6F+bYuhYJIh4BBO5o7pq4XbVn5QuGk9Y1rrQI0ykkRPnaExyrI2ehzdW6riLGlrqiUTLMOr5r3aMt2YnSrBejrveTGW7yNcW8Do02+pCZCggHtQBruoN5x0u3/f2NfRMoIgjQ6HvBpQFJig5iO+BtEyUUkx7DPvpP5utwBlIjdDMNZLTM6mSSDwJ0qVR0qQyAmyLQIKqQQQdGOsNm15iQPUKcubOQzpBIInSdXz8R52uulQ9r4h0u2u26pGuVQ2Z86jKw5ZSeI3GqfCY67bMKczNcU3VIAhma7mQabyFUjvjWKlyS7Dou/zJb1EtGYNGg1UPyA4uT6huEUkbGgyLr8OM7sxGu86u2/nVfgNtXGu2ldxDhAFyqM2ZCS8zPlCNJGh7qsbl+8LtxFZCFti4oK66k9ktm/ZOsce6i0G4dnZrqwIvGA+bLBgg5uz5W6GPpAPCm/zbeAAF9jAIklgSTG8g7hE9+7jRnaN35Mt0BAzsoWZKqtxoUtBk6EcRULC403MQjMVK6ImVpAdrOdnUwJU6jXu5CjbgC16m/1ZAuLn0hiCdxG/xAOkcd9N2LeJDHM6le1G6ZI7J8kaAzp4a8477cKu6taOVLgTMuY73C7sup1mFJOlRht8582uUWOt6sRq3FZ3zGu4UWgplhZ+VANmC+SMpkE5oQGRoBuc8tRSsNdxGYB0GUk5jIldJAEEyO/v7pqRs/GrdUsu4My+OU76kVSERkxCByjXArMZVS2UsMomBxqb1fefWe6uc/lPt9qy31h68v3VYfk42ozC5ZZicsMkkmBoGAk6Ddp3mqhH3bCTdk7aKxtPDx5njwuVq6yW3Hy7Qw7b/mz6YFyrV9qRvyjdvJ4gnn3V0QutjCfO5cRRKtZy5t+2N96yN36y8VLcT3E+imk6Q2WUxfRoazOUhv0qsVnL50aVTsmjU5TyNCsthtsWmUNnYzOuR+BI82hUuTHiV3SbXqU857a+tgK3hP49dcZ2Rta5i8ZYNwFUOIHVn5zKxW55KvOWQEPZgaA612b11nJ2apNDeJeEY66Kx9QNccvLL2hzuoP4q63thosXT/pv/Kfvrkyib9gR/wBwH1CaIjZtEiJilCB9+unrpIcf2pUgnX0UxB7vHnvpSxvJ/wCaSscvRy9FGAI3/jlQAqRuj+1WmA8t/BP91VaxpHq8TVts7yn8F/3VhqfGv3NI/CzA7QxNmxjWZHS8t3EHr7Dr85adGOa6rcFBkjgd3eG0xtxcbb2iylbN+6bQcsMptsMluF3romY+FdLaypMlVJ5kAn10m5hLbKFa2hUblKggeAiBRRutdeO1HKtrg9bic2lj5cBfI5a5c37Plb+Md1LxuKh7mGRLdqz8ptC89hmyPbYQuYkwAZExAkV1BMBaGYC2gD+WAoAb6wjX001h9kYdAypYtqGEMAghhyIjUUUX7Su6+/3/AN+uxzzbGHjEPg8K2W0LuHZCCWFi8Vach3idCQKu+j224uYq9ih1TWbdlL2hIzqXBYKsk5pWI56Vp7OxcMihUsW1AYOAFAhhuYRxEmnruAtNnLW1JuAK8jylXyQ3OJooiWupRxa9bfyJv4wdS163DDIXXkRE1WJt85CxtiQjNEkSwuBAO0JAOYHXWrdcIgt9UFATKVyjQZSIiov5lsQBkkd7MZ7QbtSddRxpNO9jC0C7tMjDi+iZpCnLMQDvJIBMDwqLc27lYgqSOo64CRoQCxQMN8rrNWH5vt9X1YBCzmEEgq2bNKnhBNRP8P2OTTGWZ1y5CmWeUHdzoakCocx201tm32C2cFtMoyqMsnU6ntDQVHXbqBnzqQA+RXgdpes6sk6yAGPHhUraGykuqqlmGUZQVInKYkGQR+qD6KZbYVsknM8Eg5dIHzguNGm5iNfE0nlYbEzCul22CFGRgRlIEQCQQRujSqS1t/CZiVtHNabqSwtqMrS6hA0/sE6cGFXGC2bbtqigZurzZGO8Zjrr7KqR0TtguVuOOsu9a40ILB2ceGjsvhHKt9LD/Mznl/iM4TpHY6tWvp1ZuE3RCnK+VkIccz2lPoNSsc+Ctv1TpDMucwrkAEMgzMN0gMAP7VAu9BrbW0ttd/RghGW0iGTkhmy+U3ze/jmNWO2dgG9dW4t3IQFVuzOYIzMIIIjymBmd9aNaLf1/BCepQ5Z2vhLeYC4F0S82jbr7AI2o4kjwnWKkWttYdnW0t1S7glV11jMI1Gh7Dab+yazr9CJkm/mLIlpgV7JtotoARMzmtTM8ae2f0TuWblpkvyqMCwIYFlVrpUaGCYu6yN6yImhw0a2k79fIMtS+CF+VBPm7Tcnj1q1ZrodjuqxCvwzBW+q0A+rf6K1v5S0/6ZTydfiPjXPdmNq3orLS4ZpPsdB6aqOvtSAR1V0EGCpGV5BzQI8dKpMNbtQmVLQ7VvyVw/BrgEQjd+4/Gp+1MZ1owrgyxt3EaN+YKRzG867x4ioltL3YGS55Vvn59yZ/6g8xz9PC1EiTG7V5gRlYwTZGmQb0Yfq4f8d26pWFxdzqnJL6fJ28q7zIaItLz1geMVDtYe6cnzb77Z1Hmuy/SHhTmHwlzqLoNoybVvTIupW+BG88NavEjIn4G8wQA9ZILb2xB/WPE60VVd6xcDMBZaMzfqW+LE+bQowZOZH6F2AmKw1oKjqjF8wtlXzBH1MHU98V1vrhyb7Jrn3QoIcUuVU7KuZGXzcvDxrosfj11zRjXB2SfFoqOkmKUYW6dfJjceJUcu+uZ4B1bFWRyzE6EfqHnXSemDRhX7yg/jB+Fc72UJxadyOZ5TpWkbIdGvBHI/fSpG/8eFECO8H30JHf4VRIakd8e6hpunwohG6d9K0iJ19VAC7UZhzBq22dvf0f7vvqssASvoqO/SexYZlfODOoKPp6lNc+p8aZpFe7RqKFZf8Ax1hPOP2bn9FKHTnB+f8Aw3P6KM16TDBmmoxWbXprg/pPY39NLHTLCfSj2/dRmvSYYM0M0QqhHS/CfSr66UOluE+mT7QpZxHgy8qtxOGxBYlLwVZkCN3cdNR93fUX/FeE+mT7a/fSv8U4T6e39tP6qHOIYSJlm3iBlzOrQTmgRIkQBpp+t7N+8NdZeAytdtB5neJyhdTEDiJ3bqZ/xRhPp7f/ANE/qpp9t4BiWN60SRBPWLuEjzu80so+Qxfgk9feglXssRMidInQzz9lGmIvkRNosfJytPHWZPcR6ahjaWA1HWW4IIMXBqCACPK7hSbeJ2eGDq9sMDIIcb+flUsl5Hi/BaM+I0hU3donzp4Cd0U0t7EgCVtz4xI0136azz4btYMbdw30yfaX76j4rGYO4Za4pMRo4GkMOB5O3rp5R8ixfgkNexOX9GhbUEZo4CCDPMnSOFH1+IKt82oYEQMwIYayCZ7J3c6itdwZbMbi5pVpzCZUQCOW6mbtjBMSS4kkkw++TPxProzXkMX4Jz4rEgCLAniM4/a0n0Lr+13Ud3GXxIGHzamDnUCNI/HdTibTsAAC4ugjfypX5zs/SL66eUfIYvwUX5QUzYJjEEFDHLtrI99cx2adW9HxrqXTHE23wd5VcE5SY8BPwrlGBBloMbu/nW2i7uvJnqLizS7HYdfZzbusWfAkg11FcDZ4W09Q8a438oNvKxhodSARA7JJ1E67q3mxOl+GcNFpLJET2kXN3jQVukzGVGoGAtfRp6h4++gMBaAI6tYIg6cMwMevWq0dJLPB1/8AqPvp1OkNnXtcPpB/VTaYtiWdm2fok9Qo6h/n615x/wDp/wDqhT3FsYf8luIW5iXAjs2Tz4ug5eNdRo6Fcp1Mz3Tq5GGHfcUexjWJ6M4Yvfe7MKq9X3yYbdyihQrXTSZlN0asWxz/AL0eTv09poUK26aMuowC2Y3+yia34eFChUSgkWpti17JzchPq41H27ZS6hLquYeS2og8jvkUdClCClyE5NcGROy38xPtn+ih+an+jX7f9qFCtOjEjqyFfmx/oh9ofdQ/Nb/RfxLQoUujEfVkA7Mf6L+JaT+bn+gP2k++hQpdGIdWQRwD/wDjt9q3/VQ+QN/47/atf10KFJ6MSlqyFDAaE9SwgTqU11iBDb9eNNfJP9FvWn9VChWTgjTNh/Ih9E38H9VEcIv0bfwf1UKFPBCzYXyRPMP8P30YwdvzfYPvoUKMEGbC+R2vN9gofIrXm+wUKFLBDzYa4G15vsFG2AtQex7B99HQp4IWbHMT0JdgrLctqY8nK0Tv8r+1RLXRTE2yScjDublPMDnQoUWx0IxOHa3l6wRr3Hh3VpOhd62bzAgEdWZlZ3EHlQoVvH4LMZL3iwxnSKxJW3YUngSi7jOuWI4c6gW9rsp7diww77aSd/FQAPVRUK896sm+Tt6UF2L+3jMCQCcOgJ3jqkMekDWhQoU/aJi9n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C:\Users\dtnt\Downloads\bi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19625" y="1143000"/>
            <a:ext cx="4524375" cy="3048000"/>
          </a:xfrm>
          <a:prstGeom prst="rect">
            <a:avLst/>
          </a:prstGeom>
          <a:noFill/>
        </p:spPr>
      </p:pic>
      <p:pic>
        <p:nvPicPr>
          <p:cNvPr id="52233" name="Picture 9" descr="C:\Users\dtnt\Downloads\c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8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5601288" y="1847677"/>
            <a:ext cx="0" cy="475488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81000" y="14478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/>
          </a:p>
        </p:txBody>
      </p:sp>
      <p:pic>
        <p:nvPicPr>
          <p:cNvPr id="187399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53495"/>
            <a:ext cx="1219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8726" y="16423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51816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738" indent="-58738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ở;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61682" y="1649849"/>
            <a:ext cx="466612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614082" y="2520315"/>
            <a:ext cx="4666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629421" y="3314700"/>
            <a:ext cx="3276600" cy="910417"/>
          </a:xfrm>
          <a:prstGeom prst="wedgeRoundRectCallout">
            <a:avLst>
              <a:gd name="adj1" fmla="val -57704"/>
              <a:gd name="adj2" fmla="val 700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7630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5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7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7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/>
      <p:bldP spid="27545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err="1" smtClean="0">
                <a:solidFill>
                  <a:schemeClr val="tx2"/>
                </a:solidFill>
                <a:latin typeface="VNI-Times" pitchFamily="2" charset="0"/>
              </a:rPr>
              <a:t>Câu</a:t>
            </a:r>
            <a:r>
              <a:rPr lang="en-US" altLang="en-US" sz="2800" u="sng" dirty="0" smtClean="0">
                <a:solidFill>
                  <a:schemeClr val="tx2"/>
                </a:solidFill>
                <a:latin typeface="VNI-Times" pitchFamily="2" charset="0"/>
              </a:rPr>
              <a:t> 1:</a:t>
            </a:r>
            <a:r>
              <a:rPr lang="en-US" altLang="en-US" sz="2800" dirty="0" smtClean="0">
                <a:latin typeface="VNI-Times" pitchFamily="2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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nhặt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rơi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err="1" smtClean="0">
                <a:solidFill>
                  <a:schemeClr val="tx2"/>
                </a:solidFill>
                <a:latin typeface="VNI-Times" pitchFamily="2" charset="0"/>
              </a:rPr>
              <a:t>Câu</a:t>
            </a:r>
            <a:r>
              <a:rPr lang="en-US" altLang="en-US" sz="2800" u="sng" dirty="0" smtClean="0">
                <a:solidFill>
                  <a:schemeClr val="tx2"/>
                </a:solidFill>
                <a:latin typeface="VNI-Times" pitchFamily="2" charset="0"/>
              </a:rPr>
              <a:t> 2:</a:t>
            </a:r>
            <a:r>
              <a:rPr lang="en-US" altLang="en-US" sz="2800" dirty="0" smtClean="0">
                <a:latin typeface="VNI-Times" pitchFamily="2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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vay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nợ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đủ,đúng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hạn</a:t>
            </a:r>
            <a:r>
              <a:rPr lang="en-US" altLang="en-US" sz="2800" dirty="0" smtClean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err="1" smtClean="0">
                <a:solidFill>
                  <a:schemeClr val="tx2"/>
                </a:solidFill>
                <a:latin typeface="VNI-Times" pitchFamily="2" charset="0"/>
              </a:rPr>
              <a:t>Câu</a:t>
            </a:r>
            <a:r>
              <a:rPr lang="en-US" altLang="en-US" sz="2800" u="sng" dirty="0" smtClean="0">
                <a:solidFill>
                  <a:schemeClr val="tx2"/>
                </a:solidFill>
                <a:latin typeface="VNI-Times" pitchFamily="2" charset="0"/>
              </a:rPr>
              <a:t> 3:</a:t>
            </a:r>
            <a:r>
              <a:rPr lang="en-US" altLang="en-US" sz="2800" dirty="0" smtClean="0">
                <a:latin typeface="VNI-Times" pitchFamily="2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altLang="en-US" sz="2800" dirty="0" smtClean="0">
                <a:solidFill>
                  <a:srgbClr val="FF0000"/>
                </a:solidFill>
                <a:latin typeface=".VnTime" pitchFamily="34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err="1" smtClean="0">
                <a:solidFill>
                  <a:schemeClr val="tx2"/>
                </a:solidFill>
                <a:latin typeface="VNI-Times" pitchFamily="2" charset="0"/>
              </a:rPr>
              <a:t>Câu</a:t>
            </a:r>
            <a:r>
              <a:rPr lang="en-US" altLang="en-US" sz="2800" u="sng" dirty="0" smtClean="0">
                <a:solidFill>
                  <a:schemeClr val="tx2"/>
                </a:solidFill>
                <a:latin typeface="VNI-Times" pitchFamily="2" charset="0"/>
              </a:rPr>
              <a:t> 4:</a:t>
            </a:r>
            <a:r>
              <a:rPr lang="en-US" altLang="en-US" sz="2800" u="sng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Nếu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mất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sữa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bồi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thường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tương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ứng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tài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sản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800" dirty="0" smtClean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"/>
            <a:ext cx="3657600" cy="1587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ĐÁP ÁN</a:t>
            </a:r>
            <a:br>
              <a:rPr lang="en-US" sz="54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</a:br>
            <a:endParaRPr lang="en-US" sz="5400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59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5601288" y="1847677"/>
            <a:ext cx="0" cy="475488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81000" y="14478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/>
          </a:p>
        </p:txBody>
      </p:sp>
      <p:pic>
        <p:nvPicPr>
          <p:cNvPr id="187399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53495"/>
            <a:ext cx="1219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8726" y="16423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304800" y="3276600"/>
            <a:ext cx="543247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738" indent="-58738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200" b="1" dirty="0">
              <a:latin typeface="VNI-Time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61682" y="1649849"/>
            <a:ext cx="466612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614082" y="2520315"/>
            <a:ext cx="4666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652110" y="3330888"/>
            <a:ext cx="3276600" cy="1164912"/>
          </a:xfrm>
          <a:prstGeom prst="wedgeRoundRectCallout">
            <a:avLst>
              <a:gd name="adj1" fmla="val -57704"/>
              <a:gd name="adj2" fmla="val 700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609600" y="2891135"/>
            <a:ext cx="4666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81000" y="14478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/>
          </a:p>
        </p:txBody>
      </p:sp>
      <p:pic>
        <p:nvPicPr>
          <p:cNvPr id="187399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13459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8726" y="16423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2566146" y="2209800"/>
            <a:ext cx="5892053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8915400" cy="3657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en-US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b="1" dirty="0" smtClean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1600200"/>
            <a:ext cx="8243887" cy="609600"/>
          </a:xfrm>
        </p:spPr>
        <p:txBody>
          <a:bodyPr/>
          <a:lstStyle/>
          <a:p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NZ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39005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5601288" y="1847677"/>
            <a:ext cx="0" cy="475488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81000" y="14478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/>
          </a:p>
        </p:txBody>
      </p:sp>
      <p:pic>
        <p:nvPicPr>
          <p:cNvPr id="187399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53495"/>
            <a:ext cx="1219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8726" y="16423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203946" y="3446929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738" indent="-58738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61682" y="1649849"/>
            <a:ext cx="4666128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614082" y="3043535"/>
            <a:ext cx="4666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791200" y="3004066"/>
            <a:ext cx="3040448" cy="2019300"/>
          </a:xfrm>
          <a:prstGeom prst="wedgeRoundRectCallout">
            <a:avLst>
              <a:gd name="adj1" fmla="val -57704"/>
              <a:gd name="adj2" fmla="val 70000"/>
              <a:gd name="adj3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Những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tài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sản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nào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Nhà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qui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định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phải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kí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quyền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sở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hữu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?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Vì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sao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phải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kí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533400" y="4567535"/>
            <a:ext cx="4666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5486400" y="564795"/>
            <a:ext cx="0" cy="62932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1" name="AutoShape 7"/>
          <p:cNvSpPr>
            <a:spLocks noChangeArrowheads="1"/>
          </p:cNvSpPr>
          <p:nvPr/>
        </p:nvSpPr>
        <p:spPr bwMode="auto">
          <a:xfrm>
            <a:off x="5715000" y="930096"/>
            <a:ext cx="3276600" cy="1736903"/>
          </a:xfrm>
          <a:prstGeom prst="wedgeRoundRectCallout">
            <a:avLst>
              <a:gd name="adj1" fmla="val -32463"/>
              <a:gd name="adj2" fmla="val 20139"/>
              <a:gd name="adj3" fmla="val 16667"/>
            </a:avLst>
          </a:prstGeom>
          <a:solidFill>
            <a:srgbClr val="FFFFCC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Những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tài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sản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có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giá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trị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Nhà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qui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định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phải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kí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quyền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sở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hữu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Thâm nhập đường dây buôn lậu ô tô “đểu” shopping entertain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1160"/>
            <a:ext cx="2222116" cy="22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4795"/>
            <a:ext cx="2207565" cy="233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ANd9GcTBwGLBEf9WCV-FiefJVyKDf7KwSeu5uQTr07fwJr7kOLLEWWL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571988" cy="25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2516" y="6160985"/>
            <a:ext cx="246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NZ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4916" y="2895600"/>
            <a:ext cx="231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NZ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1242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điều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kiện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cơ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sở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pháp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bảo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vệ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tài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sản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dân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khi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xâm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phạm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NZ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SỞ HỮU TÀI SẢN VÀ NGHĨA VỤ TÔN TRỌNG TÀI SẢN CỦA 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81000" y="14478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8726" y="16423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203946" y="3446929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738" indent="-58738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61682" y="1834515"/>
            <a:ext cx="799651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32546" y="3043535"/>
            <a:ext cx="8254254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57200" y="3886200"/>
            <a:ext cx="863525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399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19" y="2688846"/>
            <a:ext cx="3487508" cy="33222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1" y="1219200"/>
            <a:ext cx="4724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HỮU TÀI SẢN VÀ NGHĨA VỤ TÔN TRỌNG TÀI SẢN CỦA 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678" y="-29329"/>
            <a:ext cx="3710722" cy="21629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04800" y="412890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 BỘ LUẬT DÂN SỰ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082457"/>
            <a:ext cx="8763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165: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4265474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678" y="-29329"/>
            <a:ext cx="3710722" cy="21629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04800" y="412890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 BỘ LUẬT DÂN SỰ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384786"/>
            <a:ext cx="87630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7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" y="231775"/>
          <a:ext cx="8686800" cy="632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3" imgW="5700315" imgH="5595087" progId="Word.Document.8">
                  <p:embed/>
                </p:oleObj>
              </mc:Choice>
              <mc:Fallback>
                <p:oleObj name="Document" r:id="rId3" imgW="5700315" imgH="5595087" progId="Word.Document.8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31775"/>
                        <a:ext cx="8686800" cy="632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A7E56C6-F1C1-4B34-B1FF-9124C05FE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37" y="76200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FF3300"/>
                </a:solidFill>
              </a:rPr>
              <a:t>KẾT LUẬN TOÀN BÀI</a:t>
            </a:r>
          </a:p>
        </p:txBody>
      </p:sp>
    </p:spTree>
    <p:extLst>
      <p:ext uri="{BB962C8B-B14F-4D97-AF65-F5344CB8AC3E}">
        <p14:creationId xmlns:p14="http://schemas.microsoft.com/office/powerpoint/2010/main" val="4156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94" name="Group 2">
            <a:extLst>
              <a:ext uri="{FF2B5EF4-FFF2-40B4-BE49-F238E27FC236}">
                <a16:creationId xmlns:a16="http://schemas.microsoft.com/office/drawing/2014/main" xmlns="" id="{7E22D8A8-7A6B-4AAA-9862-01B323EA1AE3}"/>
              </a:ext>
            </a:extLst>
          </p:cNvPr>
          <p:cNvGrpSpPr>
            <a:grpSpLocks/>
          </p:cNvGrpSpPr>
          <p:nvPr/>
        </p:nvGrpSpPr>
        <p:grpSpPr bwMode="auto">
          <a:xfrm>
            <a:off x="-55135" y="914400"/>
            <a:ext cx="8590209" cy="5620923"/>
            <a:chOff x="280" y="916"/>
            <a:chExt cx="4830" cy="3387"/>
          </a:xfrm>
        </p:grpSpPr>
        <p:grpSp>
          <p:nvGrpSpPr>
            <p:cNvPr id="62468" name="Group 3">
              <a:extLst>
                <a:ext uri="{FF2B5EF4-FFF2-40B4-BE49-F238E27FC236}">
                  <a16:creationId xmlns:a16="http://schemas.microsoft.com/office/drawing/2014/main" xmlns="" id="{14385D9B-464C-4B75-9D2E-F448D7EC53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" y="916"/>
              <a:ext cx="4242" cy="2985"/>
              <a:chOff x="868" y="916"/>
              <a:chExt cx="4242" cy="2985"/>
            </a:xfrm>
          </p:grpSpPr>
          <p:sp>
            <p:nvSpPr>
              <p:cNvPr id="62526" name="AutoShape 4">
                <a:extLst>
                  <a:ext uri="{FF2B5EF4-FFF2-40B4-BE49-F238E27FC236}">
                    <a16:creationId xmlns:a16="http://schemas.microsoft.com/office/drawing/2014/main" xmlns="" id="{FFAB48CD-CB14-496F-806A-8F40851A9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" y="916"/>
                <a:ext cx="4242" cy="2985"/>
              </a:xfrm>
              <a:prstGeom prst="horizontalScroll">
                <a:avLst>
                  <a:gd name="adj" fmla="val 12500"/>
                </a:avLst>
              </a:prstGeom>
              <a:solidFill>
                <a:srgbClr val="CCFFCC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b="1" dirty="0" err="1" smtClean="0"/>
                  <a:t>Học</a:t>
                </a:r>
                <a:r>
                  <a:rPr lang="en-US" altLang="en-US" b="1" dirty="0">
                    <a:latin typeface=".VnTime" panose="020B7200000000000000" pitchFamily="34" charset="0"/>
                  </a:rPr>
                  <a:t> </a:t>
                </a:r>
                <a:r>
                  <a:rPr lang="en-US" altLang="en-US" b="1" dirty="0" err="1" smtClean="0"/>
                  <a:t>thuộc</a:t>
                </a:r>
                <a:r>
                  <a:rPr lang="en-US" altLang="en-US" b="1" dirty="0" smtClean="0"/>
                  <a:t> </a:t>
                </a:r>
                <a:r>
                  <a:rPr lang="en-US" altLang="en-US" b="1" dirty="0" err="1"/>
                  <a:t>nội</a:t>
                </a:r>
                <a:r>
                  <a:rPr lang="en-US" altLang="en-US" b="1" dirty="0"/>
                  <a:t> dung </a:t>
                </a:r>
                <a:r>
                  <a:rPr lang="en-US" altLang="en-US" b="1" dirty="0" err="1"/>
                  <a:t>bài</a:t>
                </a:r>
                <a:r>
                  <a:rPr lang="en-US" altLang="en-US" b="1" dirty="0"/>
                  <a:t> </a:t>
                </a:r>
                <a:r>
                  <a:rPr lang="en-US" altLang="en-US" b="1" dirty="0" err="1" smtClean="0"/>
                  <a:t>học</a:t>
                </a:r>
                <a:r>
                  <a:rPr lang="en-US" altLang="en-US" b="1" dirty="0" smtClean="0"/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b="1" dirty="0" err="1" smtClean="0"/>
                  <a:t>Ôn</a:t>
                </a:r>
                <a:r>
                  <a:rPr lang="en-US" altLang="en-US" b="1" dirty="0" smtClean="0"/>
                  <a:t> </a:t>
                </a:r>
                <a:r>
                  <a:rPr lang="en-US" altLang="en-US" b="1" dirty="0" err="1" smtClean="0"/>
                  <a:t>lại</a:t>
                </a:r>
                <a:r>
                  <a:rPr lang="en-US" altLang="en-US" b="1" dirty="0" smtClean="0"/>
                  <a:t> </a:t>
                </a:r>
                <a:r>
                  <a:rPr lang="en-US" altLang="en-US" b="1" dirty="0" err="1" smtClean="0"/>
                  <a:t>bài</a:t>
                </a:r>
                <a:r>
                  <a:rPr lang="en-US" altLang="en-US" b="1" dirty="0" smtClean="0"/>
                  <a:t> 13,14,15 </a:t>
                </a:r>
                <a:r>
                  <a:rPr lang="en-US" altLang="en-US" b="1" dirty="0" err="1" smtClean="0"/>
                  <a:t>kiểm</a:t>
                </a:r>
                <a:r>
                  <a:rPr lang="en-US" altLang="en-US" b="1" dirty="0" smtClean="0"/>
                  <a:t> </a:t>
                </a:r>
                <a:r>
                  <a:rPr lang="en-US" altLang="en-US" b="1" dirty="0" err="1" smtClean="0"/>
                  <a:t>tra</a:t>
                </a:r>
                <a:r>
                  <a:rPr lang="en-US" altLang="en-US" b="1" dirty="0" smtClean="0"/>
                  <a:t> </a:t>
                </a:r>
                <a:r>
                  <a:rPr lang="en-US" altLang="en-US" b="1" dirty="0" err="1" smtClean="0"/>
                  <a:t>thường</a:t>
                </a:r>
                <a:r>
                  <a:rPr lang="en-US" altLang="en-US" b="1" dirty="0" smtClean="0"/>
                  <a:t> </a:t>
                </a:r>
                <a:r>
                  <a:rPr lang="en-US" altLang="en-US" b="1" dirty="0" err="1" smtClean="0"/>
                  <a:t>xuyên</a:t>
                </a:r>
                <a:r>
                  <a:rPr lang="en-US" altLang="en-US" b="1" dirty="0" smtClean="0"/>
                  <a:t> </a:t>
                </a:r>
              </a:p>
              <a:p>
                <a:pPr marL="457200" lvl="1" indent="0">
                  <a:lnSpc>
                    <a:spcPct val="150000"/>
                  </a:lnSpc>
                </a:pPr>
                <a:r>
                  <a:rPr lang="en-US" altLang="en-US" b="1" dirty="0"/>
                  <a:t> </a:t>
                </a:r>
                <a:r>
                  <a:rPr lang="en-US" altLang="en-US" b="1" dirty="0" smtClean="0"/>
                  <a:t>    </a:t>
                </a:r>
                <a:r>
                  <a:rPr lang="en-US" altLang="en-US" b="1" dirty="0" smtClean="0"/>
                  <a:t>(</a:t>
                </a:r>
                <a:r>
                  <a:rPr lang="en-US" altLang="en-US" b="1" dirty="0" err="1" smtClean="0"/>
                  <a:t>tuần</a:t>
                </a:r>
                <a:r>
                  <a:rPr lang="en-US" altLang="en-US" b="1" dirty="0" smtClean="0"/>
                  <a:t> </a:t>
                </a:r>
                <a:r>
                  <a:rPr lang="en-US" altLang="en-US" b="1" dirty="0" err="1" smtClean="0"/>
                  <a:t>từ</a:t>
                </a:r>
                <a:r>
                  <a:rPr lang="en-US" altLang="en-US" b="1" dirty="0" smtClean="0"/>
                  <a:t> 28/2 </a:t>
                </a:r>
                <a:r>
                  <a:rPr lang="en-US" altLang="en-US" b="1" dirty="0" err="1" smtClean="0"/>
                  <a:t>đến</a:t>
                </a:r>
                <a:r>
                  <a:rPr lang="en-US" altLang="en-US" b="1" dirty="0" smtClean="0"/>
                  <a:t> 5/3/2022)</a:t>
                </a:r>
                <a:endParaRPr lang="en-US" altLang="en-US" b="1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b="1" dirty="0" err="1"/>
                  <a:t>Làm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các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bài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tập</a:t>
                </a:r>
                <a:r>
                  <a:rPr lang="en-US" altLang="en-US" b="1" dirty="0"/>
                  <a:t> </a:t>
                </a:r>
                <a:r>
                  <a:rPr lang="en-US" altLang="en-US" b="1" dirty="0" err="1" smtClean="0"/>
                  <a:t>trang</a:t>
                </a:r>
                <a:r>
                  <a:rPr lang="en-US" altLang="en-US" b="1" dirty="0" smtClean="0"/>
                  <a:t> 46,47 </a:t>
                </a:r>
                <a:r>
                  <a:rPr lang="en-US" altLang="en-US" b="1" dirty="0" err="1"/>
                  <a:t>trong</a:t>
                </a:r>
                <a:r>
                  <a:rPr lang="en-US" altLang="en-US" b="1" dirty="0"/>
                  <a:t> SGK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b="1" dirty="0" err="1"/>
                  <a:t>Chuẩn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bị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bài</a:t>
                </a:r>
                <a:r>
                  <a:rPr lang="en-US" altLang="en-US" b="1" dirty="0"/>
                  <a:t> </a:t>
                </a:r>
                <a:r>
                  <a:rPr lang="en-US" altLang="en-US" b="1" dirty="0" smtClean="0"/>
                  <a:t>17 </a:t>
                </a:r>
                <a:endParaRPr lang="en-US" altLang="en-US" b="1" dirty="0"/>
              </a:p>
            </p:txBody>
          </p:sp>
          <p:sp>
            <p:nvSpPr>
              <p:cNvPr id="62527" name="Rectangle 5">
                <a:extLst>
                  <a:ext uri="{FF2B5EF4-FFF2-40B4-BE49-F238E27FC236}">
                    <a16:creationId xmlns:a16="http://schemas.microsoft.com/office/drawing/2014/main" xmlns="" id="{9B8FDD19-D229-4351-B228-578A6746F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59"/>
                <a:ext cx="360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endParaRPr lang="en-US" altLang="en-US" sz="2000" b="1" i="1">
                  <a:solidFill>
                    <a:schemeClr val="bg1"/>
                  </a:solidFill>
                  <a:latin typeface=".VnTime" panose="020B7200000000000000" pitchFamily="34" charset="0"/>
                </a:endParaRPr>
              </a:p>
            </p:txBody>
          </p:sp>
        </p:grpSp>
        <p:grpSp>
          <p:nvGrpSpPr>
            <p:cNvPr id="62469" name="Group 6">
              <a:extLst>
                <a:ext uri="{FF2B5EF4-FFF2-40B4-BE49-F238E27FC236}">
                  <a16:creationId xmlns:a16="http://schemas.microsoft.com/office/drawing/2014/main" xmlns="" id="{2F15A350-88F8-4789-BC86-B4D3CAEDA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" y="1744"/>
              <a:ext cx="2399" cy="2559"/>
              <a:chOff x="96" y="1536"/>
              <a:chExt cx="2613" cy="2711"/>
            </a:xfrm>
          </p:grpSpPr>
          <p:grpSp>
            <p:nvGrpSpPr>
              <p:cNvPr id="62470" name="Group 7">
                <a:extLst>
                  <a:ext uri="{FF2B5EF4-FFF2-40B4-BE49-F238E27FC236}">
                    <a16:creationId xmlns:a16="http://schemas.microsoft.com/office/drawing/2014/main" xmlns="" id="{8A419FF4-36BD-47B4-9DED-2CF8F8AA76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912446">
                <a:off x="156" y="1476"/>
                <a:ext cx="768" cy="888"/>
                <a:chOff x="144" y="504"/>
                <a:chExt cx="1512" cy="1488"/>
              </a:xfrm>
            </p:grpSpPr>
            <p:sp>
              <p:nvSpPr>
                <p:cNvPr id="62520" name="Freeform 8">
                  <a:extLst>
                    <a:ext uri="{FF2B5EF4-FFF2-40B4-BE49-F238E27FC236}">
                      <a16:creationId xmlns:a16="http://schemas.microsoft.com/office/drawing/2014/main" xmlns="" id="{E780AFB4-5EB2-49A5-813F-60D91AD86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018420">
                  <a:off x="108" y="960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1" name="Freeform 9">
                  <a:extLst>
                    <a:ext uri="{FF2B5EF4-FFF2-40B4-BE49-F238E27FC236}">
                      <a16:creationId xmlns:a16="http://schemas.microsoft.com/office/drawing/2014/main" xmlns="" id="{E8EBE8D3-B321-4922-B303-21121ABEB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" y="50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2" name="Freeform 10">
                  <a:extLst>
                    <a:ext uri="{FF2B5EF4-FFF2-40B4-BE49-F238E27FC236}">
                      <a16:creationId xmlns:a16="http://schemas.microsoft.com/office/drawing/2014/main" xmlns="" id="{607CACBC-6BCB-4BBE-AB4F-B56518A17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651646">
                  <a:off x="876" y="61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3" name="Freeform 11">
                  <a:extLst>
                    <a:ext uri="{FF2B5EF4-FFF2-40B4-BE49-F238E27FC236}">
                      <a16:creationId xmlns:a16="http://schemas.microsoft.com/office/drawing/2014/main" xmlns="" id="{A15671F3-9D32-433B-AEE9-684EC54B2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016108">
                  <a:off x="972" y="109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4" name="Freeform 12">
                  <a:extLst>
                    <a:ext uri="{FF2B5EF4-FFF2-40B4-BE49-F238E27FC236}">
                      <a16:creationId xmlns:a16="http://schemas.microsoft.com/office/drawing/2014/main" xmlns="" id="{D130D87A-93AE-4E17-AA4F-E21DDBB97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0025304">
                  <a:off x="528" y="134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5" name="Oval 13" descr="Large confetti">
                  <a:extLst>
                    <a:ext uri="{FF2B5EF4-FFF2-40B4-BE49-F238E27FC236}">
                      <a16:creationId xmlns:a16="http://schemas.microsoft.com/office/drawing/2014/main" xmlns="" id="{4ED018A2-0DF7-4912-A486-B50934CE8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336" cy="384"/>
                </a:xfrm>
                <a:prstGeom prst="ellipse">
                  <a:avLst/>
                </a:prstGeom>
                <a:pattFill prst="lgConfetti">
                  <a:fgClr>
                    <a:srgbClr val="CCCC00"/>
                  </a:fgClr>
                  <a:bgClr>
                    <a:schemeClr val="tx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62471" name="Freeform 14">
                <a:extLst>
                  <a:ext uri="{FF2B5EF4-FFF2-40B4-BE49-F238E27FC236}">
                    <a16:creationId xmlns:a16="http://schemas.microsoft.com/office/drawing/2014/main" xmlns="" id="{F3E6BD39-DE9A-4CDC-95C1-4236C17B4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" y="2256"/>
                <a:ext cx="192" cy="1536"/>
              </a:xfrm>
              <a:custGeom>
                <a:avLst/>
                <a:gdLst>
                  <a:gd name="T0" fmla="*/ 48 w 192"/>
                  <a:gd name="T1" fmla="*/ 0 h 1536"/>
                  <a:gd name="T2" fmla="*/ 0 w 192"/>
                  <a:gd name="T3" fmla="*/ 240 h 1536"/>
                  <a:gd name="T4" fmla="*/ 0 w 192"/>
                  <a:gd name="T5" fmla="*/ 480 h 1536"/>
                  <a:gd name="T6" fmla="*/ 48 w 192"/>
                  <a:gd name="T7" fmla="*/ 576 h 1536"/>
                  <a:gd name="T8" fmla="*/ 144 w 192"/>
                  <a:gd name="T9" fmla="*/ 720 h 1536"/>
                  <a:gd name="T10" fmla="*/ 180 w 192"/>
                  <a:gd name="T11" fmla="*/ 840 h 1536"/>
                  <a:gd name="T12" fmla="*/ 192 w 192"/>
                  <a:gd name="T13" fmla="*/ 984 h 1536"/>
                  <a:gd name="T14" fmla="*/ 192 w 192"/>
                  <a:gd name="T15" fmla="*/ 1056 h 1536"/>
                  <a:gd name="T16" fmla="*/ 192 w 192"/>
                  <a:gd name="T17" fmla="*/ 1152 h 1536"/>
                  <a:gd name="T18" fmla="*/ 144 w 192"/>
                  <a:gd name="T19" fmla="*/ 1392 h 1536"/>
                  <a:gd name="T20" fmla="*/ 96 w 192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2" h="1536">
                    <a:moveTo>
                      <a:pt x="48" y="0"/>
                    </a:moveTo>
                    <a:lnTo>
                      <a:pt x="0" y="240"/>
                    </a:lnTo>
                    <a:lnTo>
                      <a:pt x="0" y="480"/>
                    </a:lnTo>
                    <a:lnTo>
                      <a:pt x="48" y="576"/>
                    </a:lnTo>
                    <a:lnTo>
                      <a:pt x="144" y="720"/>
                    </a:lnTo>
                    <a:lnTo>
                      <a:pt x="180" y="840"/>
                    </a:lnTo>
                    <a:lnTo>
                      <a:pt x="192" y="984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44" y="1392"/>
                    </a:lnTo>
                    <a:lnTo>
                      <a:pt x="96" y="1536"/>
                    </a:ln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2" name="Freeform 15">
                <a:extLst>
                  <a:ext uri="{FF2B5EF4-FFF2-40B4-BE49-F238E27FC236}">
                    <a16:creationId xmlns:a16="http://schemas.microsoft.com/office/drawing/2014/main" xmlns="" id="{1CD61737-B2F3-424B-A1DC-3B6A50F32A9E}"/>
                  </a:ext>
                </a:extLst>
              </p:cNvPr>
              <p:cNvSpPr>
                <a:spLocks/>
              </p:cNvSpPr>
              <p:nvPr/>
            </p:nvSpPr>
            <p:spPr bwMode="auto">
              <a:xfrm rot="-3514978">
                <a:off x="216" y="3072"/>
                <a:ext cx="288" cy="432"/>
              </a:xfrm>
              <a:custGeom>
                <a:avLst/>
                <a:gdLst>
                  <a:gd name="T0" fmla="*/ 165 w 336"/>
                  <a:gd name="T1" fmla="*/ 432 h 816"/>
                  <a:gd name="T2" fmla="*/ 41 w 336"/>
                  <a:gd name="T3" fmla="*/ 407 h 816"/>
                  <a:gd name="T4" fmla="*/ 0 w 336"/>
                  <a:gd name="T5" fmla="*/ 330 h 816"/>
                  <a:gd name="T6" fmla="*/ 0 w 336"/>
                  <a:gd name="T7" fmla="*/ 254 h 816"/>
                  <a:gd name="T8" fmla="*/ 41 w 336"/>
                  <a:gd name="T9" fmla="*/ 178 h 816"/>
                  <a:gd name="T10" fmla="*/ 165 w 336"/>
                  <a:gd name="T11" fmla="*/ 51 h 816"/>
                  <a:gd name="T12" fmla="*/ 247 w 336"/>
                  <a:gd name="T13" fmla="*/ 0 h 816"/>
                  <a:gd name="T14" fmla="*/ 288 w 336"/>
                  <a:gd name="T15" fmla="*/ 102 h 816"/>
                  <a:gd name="T16" fmla="*/ 288 w 336"/>
                  <a:gd name="T17" fmla="*/ 178 h 816"/>
                  <a:gd name="T18" fmla="*/ 288 w 336"/>
                  <a:gd name="T19" fmla="*/ 254 h 816"/>
                  <a:gd name="T20" fmla="*/ 288 w 336"/>
                  <a:gd name="T21" fmla="*/ 305 h 816"/>
                  <a:gd name="T22" fmla="*/ 247 w 336"/>
                  <a:gd name="T23" fmla="*/ 381 h 816"/>
                  <a:gd name="T24" fmla="*/ 165 w 336"/>
                  <a:gd name="T25" fmla="*/ 432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3" name="Freeform 16">
                <a:extLst>
                  <a:ext uri="{FF2B5EF4-FFF2-40B4-BE49-F238E27FC236}">
                    <a16:creationId xmlns:a16="http://schemas.microsoft.com/office/drawing/2014/main" xmlns="" id="{2D0123C3-7D25-4BB2-A59C-F3E1925C97A0}"/>
                  </a:ext>
                </a:extLst>
              </p:cNvPr>
              <p:cNvSpPr>
                <a:spLocks/>
              </p:cNvSpPr>
              <p:nvPr/>
            </p:nvSpPr>
            <p:spPr bwMode="auto">
              <a:xfrm rot="-3514978">
                <a:off x="317" y="3081"/>
                <a:ext cx="128" cy="401"/>
              </a:xfrm>
              <a:custGeom>
                <a:avLst/>
                <a:gdLst>
                  <a:gd name="T0" fmla="*/ 0 w 96"/>
                  <a:gd name="T1" fmla="*/ 401 h 480"/>
                  <a:gd name="T2" fmla="*/ 64 w 96"/>
                  <a:gd name="T3" fmla="*/ 241 h 480"/>
                  <a:gd name="T4" fmla="*/ 64 w 96"/>
                  <a:gd name="T5" fmla="*/ 160 h 480"/>
                  <a:gd name="T6" fmla="*/ 1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17">
                <a:extLst>
                  <a:ext uri="{FF2B5EF4-FFF2-40B4-BE49-F238E27FC236}">
                    <a16:creationId xmlns:a16="http://schemas.microsoft.com/office/drawing/2014/main" xmlns="" id="{F0B0CCB6-6755-4D85-B9E0-A21B96B8C6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3514978">
                <a:off x="337" y="3157"/>
                <a:ext cx="128" cy="124"/>
              </a:xfrm>
              <a:custGeom>
                <a:avLst/>
                <a:gdLst>
                  <a:gd name="T0" fmla="*/ 0 w 96"/>
                  <a:gd name="T1" fmla="*/ 124 h 480"/>
                  <a:gd name="T2" fmla="*/ 64 w 96"/>
                  <a:gd name="T3" fmla="*/ 74 h 480"/>
                  <a:gd name="T4" fmla="*/ 64 w 96"/>
                  <a:gd name="T5" fmla="*/ 50 h 480"/>
                  <a:gd name="T6" fmla="*/ 1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Freeform 18">
                <a:extLst>
                  <a:ext uri="{FF2B5EF4-FFF2-40B4-BE49-F238E27FC236}">
                    <a16:creationId xmlns:a16="http://schemas.microsoft.com/office/drawing/2014/main" xmlns="" id="{08DE1FB8-7DF1-4979-802A-2677D68313ED}"/>
                  </a:ext>
                </a:extLst>
              </p:cNvPr>
              <p:cNvSpPr>
                <a:spLocks/>
              </p:cNvSpPr>
              <p:nvPr/>
            </p:nvSpPr>
            <p:spPr bwMode="auto">
              <a:xfrm rot="-3514978">
                <a:off x="342" y="3244"/>
                <a:ext cx="64" cy="216"/>
              </a:xfrm>
              <a:custGeom>
                <a:avLst/>
                <a:gdLst>
                  <a:gd name="T0" fmla="*/ 64 w 96"/>
                  <a:gd name="T1" fmla="*/ 216 h 336"/>
                  <a:gd name="T2" fmla="*/ 8 w 96"/>
                  <a:gd name="T3" fmla="*/ 170 h 336"/>
                  <a:gd name="T4" fmla="*/ 48 w 96"/>
                  <a:gd name="T5" fmla="*/ 123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Freeform 19">
                <a:extLst>
                  <a:ext uri="{FF2B5EF4-FFF2-40B4-BE49-F238E27FC236}">
                    <a16:creationId xmlns:a16="http://schemas.microsoft.com/office/drawing/2014/main" xmlns="" id="{CC2E4885-0DD3-4084-959F-A5653D1F5A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3514978">
                <a:off x="290" y="3164"/>
                <a:ext cx="16" cy="154"/>
              </a:xfrm>
              <a:custGeom>
                <a:avLst/>
                <a:gdLst>
                  <a:gd name="T0" fmla="*/ 16 w 24"/>
                  <a:gd name="T1" fmla="*/ 154 h 240"/>
                  <a:gd name="T2" fmla="*/ 0 w 24"/>
                  <a:gd name="T3" fmla="*/ 92 h 240"/>
                  <a:gd name="T4" fmla="*/ 0 w 24"/>
                  <a:gd name="T5" fmla="*/ 62 h 240"/>
                  <a:gd name="T6" fmla="*/ 16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Freeform 20">
                <a:extLst>
                  <a:ext uri="{FF2B5EF4-FFF2-40B4-BE49-F238E27FC236}">
                    <a16:creationId xmlns:a16="http://schemas.microsoft.com/office/drawing/2014/main" xmlns="" id="{9A713BC4-4997-4922-BA58-0B14D425A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" y="3420"/>
                <a:ext cx="60" cy="96"/>
              </a:xfrm>
              <a:custGeom>
                <a:avLst/>
                <a:gdLst>
                  <a:gd name="T0" fmla="*/ 0 w 60"/>
                  <a:gd name="T1" fmla="*/ 0 h 96"/>
                  <a:gd name="T2" fmla="*/ 48 w 60"/>
                  <a:gd name="T3" fmla="*/ 96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" h="96">
                    <a:moveTo>
                      <a:pt x="0" y="0"/>
                    </a:moveTo>
                    <a:cubicBezTo>
                      <a:pt x="60" y="20"/>
                      <a:pt x="48" y="36"/>
                      <a:pt x="48" y="96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8" name="Group 21">
                <a:extLst>
                  <a:ext uri="{FF2B5EF4-FFF2-40B4-BE49-F238E27FC236}">
                    <a16:creationId xmlns:a16="http://schemas.microsoft.com/office/drawing/2014/main" xmlns="" id="{A637DA99-04D9-4C27-9ABD-C6213B76B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96"/>
                <a:ext cx="288" cy="528"/>
                <a:chOff x="480" y="2496"/>
                <a:chExt cx="288" cy="528"/>
              </a:xfrm>
            </p:grpSpPr>
            <p:sp>
              <p:nvSpPr>
                <p:cNvPr id="62514" name="Freeform 22">
                  <a:extLst>
                    <a:ext uri="{FF2B5EF4-FFF2-40B4-BE49-F238E27FC236}">
                      <a16:creationId xmlns:a16="http://schemas.microsoft.com/office/drawing/2014/main" xmlns="" id="{10005D34-7DD3-40F0-9AE3-955F51CCF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496"/>
                  <a:ext cx="288" cy="432"/>
                </a:xfrm>
                <a:custGeom>
                  <a:avLst/>
                  <a:gdLst>
                    <a:gd name="T0" fmla="*/ 165 w 336"/>
                    <a:gd name="T1" fmla="*/ 432 h 816"/>
                    <a:gd name="T2" fmla="*/ 41 w 336"/>
                    <a:gd name="T3" fmla="*/ 407 h 816"/>
                    <a:gd name="T4" fmla="*/ 0 w 336"/>
                    <a:gd name="T5" fmla="*/ 330 h 816"/>
                    <a:gd name="T6" fmla="*/ 0 w 336"/>
                    <a:gd name="T7" fmla="*/ 254 h 816"/>
                    <a:gd name="T8" fmla="*/ 41 w 336"/>
                    <a:gd name="T9" fmla="*/ 178 h 816"/>
                    <a:gd name="T10" fmla="*/ 165 w 336"/>
                    <a:gd name="T11" fmla="*/ 51 h 816"/>
                    <a:gd name="T12" fmla="*/ 247 w 336"/>
                    <a:gd name="T13" fmla="*/ 0 h 816"/>
                    <a:gd name="T14" fmla="*/ 288 w 336"/>
                    <a:gd name="T15" fmla="*/ 102 h 816"/>
                    <a:gd name="T16" fmla="*/ 288 w 336"/>
                    <a:gd name="T17" fmla="*/ 178 h 816"/>
                    <a:gd name="T18" fmla="*/ 288 w 336"/>
                    <a:gd name="T19" fmla="*/ 254 h 816"/>
                    <a:gd name="T20" fmla="*/ 288 w 336"/>
                    <a:gd name="T21" fmla="*/ 305 h 816"/>
                    <a:gd name="T22" fmla="*/ 247 w 336"/>
                    <a:gd name="T23" fmla="*/ 381 h 816"/>
                    <a:gd name="T24" fmla="*/ 165 w 336"/>
                    <a:gd name="T25" fmla="*/ 432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5" name="Freeform 23">
                  <a:extLst>
                    <a:ext uri="{FF2B5EF4-FFF2-40B4-BE49-F238E27FC236}">
                      <a16:creationId xmlns:a16="http://schemas.microsoft.com/office/drawing/2014/main" xmlns="" id="{D8F37472-0907-4175-AA70-EBB028D82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2527"/>
                  <a:ext cx="128" cy="401"/>
                </a:xfrm>
                <a:custGeom>
                  <a:avLst/>
                  <a:gdLst>
                    <a:gd name="T0" fmla="*/ 0 w 96"/>
                    <a:gd name="T1" fmla="*/ 401 h 480"/>
                    <a:gd name="T2" fmla="*/ 64 w 96"/>
                    <a:gd name="T3" fmla="*/ 241 h 480"/>
                    <a:gd name="T4" fmla="*/ 64 w 96"/>
                    <a:gd name="T5" fmla="*/ 16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6" name="Freeform 24">
                  <a:extLst>
                    <a:ext uri="{FF2B5EF4-FFF2-40B4-BE49-F238E27FC236}">
                      <a16:creationId xmlns:a16="http://schemas.microsoft.com/office/drawing/2014/main" xmlns="" id="{28D5A910-6173-4243-B18B-48A5F53EE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" y="2650"/>
                  <a:ext cx="128" cy="124"/>
                </a:xfrm>
                <a:custGeom>
                  <a:avLst/>
                  <a:gdLst>
                    <a:gd name="T0" fmla="*/ 0 w 96"/>
                    <a:gd name="T1" fmla="*/ 124 h 480"/>
                    <a:gd name="T2" fmla="*/ 64 w 96"/>
                    <a:gd name="T3" fmla="*/ 74 h 480"/>
                    <a:gd name="T4" fmla="*/ 64 w 96"/>
                    <a:gd name="T5" fmla="*/ 5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7" name="Freeform 25">
                  <a:extLst>
                    <a:ext uri="{FF2B5EF4-FFF2-40B4-BE49-F238E27FC236}">
                      <a16:creationId xmlns:a16="http://schemas.microsoft.com/office/drawing/2014/main" xmlns="" id="{C3BD85C8-AE77-4231-9511-3E1BE6A97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" y="2650"/>
                  <a:ext cx="64" cy="216"/>
                </a:xfrm>
                <a:custGeom>
                  <a:avLst/>
                  <a:gdLst>
                    <a:gd name="T0" fmla="*/ 64 w 96"/>
                    <a:gd name="T1" fmla="*/ 216 h 336"/>
                    <a:gd name="T2" fmla="*/ 8 w 96"/>
                    <a:gd name="T3" fmla="*/ 170 h 336"/>
                    <a:gd name="T4" fmla="*/ 48 w 96"/>
                    <a:gd name="T5" fmla="*/ 12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8" name="Freeform 26">
                  <a:extLst>
                    <a:ext uri="{FF2B5EF4-FFF2-40B4-BE49-F238E27FC236}">
                      <a16:creationId xmlns:a16="http://schemas.microsoft.com/office/drawing/2014/main" xmlns="" id="{11C8645A-3059-4A33-AD90-A15F50A2B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2558"/>
                  <a:ext cx="16" cy="154"/>
                </a:xfrm>
                <a:custGeom>
                  <a:avLst/>
                  <a:gdLst>
                    <a:gd name="T0" fmla="*/ 16 w 24"/>
                    <a:gd name="T1" fmla="*/ 154 h 240"/>
                    <a:gd name="T2" fmla="*/ 0 w 24"/>
                    <a:gd name="T3" fmla="*/ 92 h 240"/>
                    <a:gd name="T4" fmla="*/ 0 w 24"/>
                    <a:gd name="T5" fmla="*/ 62 h 240"/>
                    <a:gd name="T6" fmla="*/ 16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9" name="Freeform 27">
                  <a:extLst>
                    <a:ext uri="{FF2B5EF4-FFF2-40B4-BE49-F238E27FC236}">
                      <a16:creationId xmlns:a16="http://schemas.microsoft.com/office/drawing/2014/main" xmlns="" id="{145C4F3E-DD05-453B-AEDE-D2A2CBC40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28" y="2928"/>
                  <a:ext cx="47" cy="96"/>
                </a:xfrm>
                <a:custGeom>
                  <a:avLst/>
                  <a:gdLst>
                    <a:gd name="T0" fmla="*/ 8 w 72"/>
                    <a:gd name="T1" fmla="*/ 0 h 192"/>
                    <a:gd name="T2" fmla="*/ 0 w 72"/>
                    <a:gd name="T3" fmla="*/ 96 h 19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2" h="192">
                      <a:moveTo>
                        <a:pt x="12" y="0"/>
                      </a:moveTo>
                      <a:cubicBezTo>
                        <a:pt x="24" y="48"/>
                        <a:pt x="72" y="192"/>
                        <a:pt x="0" y="192"/>
                      </a:cubicBezTo>
                    </a:path>
                  </a:pathLst>
                </a:custGeom>
                <a:noFill/>
                <a:ln w="571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9" name="Group 28">
                <a:extLst>
                  <a:ext uri="{FF2B5EF4-FFF2-40B4-BE49-F238E27FC236}">
                    <a16:creationId xmlns:a16="http://schemas.microsoft.com/office/drawing/2014/main" xmlns="" id="{EE69645E-E91B-4526-B486-0D9B8F5210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680742">
                <a:off x="873" y="2885"/>
                <a:ext cx="769" cy="1526"/>
                <a:chOff x="144" y="2266"/>
                <a:chExt cx="769" cy="1526"/>
              </a:xfrm>
            </p:grpSpPr>
            <p:sp>
              <p:nvSpPr>
                <p:cNvPr id="62501" name="Freeform 29">
                  <a:extLst>
                    <a:ext uri="{FF2B5EF4-FFF2-40B4-BE49-F238E27FC236}">
                      <a16:creationId xmlns:a16="http://schemas.microsoft.com/office/drawing/2014/main" xmlns="" id="{B4581205-08E5-44F9-B8A7-4DAA167CE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75" y="2266"/>
                  <a:ext cx="338" cy="1526"/>
                </a:xfrm>
                <a:custGeom>
                  <a:avLst/>
                  <a:gdLst>
                    <a:gd name="T0" fmla="*/ 48 w 192"/>
                    <a:gd name="T1" fmla="*/ 0 h 1536"/>
                    <a:gd name="T2" fmla="*/ 0 w 192"/>
                    <a:gd name="T3" fmla="*/ 240 h 1536"/>
                    <a:gd name="T4" fmla="*/ 0 w 192"/>
                    <a:gd name="T5" fmla="*/ 480 h 1536"/>
                    <a:gd name="T6" fmla="*/ 48 w 192"/>
                    <a:gd name="T7" fmla="*/ 576 h 1536"/>
                    <a:gd name="T8" fmla="*/ 144 w 192"/>
                    <a:gd name="T9" fmla="*/ 720 h 1536"/>
                    <a:gd name="T10" fmla="*/ 180 w 192"/>
                    <a:gd name="T11" fmla="*/ 840 h 1536"/>
                    <a:gd name="T12" fmla="*/ 192 w 192"/>
                    <a:gd name="T13" fmla="*/ 984 h 1536"/>
                    <a:gd name="T14" fmla="*/ 192 w 192"/>
                    <a:gd name="T15" fmla="*/ 1056 h 1536"/>
                    <a:gd name="T16" fmla="*/ 192 w 192"/>
                    <a:gd name="T17" fmla="*/ 1152 h 1536"/>
                    <a:gd name="T18" fmla="*/ 144 w 192"/>
                    <a:gd name="T19" fmla="*/ 1392 h 1536"/>
                    <a:gd name="T20" fmla="*/ 96 w 192"/>
                    <a:gd name="T21" fmla="*/ 1536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1536">
                      <a:moveTo>
                        <a:pt x="48" y="0"/>
                      </a:moveTo>
                      <a:lnTo>
                        <a:pt x="0" y="240"/>
                      </a:lnTo>
                      <a:lnTo>
                        <a:pt x="0" y="480"/>
                      </a:lnTo>
                      <a:lnTo>
                        <a:pt x="48" y="576"/>
                      </a:lnTo>
                      <a:lnTo>
                        <a:pt x="144" y="720"/>
                      </a:lnTo>
                      <a:lnTo>
                        <a:pt x="180" y="840"/>
                      </a:lnTo>
                      <a:lnTo>
                        <a:pt x="192" y="984"/>
                      </a:lnTo>
                      <a:lnTo>
                        <a:pt x="192" y="1056"/>
                      </a:lnTo>
                      <a:lnTo>
                        <a:pt x="192" y="1152"/>
                      </a:lnTo>
                      <a:lnTo>
                        <a:pt x="144" y="1392"/>
                      </a:lnTo>
                      <a:lnTo>
                        <a:pt x="96" y="1536"/>
                      </a:lnTo>
                    </a:path>
                  </a:pathLst>
                </a:custGeom>
                <a:noFill/>
                <a:ln w="3810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2" name="Freeform 30">
                  <a:extLst>
                    <a:ext uri="{FF2B5EF4-FFF2-40B4-BE49-F238E27FC236}">
                      <a16:creationId xmlns:a16="http://schemas.microsoft.com/office/drawing/2014/main" xmlns="" id="{A0BFCFCC-DAC7-4C56-A05C-9BB869652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2576"/>
                  <a:ext cx="288" cy="432"/>
                </a:xfrm>
                <a:custGeom>
                  <a:avLst/>
                  <a:gdLst>
                    <a:gd name="T0" fmla="*/ 165 w 336"/>
                    <a:gd name="T1" fmla="*/ 432 h 816"/>
                    <a:gd name="T2" fmla="*/ 41 w 336"/>
                    <a:gd name="T3" fmla="*/ 407 h 816"/>
                    <a:gd name="T4" fmla="*/ 0 w 336"/>
                    <a:gd name="T5" fmla="*/ 330 h 816"/>
                    <a:gd name="T6" fmla="*/ 0 w 336"/>
                    <a:gd name="T7" fmla="*/ 254 h 816"/>
                    <a:gd name="T8" fmla="*/ 41 w 336"/>
                    <a:gd name="T9" fmla="*/ 178 h 816"/>
                    <a:gd name="T10" fmla="*/ 165 w 336"/>
                    <a:gd name="T11" fmla="*/ 51 h 816"/>
                    <a:gd name="T12" fmla="*/ 247 w 336"/>
                    <a:gd name="T13" fmla="*/ 0 h 816"/>
                    <a:gd name="T14" fmla="*/ 288 w 336"/>
                    <a:gd name="T15" fmla="*/ 102 h 816"/>
                    <a:gd name="T16" fmla="*/ 288 w 336"/>
                    <a:gd name="T17" fmla="*/ 178 h 816"/>
                    <a:gd name="T18" fmla="*/ 288 w 336"/>
                    <a:gd name="T19" fmla="*/ 254 h 816"/>
                    <a:gd name="T20" fmla="*/ 288 w 336"/>
                    <a:gd name="T21" fmla="*/ 305 h 816"/>
                    <a:gd name="T22" fmla="*/ 247 w 336"/>
                    <a:gd name="T23" fmla="*/ 381 h 816"/>
                    <a:gd name="T24" fmla="*/ 165 w 336"/>
                    <a:gd name="T25" fmla="*/ 432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3" name="Freeform 31">
                  <a:extLst>
                    <a:ext uri="{FF2B5EF4-FFF2-40B4-BE49-F238E27FC236}">
                      <a16:creationId xmlns:a16="http://schemas.microsoft.com/office/drawing/2014/main" xmlns="" id="{21712E93-70C7-4370-B4D4-38ACD33AE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2527"/>
                  <a:ext cx="128" cy="401"/>
                </a:xfrm>
                <a:custGeom>
                  <a:avLst/>
                  <a:gdLst>
                    <a:gd name="T0" fmla="*/ 0 w 96"/>
                    <a:gd name="T1" fmla="*/ 401 h 480"/>
                    <a:gd name="T2" fmla="*/ 64 w 96"/>
                    <a:gd name="T3" fmla="*/ 241 h 480"/>
                    <a:gd name="T4" fmla="*/ 64 w 96"/>
                    <a:gd name="T5" fmla="*/ 16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4" name="Freeform 32">
                  <a:extLst>
                    <a:ext uri="{FF2B5EF4-FFF2-40B4-BE49-F238E27FC236}">
                      <a16:creationId xmlns:a16="http://schemas.microsoft.com/office/drawing/2014/main" xmlns="" id="{02338EE9-F0D0-48B1-B81C-1D0E1C0AD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" y="2650"/>
                  <a:ext cx="128" cy="124"/>
                </a:xfrm>
                <a:custGeom>
                  <a:avLst/>
                  <a:gdLst>
                    <a:gd name="T0" fmla="*/ 0 w 96"/>
                    <a:gd name="T1" fmla="*/ 124 h 480"/>
                    <a:gd name="T2" fmla="*/ 64 w 96"/>
                    <a:gd name="T3" fmla="*/ 74 h 480"/>
                    <a:gd name="T4" fmla="*/ 64 w 96"/>
                    <a:gd name="T5" fmla="*/ 5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5" name="Freeform 33">
                  <a:extLst>
                    <a:ext uri="{FF2B5EF4-FFF2-40B4-BE49-F238E27FC236}">
                      <a16:creationId xmlns:a16="http://schemas.microsoft.com/office/drawing/2014/main" xmlns="" id="{59CAA4BB-EF06-47A8-BADF-513B71B93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" y="2650"/>
                  <a:ext cx="64" cy="216"/>
                </a:xfrm>
                <a:custGeom>
                  <a:avLst/>
                  <a:gdLst>
                    <a:gd name="T0" fmla="*/ 64 w 96"/>
                    <a:gd name="T1" fmla="*/ 216 h 336"/>
                    <a:gd name="T2" fmla="*/ 8 w 96"/>
                    <a:gd name="T3" fmla="*/ 170 h 336"/>
                    <a:gd name="T4" fmla="*/ 48 w 96"/>
                    <a:gd name="T5" fmla="*/ 12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6" name="Freeform 34">
                  <a:extLst>
                    <a:ext uri="{FF2B5EF4-FFF2-40B4-BE49-F238E27FC236}">
                      <a16:creationId xmlns:a16="http://schemas.microsoft.com/office/drawing/2014/main" xmlns="" id="{F1227D30-8A75-4691-A9FB-68B2C4B48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2558"/>
                  <a:ext cx="16" cy="154"/>
                </a:xfrm>
                <a:custGeom>
                  <a:avLst/>
                  <a:gdLst>
                    <a:gd name="T0" fmla="*/ 16 w 24"/>
                    <a:gd name="T1" fmla="*/ 154 h 240"/>
                    <a:gd name="T2" fmla="*/ 0 w 24"/>
                    <a:gd name="T3" fmla="*/ 92 h 240"/>
                    <a:gd name="T4" fmla="*/ 0 w 24"/>
                    <a:gd name="T5" fmla="*/ 62 h 240"/>
                    <a:gd name="T6" fmla="*/ 16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7" name="Freeform 35">
                  <a:extLst>
                    <a:ext uri="{FF2B5EF4-FFF2-40B4-BE49-F238E27FC236}">
                      <a16:creationId xmlns:a16="http://schemas.microsoft.com/office/drawing/2014/main" xmlns="" id="{1B814E73-9634-44CE-8084-CAD605FAF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514978">
                  <a:off x="216" y="3072"/>
                  <a:ext cx="288" cy="432"/>
                </a:xfrm>
                <a:custGeom>
                  <a:avLst/>
                  <a:gdLst>
                    <a:gd name="T0" fmla="*/ 165 w 336"/>
                    <a:gd name="T1" fmla="*/ 432 h 816"/>
                    <a:gd name="T2" fmla="*/ 41 w 336"/>
                    <a:gd name="T3" fmla="*/ 407 h 816"/>
                    <a:gd name="T4" fmla="*/ 0 w 336"/>
                    <a:gd name="T5" fmla="*/ 330 h 816"/>
                    <a:gd name="T6" fmla="*/ 0 w 336"/>
                    <a:gd name="T7" fmla="*/ 254 h 816"/>
                    <a:gd name="T8" fmla="*/ 41 w 336"/>
                    <a:gd name="T9" fmla="*/ 178 h 816"/>
                    <a:gd name="T10" fmla="*/ 165 w 336"/>
                    <a:gd name="T11" fmla="*/ 51 h 816"/>
                    <a:gd name="T12" fmla="*/ 247 w 336"/>
                    <a:gd name="T13" fmla="*/ 0 h 816"/>
                    <a:gd name="T14" fmla="*/ 288 w 336"/>
                    <a:gd name="T15" fmla="*/ 102 h 816"/>
                    <a:gd name="T16" fmla="*/ 288 w 336"/>
                    <a:gd name="T17" fmla="*/ 178 h 816"/>
                    <a:gd name="T18" fmla="*/ 288 w 336"/>
                    <a:gd name="T19" fmla="*/ 254 h 816"/>
                    <a:gd name="T20" fmla="*/ 288 w 336"/>
                    <a:gd name="T21" fmla="*/ 305 h 816"/>
                    <a:gd name="T22" fmla="*/ 247 w 336"/>
                    <a:gd name="T23" fmla="*/ 381 h 816"/>
                    <a:gd name="T24" fmla="*/ 165 w 336"/>
                    <a:gd name="T25" fmla="*/ 432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8" name="Freeform 36">
                  <a:extLst>
                    <a:ext uri="{FF2B5EF4-FFF2-40B4-BE49-F238E27FC236}">
                      <a16:creationId xmlns:a16="http://schemas.microsoft.com/office/drawing/2014/main" xmlns="" id="{0FA16238-5DED-4212-8419-F4B52B145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514978">
                  <a:off x="317" y="3081"/>
                  <a:ext cx="128" cy="401"/>
                </a:xfrm>
                <a:custGeom>
                  <a:avLst/>
                  <a:gdLst>
                    <a:gd name="T0" fmla="*/ 0 w 96"/>
                    <a:gd name="T1" fmla="*/ 401 h 480"/>
                    <a:gd name="T2" fmla="*/ 64 w 96"/>
                    <a:gd name="T3" fmla="*/ 241 h 480"/>
                    <a:gd name="T4" fmla="*/ 64 w 96"/>
                    <a:gd name="T5" fmla="*/ 16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9" name="Freeform 37">
                  <a:extLst>
                    <a:ext uri="{FF2B5EF4-FFF2-40B4-BE49-F238E27FC236}">
                      <a16:creationId xmlns:a16="http://schemas.microsoft.com/office/drawing/2014/main" xmlns="" id="{2C537DD1-4623-406C-A5FC-C5278F4F2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514978">
                  <a:off x="337" y="3157"/>
                  <a:ext cx="128" cy="124"/>
                </a:xfrm>
                <a:custGeom>
                  <a:avLst/>
                  <a:gdLst>
                    <a:gd name="T0" fmla="*/ 0 w 96"/>
                    <a:gd name="T1" fmla="*/ 124 h 480"/>
                    <a:gd name="T2" fmla="*/ 64 w 96"/>
                    <a:gd name="T3" fmla="*/ 74 h 480"/>
                    <a:gd name="T4" fmla="*/ 64 w 96"/>
                    <a:gd name="T5" fmla="*/ 5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0" name="Freeform 38">
                  <a:extLst>
                    <a:ext uri="{FF2B5EF4-FFF2-40B4-BE49-F238E27FC236}">
                      <a16:creationId xmlns:a16="http://schemas.microsoft.com/office/drawing/2014/main" xmlns="" id="{03803613-02FB-482B-9F15-FC82D28AC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514978">
                  <a:off x="342" y="3244"/>
                  <a:ext cx="64" cy="216"/>
                </a:xfrm>
                <a:custGeom>
                  <a:avLst/>
                  <a:gdLst>
                    <a:gd name="T0" fmla="*/ 64 w 96"/>
                    <a:gd name="T1" fmla="*/ 216 h 336"/>
                    <a:gd name="T2" fmla="*/ 8 w 96"/>
                    <a:gd name="T3" fmla="*/ 170 h 336"/>
                    <a:gd name="T4" fmla="*/ 48 w 96"/>
                    <a:gd name="T5" fmla="*/ 12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1" name="Freeform 39">
                  <a:extLst>
                    <a:ext uri="{FF2B5EF4-FFF2-40B4-BE49-F238E27FC236}">
                      <a16:creationId xmlns:a16="http://schemas.microsoft.com/office/drawing/2014/main" xmlns="" id="{52E9D4C8-0EC4-4800-B4D7-923BD2082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514978">
                  <a:off x="290" y="3164"/>
                  <a:ext cx="16" cy="154"/>
                </a:xfrm>
                <a:custGeom>
                  <a:avLst/>
                  <a:gdLst>
                    <a:gd name="T0" fmla="*/ 16 w 24"/>
                    <a:gd name="T1" fmla="*/ 154 h 240"/>
                    <a:gd name="T2" fmla="*/ 0 w 24"/>
                    <a:gd name="T3" fmla="*/ 92 h 240"/>
                    <a:gd name="T4" fmla="*/ 0 w 24"/>
                    <a:gd name="T5" fmla="*/ 62 h 240"/>
                    <a:gd name="T6" fmla="*/ 16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2" name="Freeform 40">
                  <a:extLst>
                    <a:ext uri="{FF2B5EF4-FFF2-40B4-BE49-F238E27FC236}">
                      <a16:creationId xmlns:a16="http://schemas.microsoft.com/office/drawing/2014/main" xmlns="" id="{802D17B8-EB67-4882-843A-177F3F157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" y="3420"/>
                  <a:ext cx="60" cy="96"/>
                </a:xfrm>
                <a:custGeom>
                  <a:avLst/>
                  <a:gdLst>
                    <a:gd name="T0" fmla="*/ 0 w 60"/>
                    <a:gd name="T1" fmla="*/ 0 h 96"/>
                    <a:gd name="T2" fmla="*/ 48 w 60"/>
                    <a:gd name="T3" fmla="*/ 96 h 9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0" h="96">
                      <a:moveTo>
                        <a:pt x="0" y="0"/>
                      </a:moveTo>
                      <a:cubicBezTo>
                        <a:pt x="60" y="20"/>
                        <a:pt x="48" y="36"/>
                        <a:pt x="48" y="96"/>
                      </a:cubicBezTo>
                    </a:path>
                  </a:pathLst>
                </a:custGeom>
                <a:noFill/>
                <a:ln w="571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3" name="Freeform 41">
                  <a:extLst>
                    <a:ext uri="{FF2B5EF4-FFF2-40B4-BE49-F238E27FC236}">
                      <a16:creationId xmlns:a16="http://schemas.microsoft.com/office/drawing/2014/main" xmlns="" id="{BD918A7E-CB7C-485D-AF7C-FEDB38489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" y="2986"/>
                  <a:ext cx="55" cy="73"/>
                </a:xfrm>
                <a:custGeom>
                  <a:avLst/>
                  <a:gdLst>
                    <a:gd name="T0" fmla="*/ 8 w 72"/>
                    <a:gd name="T1" fmla="*/ 0 h 192"/>
                    <a:gd name="T2" fmla="*/ 0 w 72"/>
                    <a:gd name="T3" fmla="*/ 96 h 19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2" h="192">
                      <a:moveTo>
                        <a:pt x="12" y="0"/>
                      </a:moveTo>
                      <a:cubicBezTo>
                        <a:pt x="24" y="48"/>
                        <a:pt x="72" y="192"/>
                        <a:pt x="0" y="192"/>
                      </a:cubicBezTo>
                    </a:path>
                  </a:pathLst>
                </a:custGeom>
                <a:noFill/>
                <a:ln w="571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80" name="Group 42">
                <a:extLst>
                  <a:ext uri="{FF2B5EF4-FFF2-40B4-BE49-F238E27FC236}">
                    <a16:creationId xmlns:a16="http://schemas.microsoft.com/office/drawing/2014/main" xmlns="" id="{9BC1C801-DD9F-4B5A-91AD-AF4B04CD63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942732">
                <a:off x="144" y="3359"/>
                <a:ext cx="771" cy="888"/>
                <a:chOff x="139" y="504"/>
                <a:chExt cx="1517" cy="1488"/>
              </a:xfrm>
            </p:grpSpPr>
            <p:sp>
              <p:nvSpPr>
                <p:cNvPr id="62495" name="Freeform 43">
                  <a:extLst>
                    <a:ext uri="{FF2B5EF4-FFF2-40B4-BE49-F238E27FC236}">
                      <a16:creationId xmlns:a16="http://schemas.microsoft.com/office/drawing/2014/main" xmlns="" id="{7E23C630-EDCD-4CC1-84C9-C628F845A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581580">
                  <a:off x="103" y="957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6" name="Freeform 44">
                  <a:extLst>
                    <a:ext uri="{FF2B5EF4-FFF2-40B4-BE49-F238E27FC236}">
                      <a16:creationId xmlns:a16="http://schemas.microsoft.com/office/drawing/2014/main" xmlns="" id="{6958E0D0-DC33-4ECF-B498-9A08A90FC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" y="50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7" name="Freeform 45">
                  <a:extLst>
                    <a:ext uri="{FF2B5EF4-FFF2-40B4-BE49-F238E27FC236}">
                      <a16:creationId xmlns:a16="http://schemas.microsoft.com/office/drawing/2014/main" xmlns="" id="{9C30B856-1C57-4175-AD11-89DB74DE5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651646">
                  <a:off x="876" y="61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8" name="Freeform 46">
                  <a:extLst>
                    <a:ext uri="{FF2B5EF4-FFF2-40B4-BE49-F238E27FC236}">
                      <a16:creationId xmlns:a16="http://schemas.microsoft.com/office/drawing/2014/main" xmlns="" id="{0305CA10-882F-4361-B602-D67F66FAE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016108">
                  <a:off x="972" y="109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9" name="Freeform 47">
                  <a:extLst>
                    <a:ext uri="{FF2B5EF4-FFF2-40B4-BE49-F238E27FC236}">
                      <a16:creationId xmlns:a16="http://schemas.microsoft.com/office/drawing/2014/main" xmlns="" id="{C829E6C9-E3B7-419A-8FE7-DBC7988EF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0025304">
                  <a:off x="528" y="134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0" name="Oval 48" descr="Large confetti">
                  <a:extLst>
                    <a:ext uri="{FF2B5EF4-FFF2-40B4-BE49-F238E27FC236}">
                      <a16:creationId xmlns:a16="http://schemas.microsoft.com/office/drawing/2014/main" xmlns="" id="{F0710E83-33FC-44D3-B0B2-4526FA7A3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336" cy="384"/>
                </a:xfrm>
                <a:prstGeom prst="ellipse">
                  <a:avLst/>
                </a:prstGeom>
                <a:pattFill prst="lgConfetti">
                  <a:fgClr>
                    <a:srgbClr val="CCCC00"/>
                  </a:fgClr>
                  <a:bgClr>
                    <a:schemeClr val="tx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481" name="Group 49">
                <a:extLst>
                  <a:ext uri="{FF2B5EF4-FFF2-40B4-BE49-F238E27FC236}">
                    <a16:creationId xmlns:a16="http://schemas.microsoft.com/office/drawing/2014/main" xmlns="" id="{9941CDF1-83D3-4EF6-8C96-A6705B3F2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942732">
                <a:off x="1865" y="3277"/>
                <a:ext cx="844" cy="925"/>
                <a:chOff x="-177" y="-215"/>
                <a:chExt cx="1661" cy="1550"/>
              </a:xfrm>
            </p:grpSpPr>
            <p:sp>
              <p:nvSpPr>
                <p:cNvPr id="62489" name="Freeform 50">
                  <a:extLst>
                    <a:ext uri="{FF2B5EF4-FFF2-40B4-BE49-F238E27FC236}">
                      <a16:creationId xmlns:a16="http://schemas.microsoft.com/office/drawing/2014/main" xmlns="" id="{7CB86158-577A-41BA-B6AD-0D4E2197B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581580">
                  <a:off x="-213" y="250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0" name="Freeform 51">
                  <a:extLst>
                    <a:ext uri="{FF2B5EF4-FFF2-40B4-BE49-F238E27FC236}">
                      <a16:creationId xmlns:a16="http://schemas.microsoft.com/office/drawing/2014/main" xmlns="" id="{E5B80F83-B3A3-4FA2-B1B5-58CD8EB35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" y="-215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1" name="Freeform 52">
                  <a:extLst>
                    <a:ext uri="{FF2B5EF4-FFF2-40B4-BE49-F238E27FC236}">
                      <a16:creationId xmlns:a16="http://schemas.microsoft.com/office/drawing/2014/main" xmlns="" id="{29BD44AA-06FF-4628-9117-C656C1440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651646">
                  <a:off x="636" y="-103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2" name="Freeform 53">
                  <a:extLst>
                    <a:ext uri="{FF2B5EF4-FFF2-40B4-BE49-F238E27FC236}">
                      <a16:creationId xmlns:a16="http://schemas.microsoft.com/office/drawing/2014/main" xmlns="" id="{4A74C16A-BAE7-4E86-B37C-486BA69F1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016108">
                  <a:off x="800" y="335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3" name="Freeform 54">
                  <a:extLst>
                    <a:ext uri="{FF2B5EF4-FFF2-40B4-BE49-F238E27FC236}">
                      <a16:creationId xmlns:a16="http://schemas.microsoft.com/office/drawing/2014/main" xmlns="" id="{1D80DAF3-B9AC-4F4D-BE96-DC03FC394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574696">
                  <a:off x="319" y="687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4" name="Oval 55" descr="Large confetti">
                  <a:extLst>
                    <a:ext uri="{FF2B5EF4-FFF2-40B4-BE49-F238E27FC236}">
                      <a16:creationId xmlns:a16="http://schemas.microsoft.com/office/drawing/2014/main" xmlns="" id="{958EE63D-0830-4369-A791-CB2F69A5F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82"/>
                  <a:ext cx="336" cy="384"/>
                </a:xfrm>
                <a:prstGeom prst="ellipse">
                  <a:avLst/>
                </a:prstGeom>
                <a:pattFill prst="lgConfetti">
                  <a:fgClr>
                    <a:srgbClr val="CCCC00"/>
                  </a:fgClr>
                  <a:bgClr>
                    <a:schemeClr val="tx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482" name="Group 56">
                <a:extLst>
                  <a:ext uri="{FF2B5EF4-FFF2-40B4-BE49-F238E27FC236}">
                    <a16:creationId xmlns:a16="http://schemas.microsoft.com/office/drawing/2014/main" xmlns="" id="{C586B4E1-D66C-4F15-B951-E8B1B4CD4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069967" flipH="1">
                <a:off x="153" y="2297"/>
                <a:ext cx="192" cy="528"/>
                <a:chOff x="480" y="2496"/>
                <a:chExt cx="288" cy="528"/>
              </a:xfrm>
            </p:grpSpPr>
            <p:sp>
              <p:nvSpPr>
                <p:cNvPr id="62483" name="Freeform 57">
                  <a:extLst>
                    <a:ext uri="{FF2B5EF4-FFF2-40B4-BE49-F238E27FC236}">
                      <a16:creationId xmlns:a16="http://schemas.microsoft.com/office/drawing/2014/main" xmlns="" id="{A83D59E4-AAD9-46BD-AE3C-062EC6374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496"/>
                  <a:ext cx="288" cy="432"/>
                </a:xfrm>
                <a:custGeom>
                  <a:avLst/>
                  <a:gdLst>
                    <a:gd name="T0" fmla="*/ 165 w 336"/>
                    <a:gd name="T1" fmla="*/ 432 h 816"/>
                    <a:gd name="T2" fmla="*/ 41 w 336"/>
                    <a:gd name="T3" fmla="*/ 407 h 816"/>
                    <a:gd name="T4" fmla="*/ 0 w 336"/>
                    <a:gd name="T5" fmla="*/ 330 h 816"/>
                    <a:gd name="T6" fmla="*/ 0 w 336"/>
                    <a:gd name="T7" fmla="*/ 254 h 816"/>
                    <a:gd name="T8" fmla="*/ 41 w 336"/>
                    <a:gd name="T9" fmla="*/ 178 h 816"/>
                    <a:gd name="T10" fmla="*/ 165 w 336"/>
                    <a:gd name="T11" fmla="*/ 51 h 816"/>
                    <a:gd name="T12" fmla="*/ 247 w 336"/>
                    <a:gd name="T13" fmla="*/ 0 h 816"/>
                    <a:gd name="T14" fmla="*/ 288 w 336"/>
                    <a:gd name="T15" fmla="*/ 102 h 816"/>
                    <a:gd name="T16" fmla="*/ 288 w 336"/>
                    <a:gd name="T17" fmla="*/ 178 h 816"/>
                    <a:gd name="T18" fmla="*/ 288 w 336"/>
                    <a:gd name="T19" fmla="*/ 254 h 816"/>
                    <a:gd name="T20" fmla="*/ 288 w 336"/>
                    <a:gd name="T21" fmla="*/ 305 h 816"/>
                    <a:gd name="T22" fmla="*/ 247 w 336"/>
                    <a:gd name="T23" fmla="*/ 381 h 816"/>
                    <a:gd name="T24" fmla="*/ 165 w 336"/>
                    <a:gd name="T25" fmla="*/ 432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4" name="Freeform 58">
                  <a:extLst>
                    <a:ext uri="{FF2B5EF4-FFF2-40B4-BE49-F238E27FC236}">
                      <a16:creationId xmlns:a16="http://schemas.microsoft.com/office/drawing/2014/main" xmlns="" id="{5FC28909-7ADE-4F02-8401-CEE986EDF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2527"/>
                  <a:ext cx="128" cy="401"/>
                </a:xfrm>
                <a:custGeom>
                  <a:avLst/>
                  <a:gdLst>
                    <a:gd name="T0" fmla="*/ 0 w 96"/>
                    <a:gd name="T1" fmla="*/ 401 h 480"/>
                    <a:gd name="T2" fmla="*/ 64 w 96"/>
                    <a:gd name="T3" fmla="*/ 241 h 480"/>
                    <a:gd name="T4" fmla="*/ 64 w 96"/>
                    <a:gd name="T5" fmla="*/ 16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5" name="Freeform 59">
                  <a:extLst>
                    <a:ext uri="{FF2B5EF4-FFF2-40B4-BE49-F238E27FC236}">
                      <a16:creationId xmlns:a16="http://schemas.microsoft.com/office/drawing/2014/main" xmlns="" id="{F96D45FA-0F52-4BBE-9363-4AABFFBE1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" y="2650"/>
                  <a:ext cx="128" cy="124"/>
                </a:xfrm>
                <a:custGeom>
                  <a:avLst/>
                  <a:gdLst>
                    <a:gd name="T0" fmla="*/ 0 w 96"/>
                    <a:gd name="T1" fmla="*/ 124 h 480"/>
                    <a:gd name="T2" fmla="*/ 64 w 96"/>
                    <a:gd name="T3" fmla="*/ 74 h 480"/>
                    <a:gd name="T4" fmla="*/ 64 w 96"/>
                    <a:gd name="T5" fmla="*/ 50 h 480"/>
                    <a:gd name="T6" fmla="*/ 128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6" name="Freeform 60">
                  <a:extLst>
                    <a:ext uri="{FF2B5EF4-FFF2-40B4-BE49-F238E27FC236}">
                      <a16:creationId xmlns:a16="http://schemas.microsoft.com/office/drawing/2014/main" xmlns="" id="{7D377A56-8FCA-493F-88BC-8C1479F51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" y="2650"/>
                  <a:ext cx="64" cy="216"/>
                </a:xfrm>
                <a:custGeom>
                  <a:avLst/>
                  <a:gdLst>
                    <a:gd name="T0" fmla="*/ 64 w 96"/>
                    <a:gd name="T1" fmla="*/ 216 h 336"/>
                    <a:gd name="T2" fmla="*/ 8 w 96"/>
                    <a:gd name="T3" fmla="*/ 170 h 336"/>
                    <a:gd name="T4" fmla="*/ 48 w 96"/>
                    <a:gd name="T5" fmla="*/ 12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7" name="Freeform 61">
                  <a:extLst>
                    <a:ext uri="{FF2B5EF4-FFF2-40B4-BE49-F238E27FC236}">
                      <a16:creationId xmlns:a16="http://schemas.microsoft.com/office/drawing/2014/main" xmlns="" id="{39FAD900-91A5-4FFD-ACF7-A80996938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2558"/>
                  <a:ext cx="16" cy="154"/>
                </a:xfrm>
                <a:custGeom>
                  <a:avLst/>
                  <a:gdLst>
                    <a:gd name="T0" fmla="*/ 16 w 24"/>
                    <a:gd name="T1" fmla="*/ 154 h 240"/>
                    <a:gd name="T2" fmla="*/ 0 w 24"/>
                    <a:gd name="T3" fmla="*/ 92 h 240"/>
                    <a:gd name="T4" fmla="*/ 0 w 24"/>
                    <a:gd name="T5" fmla="*/ 62 h 240"/>
                    <a:gd name="T6" fmla="*/ 16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8" name="Freeform 62">
                  <a:extLst>
                    <a:ext uri="{FF2B5EF4-FFF2-40B4-BE49-F238E27FC236}">
                      <a16:creationId xmlns:a16="http://schemas.microsoft.com/office/drawing/2014/main" xmlns="" id="{E5552D8E-B9A8-4A6B-933A-6E5B1A122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28" y="2928"/>
                  <a:ext cx="47" cy="96"/>
                </a:xfrm>
                <a:custGeom>
                  <a:avLst/>
                  <a:gdLst>
                    <a:gd name="T0" fmla="*/ 8 w 72"/>
                    <a:gd name="T1" fmla="*/ 0 h 192"/>
                    <a:gd name="T2" fmla="*/ 0 w 72"/>
                    <a:gd name="T3" fmla="*/ 96 h 19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2" h="192">
                      <a:moveTo>
                        <a:pt x="12" y="0"/>
                      </a:moveTo>
                      <a:cubicBezTo>
                        <a:pt x="24" y="48"/>
                        <a:pt x="72" y="192"/>
                        <a:pt x="0" y="192"/>
                      </a:cubicBezTo>
                    </a:path>
                  </a:pathLst>
                </a:custGeom>
                <a:noFill/>
                <a:ln w="571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0256" name="Text Box 64">
            <a:extLst>
              <a:ext uri="{FF2B5EF4-FFF2-40B4-BE49-F238E27FC236}">
                <a16:creationId xmlns:a16="http://schemas.microsoft.com/office/drawing/2014/main" xmlns="" id="{665A96A0-F7DD-4472-8778-BD564FB87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75968"/>
            <a:ext cx="3007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</a:rPr>
              <a:t>DẶN DÒ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399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19" y="2688846"/>
            <a:ext cx="3487508" cy="33222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35859"/>
            <a:ext cx="84582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HỮU TÀI SẢN VÀ NGHĨA VỤ TÔN TRỌNG TÀI SẢN CỦA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972672" y="1676400"/>
            <a:ext cx="5961528" cy="5539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ĐẶT </a:t>
            </a:r>
            <a:r>
              <a:rPr lang="en-US" sz="3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VẤN ĐỀ: 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SGK/44,45)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972672" y="2239363"/>
            <a:ext cx="4666128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LUYỆN </a:t>
            </a:r>
            <a:r>
              <a:rPr lang="en-US" sz="3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en-US" sz="3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>
            <a:spLocks noChangeArrowheads="1"/>
          </p:cNvSpPr>
          <p:nvPr/>
        </p:nvSpPr>
        <p:spPr bwMode="auto">
          <a:xfrm>
            <a:off x="304800" y="228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101204"/>
              </p:ext>
            </p:extLst>
          </p:nvPr>
        </p:nvGraphicFramePr>
        <p:xfrm>
          <a:off x="304800" y="1143000"/>
          <a:ext cx="8534400" cy="4267842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3962400"/>
              </a:tblGrid>
              <a:tr h="640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A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9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chiếc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máy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a.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gìn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quản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9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b.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Sử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9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mượn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c.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tặng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mượn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3048000" y="2133600"/>
            <a:ext cx="1905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3048000" y="2667000"/>
            <a:ext cx="1905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3048000" y="2667000"/>
            <a:ext cx="19050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3124200" y="2438400"/>
            <a:ext cx="19050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3124200" y="2895600"/>
            <a:ext cx="1905000" cy="1981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3124200" y="3657600"/>
            <a:ext cx="1905000" cy="1219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98929" y="5486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1 – a, b, c.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657600" y="54864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2 - 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248400" y="54864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3 – a, 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NZ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bldLvl="0" autoUpdateAnimBg="0"/>
      <p:bldP spid="6176" grpId="0" bldLvl="0" autoUpdateAnimBg="0"/>
      <p:bldP spid="617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ChangeArrowheads="1"/>
          </p:cNvSpPr>
          <p:nvPr/>
        </p:nvSpPr>
        <p:spPr bwMode="auto">
          <a:xfrm>
            <a:off x="304800" y="228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24120"/>
              </p:ext>
            </p:extLst>
          </p:nvPr>
        </p:nvGraphicFramePr>
        <p:xfrm>
          <a:off x="304800" y="1676400"/>
          <a:ext cx="8458200" cy="3124091"/>
        </p:xfrm>
        <a:graphic>
          <a:graphicData uri="http://schemas.openxmlformats.org/drawingml/2006/table">
            <a:tbl>
              <a:tblPr/>
              <a:tblGrid>
                <a:gridCol w="3886200"/>
                <a:gridCol w="914400"/>
                <a:gridCol w="3657600"/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a.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gìn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quản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1. Quyền chiếm hữu.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Sử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2. Quyền sử dụng.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tặng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mượn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định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đoạt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3" name="Text Box 25"/>
          <p:cNvSpPr>
            <a:spLocks noChangeArrowheads="1"/>
          </p:cNvSpPr>
          <p:nvPr/>
        </p:nvSpPr>
        <p:spPr bwMode="auto">
          <a:xfrm>
            <a:off x="228600" y="621665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7194" name="Text Box 26"/>
          <p:cNvSpPr>
            <a:spLocks noChangeArrowheads="1"/>
          </p:cNvSpPr>
          <p:nvPr/>
        </p:nvSpPr>
        <p:spPr bwMode="auto">
          <a:xfrm>
            <a:off x="0" y="457200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80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304800"/>
            <a:ext cx="86106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B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tương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C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sao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phù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hợp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3" name="Text Box 25"/>
          <p:cNvSpPr>
            <a:spLocks noChangeArrowheads="1"/>
          </p:cNvSpPr>
          <p:nvPr/>
        </p:nvSpPr>
        <p:spPr bwMode="auto">
          <a:xfrm>
            <a:off x="457200" y="48768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a - ................, b - .................., c - .................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ChangeArrowheads="1"/>
          </p:cNvSpPr>
          <p:nvPr/>
        </p:nvSpPr>
        <p:spPr bwMode="auto">
          <a:xfrm>
            <a:off x="304800" y="228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25979"/>
              </p:ext>
            </p:extLst>
          </p:nvPr>
        </p:nvGraphicFramePr>
        <p:xfrm>
          <a:off x="304800" y="1676400"/>
          <a:ext cx="8458200" cy="3124091"/>
        </p:xfrm>
        <a:graphic>
          <a:graphicData uri="http://schemas.openxmlformats.org/drawingml/2006/table">
            <a:tbl>
              <a:tblPr/>
              <a:tblGrid>
                <a:gridCol w="3886200"/>
                <a:gridCol w="914400"/>
                <a:gridCol w="3657600"/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a.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gìn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quản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1. Quyền chiếm hữu.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Sử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2. Quyền sử dụng.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tặng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mượn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định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đoạt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3" name="Text Box 25"/>
          <p:cNvSpPr>
            <a:spLocks noChangeArrowheads="1"/>
          </p:cNvSpPr>
          <p:nvPr/>
        </p:nvSpPr>
        <p:spPr bwMode="auto">
          <a:xfrm>
            <a:off x="228600" y="621665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7194" name="Text Box 26"/>
          <p:cNvSpPr>
            <a:spLocks noChangeArrowheads="1"/>
          </p:cNvSpPr>
          <p:nvPr/>
        </p:nvSpPr>
        <p:spPr bwMode="auto">
          <a:xfrm>
            <a:off x="0" y="457200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80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304800"/>
            <a:ext cx="86106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B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tương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C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sao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phù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hợp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3962400" y="28194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962400" y="34290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3962400" y="4267200"/>
            <a:ext cx="1295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990600" y="5029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a - 1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6705600" y="5029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 - 3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3886200" y="5029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b - 2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" name="AutoShape 2" descr="Luật Dân sự năm 2015 nói gì về việc chuyển đổi giới tí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92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animBg="1"/>
      <p:bldP spid="8221" grpId="0" animBg="1"/>
      <p:bldP spid="8222" grpId="0" animBg="1"/>
      <p:bldP spid="8223" grpId="0" bldLvl="0" autoUpdateAnimBg="0"/>
      <p:bldP spid="8224" grpId="0" bldLvl="0" autoUpdateAnimBg="0"/>
      <p:bldP spid="822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uật Dân sự năm 2015 nói gì về việc chuyển đổi giới tí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Luật Dân sự năm 2015 nói gì về việc chuyển đổi giới tí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" y="762000"/>
            <a:ext cx="374881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460712"/>
            <a:ext cx="388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158: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ChangeArrowheads="1"/>
          </p:cNvSpPr>
          <p:nvPr/>
        </p:nvSpPr>
        <p:spPr bwMode="auto">
          <a:xfrm>
            <a:off x="304800" y="228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03372"/>
              </p:ext>
            </p:extLst>
          </p:nvPr>
        </p:nvGraphicFramePr>
        <p:xfrm>
          <a:off x="304800" y="304800"/>
          <a:ext cx="8534400" cy="4128142"/>
        </p:xfrm>
        <a:graphic>
          <a:graphicData uri="http://schemas.openxmlformats.org/drawingml/2006/table">
            <a:tbl>
              <a:tblPr/>
              <a:tblGrid>
                <a:gridCol w="2819400"/>
                <a:gridCol w="3352800"/>
                <a:gridCol w="2362200"/>
              </a:tblGrid>
              <a:tr h="640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A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</a:t>
                      </a:r>
                      <a:endParaRPr kumimoji="0" lang="en-US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1. Người chủ chiếc xe máy.</a:t>
                      </a:r>
                      <a:endParaRPr kumimoji="0" lang="en-US" altLang="zh-C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a.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gìn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quản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chiếm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hữu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59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2. Người được giao giữ xe.</a:t>
                      </a:r>
                      <a:endParaRPr kumimoji="0" lang="en-US" altLang="zh-C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b.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Sử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xe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sử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3. Người mượn xe.</a:t>
                      </a:r>
                      <a:endParaRPr kumimoji="0" lang="en-US" altLang="zh-C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c.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tặng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mượn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.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định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Times New Roman" panose="02020603050405020304" pitchFamily="18" charset="0"/>
                        </a:rPr>
                        <a:t>đoạt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2514600" y="14478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2514600" y="1447800"/>
            <a:ext cx="762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2514600" y="1447800"/>
            <a:ext cx="1066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2590800" y="1981200"/>
            <a:ext cx="795618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2819400" y="1981200"/>
            <a:ext cx="990600" cy="1981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2819400" y="2667000"/>
            <a:ext cx="990600" cy="1295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5867400" y="1524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V="1">
            <a:off x="5867400" y="3810000"/>
            <a:ext cx="990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5943600" y="26670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381000" y="4634805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vậy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xe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sở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hữu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chiếc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xe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họ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chiếm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hữu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sử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đoạt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.	</a:t>
            </a:r>
            <a:endParaRPr lang="en-US" altLang="en-US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1957</Words>
  <Application>Microsoft Office PowerPoint</Application>
  <PresentationFormat>On-screen Show (4:3)</PresentationFormat>
  <Paragraphs>190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Balloons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Tiền lương, tiền công, tiền kiếm được từ lao động hợp pháp,… thu nhập hợp pháp</vt:lpstr>
      <vt:lpstr>Vàng bạc, đá quý, tiền gửi tiết kiệm…  của cải để dành</vt:lpstr>
      <vt:lpstr>PowerPoint Presentation</vt:lpstr>
      <vt:lpstr>PowerPoint Presentation</vt:lpstr>
      <vt:lpstr>Máy cày, máy gặt, máy xay xát,….  tư liệu sản xuất</vt:lpstr>
      <vt:lpstr>PowerPoint Presentation</vt:lpstr>
      <vt:lpstr>PowerPoint Presentation</vt:lpstr>
      <vt:lpstr>Em sẽ làm gì trong những trường hợp sau:</vt:lpstr>
      <vt:lpstr>PowerPoint Presentation</vt:lpstr>
      <vt:lpstr>PowerPoint Presentation</vt:lpstr>
      <vt:lpstr>PowerPoint Presentation</vt:lpstr>
      <vt:lpstr>Trách nhiệm của Nhà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 Kien Duc - Daknong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vinagofa@gmail.com</cp:lastModifiedBy>
  <cp:revision>103</cp:revision>
  <dcterms:created xsi:type="dcterms:W3CDTF">2019-01-17T22:42:40Z</dcterms:created>
  <dcterms:modified xsi:type="dcterms:W3CDTF">2022-02-24T08:48:23Z</dcterms:modified>
</cp:coreProperties>
</file>