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94" r:id="rId2"/>
    <p:sldMasterId id="2147483725" r:id="rId3"/>
    <p:sldMasterId id="2147483742" r:id="rId4"/>
    <p:sldMasterId id="2147483754" r:id="rId5"/>
  </p:sldMasterIdLst>
  <p:notesMasterIdLst>
    <p:notesMasterId r:id="rId41"/>
  </p:notesMasterIdLst>
  <p:sldIdLst>
    <p:sldId id="11088594" r:id="rId6"/>
    <p:sldId id="11088595" r:id="rId7"/>
    <p:sldId id="11088622" r:id="rId8"/>
    <p:sldId id="11088597" r:id="rId9"/>
    <p:sldId id="11088598" r:id="rId10"/>
    <p:sldId id="259" r:id="rId11"/>
    <p:sldId id="11088599" r:id="rId12"/>
    <p:sldId id="278" r:id="rId13"/>
    <p:sldId id="311" r:id="rId14"/>
    <p:sldId id="270" r:id="rId15"/>
    <p:sldId id="11088601" r:id="rId16"/>
    <p:sldId id="261" r:id="rId17"/>
    <p:sldId id="11088600" r:id="rId18"/>
    <p:sldId id="260" r:id="rId19"/>
    <p:sldId id="265" r:id="rId20"/>
    <p:sldId id="11088625" r:id="rId21"/>
    <p:sldId id="11088609" r:id="rId22"/>
    <p:sldId id="11088610" r:id="rId23"/>
    <p:sldId id="11088611" r:id="rId24"/>
    <p:sldId id="11088619" r:id="rId25"/>
    <p:sldId id="11088626" r:id="rId26"/>
    <p:sldId id="11088615" r:id="rId27"/>
    <p:sldId id="11088613" r:id="rId28"/>
    <p:sldId id="11088616" r:id="rId29"/>
    <p:sldId id="11088614" r:id="rId30"/>
    <p:sldId id="11088618" r:id="rId31"/>
    <p:sldId id="11088620" r:id="rId32"/>
    <p:sldId id="11088604" r:id="rId33"/>
    <p:sldId id="290" r:id="rId34"/>
    <p:sldId id="263" r:id="rId35"/>
    <p:sldId id="11088602" r:id="rId36"/>
    <p:sldId id="274" r:id="rId37"/>
    <p:sldId id="264" r:id="rId38"/>
    <p:sldId id="266" r:id="rId39"/>
    <p:sldId id="267" r:id="rId40"/>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E79"/>
    <a:srgbClr val="FBEACC"/>
    <a:srgbClr val="FBE7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41"/>
  </p:normalViewPr>
  <p:slideViewPr>
    <p:cSldViewPr snapToGrid="0" snapToObjects="1">
      <p:cViewPr varScale="1">
        <p:scale>
          <a:sx n="75" d="100"/>
          <a:sy n="75" d="100"/>
        </p:scale>
        <p:origin x="-50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5888F7-9F05-F745-9951-3EC555D2BCC5}" type="datetimeFigureOut">
              <a:rPr lang="x-none" smtClean="0"/>
              <a:t>20/03/2022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66AC1-4E8B-6D4D-9BB6-E3C96C9E0417}" type="slidenum">
              <a:rPr lang="x-none" smtClean="0"/>
              <a:t>‹#›</a:t>
            </a:fld>
            <a:endParaRPr lang="x-none"/>
          </a:p>
        </p:txBody>
      </p:sp>
    </p:spTree>
    <p:extLst>
      <p:ext uri="{BB962C8B-B14F-4D97-AF65-F5344CB8AC3E}">
        <p14:creationId xmlns:p14="http://schemas.microsoft.com/office/powerpoint/2010/main" val="2572526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ccf3902700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ccf3902700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ad73ba19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ad73ba19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8371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3"/>
        <p:cNvGrpSpPr/>
        <p:nvPr/>
      </p:nvGrpSpPr>
      <p:grpSpPr>
        <a:xfrm>
          <a:off x="0" y="0"/>
          <a:ext cx="0" cy="0"/>
          <a:chOff x="0" y="0"/>
          <a:chExt cx="0" cy="0"/>
        </a:xfrm>
      </p:grpSpPr>
      <p:sp>
        <p:nvSpPr>
          <p:cNvPr id="2504" name="Google Shape;2504;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5" name="Google Shape;2505;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ccf3902700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ccf3902700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2"/>
        <p:cNvGrpSpPr/>
        <p:nvPr/>
      </p:nvGrpSpPr>
      <p:grpSpPr>
        <a:xfrm>
          <a:off x="0" y="0"/>
          <a:ext cx="0" cy="0"/>
          <a:chOff x="0" y="0"/>
          <a:chExt cx="0" cy="0"/>
        </a:xfrm>
      </p:grpSpPr>
      <p:sp>
        <p:nvSpPr>
          <p:cNvPr id="5273" name="Google Shape;5273;gb0babbdd12_1_2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4" name="Google Shape;5274;gb0babbdd12_1_2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9590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b0ac4e247a_6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b0ac4e247a_6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1"/>
        <p:cNvGrpSpPr/>
        <p:nvPr/>
      </p:nvGrpSpPr>
      <p:grpSpPr>
        <a:xfrm>
          <a:off x="0" y="0"/>
          <a:ext cx="0" cy="0"/>
          <a:chOff x="0" y="0"/>
          <a:chExt cx="0" cy="0"/>
        </a:xfrm>
      </p:grpSpPr>
      <p:sp>
        <p:nvSpPr>
          <p:cNvPr id="3782" name="Google Shape;3782;gb0ac4e247a_6_2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3" name="Google Shape;3783;gb0ac4e247a_6_2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6372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b0ac4e247a_6_2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b0ac4e247a_6_2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b0762f9524_0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b0762f9524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5"/>
        <p:cNvGrpSpPr/>
        <p:nvPr/>
      </p:nvGrpSpPr>
      <p:grpSpPr>
        <a:xfrm>
          <a:off x="0" y="0"/>
          <a:ext cx="0" cy="0"/>
          <a:chOff x="0" y="0"/>
          <a:chExt cx="0" cy="0"/>
        </a:xfrm>
      </p:grpSpPr>
      <p:sp>
        <p:nvSpPr>
          <p:cNvPr id="2906" name="Google Shape;2906;gb0ac4e247a_6_9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7" name="Google Shape;2907;gb0ac4e247a_6_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2675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9050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1"/>
        <p:cNvGrpSpPr/>
        <p:nvPr/>
      </p:nvGrpSpPr>
      <p:grpSpPr>
        <a:xfrm>
          <a:off x="0" y="0"/>
          <a:ext cx="0" cy="0"/>
          <a:chOff x="0" y="0"/>
          <a:chExt cx="0" cy="0"/>
        </a:xfrm>
      </p:grpSpPr>
      <p:sp>
        <p:nvSpPr>
          <p:cNvPr id="2032" name="Google Shape;2032;gb0ac4e247a_6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3" name="Google Shape;2033;gb0ac4e247a_6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7231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ad73ba19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ad73ba19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ad73ba19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ad73ba19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8630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8"/>
        <p:cNvGrpSpPr/>
        <p:nvPr/>
      </p:nvGrpSpPr>
      <p:grpSpPr>
        <a:xfrm>
          <a:off x="0" y="0"/>
          <a:ext cx="0" cy="0"/>
          <a:chOff x="0" y="0"/>
          <a:chExt cx="0" cy="0"/>
        </a:xfrm>
      </p:grpSpPr>
      <p:sp>
        <p:nvSpPr>
          <p:cNvPr id="4209" name="Google Shape;4209;gb0babbdd12_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0" name="Google Shape;4210;gb0babbdd12_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7809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1"/>
        <p:cNvGrpSpPr/>
        <p:nvPr/>
      </p:nvGrpSpPr>
      <p:grpSpPr>
        <a:xfrm>
          <a:off x="0" y="0"/>
          <a:ext cx="0" cy="0"/>
          <a:chOff x="0" y="0"/>
          <a:chExt cx="0" cy="0"/>
        </a:xfrm>
      </p:grpSpPr>
      <p:sp>
        <p:nvSpPr>
          <p:cNvPr id="3282" name="Google Shape;3282;gb0ac4e247a_6_2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3" name="Google Shape;3283;gb0ac4e247a_6_2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1688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8822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240609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2" name="Google Shape;882;p13"/>
          <p:cNvGrpSpPr/>
          <p:nvPr/>
        </p:nvGrpSpPr>
        <p:grpSpPr>
          <a:xfrm>
            <a:off x="11122057" y="3042677"/>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5" name="Google Shape;885;p13"/>
          <p:cNvGrpSpPr/>
          <p:nvPr/>
        </p:nvGrpSpPr>
        <p:grpSpPr>
          <a:xfrm>
            <a:off x="11122057" y="2294792"/>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8" name="Google Shape;888;p13"/>
          <p:cNvGrpSpPr/>
          <p:nvPr/>
        </p:nvGrpSpPr>
        <p:grpSpPr>
          <a:xfrm>
            <a:off x="11128364"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13"/>
          <p:cNvGrpSpPr/>
          <p:nvPr/>
        </p:nvGrpSpPr>
        <p:grpSpPr>
          <a:xfrm>
            <a:off x="11122057" y="3790577"/>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7" name="Google Shape;897;p13"/>
          <p:cNvGrpSpPr/>
          <p:nvPr/>
        </p:nvGrpSpPr>
        <p:grpSpPr>
          <a:xfrm>
            <a:off x="11122057" y="4538477"/>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0" name="Google Shape;900;p13"/>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1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1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7" name="Google Shape;907;p1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8" name="Google Shape;908;p1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9" name="Google Shape;909;p1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1" name="Google Shape;911;p1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2" name="Google Shape;912;p1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1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1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1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1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1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1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1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1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1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1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1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1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1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1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1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1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13"/>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7" y="1108234"/>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5" name="Google Shape;975;p13"/>
          <p:cNvGrpSpPr/>
          <p:nvPr/>
        </p:nvGrpSpPr>
        <p:grpSpPr>
          <a:xfrm>
            <a:off x="10419001" y="5951667"/>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13"/>
          <p:cNvGrpSpPr/>
          <p:nvPr/>
        </p:nvGrpSpPr>
        <p:grpSpPr>
          <a:xfrm>
            <a:off x="10071401" y="934467"/>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9" name="Google Shape;989;p13"/>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13"/>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8912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845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527859" y="292693"/>
            <a:ext cx="11358487" cy="6384375"/>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9" name="Google Shape;1209;p1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1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1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1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1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1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1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1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1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1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1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1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1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1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1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1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1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1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1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1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1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1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1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1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1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1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1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1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1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1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1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1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1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1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1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1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1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6" name="Google Shape;1246;p1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7" name="Google Shape;1247;p1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1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1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0" name="Google Shape;1250;p1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1" name="Google Shape;1251;p1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2" name="Google Shape;1252;p1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3" name="Google Shape;1253;p1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4" name="Google Shape;1254;p1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5" name="Google Shape;1255;p1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6" name="Google Shape;1256;p1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7" name="Google Shape;1257;p1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8" name="Google Shape;1258;p1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9" name="Google Shape;1259;p16"/>
          <p:cNvGrpSpPr/>
          <p:nvPr/>
        </p:nvGrpSpPr>
        <p:grpSpPr>
          <a:xfrm>
            <a:off x="968285" y="6000567"/>
            <a:ext cx="388500" cy="375167"/>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0" name="Google Shape;1270;p1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71" name="Google Shape;1271;p16"/>
          <p:cNvGrpSpPr/>
          <p:nvPr/>
        </p:nvGrpSpPr>
        <p:grpSpPr>
          <a:xfrm>
            <a:off x="2019934" y="606334"/>
            <a:ext cx="222233" cy="224767"/>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4" name="Google Shape;1274;p1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96991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3"/>
          <p:cNvSpPr/>
          <p:nvPr/>
        </p:nvSpPr>
        <p:spPr>
          <a:xfrm>
            <a:off x="8730379" y="-371332"/>
            <a:ext cx="3508173"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9877671" y="1941058"/>
            <a:ext cx="2998876"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279099" y="5418325"/>
            <a:ext cx="3398740"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264453" y="-371331"/>
            <a:ext cx="2601941"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3849000" y="1333800"/>
            <a:ext cx="4494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 name="Google Shape;78;p3">
            <a:hlinkClick r:id="" action="ppaction://noaction"/>
          </p:cNvPr>
          <p:cNvSpPr txBox="1">
            <a:spLocks noGrp="1"/>
          </p:cNvSpPr>
          <p:nvPr>
            <p:ph type="subTitle" idx="1"/>
          </p:nvPr>
        </p:nvSpPr>
        <p:spPr>
          <a:xfrm>
            <a:off x="5230967"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553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9000867" y="6217200"/>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3"/>
          <p:cNvGrpSpPr/>
          <p:nvPr/>
        </p:nvGrpSpPr>
        <p:grpSpPr>
          <a:xfrm rot="-5400000">
            <a:off x="11510567" y="585420"/>
            <a:ext cx="295696" cy="267845"/>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3"/>
          <p:cNvSpPr/>
          <p:nvPr/>
        </p:nvSpPr>
        <p:spPr>
          <a:xfrm rot="9965797">
            <a:off x="-542457" y="4341410"/>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 name="Google Shape;86;p3"/>
          <p:cNvGrpSpPr/>
          <p:nvPr/>
        </p:nvGrpSpPr>
        <p:grpSpPr>
          <a:xfrm rot="-6145098">
            <a:off x="1915116" y="5834116"/>
            <a:ext cx="578189" cy="523765"/>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 name="Google Shape;90;p3"/>
          <p:cNvGrpSpPr/>
          <p:nvPr/>
        </p:nvGrpSpPr>
        <p:grpSpPr>
          <a:xfrm rot="-5400000">
            <a:off x="11089990" y="5193380"/>
            <a:ext cx="326429" cy="295697"/>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p:nvPr/>
        </p:nvSpPr>
        <p:spPr>
          <a:xfrm rot="-4322283">
            <a:off x="340290" y="705348"/>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 name="Google Shape;95;p3"/>
          <p:cNvGrpSpPr/>
          <p:nvPr/>
        </p:nvGrpSpPr>
        <p:grpSpPr>
          <a:xfrm rot="-5400000">
            <a:off x="1815565" y="655863"/>
            <a:ext cx="295696" cy="267845"/>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17871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4"/>
          <p:cNvSpPr/>
          <p:nvPr/>
        </p:nvSpPr>
        <p:spPr>
          <a:xfrm>
            <a:off x="-547542" y="-194406"/>
            <a:ext cx="5596993"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4"/>
          <p:cNvSpPr/>
          <p:nvPr/>
        </p:nvSpPr>
        <p:spPr>
          <a:xfrm rot="-6752784">
            <a:off x="2735210" y="288525"/>
            <a:ext cx="1594548" cy="1452545"/>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763634" y="3815372"/>
            <a:ext cx="3569315"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8792968" y="5548019"/>
            <a:ext cx="4045325"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8036543" y="-495099"/>
            <a:ext cx="4836205"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4"/>
          <p:cNvSpPr txBox="1">
            <a:spLocks noGrp="1"/>
          </p:cNvSpPr>
          <p:nvPr>
            <p:ph type="title"/>
          </p:nvPr>
        </p:nvSpPr>
        <p:spPr>
          <a:xfrm>
            <a:off x="2780367" y="897953"/>
            <a:ext cx="6631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50967" y="2085493"/>
            <a:ext cx="10290000" cy="405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4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54664" y="5475682"/>
            <a:ext cx="295697"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 name="Google Shape;111;p4"/>
          <p:cNvGrpSpPr/>
          <p:nvPr/>
        </p:nvGrpSpPr>
        <p:grpSpPr>
          <a:xfrm rot="-9900030">
            <a:off x="890046" y="6167670"/>
            <a:ext cx="287909"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4"/>
          <p:cNvGrpSpPr/>
          <p:nvPr/>
        </p:nvGrpSpPr>
        <p:grpSpPr>
          <a:xfrm rot="-5400000">
            <a:off x="11352740" y="3398646"/>
            <a:ext cx="326429" cy="295697"/>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4"/>
          <p:cNvGrpSpPr/>
          <p:nvPr/>
        </p:nvGrpSpPr>
        <p:grpSpPr>
          <a:xfrm rot="-5400000">
            <a:off x="418632" y="1310096"/>
            <a:ext cx="295696" cy="267845"/>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50986">
            <a:off x="1973894" y="6260910"/>
            <a:ext cx="1369753"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8224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6"/>
        <p:cNvGrpSpPr/>
        <p:nvPr/>
      </p:nvGrpSpPr>
      <p:grpSpPr>
        <a:xfrm>
          <a:off x="0" y="0"/>
          <a:ext cx="0" cy="0"/>
          <a:chOff x="0" y="0"/>
          <a:chExt cx="0" cy="0"/>
        </a:xfrm>
      </p:grpSpPr>
      <p:sp>
        <p:nvSpPr>
          <p:cNvPr id="127" name="Google Shape;127;p5"/>
          <p:cNvSpPr/>
          <p:nvPr/>
        </p:nvSpPr>
        <p:spPr>
          <a:xfrm rot="10800000">
            <a:off x="-101300" y="-52186"/>
            <a:ext cx="4679269" cy="151709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rot="10800000">
            <a:off x="9431482" y="5702238"/>
            <a:ext cx="2815652" cy="1381821"/>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rot="10800000">
            <a:off x="-429629" y="5215304"/>
            <a:ext cx="6175172" cy="2082363"/>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10800000">
            <a:off x="9651299" y="-377902"/>
            <a:ext cx="3133069" cy="4470369"/>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132" name="Google Shape;132;p5"/>
          <p:cNvSpPr/>
          <p:nvPr/>
        </p:nvSpPr>
        <p:spPr>
          <a:xfrm rot="10545964">
            <a:off x="1355786" y="271603"/>
            <a:ext cx="1409756" cy="109842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5"/>
          <p:cNvGrpSpPr/>
          <p:nvPr/>
        </p:nvGrpSpPr>
        <p:grpSpPr>
          <a:xfrm rot="-9900030">
            <a:off x="2174346" y="6044370"/>
            <a:ext cx="287909" cy="260807"/>
            <a:chOff x="1640475" y="1197075"/>
            <a:chExt cx="55475" cy="50250"/>
          </a:xfrm>
        </p:grpSpPr>
        <p:sp>
          <p:nvSpPr>
            <p:cNvPr id="134" name="Google Shape;134;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5"/>
          <p:cNvSpPr/>
          <p:nvPr/>
        </p:nvSpPr>
        <p:spPr>
          <a:xfrm rot="-650935">
            <a:off x="276632" y="6172043"/>
            <a:ext cx="1103407" cy="258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8" name="Google Shape;138;p5"/>
          <p:cNvGrpSpPr/>
          <p:nvPr/>
        </p:nvGrpSpPr>
        <p:grpSpPr>
          <a:xfrm rot="10799956">
            <a:off x="366456" y="719343"/>
            <a:ext cx="584507" cy="529488"/>
            <a:chOff x="1640475" y="1197075"/>
            <a:chExt cx="55475" cy="50250"/>
          </a:xfrm>
        </p:grpSpPr>
        <p:sp>
          <p:nvSpPr>
            <p:cNvPr id="139" name="Google Shape;13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5"/>
          <p:cNvGrpSpPr/>
          <p:nvPr/>
        </p:nvGrpSpPr>
        <p:grpSpPr>
          <a:xfrm rot="-3600112">
            <a:off x="10817368" y="794556"/>
            <a:ext cx="349941" cy="317003"/>
            <a:chOff x="1640475" y="1197075"/>
            <a:chExt cx="55475" cy="50250"/>
          </a:xfrm>
        </p:grpSpPr>
        <p:sp>
          <p:nvSpPr>
            <p:cNvPr id="143" name="Google Shape;143;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p:nvPr/>
        </p:nvSpPr>
        <p:spPr>
          <a:xfrm rot="-9900028">
            <a:off x="9069149" y="357644"/>
            <a:ext cx="1384067" cy="32424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p:nvPr/>
        </p:nvSpPr>
        <p:spPr>
          <a:xfrm rot="-9900036">
            <a:off x="11142393" y="5321776"/>
            <a:ext cx="600097" cy="887216"/>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 name="Google Shape;148;p5"/>
          <p:cNvGrpSpPr/>
          <p:nvPr/>
        </p:nvGrpSpPr>
        <p:grpSpPr>
          <a:xfrm rot="6300003">
            <a:off x="10375625" y="6038053"/>
            <a:ext cx="441108" cy="399583"/>
            <a:chOff x="1640475" y="1197075"/>
            <a:chExt cx="55475" cy="50250"/>
          </a:xfrm>
        </p:grpSpPr>
        <p:sp>
          <p:nvSpPr>
            <p:cNvPr id="149" name="Google Shape;14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 name="Google Shape;152;p5"/>
          <p:cNvSpPr txBox="1">
            <a:spLocks noGrp="1"/>
          </p:cNvSpPr>
          <p:nvPr>
            <p:ph type="subTitle" idx="1"/>
          </p:nvPr>
        </p:nvSpPr>
        <p:spPr>
          <a:xfrm>
            <a:off x="1558441" y="3440967"/>
            <a:ext cx="4274800" cy="2072400"/>
          </a:xfrm>
          <a:prstGeom prst="rect">
            <a:avLst/>
          </a:prstGeom>
          <a:noFill/>
          <a:ln>
            <a:noFill/>
          </a:ln>
        </p:spPr>
        <p:txBody>
          <a:bodyPr spcFirstLastPara="1" wrap="square" lIns="91425" tIns="91425" rIns="91425" bIns="91425" anchor="t" anchorCtr="0">
            <a:noAutofit/>
          </a:bodyPr>
          <a:lstStyle>
            <a:lvl1pPr marR="121917" lvl="0"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153" name="Google Shape;153;p5"/>
          <p:cNvSpPr txBox="1">
            <a:spLocks noGrp="1"/>
          </p:cNvSpPr>
          <p:nvPr>
            <p:ph type="subTitle" idx="2"/>
          </p:nvPr>
        </p:nvSpPr>
        <p:spPr>
          <a:xfrm>
            <a:off x="6705327" y="3440967"/>
            <a:ext cx="4274800" cy="207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3325379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sp>
        <p:nvSpPr>
          <p:cNvPr id="155" name="Google Shape;155;p6"/>
          <p:cNvSpPr/>
          <p:nvPr/>
        </p:nvSpPr>
        <p:spPr>
          <a:xfrm rot="10800000" flipH="1">
            <a:off x="9233561" y="-546113"/>
            <a:ext cx="3480049" cy="3626744"/>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6"/>
          <p:cNvSpPr/>
          <p:nvPr/>
        </p:nvSpPr>
        <p:spPr>
          <a:xfrm rot="10800000" flipH="1">
            <a:off x="-548166" y="-234449"/>
            <a:ext cx="3943943" cy="1625965"/>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6"/>
          <p:cNvSpPr/>
          <p:nvPr/>
        </p:nvSpPr>
        <p:spPr>
          <a:xfrm rot="10800000" flipH="1">
            <a:off x="7046119" y="5518530"/>
            <a:ext cx="5456804" cy="1471829"/>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6"/>
          <p:cNvSpPr/>
          <p:nvPr/>
        </p:nvSpPr>
        <p:spPr>
          <a:xfrm flipH="1">
            <a:off x="-522654" y="3425696"/>
            <a:ext cx="4567711" cy="3808304"/>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6"/>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160" name="Google Shape;160;p6"/>
          <p:cNvGrpSpPr/>
          <p:nvPr/>
        </p:nvGrpSpPr>
        <p:grpSpPr>
          <a:xfrm rot="-9900030">
            <a:off x="361879" y="1126937"/>
            <a:ext cx="287909" cy="260807"/>
            <a:chOff x="1640475" y="1197075"/>
            <a:chExt cx="55475" cy="50250"/>
          </a:xfrm>
        </p:grpSpPr>
        <p:sp>
          <p:nvSpPr>
            <p:cNvPr id="161" name="Google Shape;16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6"/>
          <p:cNvGrpSpPr/>
          <p:nvPr/>
        </p:nvGrpSpPr>
        <p:grpSpPr>
          <a:xfrm rot="6524430">
            <a:off x="466505" y="3171502"/>
            <a:ext cx="372824" cy="337725"/>
            <a:chOff x="1640475" y="1197075"/>
            <a:chExt cx="55475" cy="50250"/>
          </a:xfrm>
        </p:grpSpPr>
        <p:sp>
          <p:nvSpPr>
            <p:cNvPr id="165" name="Google Shape;165;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 name="Google Shape;168;p6"/>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6"/>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0" name="Google Shape;170;p6"/>
          <p:cNvGrpSpPr/>
          <p:nvPr/>
        </p:nvGrpSpPr>
        <p:grpSpPr>
          <a:xfrm rot="6300012">
            <a:off x="11436127" y="5233933"/>
            <a:ext cx="387720" cy="351216"/>
            <a:chOff x="1640475" y="1197075"/>
            <a:chExt cx="55475" cy="50250"/>
          </a:xfrm>
        </p:grpSpPr>
        <p:sp>
          <p:nvSpPr>
            <p:cNvPr id="171" name="Google Shape;17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6"/>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10912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6"/>
        <p:cNvGrpSpPr/>
        <p:nvPr/>
      </p:nvGrpSpPr>
      <p:grpSpPr>
        <a:xfrm>
          <a:off x="0" y="0"/>
          <a:ext cx="0" cy="0"/>
          <a:chOff x="0" y="0"/>
          <a:chExt cx="0" cy="0"/>
        </a:xfrm>
      </p:grpSpPr>
      <p:sp>
        <p:nvSpPr>
          <p:cNvPr id="177" name="Google Shape;177;p7"/>
          <p:cNvSpPr/>
          <p:nvPr/>
        </p:nvSpPr>
        <p:spPr>
          <a:xfrm>
            <a:off x="-282936" y="3705161"/>
            <a:ext cx="3336384" cy="3476875"/>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7"/>
          <p:cNvSpPr/>
          <p:nvPr/>
        </p:nvSpPr>
        <p:spPr>
          <a:xfrm>
            <a:off x="8773834" y="5523235"/>
            <a:ext cx="3904453" cy="166240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7"/>
          <p:cNvSpPr/>
          <p:nvPr/>
        </p:nvSpPr>
        <p:spPr>
          <a:xfrm>
            <a:off x="-80946" y="-42975"/>
            <a:ext cx="5231737" cy="1410684"/>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7"/>
          <p:cNvSpPr/>
          <p:nvPr/>
        </p:nvSpPr>
        <p:spPr>
          <a:xfrm>
            <a:off x="7942996" y="-324049"/>
            <a:ext cx="4520597" cy="3606509"/>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7"/>
          <p:cNvSpPr txBox="1">
            <a:spLocks noGrp="1"/>
          </p:cNvSpPr>
          <p:nvPr>
            <p:ph type="body" idx="1"/>
          </p:nvPr>
        </p:nvSpPr>
        <p:spPr>
          <a:xfrm>
            <a:off x="6892467" y="2530551"/>
            <a:ext cx="3996000" cy="302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1"/>
              </a:buClr>
              <a:buSzPts val="1200"/>
              <a:buFont typeface="Raleway SemiBold"/>
              <a:buChar char="●"/>
              <a:defRPr sz="1867">
                <a:solidFill>
                  <a:schemeClr val="dk1"/>
                </a:solidFill>
                <a:latin typeface="Raleway SemiBold"/>
                <a:ea typeface="Raleway SemiBold"/>
                <a:cs typeface="Raleway SemiBold"/>
                <a:sym typeface="Raleway SemiBold"/>
              </a:defRPr>
            </a:lvl1pPr>
            <a:lvl2pPr marL="1219170" lvl="1"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2pPr>
            <a:lvl3pPr marL="1828754" lvl="2"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3pPr>
            <a:lvl4pPr marL="2438339" lvl="3"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4pPr>
            <a:lvl5pPr marL="3047924" lvl="4"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5pPr>
            <a:lvl6pPr marL="3657509" lvl="5"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6pPr>
            <a:lvl7pPr marL="4267093" lvl="6"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7pPr>
            <a:lvl8pPr marL="4876678" lvl="7"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8pPr>
            <a:lvl9pPr marL="5486263" lvl="8"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9pPr>
          </a:lstStyle>
          <a:p>
            <a:endParaRPr/>
          </a:p>
        </p:txBody>
      </p:sp>
      <p:grpSp>
        <p:nvGrpSpPr>
          <p:cNvPr id="182" name="Google Shape;182;p7"/>
          <p:cNvGrpSpPr/>
          <p:nvPr/>
        </p:nvGrpSpPr>
        <p:grpSpPr>
          <a:xfrm rot="1800041">
            <a:off x="11554664" y="5475682"/>
            <a:ext cx="295697" cy="267847"/>
            <a:chOff x="1640475" y="1197075"/>
            <a:chExt cx="55475" cy="50250"/>
          </a:xfrm>
        </p:grpSpPr>
        <p:sp>
          <p:nvSpPr>
            <p:cNvPr id="183" name="Google Shape;183;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7"/>
          <p:cNvGrpSpPr/>
          <p:nvPr/>
        </p:nvGrpSpPr>
        <p:grpSpPr>
          <a:xfrm rot="-9900030">
            <a:off x="890046" y="6167670"/>
            <a:ext cx="287909" cy="260807"/>
            <a:chOff x="1640475" y="1197075"/>
            <a:chExt cx="55475" cy="50250"/>
          </a:xfrm>
        </p:grpSpPr>
        <p:sp>
          <p:nvSpPr>
            <p:cNvPr id="187" name="Google Shape;187;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 name="Google Shape;190;p7"/>
          <p:cNvGrpSpPr/>
          <p:nvPr/>
        </p:nvGrpSpPr>
        <p:grpSpPr>
          <a:xfrm rot="-5400000">
            <a:off x="11352740" y="3398646"/>
            <a:ext cx="326429" cy="295697"/>
            <a:chOff x="1640475" y="1197075"/>
            <a:chExt cx="55475" cy="50250"/>
          </a:xfrm>
        </p:grpSpPr>
        <p:sp>
          <p:nvSpPr>
            <p:cNvPr id="191" name="Google Shape;191;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4" name="Google Shape;194;p7"/>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7"/>
          <p:cNvGrpSpPr/>
          <p:nvPr/>
        </p:nvGrpSpPr>
        <p:grpSpPr>
          <a:xfrm rot="-5400000">
            <a:off x="418632" y="1310096"/>
            <a:ext cx="295696" cy="267845"/>
            <a:chOff x="1640475" y="1197075"/>
            <a:chExt cx="55475" cy="50250"/>
          </a:xfrm>
        </p:grpSpPr>
        <p:sp>
          <p:nvSpPr>
            <p:cNvPr id="196" name="Google Shape;196;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7"/>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7"/>
          <p:cNvSpPr/>
          <p:nvPr/>
        </p:nvSpPr>
        <p:spPr>
          <a:xfrm rot="-807259">
            <a:off x="1921256" y="6383176"/>
            <a:ext cx="1414312" cy="33132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7"/>
          <p:cNvSpPr txBox="1">
            <a:spLocks noGrp="1"/>
          </p:cNvSpPr>
          <p:nvPr>
            <p:ph type="title"/>
          </p:nvPr>
        </p:nvSpPr>
        <p:spPr>
          <a:xfrm>
            <a:off x="4378667" y="1012531"/>
            <a:ext cx="343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Tree>
    <p:extLst>
      <p:ext uri="{BB962C8B-B14F-4D97-AF65-F5344CB8AC3E}">
        <p14:creationId xmlns:p14="http://schemas.microsoft.com/office/powerpoint/2010/main" val="1170140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2"/>
        <p:cNvGrpSpPr/>
        <p:nvPr/>
      </p:nvGrpSpPr>
      <p:grpSpPr>
        <a:xfrm>
          <a:off x="0" y="0"/>
          <a:ext cx="0" cy="0"/>
          <a:chOff x="0" y="0"/>
          <a:chExt cx="0" cy="0"/>
        </a:xfrm>
      </p:grpSpPr>
      <p:sp>
        <p:nvSpPr>
          <p:cNvPr id="203" name="Google Shape;203;p8"/>
          <p:cNvSpPr/>
          <p:nvPr/>
        </p:nvSpPr>
        <p:spPr>
          <a:xfrm>
            <a:off x="-56306" y="4623351"/>
            <a:ext cx="4846039"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384400" y="-513083"/>
            <a:ext cx="4177999"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9739021" y="-513075"/>
            <a:ext cx="264753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7424926" y="5650251"/>
            <a:ext cx="4961653"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8"/>
          <p:cNvSpPr txBox="1">
            <a:spLocks noGrp="1"/>
          </p:cNvSpPr>
          <p:nvPr>
            <p:ph type="title"/>
          </p:nvPr>
        </p:nvSpPr>
        <p:spPr>
          <a:xfrm>
            <a:off x="3674933" y="2623300"/>
            <a:ext cx="4842000"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08" name="Google Shape;208;p8"/>
          <p:cNvGrpSpPr/>
          <p:nvPr/>
        </p:nvGrpSpPr>
        <p:grpSpPr>
          <a:xfrm rot="4517592">
            <a:off x="11400977" y="5254553"/>
            <a:ext cx="295695" cy="267844"/>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8"/>
          <p:cNvGrpSpPr/>
          <p:nvPr/>
        </p:nvGrpSpPr>
        <p:grpSpPr>
          <a:xfrm rot="7199963">
            <a:off x="1287892" y="6044028"/>
            <a:ext cx="287913" cy="260805"/>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8"/>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7" name="Google Shape;217;p8"/>
          <p:cNvGrpSpPr/>
          <p:nvPr/>
        </p:nvGrpSpPr>
        <p:grpSpPr>
          <a:xfrm rot="-9900000">
            <a:off x="1986687" y="247300"/>
            <a:ext cx="462887"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8"/>
          <p:cNvGrpSpPr/>
          <p:nvPr/>
        </p:nvGrpSpPr>
        <p:grpSpPr>
          <a:xfrm rot="-9900030">
            <a:off x="10420846" y="703803"/>
            <a:ext cx="287909"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 name="Google Shape;225;p8"/>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8"/>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7276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16311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7"/>
        <p:cNvGrpSpPr/>
        <p:nvPr/>
      </p:nvGrpSpPr>
      <p:grpSpPr>
        <a:xfrm>
          <a:off x="0" y="0"/>
          <a:ext cx="0" cy="0"/>
          <a:chOff x="0" y="0"/>
          <a:chExt cx="0" cy="0"/>
        </a:xfrm>
      </p:grpSpPr>
      <p:sp>
        <p:nvSpPr>
          <p:cNvPr id="228" name="Google Shape;228;p9"/>
          <p:cNvSpPr/>
          <p:nvPr/>
        </p:nvSpPr>
        <p:spPr>
          <a:xfrm>
            <a:off x="8851649" y="-127167"/>
            <a:ext cx="3439936" cy="168652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9905847" y="2113432"/>
            <a:ext cx="2940544" cy="5358923"/>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53816" y="5316462"/>
            <a:ext cx="3332631" cy="2562409"/>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339455" y="-289733"/>
            <a:ext cx="2551331" cy="4961501"/>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9"/>
          <p:cNvSpPr txBox="1">
            <a:spLocks noGrp="1"/>
          </p:cNvSpPr>
          <p:nvPr>
            <p:ph type="title"/>
          </p:nvPr>
        </p:nvSpPr>
        <p:spPr>
          <a:xfrm>
            <a:off x="1441179" y="2909684"/>
            <a:ext cx="3978800" cy="885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33" name="Google Shape;233;p9"/>
          <p:cNvSpPr txBox="1">
            <a:spLocks noGrp="1"/>
          </p:cNvSpPr>
          <p:nvPr>
            <p:ph type="body" idx="1"/>
          </p:nvPr>
        </p:nvSpPr>
        <p:spPr>
          <a:xfrm>
            <a:off x="6319615" y="2361000"/>
            <a:ext cx="4720400" cy="2136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2400">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234" name="Google Shape;234;p9"/>
          <p:cNvSpPr txBox="1">
            <a:spLocks noGrp="1"/>
          </p:cNvSpPr>
          <p:nvPr>
            <p:ph type="title" idx="2"/>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235" name="Google Shape;235;p9"/>
          <p:cNvGrpSpPr/>
          <p:nvPr/>
        </p:nvGrpSpPr>
        <p:grpSpPr>
          <a:xfrm rot="-6300012">
            <a:off x="11105356" y="5210209"/>
            <a:ext cx="295699" cy="267848"/>
            <a:chOff x="1640475" y="1197075"/>
            <a:chExt cx="55475" cy="50250"/>
          </a:xfrm>
        </p:grpSpPr>
        <p:sp>
          <p:nvSpPr>
            <p:cNvPr id="236" name="Google Shape;236;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9"/>
          <p:cNvGrpSpPr/>
          <p:nvPr/>
        </p:nvGrpSpPr>
        <p:grpSpPr>
          <a:xfrm rot="-5936682">
            <a:off x="11508319" y="514959"/>
            <a:ext cx="287911" cy="260807"/>
            <a:chOff x="1640475" y="1197075"/>
            <a:chExt cx="55475" cy="50250"/>
          </a:xfrm>
        </p:grpSpPr>
        <p:sp>
          <p:nvSpPr>
            <p:cNvPr id="240" name="Google Shape;240;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9"/>
          <p:cNvSpPr/>
          <p:nvPr/>
        </p:nvSpPr>
        <p:spPr>
          <a:xfrm rot="-597351">
            <a:off x="9023210" y="6387641"/>
            <a:ext cx="706375" cy="1654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9"/>
          <p:cNvGrpSpPr/>
          <p:nvPr/>
        </p:nvGrpSpPr>
        <p:grpSpPr>
          <a:xfrm rot="-4966591">
            <a:off x="1620752" y="571606"/>
            <a:ext cx="326185" cy="295469"/>
            <a:chOff x="1640475" y="1197075"/>
            <a:chExt cx="55475" cy="50250"/>
          </a:xfrm>
        </p:grpSpPr>
        <p:sp>
          <p:nvSpPr>
            <p:cNvPr id="245" name="Google Shape;245;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9"/>
          <p:cNvGrpSpPr/>
          <p:nvPr/>
        </p:nvGrpSpPr>
        <p:grpSpPr>
          <a:xfrm rot="-5400136">
            <a:off x="1915292" y="5841911"/>
            <a:ext cx="560904" cy="508068"/>
            <a:chOff x="1640475" y="1197075"/>
            <a:chExt cx="55475" cy="50250"/>
          </a:xfrm>
        </p:grpSpPr>
        <p:sp>
          <p:nvSpPr>
            <p:cNvPr id="249" name="Google Shape;249;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9"/>
          <p:cNvSpPr/>
          <p:nvPr/>
        </p:nvSpPr>
        <p:spPr>
          <a:xfrm rot="1865663" flipH="1">
            <a:off x="-132286" y="4558907"/>
            <a:ext cx="812804" cy="127352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9"/>
          <p:cNvSpPr/>
          <p:nvPr/>
        </p:nvSpPr>
        <p:spPr>
          <a:xfrm rot="-3264252">
            <a:off x="341142" y="1076625"/>
            <a:ext cx="706367"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3720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4"/>
        <p:cNvGrpSpPr/>
        <p:nvPr/>
      </p:nvGrpSpPr>
      <p:grpSpPr>
        <a:xfrm>
          <a:off x="0" y="0"/>
          <a:ext cx="0" cy="0"/>
          <a:chOff x="0" y="0"/>
          <a:chExt cx="0" cy="0"/>
        </a:xfrm>
      </p:grpSpPr>
      <p:sp>
        <p:nvSpPr>
          <p:cNvPr id="255" name="Google Shape;255;p10"/>
          <p:cNvSpPr txBox="1">
            <a:spLocks noGrp="1"/>
          </p:cNvSpPr>
          <p:nvPr>
            <p:ph type="title"/>
          </p:nvPr>
        </p:nvSpPr>
        <p:spPr>
          <a:xfrm>
            <a:off x="1095567" y="4943967"/>
            <a:ext cx="3841600" cy="96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56" name="Google Shape;256;p10"/>
          <p:cNvSpPr/>
          <p:nvPr/>
        </p:nvSpPr>
        <p:spPr>
          <a:xfrm>
            <a:off x="7703398" y="-1264641"/>
            <a:ext cx="5483636" cy="3741264"/>
          </a:xfrm>
          <a:custGeom>
            <a:avLst/>
            <a:gdLst/>
            <a:ahLst/>
            <a:cxnLst/>
            <a:rect l="l" t="t" r="r" b="b"/>
            <a:pathLst>
              <a:path w="166828" h="113820" extrusionOk="0">
                <a:moveTo>
                  <a:pt x="37921" y="1"/>
                </a:moveTo>
                <a:cubicBezTo>
                  <a:pt x="36836" y="1"/>
                  <a:pt x="35541" y="330"/>
                  <a:pt x="34305" y="1407"/>
                </a:cubicBezTo>
                <a:cubicBezTo>
                  <a:pt x="23972" y="10416"/>
                  <a:pt x="8738" y="14467"/>
                  <a:pt x="4398" y="27982"/>
                </a:cubicBezTo>
                <a:cubicBezTo>
                  <a:pt x="0" y="41680"/>
                  <a:pt x="7520" y="58250"/>
                  <a:pt x="21045" y="63486"/>
                </a:cubicBezTo>
                <a:cubicBezTo>
                  <a:pt x="22997" y="64243"/>
                  <a:pt x="25102" y="64731"/>
                  <a:pt x="27186" y="64731"/>
                </a:cubicBezTo>
                <a:cubicBezTo>
                  <a:pt x="28926" y="64731"/>
                  <a:pt x="30652" y="64391"/>
                  <a:pt x="32263" y="63581"/>
                </a:cubicBezTo>
                <a:cubicBezTo>
                  <a:pt x="35432" y="61989"/>
                  <a:pt x="37547" y="59068"/>
                  <a:pt x="39281" y="56069"/>
                </a:cubicBezTo>
                <a:cubicBezTo>
                  <a:pt x="41088" y="52945"/>
                  <a:pt x="42569" y="49589"/>
                  <a:pt x="44777" y="46713"/>
                </a:cubicBezTo>
                <a:cubicBezTo>
                  <a:pt x="46806" y="44071"/>
                  <a:pt x="49700" y="42214"/>
                  <a:pt x="52852" y="41193"/>
                </a:cubicBezTo>
                <a:cubicBezTo>
                  <a:pt x="54502" y="40658"/>
                  <a:pt x="56271" y="40357"/>
                  <a:pt x="58033" y="40357"/>
                </a:cubicBezTo>
                <a:cubicBezTo>
                  <a:pt x="59582" y="40357"/>
                  <a:pt x="61125" y="40589"/>
                  <a:pt x="62577" y="41099"/>
                </a:cubicBezTo>
                <a:cubicBezTo>
                  <a:pt x="65894" y="42264"/>
                  <a:pt x="68169" y="44781"/>
                  <a:pt x="69461" y="48008"/>
                </a:cubicBezTo>
                <a:cubicBezTo>
                  <a:pt x="70920" y="51651"/>
                  <a:pt x="71214" y="55625"/>
                  <a:pt x="72500" y="59321"/>
                </a:cubicBezTo>
                <a:cubicBezTo>
                  <a:pt x="73761" y="62945"/>
                  <a:pt x="76246" y="66870"/>
                  <a:pt x="80098" y="68098"/>
                </a:cubicBezTo>
                <a:cubicBezTo>
                  <a:pt x="80924" y="68361"/>
                  <a:pt x="81738" y="68476"/>
                  <a:pt x="82539" y="68476"/>
                </a:cubicBezTo>
                <a:cubicBezTo>
                  <a:pt x="84915" y="68476"/>
                  <a:pt x="87181" y="67468"/>
                  <a:pt x="89338" y="66338"/>
                </a:cubicBezTo>
                <a:cubicBezTo>
                  <a:pt x="91372" y="65273"/>
                  <a:pt x="93666" y="63918"/>
                  <a:pt x="96008" y="63918"/>
                </a:cubicBezTo>
                <a:cubicBezTo>
                  <a:pt x="96706" y="63918"/>
                  <a:pt x="97408" y="64039"/>
                  <a:pt x="98109" y="64323"/>
                </a:cubicBezTo>
                <a:cubicBezTo>
                  <a:pt x="101824" y="65830"/>
                  <a:pt x="103218" y="70593"/>
                  <a:pt x="104170" y="74096"/>
                </a:cubicBezTo>
                <a:cubicBezTo>
                  <a:pt x="105294" y="78232"/>
                  <a:pt x="106341" y="82392"/>
                  <a:pt x="107639" y="86478"/>
                </a:cubicBezTo>
                <a:cubicBezTo>
                  <a:pt x="110173" y="94464"/>
                  <a:pt x="113842" y="102270"/>
                  <a:pt x="120376" y="107758"/>
                </a:cubicBezTo>
                <a:cubicBezTo>
                  <a:pt x="124773" y="111451"/>
                  <a:pt x="130232" y="113819"/>
                  <a:pt x="135852" y="113819"/>
                </a:cubicBezTo>
                <a:cubicBezTo>
                  <a:pt x="137764" y="113819"/>
                  <a:pt x="139695" y="113545"/>
                  <a:pt x="141609" y="112956"/>
                </a:cubicBezTo>
                <a:cubicBezTo>
                  <a:pt x="148075" y="110966"/>
                  <a:pt x="152915" y="105717"/>
                  <a:pt x="156292" y="100059"/>
                </a:cubicBezTo>
                <a:cubicBezTo>
                  <a:pt x="159974" y="93886"/>
                  <a:pt x="162303" y="87008"/>
                  <a:pt x="164024" y="80059"/>
                </a:cubicBezTo>
                <a:cubicBezTo>
                  <a:pt x="165781" y="72965"/>
                  <a:pt x="166828" y="65469"/>
                  <a:pt x="165704" y="58187"/>
                </a:cubicBezTo>
                <a:cubicBezTo>
                  <a:pt x="164530" y="50572"/>
                  <a:pt x="160681" y="43928"/>
                  <a:pt x="154464" y="39322"/>
                </a:cubicBezTo>
                <a:cubicBezTo>
                  <a:pt x="147232" y="33964"/>
                  <a:pt x="138199" y="31294"/>
                  <a:pt x="129697" y="28706"/>
                </a:cubicBezTo>
                <a:cubicBezTo>
                  <a:pt x="120365" y="25866"/>
                  <a:pt x="110897" y="23505"/>
                  <a:pt x="101432" y="21160"/>
                </a:cubicBezTo>
                <a:cubicBezTo>
                  <a:pt x="82523" y="16474"/>
                  <a:pt x="63390" y="11839"/>
                  <a:pt x="45718" y="3432"/>
                </a:cubicBezTo>
                <a:cubicBezTo>
                  <a:pt x="43955" y="2593"/>
                  <a:pt x="42210" y="1715"/>
                  <a:pt x="40486" y="799"/>
                </a:cubicBezTo>
                <a:cubicBezTo>
                  <a:pt x="40674" y="722"/>
                  <a:pt x="39528" y="1"/>
                  <a:pt x="379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99089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7"/>
        <p:cNvGrpSpPr/>
        <p:nvPr/>
      </p:nvGrpSpPr>
      <p:grpSpPr>
        <a:xfrm>
          <a:off x="0" y="0"/>
          <a:ext cx="0" cy="0"/>
          <a:chOff x="0" y="0"/>
          <a:chExt cx="0" cy="0"/>
        </a:xfrm>
      </p:grpSpPr>
      <p:sp>
        <p:nvSpPr>
          <p:cNvPr id="258" name="Google Shape;258;p11"/>
          <p:cNvSpPr/>
          <p:nvPr/>
        </p:nvSpPr>
        <p:spPr>
          <a:xfrm rot="10800000">
            <a:off x="-210471" y="5519621"/>
            <a:ext cx="3564955" cy="1747847"/>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1"/>
          <p:cNvSpPr/>
          <p:nvPr/>
        </p:nvSpPr>
        <p:spPr>
          <a:xfrm rot="10800000">
            <a:off x="-912684" y="-609162"/>
            <a:ext cx="3047413" cy="555377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1"/>
          <p:cNvSpPr/>
          <p:nvPr/>
        </p:nvSpPr>
        <p:spPr>
          <a:xfrm rot="10800000">
            <a:off x="9055986" y="-1271413"/>
            <a:ext cx="3453749" cy="2655577"/>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1"/>
          <p:cNvSpPr/>
          <p:nvPr/>
        </p:nvSpPr>
        <p:spPr>
          <a:xfrm rot="10800000">
            <a:off x="9850797" y="2125567"/>
            <a:ext cx="2644055" cy="5141899"/>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1"/>
          <p:cNvSpPr txBox="1">
            <a:spLocks noGrp="1"/>
          </p:cNvSpPr>
          <p:nvPr>
            <p:ph type="title" hasCustomPrompt="1"/>
          </p:nvPr>
        </p:nvSpPr>
        <p:spPr>
          <a:xfrm>
            <a:off x="4261467" y="1474833"/>
            <a:ext cx="3669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63" name="Google Shape;263;p11"/>
          <p:cNvSpPr txBox="1">
            <a:spLocks noGrp="1"/>
          </p:cNvSpPr>
          <p:nvPr>
            <p:ph type="title" idx="2"/>
          </p:nvPr>
        </p:nvSpPr>
        <p:spPr>
          <a:xfrm>
            <a:off x="3780133" y="4711600"/>
            <a:ext cx="4632000" cy="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264" name="Google Shape;264;p11"/>
          <p:cNvGrpSpPr/>
          <p:nvPr/>
        </p:nvGrpSpPr>
        <p:grpSpPr>
          <a:xfrm rot="4499945">
            <a:off x="318368" y="6007365"/>
            <a:ext cx="287912" cy="260807"/>
            <a:chOff x="1640475" y="1197075"/>
            <a:chExt cx="55475" cy="50250"/>
          </a:xfrm>
        </p:grpSpPr>
        <p:sp>
          <p:nvSpPr>
            <p:cNvPr id="265" name="Google Shape;26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 name="Google Shape;268;p11"/>
          <p:cNvGrpSpPr/>
          <p:nvPr/>
        </p:nvGrpSpPr>
        <p:grpSpPr>
          <a:xfrm rot="5627155">
            <a:off x="744761" y="1396539"/>
            <a:ext cx="356343" cy="322780"/>
            <a:chOff x="1640475" y="1197075"/>
            <a:chExt cx="55475" cy="50250"/>
          </a:xfrm>
        </p:grpSpPr>
        <p:sp>
          <p:nvSpPr>
            <p:cNvPr id="269" name="Google Shape;269;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11"/>
          <p:cNvSpPr/>
          <p:nvPr/>
        </p:nvSpPr>
        <p:spPr>
          <a:xfrm rot="9000107" flipH="1">
            <a:off x="2394475" y="428972"/>
            <a:ext cx="820323" cy="1921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11"/>
          <p:cNvSpPr/>
          <p:nvPr/>
        </p:nvSpPr>
        <p:spPr>
          <a:xfrm rot="5400117" flipH="1">
            <a:off x="11084579" y="59205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4" name="Google Shape;274;p11"/>
          <p:cNvGrpSpPr/>
          <p:nvPr/>
        </p:nvGrpSpPr>
        <p:grpSpPr>
          <a:xfrm rot="6300044">
            <a:off x="10098769" y="5974496"/>
            <a:ext cx="304804" cy="276115"/>
            <a:chOff x="1640475" y="1197075"/>
            <a:chExt cx="55475" cy="50250"/>
          </a:xfrm>
        </p:grpSpPr>
        <p:sp>
          <p:nvSpPr>
            <p:cNvPr id="275" name="Google Shape;27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11"/>
          <p:cNvSpPr/>
          <p:nvPr/>
        </p:nvSpPr>
        <p:spPr>
          <a:xfrm rot="-1919016">
            <a:off x="11462362" y="61792"/>
            <a:ext cx="1079361" cy="169123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62937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695862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0"/>
        <p:cNvGrpSpPr/>
        <p:nvPr/>
      </p:nvGrpSpPr>
      <p:grpSpPr>
        <a:xfrm>
          <a:off x="0" y="0"/>
          <a:ext cx="0" cy="0"/>
          <a:chOff x="0" y="0"/>
          <a:chExt cx="0" cy="0"/>
        </a:xfrm>
      </p:grpSpPr>
      <p:sp>
        <p:nvSpPr>
          <p:cNvPr id="281" name="Google Shape;281;p13"/>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13"/>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3"/>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3"/>
          <p:cNvSpPr txBox="1">
            <a:spLocks noGrp="1"/>
          </p:cNvSpPr>
          <p:nvPr>
            <p:ph type="title"/>
          </p:nvPr>
        </p:nvSpPr>
        <p:spPr>
          <a:xfrm>
            <a:off x="3050900" y="898167"/>
            <a:ext cx="60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86" name="Google Shape;286;p13"/>
          <p:cNvSpPr txBox="1">
            <a:spLocks noGrp="1"/>
          </p:cNvSpPr>
          <p:nvPr>
            <p:ph type="title" idx="2"/>
          </p:nvPr>
        </p:nvSpPr>
        <p:spPr>
          <a:xfrm>
            <a:off x="1067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7" name="Google Shape;287;p13"/>
          <p:cNvSpPr txBox="1">
            <a:spLocks noGrp="1"/>
          </p:cNvSpPr>
          <p:nvPr>
            <p:ph type="subTitle" idx="1"/>
          </p:nvPr>
        </p:nvSpPr>
        <p:spPr>
          <a:xfrm>
            <a:off x="939825" y="35338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88" name="Google Shape;288;p13"/>
          <p:cNvSpPr txBox="1">
            <a:spLocks noGrp="1"/>
          </p:cNvSpPr>
          <p:nvPr>
            <p:ph type="title" idx="3"/>
          </p:nvPr>
        </p:nvSpPr>
        <p:spPr>
          <a:xfrm>
            <a:off x="4559499"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9" name="Google Shape;289;p13"/>
          <p:cNvSpPr txBox="1">
            <a:spLocks noGrp="1"/>
          </p:cNvSpPr>
          <p:nvPr>
            <p:ph type="subTitle" idx="4"/>
          </p:nvPr>
        </p:nvSpPr>
        <p:spPr>
          <a:xfrm>
            <a:off x="4433299" y="35338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0" name="Google Shape;290;p13"/>
          <p:cNvSpPr txBox="1">
            <a:spLocks noGrp="1"/>
          </p:cNvSpPr>
          <p:nvPr>
            <p:ph type="title" idx="5"/>
          </p:nvPr>
        </p:nvSpPr>
        <p:spPr>
          <a:xfrm>
            <a:off x="1067025"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1" name="Google Shape;291;p13"/>
          <p:cNvSpPr txBox="1">
            <a:spLocks noGrp="1"/>
          </p:cNvSpPr>
          <p:nvPr>
            <p:ph type="subTitle" idx="6"/>
          </p:nvPr>
        </p:nvSpPr>
        <p:spPr>
          <a:xfrm>
            <a:off x="939825" y="54450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2" name="Google Shape;292;p13"/>
          <p:cNvSpPr txBox="1">
            <a:spLocks noGrp="1"/>
          </p:cNvSpPr>
          <p:nvPr>
            <p:ph type="title" idx="7"/>
          </p:nvPr>
        </p:nvSpPr>
        <p:spPr>
          <a:xfrm>
            <a:off x="4559499"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3" name="Google Shape;293;p13"/>
          <p:cNvSpPr txBox="1">
            <a:spLocks noGrp="1"/>
          </p:cNvSpPr>
          <p:nvPr>
            <p:ph type="subTitle" idx="8"/>
          </p:nvPr>
        </p:nvSpPr>
        <p:spPr>
          <a:xfrm>
            <a:off x="4432999" y="54450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4" name="Google Shape;294;p13"/>
          <p:cNvSpPr txBox="1">
            <a:spLocks noGrp="1"/>
          </p:cNvSpPr>
          <p:nvPr>
            <p:ph type="title" idx="9"/>
          </p:nvPr>
        </p:nvSpPr>
        <p:spPr>
          <a:xfrm>
            <a:off x="8051971"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5" name="Google Shape;295;p13"/>
          <p:cNvSpPr txBox="1">
            <a:spLocks noGrp="1"/>
          </p:cNvSpPr>
          <p:nvPr>
            <p:ph type="subTitle" idx="13"/>
          </p:nvPr>
        </p:nvSpPr>
        <p:spPr>
          <a:xfrm>
            <a:off x="7926371" y="3533833"/>
            <a:ext cx="3325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6" name="Google Shape;296;p13"/>
          <p:cNvSpPr txBox="1">
            <a:spLocks noGrp="1"/>
          </p:cNvSpPr>
          <p:nvPr>
            <p:ph type="title" idx="14"/>
          </p:nvPr>
        </p:nvSpPr>
        <p:spPr>
          <a:xfrm>
            <a:off x="8051971"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7" name="Google Shape;297;p13"/>
          <p:cNvSpPr txBox="1">
            <a:spLocks noGrp="1"/>
          </p:cNvSpPr>
          <p:nvPr>
            <p:ph type="subTitle" idx="15"/>
          </p:nvPr>
        </p:nvSpPr>
        <p:spPr>
          <a:xfrm>
            <a:off x="7925771" y="5445033"/>
            <a:ext cx="3326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298" name="Google Shape;298;p13"/>
          <p:cNvGrpSpPr/>
          <p:nvPr/>
        </p:nvGrpSpPr>
        <p:grpSpPr>
          <a:xfrm rot="-900055">
            <a:off x="1556145" y="6138371"/>
            <a:ext cx="287912" cy="260807"/>
            <a:chOff x="1640475" y="1197075"/>
            <a:chExt cx="55475" cy="50250"/>
          </a:xfrm>
        </p:grpSpPr>
        <p:sp>
          <p:nvSpPr>
            <p:cNvPr id="299" name="Google Shape;29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13"/>
          <p:cNvGrpSpPr/>
          <p:nvPr/>
        </p:nvGrpSpPr>
        <p:grpSpPr>
          <a:xfrm rot="-8100037">
            <a:off x="503990" y="1320645"/>
            <a:ext cx="479660" cy="434492"/>
            <a:chOff x="1640475" y="1197075"/>
            <a:chExt cx="55475" cy="50250"/>
          </a:xfrm>
        </p:grpSpPr>
        <p:sp>
          <p:nvSpPr>
            <p:cNvPr id="303" name="Google Shape;303;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13"/>
          <p:cNvSpPr/>
          <p:nvPr/>
        </p:nvSpPr>
        <p:spPr>
          <a:xfrm rot="9000131" flipH="1">
            <a:off x="521430" y="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3"/>
          <p:cNvSpPr/>
          <p:nvPr/>
        </p:nvSpPr>
        <p:spPr>
          <a:xfrm rot="-9899901" flipH="1">
            <a:off x="6663948" y="63784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13"/>
          <p:cNvGrpSpPr/>
          <p:nvPr/>
        </p:nvGrpSpPr>
        <p:grpSpPr>
          <a:xfrm rot="-5399917">
            <a:off x="8763792" y="6301660"/>
            <a:ext cx="304801" cy="276113"/>
            <a:chOff x="1640475" y="1197075"/>
            <a:chExt cx="55475" cy="50250"/>
          </a:xfrm>
        </p:grpSpPr>
        <p:sp>
          <p:nvSpPr>
            <p:cNvPr id="309" name="Google Shape;30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143173" flipH="1">
            <a:off x="3697141" y="3808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13"/>
          <p:cNvGrpSpPr/>
          <p:nvPr/>
        </p:nvGrpSpPr>
        <p:grpSpPr>
          <a:xfrm rot="-8100136">
            <a:off x="11360185" y="663803"/>
            <a:ext cx="395620" cy="358368"/>
            <a:chOff x="1640475" y="1197075"/>
            <a:chExt cx="55475" cy="50250"/>
          </a:xfrm>
        </p:grpSpPr>
        <p:sp>
          <p:nvSpPr>
            <p:cNvPr id="314" name="Google Shape;314;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13"/>
          <p:cNvSpPr/>
          <p:nvPr/>
        </p:nvSpPr>
        <p:spPr>
          <a:xfrm rot="-2700202">
            <a:off x="-103016" y="5319936"/>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1563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8"/>
        <p:cNvGrpSpPr/>
        <p:nvPr/>
      </p:nvGrpSpPr>
      <p:grpSpPr>
        <a:xfrm>
          <a:off x="0" y="0"/>
          <a:ext cx="0" cy="0"/>
          <a:chOff x="0" y="0"/>
          <a:chExt cx="0" cy="0"/>
        </a:xfrm>
      </p:grpSpPr>
      <p:sp>
        <p:nvSpPr>
          <p:cNvPr id="319" name="Google Shape;319;p14"/>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4"/>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4"/>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4"/>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4"/>
          <p:cNvGrpSpPr/>
          <p:nvPr/>
        </p:nvGrpSpPr>
        <p:grpSpPr>
          <a:xfrm>
            <a:off x="1489108" y="1320186"/>
            <a:ext cx="9212825" cy="4290205"/>
            <a:chOff x="3689050" y="919857"/>
            <a:chExt cx="1419425" cy="685950"/>
          </a:xfrm>
        </p:grpSpPr>
        <p:sp>
          <p:nvSpPr>
            <p:cNvPr id="324" name="Google Shape;324;p14"/>
            <p:cNvSpPr/>
            <p:nvPr/>
          </p:nvSpPr>
          <p:spPr>
            <a:xfrm>
              <a:off x="3945175" y="932332"/>
              <a:ext cx="912600" cy="143950"/>
            </a:xfrm>
            <a:custGeom>
              <a:avLst/>
              <a:gdLst/>
              <a:ahLst/>
              <a:cxnLst/>
              <a:rect l="l" t="t" r="r" b="b"/>
              <a:pathLst>
                <a:path w="36504" h="5758" extrusionOk="0">
                  <a:moveTo>
                    <a:pt x="18144" y="1"/>
                  </a:moveTo>
                  <a:cubicBezTo>
                    <a:pt x="17036" y="1634"/>
                    <a:pt x="15167" y="2647"/>
                    <a:pt x="13238" y="2647"/>
                  </a:cubicBezTo>
                  <a:cubicBezTo>
                    <a:pt x="12616" y="2647"/>
                    <a:pt x="11989" y="2542"/>
                    <a:pt x="11379" y="2319"/>
                  </a:cubicBezTo>
                  <a:cubicBezTo>
                    <a:pt x="9365" y="1581"/>
                    <a:pt x="7828" y="320"/>
                    <a:pt x="5593" y="191"/>
                  </a:cubicBezTo>
                  <a:cubicBezTo>
                    <a:pt x="5449" y="183"/>
                    <a:pt x="5300" y="178"/>
                    <a:pt x="5147" y="178"/>
                  </a:cubicBezTo>
                  <a:cubicBezTo>
                    <a:pt x="2960" y="178"/>
                    <a:pt x="0" y="1073"/>
                    <a:pt x="333" y="3758"/>
                  </a:cubicBezTo>
                  <a:cubicBezTo>
                    <a:pt x="340" y="3806"/>
                    <a:pt x="331" y="3848"/>
                    <a:pt x="315" y="3883"/>
                  </a:cubicBezTo>
                  <a:lnTo>
                    <a:pt x="993" y="3938"/>
                  </a:lnTo>
                  <a:cubicBezTo>
                    <a:pt x="1146" y="3384"/>
                    <a:pt x="1456" y="2883"/>
                    <a:pt x="2007" y="2472"/>
                  </a:cubicBezTo>
                  <a:cubicBezTo>
                    <a:pt x="2725" y="1941"/>
                    <a:pt x="3583" y="1727"/>
                    <a:pt x="4450" y="1727"/>
                  </a:cubicBezTo>
                  <a:cubicBezTo>
                    <a:pt x="4894" y="1727"/>
                    <a:pt x="5341" y="1783"/>
                    <a:pt x="5773" y="1881"/>
                  </a:cubicBezTo>
                  <a:cubicBezTo>
                    <a:pt x="7779" y="2336"/>
                    <a:pt x="9550" y="3481"/>
                    <a:pt x="11575" y="3897"/>
                  </a:cubicBezTo>
                  <a:cubicBezTo>
                    <a:pt x="12135" y="4012"/>
                    <a:pt x="12699" y="4074"/>
                    <a:pt x="13255" y="4074"/>
                  </a:cubicBezTo>
                  <a:cubicBezTo>
                    <a:pt x="14893" y="4074"/>
                    <a:pt x="16460" y="3538"/>
                    <a:pt x="17629" y="2251"/>
                  </a:cubicBezTo>
                  <a:cubicBezTo>
                    <a:pt x="17624" y="2245"/>
                    <a:pt x="17618" y="2243"/>
                    <a:pt x="17612" y="2239"/>
                  </a:cubicBezTo>
                  <a:cubicBezTo>
                    <a:pt x="17546" y="2178"/>
                    <a:pt x="17611" y="2069"/>
                    <a:pt x="17685" y="2069"/>
                  </a:cubicBezTo>
                  <a:cubicBezTo>
                    <a:pt x="17701" y="2069"/>
                    <a:pt x="17717" y="2074"/>
                    <a:pt x="17733" y="2086"/>
                  </a:cubicBezTo>
                  <a:cubicBezTo>
                    <a:pt x="19239" y="3237"/>
                    <a:pt x="20937" y="3852"/>
                    <a:pt x="22793" y="3852"/>
                  </a:cubicBezTo>
                  <a:cubicBezTo>
                    <a:pt x="23059" y="3852"/>
                    <a:pt x="23328" y="3839"/>
                    <a:pt x="23600" y="3814"/>
                  </a:cubicBezTo>
                  <a:cubicBezTo>
                    <a:pt x="25712" y="3617"/>
                    <a:pt x="27523" y="2689"/>
                    <a:pt x="29519" y="2088"/>
                  </a:cubicBezTo>
                  <a:cubicBezTo>
                    <a:pt x="30068" y="1923"/>
                    <a:pt x="30659" y="1810"/>
                    <a:pt x="31242" y="1810"/>
                  </a:cubicBezTo>
                  <a:cubicBezTo>
                    <a:pt x="31952" y="1810"/>
                    <a:pt x="32648" y="1978"/>
                    <a:pt x="33237" y="2426"/>
                  </a:cubicBezTo>
                  <a:cubicBezTo>
                    <a:pt x="34260" y="3201"/>
                    <a:pt x="34563" y="4547"/>
                    <a:pt x="34740" y="5758"/>
                  </a:cubicBezTo>
                  <a:cubicBezTo>
                    <a:pt x="35271" y="5233"/>
                    <a:pt x="35867" y="4776"/>
                    <a:pt x="36504" y="4388"/>
                  </a:cubicBezTo>
                  <a:lnTo>
                    <a:pt x="36202" y="3998"/>
                  </a:lnTo>
                  <a:cubicBezTo>
                    <a:pt x="36068" y="3998"/>
                    <a:pt x="35934" y="3919"/>
                    <a:pt x="35955" y="3758"/>
                  </a:cubicBezTo>
                  <a:cubicBezTo>
                    <a:pt x="36287" y="1073"/>
                    <a:pt x="33327" y="178"/>
                    <a:pt x="31142" y="178"/>
                  </a:cubicBezTo>
                  <a:cubicBezTo>
                    <a:pt x="30989" y="178"/>
                    <a:pt x="30840" y="183"/>
                    <a:pt x="30696" y="191"/>
                  </a:cubicBezTo>
                  <a:cubicBezTo>
                    <a:pt x="28460" y="320"/>
                    <a:pt x="26922" y="1581"/>
                    <a:pt x="24909" y="2319"/>
                  </a:cubicBezTo>
                  <a:cubicBezTo>
                    <a:pt x="24299" y="2542"/>
                    <a:pt x="23672" y="2647"/>
                    <a:pt x="23051" y="2647"/>
                  </a:cubicBezTo>
                  <a:cubicBezTo>
                    <a:pt x="21122" y="2647"/>
                    <a:pt x="19251" y="1634"/>
                    <a:pt x="18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3701525" y="974157"/>
              <a:ext cx="1029900" cy="620125"/>
            </a:xfrm>
            <a:custGeom>
              <a:avLst/>
              <a:gdLst/>
              <a:ahLst/>
              <a:cxnLst/>
              <a:rect l="l" t="t" r="r" b="b"/>
              <a:pathLst>
                <a:path w="41196" h="24805" extrusionOk="0">
                  <a:moveTo>
                    <a:pt x="3847" y="1"/>
                  </a:moveTo>
                  <a:cubicBezTo>
                    <a:pt x="2137" y="1"/>
                    <a:pt x="763" y="859"/>
                    <a:pt x="677" y="3336"/>
                  </a:cubicBezTo>
                  <a:cubicBezTo>
                    <a:pt x="613" y="5220"/>
                    <a:pt x="2550" y="9525"/>
                    <a:pt x="1" y="10579"/>
                  </a:cubicBezTo>
                  <a:cubicBezTo>
                    <a:pt x="3011" y="11967"/>
                    <a:pt x="594" y="15800"/>
                    <a:pt x="538" y="18000"/>
                  </a:cubicBezTo>
                  <a:cubicBezTo>
                    <a:pt x="478" y="20293"/>
                    <a:pt x="2067" y="21963"/>
                    <a:pt x="4339" y="22062"/>
                  </a:cubicBezTo>
                  <a:cubicBezTo>
                    <a:pt x="4416" y="22065"/>
                    <a:pt x="4492" y="22067"/>
                    <a:pt x="4568" y="22067"/>
                  </a:cubicBezTo>
                  <a:cubicBezTo>
                    <a:pt x="6475" y="22067"/>
                    <a:pt x="8130" y="21013"/>
                    <a:pt x="9855" y="20327"/>
                  </a:cubicBezTo>
                  <a:cubicBezTo>
                    <a:pt x="9870" y="20321"/>
                    <a:pt x="9884" y="20318"/>
                    <a:pt x="9897" y="20318"/>
                  </a:cubicBezTo>
                  <a:cubicBezTo>
                    <a:pt x="9969" y="20318"/>
                    <a:pt x="9999" y="20406"/>
                    <a:pt x="9975" y="20473"/>
                  </a:cubicBezTo>
                  <a:cubicBezTo>
                    <a:pt x="10009" y="20508"/>
                    <a:pt x="10035" y="20551"/>
                    <a:pt x="10039" y="20611"/>
                  </a:cubicBezTo>
                  <a:cubicBezTo>
                    <a:pt x="10252" y="22943"/>
                    <a:pt x="12007" y="24671"/>
                    <a:pt x="14359" y="24796"/>
                  </a:cubicBezTo>
                  <a:cubicBezTo>
                    <a:pt x="14475" y="24802"/>
                    <a:pt x="14590" y="24805"/>
                    <a:pt x="14705" y="24805"/>
                  </a:cubicBezTo>
                  <a:cubicBezTo>
                    <a:pt x="16578" y="24805"/>
                    <a:pt x="18354" y="24022"/>
                    <a:pt x="20081" y="23387"/>
                  </a:cubicBezTo>
                  <a:cubicBezTo>
                    <a:pt x="21335" y="22924"/>
                    <a:pt x="22685" y="22498"/>
                    <a:pt x="24038" y="22498"/>
                  </a:cubicBezTo>
                  <a:cubicBezTo>
                    <a:pt x="24447" y="22498"/>
                    <a:pt x="24856" y="22537"/>
                    <a:pt x="25262" y="22625"/>
                  </a:cubicBezTo>
                  <a:cubicBezTo>
                    <a:pt x="26320" y="22854"/>
                    <a:pt x="27557" y="23480"/>
                    <a:pt x="27889" y="24581"/>
                  </a:cubicBezTo>
                  <a:cubicBezTo>
                    <a:pt x="28223" y="23480"/>
                    <a:pt x="29460" y="22854"/>
                    <a:pt x="30517" y="22625"/>
                  </a:cubicBezTo>
                  <a:cubicBezTo>
                    <a:pt x="30924" y="22537"/>
                    <a:pt x="31332" y="22498"/>
                    <a:pt x="31741" y="22498"/>
                  </a:cubicBezTo>
                  <a:cubicBezTo>
                    <a:pt x="33094" y="22498"/>
                    <a:pt x="34445" y="22924"/>
                    <a:pt x="35698" y="23387"/>
                  </a:cubicBezTo>
                  <a:cubicBezTo>
                    <a:pt x="37422" y="24022"/>
                    <a:pt x="39197" y="24803"/>
                    <a:pt x="41066" y="24803"/>
                  </a:cubicBezTo>
                  <a:cubicBezTo>
                    <a:pt x="41109" y="24803"/>
                    <a:pt x="41153" y="24803"/>
                    <a:pt x="41196" y="24802"/>
                  </a:cubicBezTo>
                  <a:lnTo>
                    <a:pt x="41189" y="24209"/>
                  </a:lnTo>
                  <a:cubicBezTo>
                    <a:pt x="41152" y="24211"/>
                    <a:pt x="41115" y="24211"/>
                    <a:pt x="41077" y="24211"/>
                  </a:cubicBezTo>
                  <a:cubicBezTo>
                    <a:pt x="40614" y="24211"/>
                    <a:pt x="40111" y="24107"/>
                    <a:pt x="39568" y="23867"/>
                  </a:cubicBezTo>
                  <a:cubicBezTo>
                    <a:pt x="38792" y="23528"/>
                    <a:pt x="38112" y="23001"/>
                    <a:pt x="37352" y="22627"/>
                  </a:cubicBezTo>
                  <a:cubicBezTo>
                    <a:pt x="36364" y="22138"/>
                    <a:pt x="35299" y="21806"/>
                    <a:pt x="34214" y="21623"/>
                  </a:cubicBezTo>
                  <a:cubicBezTo>
                    <a:pt x="33591" y="21518"/>
                    <a:pt x="32969" y="21469"/>
                    <a:pt x="32350" y="21469"/>
                  </a:cubicBezTo>
                  <a:cubicBezTo>
                    <a:pt x="30774" y="21469"/>
                    <a:pt x="29218" y="21789"/>
                    <a:pt x="27714" y="22329"/>
                  </a:cubicBezTo>
                  <a:cubicBezTo>
                    <a:pt x="27705" y="22333"/>
                    <a:pt x="27696" y="22335"/>
                    <a:pt x="27687" y="22335"/>
                  </a:cubicBezTo>
                  <a:cubicBezTo>
                    <a:pt x="27663" y="22335"/>
                    <a:pt x="27642" y="22322"/>
                    <a:pt x="27629" y="22305"/>
                  </a:cubicBezTo>
                  <a:lnTo>
                    <a:pt x="27603" y="22334"/>
                  </a:lnTo>
                  <a:cubicBezTo>
                    <a:pt x="27656" y="22378"/>
                    <a:pt x="27710" y="22422"/>
                    <a:pt x="27760" y="22470"/>
                  </a:cubicBezTo>
                  <a:cubicBezTo>
                    <a:pt x="27879" y="22578"/>
                    <a:pt x="27768" y="22737"/>
                    <a:pt x="27642" y="22737"/>
                  </a:cubicBezTo>
                  <a:cubicBezTo>
                    <a:pt x="27606" y="22737"/>
                    <a:pt x="27570" y="22724"/>
                    <a:pt x="27537" y="22694"/>
                  </a:cubicBezTo>
                  <a:cubicBezTo>
                    <a:pt x="26519" y="21773"/>
                    <a:pt x="25347" y="21448"/>
                    <a:pt x="24107" y="21448"/>
                  </a:cubicBezTo>
                  <a:cubicBezTo>
                    <a:pt x="21397" y="21448"/>
                    <a:pt x="18367" y="23003"/>
                    <a:pt x="15932" y="23289"/>
                  </a:cubicBezTo>
                  <a:cubicBezTo>
                    <a:pt x="15723" y="23314"/>
                    <a:pt x="15519" y="23326"/>
                    <a:pt x="15320" y="23326"/>
                  </a:cubicBezTo>
                  <a:cubicBezTo>
                    <a:pt x="12671" y="23326"/>
                    <a:pt x="10863" y="21230"/>
                    <a:pt x="10185" y="18734"/>
                  </a:cubicBezTo>
                  <a:lnTo>
                    <a:pt x="10069" y="18766"/>
                  </a:lnTo>
                  <a:cubicBezTo>
                    <a:pt x="10081" y="18794"/>
                    <a:pt x="10079" y="18827"/>
                    <a:pt x="10053" y="18850"/>
                  </a:cubicBezTo>
                  <a:cubicBezTo>
                    <a:pt x="8921" y="19817"/>
                    <a:pt x="6790" y="20981"/>
                    <a:pt x="4952" y="20981"/>
                  </a:cubicBezTo>
                  <a:cubicBezTo>
                    <a:pt x="4112" y="20981"/>
                    <a:pt x="3333" y="20737"/>
                    <a:pt x="2739" y="20120"/>
                  </a:cubicBezTo>
                  <a:cubicBezTo>
                    <a:pt x="243" y="17529"/>
                    <a:pt x="4568" y="13482"/>
                    <a:pt x="1838" y="11034"/>
                  </a:cubicBezTo>
                  <a:lnTo>
                    <a:pt x="1838" y="11034"/>
                  </a:lnTo>
                  <a:cubicBezTo>
                    <a:pt x="1827" y="11038"/>
                    <a:pt x="1816" y="11040"/>
                    <a:pt x="1806" y="11040"/>
                  </a:cubicBezTo>
                  <a:cubicBezTo>
                    <a:pt x="1733" y="11040"/>
                    <a:pt x="1687" y="10950"/>
                    <a:pt x="1741" y="10891"/>
                  </a:cubicBezTo>
                  <a:cubicBezTo>
                    <a:pt x="1737" y="10809"/>
                    <a:pt x="1817" y="10732"/>
                    <a:pt x="1904" y="10732"/>
                  </a:cubicBezTo>
                  <a:cubicBezTo>
                    <a:pt x="1918" y="10732"/>
                    <a:pt x="1933" y="10734"/>
                    <a:pt x="1947" y="10738"/>
                  </a:cubicBezTo>
                  <a:cubicBezTo>
                    <a:pt x="4939" y="8501"/>
                    <a:pt x="196" y="4163"/>
                    <a:pt x="2832" y="2011"/>
                  </a:cubicBezTo>
                  <a:cubicBezTo>
                    <a:pt x="3326" y="1608"/>
                    <a:pt x="3893" y="1443"/>
                    <a:pt x="4496" y="1443"/>
                  </a:cubicBezTo>
                  <a:cubicBezTo>
                    <a:pt x="6603" y="1443"/>
                    <a:pt x="9147" y="3457"/>
                    <a:pt x="10538" y="4354"/>
                  </a:cubicBezTo>
                  <a:cubicBezTo>
                    <a:pt x="10582" y="4382"/>
                    <a:pt x="10600" y="4424"/>
                    <a:pt x="10600" y="4463"/>
                  </a:cubicBezTo>
                  <a:lnTo>
                    <a:pt x="10705" y="4449"/>
                  </a:lnTo>
                  <a:cubicBezTo>
                    <a:pt x="10594" y="3692"/>
                    <a:pt x="10550" y="2939"/>
                    <a:pt x="10739" y="2265"/>
                  </a:cubicBezTo>
                  <a:lnTo>
                    <a:pt x="10061" y="2209"/>
                  </a:lnTo>
                  <a:cubicBezTo>
                    <a:pt x="10019" y="2287"/>
                    <a:pt x="9926" y="2325"/>
                    <a:pt x="9832" y="2325"/>
                  </a:cubicBezTo>
                  <a:cubicBezTo>
                    <a:pt x="9764" y="2325"/>
                    <a:pt x="9695" y="2305"/>
                    <a:pt x="9645" y="2265"/>
                  </a:cubicBezTo>
                  <a:cubicBezTo>
                    <a:pt x="8242" y="1145"/>
                    <a:pt x="5821" y="1"/>
                    <a:pt x="38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4731250" y="974157"/>
              <a:ext cx="364750" cy="620075"/>
            </a:xfrm>
            <a:custGeom>
              <a:avLst/>
              <a:gdLst/>
              <a:ahLst/>
              <a:cxnLst/>
              <a:rect l="l" t="t" r="r" b="b"/>
              <a:pathLst>
                <a:path w="14590" h="24803" extrusionOk="0">
                  <a:moveTo>
                    <a:pt x="10745" y="1"/>
                  </a:moveTo>
                  <a:cubicBezTo>
                    <a:pt x="8771" y="1"/>
                    <a:pt x="6350" y="1145"/>
                    <a:pt x="4947" y="2265"/>
                  </a:cubicBezTo>
                  <a:cubicBezTo>
                    <a:pt x="4895" y="2304"/>
                    <a:pt x="4826" y="2325"/>
                    <a:pt x="4760" y="2325"/>
                  </a:cubicBezTo>
                  <a:lnTo>
                    <a:pt x="5062" y="2715"/>
                  </a:lnTo>
                  <a:cubicBezTo>
                    <a:pt x="5699" y="2328"/>
                    <a:pt x="6378" y="2008"/>
                    <a:pt x="7082" y="1757"/>
                  </a:cubicBezTo>
                  <a:cubicBezTo>
                    <a:pt x="7873" y="1474"/>
                    <a:pt x="8982" y="1106"/>
                    <a:pt x="9976" y="1106"/>
                  </a:cubicBezTo>
                  <a:cubicBezTo>
                    <a:pt x="10413" y="1106"/>
                    <a:pt x="10827" y="1177"/>
                    <a:pt x="11182" y="1358"/>
                  </a:cubicBezTo>
                  <a:cubicBezTo>
                    <a:pt x="12247" y="1898"/>
                    <a:pt x="12651" y="3163"/>
                    <a:pt x="12647" y="4280"/>
                  </a:cubicBezTo>
                  <a:cubicBezTo>
                    <a:pt x="12641" y="6296"/>
                    <a:pt x="11480" y="8423"/>
                    <a:pt x="12856" y="10245"/>
                  </a:cubicBezTo>
                  <a:cubicBezTo>
                    <a:pt x="12914" y="10318"/>
                    <a:pt x="12891" y="10392"/>
                    <a:pt x="12836" y="10436"/>
                  </a:cubicBezTo>
                  <a:lnTo>
                    <a:pt x="12852" y="10459"/>
                  </a:lnTo>
                  <a:cubicBezTo>
                    <a:pt x="12880" y="10436"/>
                    <a:pt x="12907" y="10416"/>
                    <a:pt x="12935" y="10397"/>
                  </a:cubicBezTo>
                  <a:cubicBezTo>
                    <a:pt x="12964" y="10377"/>
                    <a:pt x="12993" y="10369"/>
                    <a:pt x="13020" y="10369"/>
                  </a:cubicBezTo>
                  <a:cubicBezTo>
                    <a:pt x="13151" y="10369"/>
                    <a:pt x="13237" y="10577"/>
                    <a:pt x="13096" y="10674"/>
                  </a:cubicBezTo>
                  <a:cubicBezTo>
                    <a:pt x="9979" y="12831"/>
                    <a:pt x="14313" y="17215"/>
                    <a:pt x="11808" y="19785"/>
                  </a:cubicBezTo>
                  <a:cubicBezTo>
                    <a:pt x="11256" y="20352"/>
                    <a:pt x="10533" y="20576"/>
                    <a:pt x="9745" y="20576"/>
                  </a:cubicBezTo>
                  <a:cubicBezTo>
                    <a:pt x="7840" y="20576"/>
                    <a:pt x="5552" y="19265"/>
                    <a:pt x="4357" y="18293"/>
                  </a:cubicBezTo>
                  <a:lnTo>
                    <a:pt x="4299" y="18365"/>
                  </a:lnTo>
                  <a:cubicBezTo>
                    <a:pt x="4339" y="18400"/>
                    <a:pt x="4362" y="18455"/>
                    <a:pt x="4348" y="18522"/>
                  </a:cubicBezTo>
                  <a:cubicBezTo>
                    <a:pt x="3856" y="20820"/>
                    <a:pt x="2515" y="24108"/>
                    <a:pt x="0" y="24209"/>
                  </a:cubicBezTo>
                  <a:lnTo>
                    <a:pt x="7" y="24802"/>
                  </a:lnTo>
                  <a:cubicBezTo>
                    <a:pt x="82" y="24802"/>
                    <a:pt x="157" y="24800"/>
                    <a:pt x="231" y="24796"/>
                  </a:cubicBezTo>
                  <a:cubicBezTo>
                    <a:pt x="2584" y="24671"/>
                    <a:pt x="4339" y="22943"/>
                    <a:pt x="4551" y="20611"/>
                  </a:cubicBezTo>
                  <a:cubicBezTo>
                    <a:pt x="4556" y="20551"/>
                    <a:pt x="4583" y="20508"/>
                    <a:pt x="4615" y="20473"/>
                  </a:cubicBezTo>
                  <a:cubicBezTo>
                    <a:pt x="4592" y="20407"/>
                    <a:pt x="4622" y="20319"/>
                    <a:pt x="4693" y="20319"/>
                  </a:cubicBezTo>
                  <a:cubicBezTo>
                    <a:pt x="4706" y="20319"/>
                    <a:pt x="4721" y="20322"/>
                    <a:pt x="4736" y="20328"/>
                  </a:cubicBezTo>
                  <a:cubicBezTo>
                    <a:pt x="6461" y="21013"/>
                    <a:pt x="8116" y="22067"/>
                    <a:pt x="10022" y="22067"/>
                  </a:cubicBezTo>
                  <a:cubicBezTo>
                    <a:pt x="10098" y="22067"/>
                    <a:pt x="10175" y="22065"/>
                    <a:pt x="10252" y="22062"/>
                  </a:cubicBezTo>
                  <a:cubicBezTo>
                    <a:pt x="12524" y="21963"/>
                    <a:pt x="14112" y="20293"/>
                    <a:pt x="14053" y="18000"/>
                  </a:cubicBezTo>
                  <a:cubicBezTo>
                    <a:pt x="13997" y="15800"/>
                    <a:pt x="11580" y="11967"/>
                    <a:pt x="14590" y="10579"/>
                  </a:cubicBezTo>
                  <a:cubicBezTo>
                    <a:pt x="12044" y="9525"/>
                    <a:pt x="13979" y="5220"/>
                    <a:pt x="13914" y="3336"/>
                  </a:cubicBezTo>
                  <a:cubicBezTo>
                    <a:pt x="13829" y="859"/>
                    <a:pt x="12455" y="1"/>
                    <a:pt x="107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3689050" y="919857"/>
              <a:ext cx="1419425" cy="685950"/>
            </a:xfrm>
            <a:custGeom>
              <a:avLst/>
              <a:gdLst/>
              <a:ahLst/>
              <a:cxnLst/>
              <a:rect l="l" t="t" r="r" b="b"/>
              <a:pathLst>
                <a:path w="56777" h="27438" extrusionOk="0">
                  <a:moveTo>
                    <a:pt x="28389" y="500"/>
                  </a:moveTo>
                  <a:cubicBezTo>
                    <a:pt x="29496" y="2133"/>
                    <a:pt x="31368" y="3146"/>
                    <a:pt x="33296" y="3146"/>
                  </a:cubicBezTo>
                  <a:cubicBezTo>
                    <a:pt x="33917" y="3146"/>
                    <a:pt x="34544" y="3041"/>
                    <a:pt x="35154" y="2818"/>
                  </a:cubicBezTo>
                  <a:cubicBezTo>
                    <a:pt x="37167" y="2080"/>
                    <a:pt x="38706" y="819"/>
                    <a:pt x="40941" y="690"/>
                  </a:cubicBezTo>
                  <a:cubicBezTo>
                    <a:pt x="41085" y="682"/>
                    <a:pt x="41234" y="677"/>
                    <a:pt x="41387" y="677"/>
                  </a:cubicBezTo>
                  <a:cubicBezTo>
                    <a:pt x="43573" y="677"/>
                    <a:pt x="46532" y="1572"/>
                    <a:pt x="46200" y="4257"/>
                  </a:cubicBezTo>
                  <a:cubicBezTo>
                    <a:pt x="46179" y="4418"/>
                    <a:pt x="46313" y="4497"/>
                    <a:pt x="46447" y="4497"/>
                  </a:cubicBezTo>
                  <a:cubicBezTo>
                    <a:pt x="46514" y="4497"/>
                    <a:pt x="46583" y="4476"/>
                    <a:pt x="46633" y="4437"/>
                  </a:cubicBezTo>
                  <a:cubicBezTo>
                    <a:pt x="48037" y="3317"/>
                    <a:pt x="50458" y="2173"/>
                    <a:pt x="52433" y="2173"/>
                  </a:cubicBezTo>
                  <a:cubicBezTo>
                    <a:pt x="54143" y="2173"/>
                    <a:pt x="55517" y="3031"/>
                    <a:pt x="55602" y="5508"/>
                  </a:cubicBezTo>
                  <a:cubicBezTo>
                    <a:pt x="55667" y="7392"/>
                    <a:pt x="53731" y="11697"/>
                    <a:pt x="56278" y="12751"/>
                  </a:cubicBezTo>
                  <a:cubicBezTo>
                    <a:pt x="53268" y="14139"/>
                    <a:pt x="55685" y="17972"/>
                    <a:pt x="55741" y="20172"/>
                  </a:cubicBezTo>
                  <a:cubicBezTo>
                    <a:pt x="55800" y="22465"/>
                    <a:pt x="54212" y="24135"/>
                    <a:pt x="51940" y="24234"/>
                  </a:cubicBezTo>
                  <a:cubicBezTo>
                    <a:pt x="51863" y="24237"/>
                    <a:pt x="51786" y="24239"/>
                    <a:pt x="51710" y="24239"/>
                  </a:cubicBezTo>
                  <a:cubicBezTo>
                    <a:pt x="49804" y="24239"/>
                    <a:pt x="48149" y="23185"/>
                    <a:pt x="46424" y="22500"/>
                  </a:cubicBezTo>
                  <a:cubicBezTo>
                    <a:pt x="46409" y="22494"/>
                    <a:pt x="46394" y="22491"/>
                    <a:pt x="46381" y="22491"/>
                  </a:cubicBezTo>
                  <a:cubicBezTo>
                    <a:pt x="46310" y="22491"/>
                    <a:pt x="46280" y="22579"/>
                    <a:pt x="46303" y="22645"/>
                  </a:cubicBezTo>
                  <a:cubicBezTo>
                    <a:pt x="46271" y="22680"/>
                    <a:pt x="46244" y="22723"/>
                    <a:pt x="46239" y="22783"/>
                  </a:cubicBezTo>
                  <a:cubicBezTo>
                    <a:pt x="46027" y="25115"/>
                    <a:pt x="44272" y="26843"/>
                    <a:pt x="41919" y="26968"/>
                  </a:cubicBezTo>
                  <a:cubicBezTo>
                    <a:pt x="41845" y="26972"/>
                    <a:pt x="41770" y="26974"/>
                    <a:pt x="41695" y="26974"/>
                  </a:cubicBezTo>
                  <a:cubicBezTo>
                    <a:pt x="41652" y="26975"/>
                    <a:pt x="41609" y="26975"/>
                    <a:pt x="41565" y="26975"/>
                  </a:cubicBezTo>
                  <a:cubicBezTo>
                    <a:pt x="39698" y="26975"/>
                    <a:pt x="37922" y="26194"/>
                    <a:pt x="36197" y="25559"/>
                  </a:cubicBezTo>
                  <a:cubicBezTo>
                    <a:pt x="34943" y="25096"/>
                    <a:pt x="33593" y="24670"/>
                    <a:pt x="32239" y="24670"/>
                  </a:cubicBezTo>
                  <a:cubicBezTo>
                    <a:pt x="31831" y="24670"/>
                    <a:pt x="31423" y="24709"/>
                    <a:pt x="31016" y="24797"/>
                  </a:cubicBezTo>
                  <a:cubicBezTo>
                    <a:pt x="29959" y="25026"/>
                    <a:pt x="28722" y="25652"/>
                    <a:pt x="28389" y="26753"/>
                  </a:cubicBezTo>
                  <a:cubicBezTo>
                    <a:pt x="28056" y="25652"/>
                    <a:pt x="26819" y="25026"/>
                    <a:pt x="25761" y="24797"/>
                  </a:cubicBezTo>
                  <a:cubicBezTo>
                    <a:pt x="25355" y="24709"/>
                    <a:pt x="24947" y="24670"/>
                    <a:pt x="24539" y="24670"/>
                  </a:cubicBezTo>
                  <a:cubicBezTo>
                    <a:pt x="23185" y="24670"/>
                    <a:pt x="21834" y="25096"/>
                    <a:pt x="20580" y="25559"/>
                  </a:cubicBezTo>
                  <a:cubicBezTo>
                    <a:pt x="18853" y="26195"/>
                    <a:pt x="17077" y="26977"/>
                    <a:pt x="15205" y="26977"/>
                  </a:cubicBezTo>
                  <a:cubicBezTo>
                    <a:pt x="15090" y="26977"/>
                    <a:pt x="14974" y="26974"/>
                    <a:pt x="14858" y="26968"/>
                  </a:cubicBezTo>
                  <a:cubicBezTo>
                    <a:pt x="12506" y="26843"/>
                    <a:pt x="10751" y="25115"/>
                    <a:pt x="10538" y="22783"/>
                  </a:cubicBezTo>
                  <a:cubicBezTo>
                    <a:pt x="10534" y="22723"/>
                    <a:pt x="10508" y="22680"/>
                    <a:pt x="10474" y="22645"/>
                  </a:cubicBezTo>
                  <a:cubicBezTo>
                    <a:pt x="10498" y="22579"/>
                    <a:pt x="10468" y="22491"/>
                    <a:pt x="10397" y="22491"/>
                  </a:cubicBezTo>
                  <a:cubicBezTo>
                    <a:pt x="10384" y="22491"/>
                    <a:pt x="10370" y="22494"/>
                    <a:pt x="10355" y="22500"/>
                  </a:cubicBezTo>
                  <a:cubicBezTo>
                    <a:pt x="8629" y="23186"/>
                    <a:pt x="6974" y="24239"/>
                    <a:pt x="5067" y="24239"/>
                  </a:cubicBezTo>
                  <a:cubicBezTo>
                    <a:pt x="4991" y="24239"/>
                    <a:pt x="4915" y="24237"/>
                    <a:pt x="4838" y="24234"/>
                  </a:cubicBezTo>
                  <a:cubicBezTo>
                    <a:pt x="2566" y="24135"/>
                    <a:pt x="977" y="22465"/>
                    <a:pt x="1038" y="20172"/>
                  </a:cubicBezTo>
                  <a:cubicBezTo>
                    <a:pt x="1094" y="17972"/>
                    <a:pt x="3510" y="14140"/>
                    <a:pt x="500" y="12752"/>
                  </a:cubicBezTo>
                  <a:cubicBezTo>
                    <a:pt x="3049" y="11697"/>
                    <a:pt x="1112" y="7392"/>
                    <a:pt x="1176" y="5508"/>
                  </a:cubicBezTo>
                  <a:cubicBezTo>
                    <a:pt x="1262" y="3032"/>
                    <a:pt x="2636" y="2174"/>
                    <a:pt x="4345" y="2174"/>
                  </a:cubicBezTo>
                  <a:cubicBezTo>
                    <a:pt x="6319" y="2174"/>
                    <a:pt x="8741" y="3318"/>
                    <a:pt x="10144" y="4438"/>
                  </a:cubicBezTo>
                  <a:cubicBezTo>
                    <a:pt x="10194" y="4477"/>
                    <a:pt x="10262" y="4497"/>
                    <a:pt x="10331" y="4497"/>
                  </a:cubicBezTo>
                  <a:cubicBezTo>
                    <a:pt x="10425" y="4497"/>
                    <a:pt x="10518" y="4459"/>
                    <a:pt x="10560" y="4382"/>
                  </a:cubicBezTo>
                  <a:cubicBezTo>
                    <a:pt x="10576" y="4347"/>
                    <a:pt x="10585" y="4305"/>
                    <a:pt x="10578" y="4257"/>
                  </a:cubicBezTo>
                  <a:cubicBezTo>
                    <a:pt x="10245" y="1572"/>
                    <a:pt x="13205" y="677"/>
                    <a:pt x="15392" y="677"/>
                  </a:cubicBezTo>
                  <a:cubicBezTo>
                    <a:pt x="15545" y="677"/>
                    <a:pt x="15694" y="682"/>
                    <a:pt x="15838" y="690"/>
                  </a:cubicBezTo>
                  <a:cubicBezTo>
                    <a:pt x="18073" y="819"/>
                    <a:pt x="19610" y="2080"/>
                    <a:pt x="21624" y="2818"/>
                  </a:cubicBezTo>
                  <a:cubicBezTo>
                    <a:pt x="22234" y="3041"/>
                    <a:pt x="22861" y="3146"/>
                    <a:pt x="23483" y="3146"/>
                  </a:cubicBezTo>
                  <a:cubicBezTo>
                    <a:pt x="25412" y="3146"/>
                    <a:pt x="27281" y="2133"/>
                    <a:pt x="28389" y="500"/>
                  </a:cubicBezTo>
                  <a:close/>
                  <a:moveTo>
                    <a:pt x="28294" y="0"/>
                  </a:moveTo>
                  <a:cubicBezTo>
                    <a:pt x="28226" y="0"/>
                    <a:pt x="28159" y="31"/>
                    <a:pt x="28114" y="106"/>
                  </a:cubicBezTo>
                  <a:cubicBezTo>
                    <a:pt x="27161" y="1701"/>
                    <a:pt x="25402" y="2696"/>
                    <a:pt x="23548" y="2696"/>
                  </a:cubicBezTo>
                  <a:cubicBezTo>
                    <a:pt x="23394" y="2696"/>
                    <a:pt x="23239" y="2689"/>
                    <a:pt x="23083" y="2675"/>
                  </a:cubicBezTo>
                  <a:cubicBezTo>
                    <a:pt x="20994" y="2490"/>
                    <a:pt x="19361" y="842"/>
                    <a:pt x="17327" y="378"/>
                  </a:cubicBezTo>
                  <a:cubicBezTo>
                    <a:pt x="16784" y="254"/>
                    <a:pt x="16143" y="185"/>
                    <a:pt x="15469" y="185"/>
                  </a:cubicBezTo>
                  <a:cubicBezTo>
                    <a:pt x="12994" y="185"/>
                    <a:pt x="10087" y="1122"/>
                    <a:pt x="10045" y="3728"/>
                  </a:cubicBezTo>
                  <a:cubicBezTo>
                    <a:pt x="8582" y="2668"/>
                    <a:pt x="6380" y="1518"/>
                    <a:pt x="4422" y="1518"/>
                  </a:cubicBezTo>
                  <a:cubicBezTo>
                    <a:pt x="3581" y="1518"/>
                    <a:pt x="2784" y="1730"/>
                    <a:pt x="2111" y="2253"/>
                  </a:cubicBezTo>
                  <a:cubicBezTo>
                    <a:pt x="1081" y="3051"/>
                    <a:pt x="698" y="4420"/>
                    <a:pt x="691" y="5673"/>
                  </a:cubicBezTo>
                  <a:cubicBezTo>
                    <a:pt x="681" y="7579"/>
                    <a:pt x="2594" y="11588"/>
                    <a:pt x="146" y="12534"/>
                  </a:cubicBezTo>
                  <a:cubicBezTo>
                    <a:pt x="1" y="12592"/>
                    <a:pt x="13" y="12781"/>
                    <a:pt x="118" y="12836"/>
                  </a:cubicBezTo>
                  <a:cubicBezTo>
                    <a:pt x="54" y="12940"/>
                    <a:pt x="63" y="13077"/>
                    <a:pt x="206" y="13139"/>
                  </a:cubicBezTo>
                  <a:cubicBezTo>
                    <a:pt x="2693" y="14224"/>
                    <a:pt x="1063" y="17373"/>
                    <a:pt x="679" y="19193"/>
                  </a:cubicBezTo>
                  <a:cubicBezTo>
                    <a:pt x="379" y="20614"/>
                    <a:pt x="569" y="22158"/>
                    <a:pt x="1520" y="23306"/>
                  </a:cubicBezTo>
                  <a:cubicBezTo>
                    <a:pt x="2424" y="24397"/>
                    <a:pt x="3624" y="24818"/>
                    <a:pt x="4892" y="24818"/>
                  </a:cubicBezTo>
                  <a:cubicBezTo>
                    <a:pt x="6719" y="24818"/>
                    <a:pt x="8685" y="23944"/>
                    <a:pt x="10107" y="22940"/>
                  </a:cubicBezTo>
                  <a:cubicBezTo>
                    <a:pt x="10352" y="25745"/>
                    <a:pt x="12666" y="27438"/>
                    <a:pt x="15300" y="27438"/>
                  </a:cubicBezTo>
                  <a:cubicBezTo>
                    <a:pt x="15610" y="27438"/>
                    <a:pt x="15925" y="27414"/>
                    <a:pt x="16242" y="27366"/>
                  </a:cubicBezTo>
                  <a:cubicBezTo>
                    <a:pt x="18214" y="27071"/>
                    <a:pt x="19998" y="26095"/>
                    <a:pt x="21889" y="25515"/>
                  </a:cubicBezTo>
                  <a:cubicBezTo>
                    <a:pt x="22749" y="25251"/>
                    <a:pt x="23653" y="25046"/>
                    <a:pt x="24556" y="25046"/>
                  </a:cubicBezTo>
                  <a:cubicBezTo>
                    <a:pt x="24926" y="25046"/>
                    <a:pt x="25295" y="25081"/>
                    <a:pt x="25662" y="25159"/>
                  </a:cubicBezTo>
                  <a:cubicBezTo>
                    <a:pt x="26859" y="25413"/>
                    <a:pt x="27541" y="26074"/>
                    <a:pt x="28301" y="26962"/>
                  </a:cubicBezTo>
                  <a:cubicBezTo>
                    <a:pt x="28315" y="26979"/>
                    <a:pt x="28333" y="26987"/>
                    <a:pt x="28350" y="26987"/>
                  </a:cubicBezTo>
                  <a:cubicBezTo>
                    <a:pt x="28364" y="26987"/>
                    <a:pt x="28377" y="26982"/>
                    <a:pt x="28389" y="26974"/>
                  </a:cubicBezTo>
                  <a:cubicBezTo>
                    <a:pt x="28401" y="26982"/>
                    <a:pt x="28414" y="26987"/>
                    <a:pt x="28428" y="26987"/>
                  </a:cubicBezTo>
                  <a:cubicBezTo>
                    <a:pt x="28445" y="26987"/>
                    <a:pt x="28463" y="26979"/>
                    <a:pt x="28477" y="26962"/>
                  </a:cubicBezTo>
                  <a:cubicBezTo>
                    <a:pt x="29239" y="26074"/>
                    <a:pt x="29922" y="25413"/>
                    <a:pt x="31116" y="25159"/>
                  </a:cubicBezTo>
                  <a:cubicBezTo>
                    <a:pt x="31482" y="25081"/>
                    <a:pt x="31852" y="25046"/>
                    <a:pt x="32221" y="25046"/>
                  </a:cubicBezTo>
                  <a:cubicBezTo>
                    <a:pt x="33125" y="25046"/>
                    <a:pt x="34028" y="25251"/>
                    <a:pt x="34889" y="25515"/>
                  </a:cubicBezTo>
                  <a:cubicBezTo>
                    <a:pt x="36780" y="26095"/>
                    <a:pt x="38565" y="27071"/>
                    <a:pt x="40536" y="27366"/>
                  </a:cubicBezTo>
                  <a:cubicBezTo>
                    <a:pt x="40852" y="27414"/>
                    <a:pt x="41168" y="27438"/>
                    <a:pt x="41478" y="27438"/>
                  </a:cubicBezTo>
                  <a:cubicBezTo>
                    <a:pt x="44113" y="27438"/>
                    <a:pt x="46425" y="25745"/>
                    <a:pt x="46671" y="22940"/>
                  </a:cubicBezTo>
                  <a:cubicBezTo>
                    <a:pt x="48092" y="23944"/>
                    <a:pt x="50059" y="24818"/>
                    <a:pt x="51886" y="24818"/>
                  </a:cubicBezTo>
                  <a:cubicBezTo>
                    <a:pt x="53153" y="24818"/>
                    <a:pt x="54354" y="24397"/>
                    <a:pt x="55258" y="23306"/>
                  </a:cubicBezTo>
                  <a:cubicBezTo>
                    <a:pt x="56209" y="22157"/>
                    <a:pt x="56399" y="20614"/>
                    <a:pt x="56098" y="19193"/>
                  </a:cubicBezTo>
                  <a:cubicBezTo>
                    <a:pt x="55715" y="17373"/>
                    <a:pt x="54085" y="14224"/>
                    <a:pt x="56574" y="13139"/>
                  </a:cubicBezTo>
                  <a:cubicBezTo>
                    <a:pt x="56717" y="13077"/>
                    <a:pt x="56723" y="12940"/>
                    <a:pt x="56659" y="12836"/>
                  </a:cubicBezTo>
                  <a:cubicBezTo>
                    <a:pt x="56765" y="12781"/>
                    <a:pt x="56777" y="12592"/>
                    <a:pt x="56632" y="12534"/>
                  </a:cubicBezTo>
                  <a:cubicBezTo>
                    <a:pt x="54184" y="11588"/>
                    <a:pt x="56098" y="7579"/>
                    <a:pt x="56087" y="5673"/>
                  </a:cubicBezTo>
                  <a:cubicBezTo>
                    <a:pt x="56082" y="4420"/>
                    <a:pt x="55697" y="3052"/>
                    <a:pt x="54667" y="2253"/>
                  </a:cubicBezTo>
                  <a:cubicBezTo>
                    <a:pt x="53993" y="1730"/>
                    <a:pt x="53197" y="1518"/>
                    <a:pt x="52357" y="1518"/>
                  </a:cubicBezTo>
                  <a:cubicBezTo>
                    <a:pt x="50399" y="1518"/>
                    <a:pt x="48199" y="2668"/>
                    <a:pt x="46736" y="3728"/>
                  </a:cubicBezTo>
                  <a:cubicBezTo>
                    <a:pt x="46692" y="1122"/>
                    <a:pt x="43784" y="185"/>
                    <a:pt x="41310" y="185"/>
                  </a:cubicBezTo>
                  <a:cubicBezTo>
                    <a:pt x="40637" y="185"/>
                    <a:pt x="39996" y="254"/>
                    <a:pt x="39454" y="378"/>
                  </a:cubicBezTo>
                  <a:cubicBezTo>
                    <a:pt x="37417" y="842"/>
                    <a:pt x="35784" y="2490"/>
                    <a:pt x="33694" y="2675"/>
                  </a:cubicBezTo>
                  <a:cubicBezTo>
                    <a:pt x="33539" y="2689"/>
                    <a:pt x="33384" y="2696"/>
                    <a:pt x="33230" y="2696"/>
                  </a:cubicBezTo>
                  <a:cubicBezTo>
                    <a:pt x="31377" y="2696"/>
                    <a:pt x="29616" y="1701"/>
                    <a:pt x="28664" y="106"/>
                  </a:cubicBezTo>
                  <a:cubicBezTo>
                    <a:pt x="28619" y="31"/>
                    <a:pt x="28552" y="0"/>
                    <a:pt x="28485" y="0"/>
                  </a:cubicBezTo>
                  <a:cubicBezTo>
                    <a:pt x="28453" y="0"/>
                    <a:pt x="28420" y="7"/>
                    <a:pt x="28389" y="20"/>
                  </a:cubicBezTo>
                  <a:cubicBezTo>
                    <a:pt x="28359" y="7"/>
                    <a:pt x="28326" y="0"/>
                    <a:pt x="28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4836325" y="1233357"/>
              <a:ext cx="252775" cy="255225"/>
            </a:xfrm>
            <a:custGeom>
              <a:avLst/>
              <a:gdLst/>
              <a:ahLst/>
              <a:cxnLst/>
              <a:rect l="l" t="t" r="r" b="b"/>
              <a:pathLst>
                <a:path w="10111" h="10209" extrusionOk="0">
                  <a:moveTo>
                    <a:pt x="8816" y="1"/>
                  </a:moveTo>
                  <a:cubicBezTo>
                    <a:pt x="8790" y="1"/>
                    <a:pt x="8761" y="9"/>
                    <a:pt x="8732" y="29"/>
                  </a:cubicBezTo>
                  <a:cubicBezTo>
                    <a:pt x="8704" y="48"/>
                    <a:pt x="8677" y="68"/>
                    <a:pt x="8649" y="91"/>
                  </a:cubicBezTo>
                  <a:cubicBezTo>
                    <a:pt x="6589" y="1592"/>
                    <a:pt x="7764" y="4238"/>
                    <a:pt x="8046" y="6284"/>
                  </a:cubicBezTo>
                  <a:cubicBezTo>
                    <a:pt x="8162" y="7108"/>
                    <a:pt x="8146" y="7985"/>
                    <a:pt x="7718" y="8732"/>
                  </a:cubicBezTo>
                  <a:cubicBezTo>
                    <a:pt x="7255" y="9538"/>
                    <a:pt x="6452" y="9787"/>
                    <a:pt x="5614" y="9787"/>
                  </a:cubicBezTo>
                  <a:cubicBezTo>
                    <a:pt x="5258" y="9787"/>
                    <a:pt x="4895" y="9742"/>
                    <a:pt x="4550" y="9676"/>
                  </a:cubicBezTo>
                  <a:cubicBezTo>
                    <a:pt x="2953" y="9368"/>
                    <a:pt x="1475" y="8660"/>
                    <a:pt x="156" y="7720"/>
                  </a:cubicBezTo>
                  <a:cubicBezTo>
                    <a:pt x="143" y="7711"/>
                    <a:pt x="130" y="7707"/>
                    <a:pt x="117" y="7707"/>
                  </a:cubicBezTo>
                  <a:cubicBezTo>
                    <a:pt x="55" y="7707"/>
                    <a:pt x="0" y="7798"/>
                    <a:pt x="57" y="7847"/>
                  </a:cubicBezTo>
                  <a:cubicBezTo>
                    <a:pt x="90" y="7873"/>
                    <a:pt x="120" y="7901"/>
                    <a:pt x="154" y="7925"/>
                  </a:cubicBezTo>
                  <a:cubicBezTo>
                    <a:pt x="1349" y="8897"/>
                    <a:pt x="3637" y="10208"/>
                    <a:pt x="5542" y="10208"/>
                  </a:cubicBezTo>
                  <a:cubicBezTo>
                    <a:pt x="6330" y="10208"/>
                    <a:pt x="7053" y="9984"/>
                    <a:pt x="7605" y="9417"/>
                  </a:cubicBezTo>
                  <a:cubicBezTo>
                    <a:pt x="10110" y="6847"/>
                    <a:pt x="5776" y="2463"/>
                    <a:pt x="8893" y="306"/>
                  </a:cubicBezTo>
                  <a:cubicBezTo>
                    <a:pt x="9034" y="209"/>
                    <a:pt x="8947" y="1"/>
                    <a:pt x="8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3965250" y="975482"/>
              <a:ext cx="1096025" cy="260625"/>
            </a:xfrm>
            <a:custGeom>
              <a:avLst/>
              <a:gdLst/>
              <a:ahLst/>
              <a:cxnLst/>
              <a:rect l="l" t="t" r="r" b="b"/>
              <a:pathLst>
                <a:path w="43841" h="10425" extrusionOk="0">
                  <a:moveTo>
                    <a:pt x="3647" y="1"/>
                  </a:moveTo>
                  <a:cubicBezTo>
                    <a:pt x="2780" y="1"/>
                    <a:pt x="1922" y="215"/>
                    <a:pt x="1204" y="746"/>
                  </a:cubicBezTo>
                  <a:cubicBezTo>
                    <a:pt x="652" y="1157"/>
                    <a:pt x="343" y="1658"/>
                    <a:pt x="190" y="2212"/>
                  </a:cubicBezTo>
                  <a:cubicBezTo>
                    <a:pt x="1" y="2887"/>
                    <a:pt x="45" y="3639"/>
                    <a:pt x="156" y="4396"/>
                  </a:cubicBezTo>
                  <a:cubicBezTo>
                    <a:pt x="162" y="4444"/>
                    <a:pt x="170" y="4491"/>
                    <a:pt x="176" y="4539"/>
                  </a:cubicBezTo>
                  <a:cubicBezTo>
                    <a:pt x="184" y="4588"/>
                    <a:pt x="226" y="4611"/>
                    <a:pt x="269" y="4611"/>
                  </a:cubicBezTo>
                  <a:cubicBezTo>
                    <a:pt x="323" y="4611"/>
                    <a:pt x="380" y="4575"/>
                    <a:pt x="375" y="4512"/>
                  </a:cubicBezTo>
                  <a:cubicBezTo>
                    <a:pt x="271" y="3318"/>
                    <a:pt x="220" y="2046"/>
                    <a:pt x="1178" y="1173"/>
                  </a:cubicBezTo>
                  <a:cubicBezTo>
                    <a:pt x="1836" y="576"/>
                    <a:pt x="2782" y="328"/>
                    <a:pt x="3665" y="328"/>
                  </a:cubicBezTo>
                  <a:cubicBezTo>
                    <a:pt x="3765" y="328"/>
                    <a:pt x="3863" y="332"/>
                    <a:pt x="3961" y="338"/>
                  </a:cubicBezTo>
                  <a:cubicBezTo>
                    <a:pt x="5856" y="457"/>
                    <a:pt x="7558" y="1551"/>
                    <a:pt x="9331" y="2136"/>
                  </a:cubicBezTo>
                  <a:cubicBezTo>
                    <a:pt x="10347" y="2470"/>
                    <a:pt x="11453" y="2686"/>
                    <a:pt x="12534" y="2686"/>
                  </a:cubicBezTo>
                  <a:cubicBezTo>
                    <a:pt x="14243" y="2686"/>
                    <a:pt x="15890" y="2147"/>
                    <a:pt x="17018" y="686"/>
                  </a:cubicBezTo>
                  <a:cubicBezTo>
                    <a:pt x="18488" y="1908"/>
                    <a:pt x="20222" y="2412"/>
                    <a:pt x="22020" y="2412"/>
                  </a:cubicBezTo>
                  <a:cubicBezTo>
                    <a:pt x="23047" y="2412"/>
                    <a:pt x="24096" y="2248"/>
                    <a:pt x="25127" y="1958"/>
                  </a:cubicBezTo>
                  <a:cubicBezTo>
                    <a:pt x="26821" y="1483"/>
                    <a:pt x="28562" y="394"/>
                    <a:pt x="30355" y="394"/>
                  </a:cubicBezTo>
                  <a:cubicBezTo>
                    <a:pt x="30368" y="394"/>
                    <a:pt x="30381" y="394"/>
                    <a:pt x="30394" y="394"/>
                  </a:cubicBezTo>
                  <a:cubicBezTo>
                    <a:pt x="32736" y="418"/>
                    <a:pt x="33360" y="2355"/>
                    <a:pt x="33647" y="4285"/>
                  </a:cubicBezTo>
                  <a:cubicBezTo>
                    <a:pt x="33658" y="4367"/>
                    <a:pt x="33713" y="4402"/>
                    <a:pt x="33774" y="4402"/>
                  </a:cubicBezTo>
                  <a:cubicBezTo>
                    <a:pt x="33855" y="4402"/>
                    <a:pt x="33946" y="4339"/>
                    <a:pt x="33958" y="4241"/>
                  </a:cubicBezTo>
                  <a:cubicBezTo>
                    <a:pt x="35142" y="3315"/>
                    <a:pt x="36378" y="2512"/>
                    <a:pt x="37802" y="1997"/>
                  </a:cubicBezTo>
                  <a:cubicBezTo>
                    <a:pt x="38613" y="1704"/>
                    <a:pt x="39600" y="1390"/>
                    <a:pt x="40500" y="1390"/>
                  </a:cubicBezTo>
                  <a:cubicBezTo>
                    <a:pt x="41405" y="1390"/>
                    <a:pt x="42222" y="1708"/>
                    <a:pt x="42683" y="2688"/>
                  </a:cubicBezTo>
                  <a:cubicBezTo>
                    <a:pt x="43840" y="5154"/>
                    <a:pt x="41416" y="7993"/>
                    <a:pt x="43214" y="10355"/>
                  </a:cubicBezTo>
                  <a:cubicBezTo>
                    <a:pt x="43252" y="10404"/>
                    <a:pt x="43304" y="10425"/>
                    <a:pt x="43355" y="10425"/>
                  </a:cubicBezTo>
                  <a:cubicBezTo>
                    <a:pt x="43399" y="10425"/>
                    <a:pt x="43443" y="10409"/>
                    <a:pt x="43476" y="10383"/>
                  </a:cubicBezTo>
                  <a:cubicBezTo>
                    <a:pt x="43531" y="10339"/>
                    <a:pt x="43554" y="10265"/>
                    <a:pt x="43496" y="10192"/>
                  </a:cubicBezTo>
                  <a:cubicBezTo>
                    <a:pt x="42120" y="8370"/>
                    <a:pt x="43281" y="6243"/>
                    <a:pt x="43286" y="4227"/>
                  </a:cubicBezTo>
                  <a:cubicBezTo>
                    <a:pt x="43291" y="3110"/>
                    <a:pt x="42886" y="1845"/>
                    <a:pt x="41822" y="1305"/>
                  </a:cubicBezTo>
                  <a:cubicBezTo>
                    <a:pt x="41467" y="1124"/>
                    <a:pt x="41053" y="1053"/>
                    <a:pt x="40616" y="1053"/>
                  </a:cubicBezTo>
                  <a:cubicBezTo>
                    <a:pt x="39622" y="1053"/>
                    <a:pt x="38512" y="1421"/>
                    <a:pt x="37721" y="1704"/>
                  </a:cubicBezTo>
                  <a:cubicBezTo>
                    <a:pt x="37017" y="1955"/>
                    <a:pt x="36339" y="2275"/>
                    <a:pt x="35701" y="2662"/>
                  </a:cubicBezTo>
                  <a:cubicBezTo>
                    <a:pt x="35064" y="3050"/>
                    <a:pt x="34468" y="3507"/>
                    <a:pt x="33937" y="4031"/>
                  </a:cubicBezTo>
                  <a:cubicBezTo>
                    <a:pt x="33760" y="2821"/>
                    <a:pt x="33457" y="1475"/>
                    <a:pt x="32434" y="700"/>
                  </a:cubicBezTo>
                  <a:cubicBezTo>
                    <a:pt x="31845" y="252"/>
                    <a:pt x="31149" y="84"/>
                    <a:pt x="30439" y="84"/>
                  </a:cubicBezTo>
                  <a:cubicBezTo>
                    <a:pt x="29856" y="84"/>
                    <a:pt x="29265" y="197"/>
                    <a:pt x="28716" y="362"/>
                  </a:cubicBezTo>
                  <a:cubicBezTo>
                    <a:pt x="26720" y="963"/>
                    <a:pt x="24909" y="1891"/>
                    <a:pt x="22797" y="2088"/>
                  </a:cubicBezTo>
                  <a:cubicBezTo>
                    <a:pt x="22525" y="2113"/>
                    <a:pt x="22256" y="2126"/>
                    <a:pt x="21990" y="2126"/>
                  </a:cubicBezTo>
                  <a:cubicBezTo>
                    <a:pt x="20134" y="2126"/>
                    <a:pt x="18436" y="1511"/>
                    <a:pt x="16930" y="360"/>
                  </a:cubicBezTo>
                  <a:cubicBezTo>
                    <a:pt x="16914" y="348"/>
                    <a:pt x="16898" y="343"/>
                    <a:pt x="16882" y="343"/>
                  </a:cubicBezTo>
                  <a:cubicBezTo>
                    <a:pt x="16808" y="343"/>
                    <a:pt x="16744" y="452"/>
                    <a:pt x="16809" y="513"/>
                  </a:cubicBezTo>
                  <a:cubicBezTo>
                    <a:pt x="16815" y="517"/>
                    <a:pt x="16821" y="519"/>
                    <a:pt x="16825" y="524"/>
                  </a:cubicBezTo>
                  <a:cubicBezTo>
                    <a:pt x="15657" y="1812"/>
                    <a:pt x="14090" y="2348"/>
                    <a:pt x="12451" y="2348"/>
                  </a:cubicBezTo>
                  <a:cubicBezTo>
                    <a:pt x="11895" y="2348"/>
                    <a:pt x="11331" y="2286"/>
                    <a:pt x="10771" y="2171"/>
                  </a:cubicBezTo>
                  <a:cubicBezTo>
                    <a:pt x="8747" y="1754"/>
                    <a:pt x="6976" y="609"/>
                    <a:pt x="4970" y="155"/>
                  </a:cubicBezTo>
                  <a:cubicBezTo>
                    <a:pt x="4538" y="57"/>
                    <a:pt x="4091" y="1"/>
                    <a:pt x="36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4"/>
            <p:cNvSpPr/>
            <p:nvPr/>
          </p:nvSpPr>
          <p:spPr>
            <a:xfrm>
              <a:off x="3754275" y="983682"/>
              <a:ext cx="1307000" cy="585875"/>
            </a:xfrm>
            <a:custGeom>
              <a:avLst/>
              <a:gdLst/>
              <a:ahLst/>
              <a:cxnLst/>
              <a:rect l="l" t="t" r="r" b="b"/>
              <a:pathLst>
                <a:path w="52280" h="23435" extrusionOk="0">
                  <a:moveTo>
                    <a:pt x="12107" y="1"/>
                  </a:moveTo>
                  <a:cubicBezTo>
                    <a:pt x="11223" y="1"/>
                    <a:pt x="10275" y="247"/>
                    <a:pt x="9617" y="845"/>
                  </a:cubicBezTo>
                  <a:cubicBezTo>
                    <a:pt x="8659" y="1718"/>
                    <a:pt x="8710" y="2990"/>
                    <a:pt x="8814" y="4185"/>
                  </a:cubicBezTo>
                  <a:cubicBezTo>
                    <a:pt x="8819" y="4247"/>
                    <a:pt x="8762" y="4283"/>
                    <a:pt x="8708" y="4283"/>
                  </a:cubicBezTo>
                  <a:cubicBezTo>
                    <a:pt x="8665" y="4283"/>
                    <a:pt x="8623" y="4260"/>
                    <a:pt x="8615" y="4211"/>
                  </a:cubicBezTo>
                  <a:cubicBezTo>
                    <a:pt x="8609" y="4163"/>
                    <a:pt x="8601" y="4117"/>
                    <a:pt x="8595" y="4068"/>
                  </a:cubicBezTo>
                  <a:lnTo>
                    <a:pt x="8490" y="4082"/>
                  </a:lnTo>
                  <a:cubicBezTo>
                    <a:pt x="8490" y="4154"/>
                    <a:pt x="8435" y="4223"/>
                    <a:pt x="8361" y="4223"/>
                  </a:cubicBezTo>
                  <a:cubicBezTo>
                    <a:pt x="8340" y="4223"/>
                    <a:pt x="8318" y="4218"/>
                    <a:pt x="8295" y="4205"/>
                  </a:cubicBezTo>
                  <a:cubicBezTo>
                    <a:pt x="6844" y="3408"/>
                    <a:pt x="5446" y="2350"/>
                    <a:pt x="3891" y="1771"/>
                  </a:cubicBezTo>
                  <a:cubicBezTo>
                    <a:pt x="3415" y="1593"/>
                    <a:pt x="2858" y="1451"/>
                    <a:pt x="2316" y="1451"/>
                  </a:cubicBezTo>
                  <a:cubicBezTo>
                    <a:pt x="1911" y="1451"/>
                    <a:pt x="1514" y="1530"/>
                    <a:pt x="1165" y="1734"/>
                  </a:cubicBezTo>
                  <a:cubicBezTo>
                    <a:pt x="1" y="2416"/>
                    <a:pt x="301" y="3911"/>
                    <a:pt x="567" y="4978"/>
                  </a:cubicBezTo>
                  <a:cubicBezTo>
                    <a:pt x="1003" y="6726"/>
                    <a:pt x="1853" y="9305"/>
                    <a:pt x="12" y="10494"/>
                  </a:cubicBezTo>
                  <a:cubicBezTo>
                    <a:pt x="1827" y="12187"/>
                    <a:pt x="481" y="14736"/>
                    <a:pt x="213" y="16782"/>
                  </a:cubicBezTo>
                  <a:cubicBezTo>
                    <a:pt x="93" y="17712"/>
                    <a:pt x="158" y="18802"/>
                    <a:pt x="843" y="19524"/>
                  </a:cubicBezTo>
                  <a:cubicBezTo>
                    <a:pt x="1349" y="20060"/>
                    <a:pt x="2058" y="20230"/>
                    <a:pt x="2771" y="20230"/>
                  </a:cubicBezTo>
                  <a:cubicBezTo>
                    <a:pt x="3111" y="20230"/>
                    <a:pt x="3453" y="20191"/>
                    <a:pt x="3774" y="20134"/>
                  </a:cubicBezTo>
                  <a:cubicBezTo>
                    <a:pt x="5259" y="19870"/>
                    <a:pt x="6609" y="19180"/>
                    <a:pt x="7846" y="18342"/>
                  </a:cubicBezTo>
                  <a:cubicBezTo>
                    <a:pt x="7859" y="18333"/>
                    <a:pt x="7871" y="18330"/>
                    <a:pt x="7884" y="18330"/>
                  </a:cubicBezTo>
                  <a:cubicBezTo>
                    <a:pt x="7916" y="18330"/>
                    <a:pt x="7946" y="18354"/>
                    <a:pt x="7959" y="18386"/>
                  </a:cubicBezTo>
                  <a:lnTo>
                    <a:pt x="8075" y="18353"/>
                  </a:lnTo>
                  <a:cubicBezTo>
                    <a:pt x="8061" y="18307"/>
                    <a:pt x="8050" y="18261"/>
                    <a:pt x="8038" y="18215"/>
                  </a:cubicBezTo>
                  <a:cubicBezTo>
                    <a:pt x="8016" y="18129"/>
                    <a:pt x="8085" y="18073"/>
                    <a:pt x="8153" y="18073"/>
                  </a:cubicBezTo>
                  <a:cubicBezTo>
                    <a:pt x="8199" y="18073"/>
                    <a:pt x="8243" y="18098"/>
                    <a:pt x="8259" y="18155"/>
                  </a:cubicBezTo>
                  <a:cubicBezTo>
                    <a:pt x="8782" y="19944"/>
                    <a:pt x="9929" y="21866"/>
                    <a:pt x="11830" y="22431"/>
                  </a:cubicBezTo>
                  <a:cubicBezTo>
                    <a:pt x="12263" y="22560"/>
                    <a:pt x="12697" y="22614"/>
                    <a:pt x="13133" y="22614"/>
                  </a:cubicBezTo>
                  <a:cubicBezTo>
                    <a:pt x="14730" y="22614"/>
                    <a:pt x="16331" y="21886"/>
                    <a:pt x="17844" y="21484"/>
                  </a:cubicBezTo>
                  <a:cubicBezTo>
                    <a:pt x="19093" y="21153"/>
                    <a:pt x="20539" y="20822"/>
                    <a:pt x="21933" y="20822"/>
                  </a:cubicBezTo>
                  <a:cubicBezTo>
                    <a:pt x="23232" y="20822"/>
                    <a:pt x="24486" y="21109"/>
                    <a:pt x="25494" y="21953"/>
                  </a:cubicBezTo>
                  <a:lnTo>
                    <a:pt x="25519" y="21924"/>
                  </a:lnTo>
                  <a:cubicBezTo>
                    <a:pt x="25487" y="21884"/>
                    <a:pt x="25482" y="21815"/>
                    <a:pt x="25537" y="21789"/>
                  </a:cubicBezTo>
                  <a:cubicBezTo>
                    <a:pt x="26999" y="21079"/>
                    <a:pt x="28615" y="20738"/>
                    <a:pt x="30235" y="20738"/>
                  </a:cubicBezTo>
                  <a:cubicBezTo>
                    <a:pt x="31768" y="20738"/>
                    <a:pt x="33306" y="21043"/>
                    <a:pt x="34720" y="21628"/>
                  </a:cubicBezTo>
                  <a:cubicBezTo>
                    <a:pt x="36126" y="22211"/>
                    <a:pt x="37468" y="23435"/>
                    <a:pt x="38962" y="23435"/>
                  </a:cubicBezTo>
                  <a:cubicBezTo>
                    <a:pt x="39398" y="23435"/>
                    <a:pt x="39847" y="23330"/>
                    <a:pt x="40314" y="23075"/>
                  </a:cubicBezTo>
                  <a:cubicBezTo>
                    <a:pt x="42159" y="22069"/>
                    <a:pt x="42635" y="19919"/>
                    <a:pt x="43118" y="18055"/>
                  </a:cubicBezTo>
                  <a:cubicBezTo>
                    <a:pt x="43138" y="17976"/>
                    <a:pt x="43198" y="17941"/>
                    <a:pt x="43261" y="17941"/>
                  </a:cubicBezTo>
                  <a:cubicBezTo>
                    <a:pt x="43303" y="17941"/>
                    <a:pt x="43346" y="17957"/>
                    <a:pt x="43378" y="17985"/>
                  </a:cubicBezTo>
                  <a:lnTo>
                    <a:pt x="43436" y="17913"/>
                  </a:lnTo>
                  <a:cubicBezTo>
                    <a:pt x="43402" y="17888"/>
                    <a:pt x="43372" y="17860"/>
                    <a:pt x="43339" y="17834"/>
                  </a:cubicBezTo>
                  <a:cubicBezTo>
                    <a:pt x="43282" y="17785"/>
                    <a:pt x="43337" y="17694"/>
                    <a:pt x="43399" y="17694"/>
                  </a:cubicBezTo>
                  <a:cubicBezTo>
                    <a:pt x="43412" y="17694"/>
                    <a:pt x="43425" y="17698"/>
                    <a:pt x="43438" y="17707"/>
                  </a:cubicBezTo>
                  <a:cubicBezTo>
                    <a:pt x="44757" y="18647"/>
                    <a:pt x="46235" y="19355"/>
                    <a:pt x="47832" y="19663"/>
                  </a:cubicBezTo>
                  <a:cubicBezTo>
                    <a:pt x="48177" y="19729"/>
                    <a:pt x="48540" y="19774"/>
                    <a:pt x="48896" y="19774"/>
                  </a:cubicBezTo>
                  <a:cubicBezTo>
                    <a:pt x="49734" y="19774"/>
                    <a:pt x="50537" y="19525"/>
                    <a:pt x="51000" y="18719"/>
                  </a:cubicBezTo>
                  <a:cubicBezTo>
                    <a:pt x="51428" y="17973"/>
                    <a:pt x="51444" y="17095"/>
                    <a:pt x="51328" y="16271"/>
                  </a:cubicBezTo>
                  <a:cubicBezTo>
                    <a:pt x="51046" y="14225"/>
                    <a:pt x="49871" y="11579"/>
                    <a:pt x="51931" y="10078"/>
                  </a:cubicBezTo>
                  <a:lnTo>
                    <a:pt x="51915" y="10055"/>
                  </a:lnTo>
                  <a:cubicBezTo>
                    <a:pt x="51882" y="10081"/>
                    <a:pt x="51838" y="10097"/>
                    <a:pt x="51793" y="10097"/>
                  </a:cubicBezTo>
                  <a:cubicBezTo>
                    <a:pt x="51743" y="10097"/>
                    <a:pt x="51691" y="10077"/>
                    <a:pt x="51653" y="10028"/>
                  </a:cubicBezTo>
                  <a:cubicBezTo>
                    <a:pt x="49855" y="7666"/>
                    <a:pt x="52279" y="4826"/>
                    <a:pt x="51122" y="2360"/>
                  </a:cubicBezTo>
                  <a:cubicBezTo>
                    <a:pt x="50662" y="1381"/>
                    <a:pt x="49845" y="1062"/>
                    <a:pt x="48940" y="1062"/>
                  </a:cubicBezTo>
                  <a:cubicBezTo>
                    <a:pt x="48040" y="1062"/>
                    <a:pt x="47052" y="1377"/>
                    <a:pt x="46241" y="1670"/>
                  </a:cubicBezTo>
                  <a:cubicBezTo>
                    <a:pt x="44817" y="2185"/>
                    <a:pt x="43581" y="2988"/>
                    <a:pt x="42397" y="3914"/>
                  </a:cubicBezTo>
                  <a:cubicBezTo>
                    <a:pt x="42385" y="4012"/>
                    <a:pt x="42294" y="4075"/>
                    <a:pt x="42213" y="4075"/>
                  </a:cubicBezTo>
                  <a:cubicBezTo>
                    <a:pt x="42152" y="4075"/>
                    <a:pt x="42097" y="4040"/>
                    <a:pt x="42086" y="3958"/>
                  </a:cubicBezTo>
                  <a:cubicBezTo>
                    <a:pt x="41799" y="2028"/>
                    <a:pt x="41175" y="90"/>
                    <a:pt x="38833" y="67"/>
                  </a:cubicBezTo>
                  <a:cubicBezTo>
                    <a:pt x="38820" y="67"/>
                    <a:pt x="38807" y="67"/>
                    <a:pt x="38794" y="67"/>
                  </a:cubicBezTo>
                  <a:cubicBezTo>
                    <a:pt x="37002" y="67"/>
                    <a:pt x="35260" y="1156"/>
                    <a:pt x="33566" y="1630"/>
                  </a:cubicBezTo>
                  <a:cubicBezTo>
                    <a:pt x="32535" y="1920"/>
                    <a:pt x="31487" y="2085"/>
                    <a:pt x="30459" y="2085"/>
                  </a:cubicBezTo>
                  <a:cubicBezTo>
                    <a:pt x="28662" y="2085"/>
                    <a:pt x="26928" y="1580"/>
                    <a:pt x="25457" y="358"/>
                  </a:cubicBezTo>
                  <a:cubicBezTo>
                    <a:pt x="24329" y="1819"/>
                    <a:pt x="22682" y="2359"/>
                    <a:pt x="20972" y="2359"/>
                  </a:cubicBezTo>
                  <a:cubicBezTo>
                    <a:pt x="19891" y="2359"/>
                    <a:pt x="18785" y="2143"/>
                    <a:pt x="17770" y="1809"/>
                  </a:cubicBezTo>
                  <a:cubicBezTo>
                    <a:pt x="15997" y="1224"/>
                    <a:pt x="14295" y="129"/>
                    <a:pt x="12400" y="10"/>
                  </a:cubicBezTo>
                  <a:cubicBezTo>
                    <a:pt x="12304" y="4"/>
                    <a:pt x="12206" y="1"/>
                    <a:pt x="12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4"/>
            <p:cNvSpPr/>
            <p:nvPr/>
          </p:nvSpPr>
          <p:spPr>
            <a:xfrm>
              <a:off x="4391325" y="1432182"/>
              <a:ext cx="449000" cy="147275"/>
            </a:xfrm>
            <a:custGeom>
              <a:avLst/>
              <a:gdLst/>
              <a:ahLst/>
              <a:cxnLst/>
              <a:rect l="l" t="t" r="r" b="b"/>
              <a:pathLst>
                <a:path w="17960" h="5891" extrusionOk="0">
                  <a:moveTo>
                    <a:pt x="17779" y="1"/>
                  </a:moveTo>
                  <a:cubicBezTo>
                    <a:pt x="17716" y="1"/>
                    <a:pt x="17656" y="35"/>
                    <a:pt x="17636" y="115"/>
                  </a:cubicBezTo>
                  <a:cubicBezTo>
                    <a:pt x="17153" y="1979"/>
                    <a:pt x="16677" y="4129"/>
                    <a:pt x="14832" y="5135"/>
                  </a:cubicBezTo>
                  <a:cubicBezTo>
                    <a:pt x="14365" y="5390"/>
                    <a:pt x="13916" y="5495"/>
                    <a:pt x="13480" y="5495"/>
                  </a:cubicBezTo>
                  <a:cubicBezTo>
                    <a:pt x="11986" y="5495"/>
                    <a:pt x="10644" y="4271"/>
                    <a:pt x="9238" y="3688"/>
                  </a:cubicBezTo>
                  <a:cubicBezTo>
                    <a:pt x="7824" y="3103"/>
                    <a:pt x="6286" y="2798"/>
                    <a:pt x="4753" y="2798"/>
                  </a:cubicBezTo>
                  <a:cubicBezTo>
                    <a:pt x="3133" y="2798"/>
                    <a:pt x="1517" y="3139"/>
                    <a:pt x="56" y="3849"/>
                  </a:cubicBezTo>
                  <a:cubicBezTo>
                    <a:pt x="0" y="3875"/>
                    <a:pt x="5" y="3944"/>
                    <a:pt x="37" y="3984"/>
                  </a:cubicBezTo>
                  <a:cubicBezTo>
                    <a:pt x="51" y="4001"/>
                    <a:pt x="71" y="4014"/>
                    <a:pt x="95" y="4014"/>
                  </a:cubicBezTo>
                  <a:cubicBezTo>
                    <a:pt x="104" y="4014"/>
                    <a:pt x="113" y="4012"/>
                    <a:pt x="122" y="4008"/>
                  </a:cubicBezTo>
                  <a:cubicBezTo>
                    <a:pt x="1626" y="3468"/>
                    <a:pt x="3182" y="3148"/>
                    <a:pt x="4758" y="3148"/>
                  </a:cubicBezTo>
                  <a:cubicBezTo>
                    <a:pt x="5377" y="3148"/>
                    <a:pt x="5999" y="3197"/>
                    <a:pt x="6622" y="3302"/>
                  </a:cubicBezTo>
                  <a:cubicBezTo>
                    <a:pt x="7707" y="3485"/>
                    <a:pt x="8772" y="3817"/>
                    <a:pt x="9760" y="4306"/>
                  </a:cubicBezTo>
                  <a:cubicBezTo>
                    <a:pt x="10520" y="4680"/>
                    <a:pt x="11200" y="5207"/>
                    <a:pt x="11977" y="5546"/>
                  </a:cubicBezTo>
                  <a:cubicBezTo>
                    <a:pt x="12519" y="5786"/>
                    <a:pt x="13022" y="5890"/>
                    <a:pt x="13485" y="5890"/>
                  </a:cubicBezTo>
                  <a:cubicBezTo>
                    <a:pt x="13523" y="5890"/>
                    <a:pt x="13560" y="5890"/>
                    <a:pt x="13597" y="5888"/>
                  </a:cubicBezTo>
                  <a:cubicBezTo>
                    <a:pt x="16111" y="5787"/>
                    <a:pt x="17453" y="2499"/>
                    <a:pt x="17945" y="201"/>
                  </a:cubicBezTo>
                  <a:cubicBezTo>
                    <a:pt x="17959" y="134"/>
                    <a:pt x="17936" y="79"/>
                    <a:pt x="17896" y="44"/>
                  </a:cubicBezTo>
                  <a:cubicBezTo>
                    <a:pt x="17864" y="16"/>
                    <a:pt x="17821" y="1"/>
                    <a:pt x="17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954650" y="1435482"/>
              <a:ext cx="443875" cy="121825"/>
            </a:xfrm>
            <a:custGeom>
              <a:avLst/>
              <a:gdLst/>
              <a:ahLst/>
              <a:cxnLst/>
              <a:rect l="l" t="t" r="r" b="b"/>
              <a:pathLst>
                <a:path w="17755" h="4873" extrusionOk="0">
                  <a:moveTo>
                    <a:pt x="138" y="1"/>
                  </a:moveTo>
                  <a:cubicBezTo>
                    <a:pt x="70" y="1"/>
                    <a:pt x="1" y="57"/>
                    <a:pt x="23" y="143"/>
                  </a:cubicBezTo>
                  <a:cubicBezTo>
                    <a:pt x="35" y="189"/>
                    <a:pt x="47" y="235"/>
                    <a:pt x="61" y="281"/>
                  </a:cubicBezTo>
                  <a:cubicBezTo>
                    <a:pt x="738" y="2777"/>
                    <a:pt x="2546" y="4873"/>
                    <a:pt x="5195" y="4873"/>
                  </a:cubicBezTo>
                  <a:cubicBezTo>
                    <a:pt x="5394" y="4873"/>
                    <a:pt x="5598" y="4861"/>
                    <a:pt x="5807" y="4836"/>
                  </a:cubicBezTo>
                  <a:cubicBezTo>
                    <a:pt x="8242" y="4550"/>
                    <a:pt x="11272" y="2995"/>
                    <a:pt x="13982" y="2995"/>
                  </a:cubicBezTo>
                  <a:cubicBezTo>
                    <a:pt x="15222" y="2995"/>
                    <a:pt x="16394" y="3320"/>
                    <a:pt x="17412" y="4241"/>
                  </a:cubicBezTo>
                  <a:cubicBezTo>
                    <a:pt x="17445" y="4271"/>
                    <a:pt x="17481" y="4284"/>
                    <a:pt x="17517" y="4284"/>
                  </a:cubicBezTo>
                  <a:cubicBezTo>
                    <a:pt x="17643" y="4284"/>
                    <a:pt x="17754" y="4125"/>
                    <a:pt x="17636" y="4017"/>
                  </a:cubicBezTo>
                  <a:cubicBezTo>
                    <a:pt x="17585" y="3969"/>
                    <a:pt x="17531" y="3925"/>
                    <a:pt x="17479" y="3881"/>
                  </a:cubicBezTo>
                  <a:cubicBezTo>
                    <a:pt x="16471" y="3037"/>
                    <a:pt x="15218" y="2749"/>
                    <a:pt x="13919" y="2749"/>
                  </a:cubicBezTo>
                  <a:cubicBezTo>
                    <a:pt x="12525" y="2749"/>
                    <a:pt x="11079" y="3081"/>
                    <a:pt x="9829" y="3412"/>
                  </a:cubicBezTo>
                  <a:cubicBezTo>
                    <a:pt x="8316" y="3814"/>
                    <a:pt x="6715" y="4542"/>
                    <a:pt x="5118" y="4542"/>
                  </a:cubicBezTo>
                  <a:cubicBezTo>
                    <a:pt x="4682" y="4542"/>
                    <a:pt x="4248" y="4488"/>
                    <a:pt x="3815" y="4359"/>
                  </a:cubicBezTo>
                  <a:cubicBezTo>
                    <a:pt x="1914" y="3793"/>
                    <a:pt x="767" y="1872"/>
                    <a:pt x="244" y="83"/>
                  </a:cubicBezTo>
                  <a:cubicBezTo>
                    <a:pt x="228" y="25"/>
                    <a:pt x="183" y="1"/>
                    <a:pt x="1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3706450" y="1010207"/>
              <a:ext cx="260125" cy="488475"/>
            </a:xfrm>
            <a:custGeom>
              <a:avLst/>
              <a:gdLst/>
              <a:ahLst/>
              <a:cxnLst/>
              <a:rect l="l" t="t" r="r" b="b"/>
              <a:pathLst>
                <a:path w="10405" h="19539" extrusionOk="0">
                  <a:moveTo>
                    <a:pt x="4298" y="0"/>
                  </a:moveTo>
                  <a:cubicBezTo>
                    <a:pt x="3696" y="0"/>
                    <a:pt x="3129" y="165"/>
                    <a:pt x="2635" y="568"/>
                  </a:cubicBezTo>
                  <a:cubicBezTo>
                    <a:pt x="0" y="2721"/>
                    <a:pt x="4742" y="7059"/>
                    <a:pt x="1750" y="9296"/>
                  </a:cubicBezTo>
                  <a:cubicBezTo>
                    <a:pt x="1736" y="9292"/>
                    <a:pt x="1721" y="9290"/>
                    <a:pt x="1707" y="9290"/>
                  </a:cubicBezTo>
                  <a:cubicBezTo>
                    <a:pt x="1620" y="9290"/>
                    <a:pt x="1540" y="9367"/>
                    <a:pt x="1544" y="9449"/>
                  </a:cubicBezTo>
                  <a:cubicBezTo>
                    <a:pt x="1490" y="9507"/>
                    <a:pt x="1536" y="9598"/>
                    <a:pt x="1609" y="9598"/>
                  </a:cubicBezTo>
                  <a:cubicBezTo>
                    <a:pt x="1619" y="9598"/>
                    <a:pt x="1630" y="9596"/>
                    <a:pt x="1641" y="9592"/>
                  </a:cubicBezTo>
                  <a:lnTo>
                    <a:pt x="1641" y="9592"/>
                  </a:lnTo>
                  <a:cubicBezTo>
                    <a:pt x="4371" y="12040"/>
                    <a:pt x="46" y="16087"/>
                    <a:pt x="2542" y="18678"/>
                  </a:cubicBezTo>
                  <a:cubicBezTo>
                    <a:pt x="3136" y="19295"/>
                    <a:pt x="3915" y="19538"/>
                    <a:pt x="4755" y="19538"/>
                  </a:cubicBezTo>
                  <a:cubicBezTo>
                    <a:pt x="6593" y="19538"/>
                    <a:pt x="8724" y="18374"/>
                    <a:pt x="9856" y="17408"/>
                  </a:cubicBezTo>
                  <a:cubicBezTo>
                    <a:pt x="9882" y="17384"/>
                    <a:pt x="9884" y="17352"/>
                    <a:pt x="9872" y="17324"/>
                  </a:cubicBezTo>
                  <a:cubicBezTo>
                    <a:pt x="9859" y="17293"/>
                    <a:pt x="9829" y="17268"/>
                    <a:pt x="9798" y="17268"/>
                  </a:cubicBezTo>
                  <a:cubicBezTo>
                    <a:pt x="9785" y="17268"/>
                    <a:pt x="9772" y="17272"/>
                    <a:pt x="9760" y="17281"/>
                  </a:cubicBezTo>
                  <a:cubicBezTo>
                    <a:pt x="8522" y="18119"/>
                    <a:pt x="7172" y="18809"/>
                    <a:pt x="5687" y="19072"/>
                  </a:cubicBezTo>
                  <a:cubicBezTo>
                    <a:pt x="5366" y="19129"/>
                    <a:pt x="5023" y="19169"/>
                    <a:pt x="4681" y="19169"/>
                  </a:cubicBezTo>
                  <a:cubicBezTo>
                    <a:pt x="3970" y="19169"/>
                    <a:pt x="3262" y="18998"/>
                    <a:pt x="2756" y="18463"/>
                  </a:cubicBezTo>
                  <a:cubicBezTo>
                    <a:pt x="2071" y="17740"/>
                    <a:pt x="2006" y="16650"/>
                    <a:pt x="2126" y="15720"/>
                  </a:cubicBezTo>
                  <a:cubicBezTo>
                    <a:pt x="2394" y="13674"/>
                    <a:pt x="3740" y="11125"/>
                    <a:pt x="1925" y="9433"/>
                  </a:cubicBezTo>
                  <a:cubicBezTo>
                    <a:pt x="3766" y="8244"/>
                    <a:pt x="2916" y="5665"/>
                    <a:pt x="2480" y="3917"/>
                  </a:cubicBezTo>
                  <a:cubicBezTo>
                    <a:pt x="2214" y="2850"/>
                    <a:pt x="1914" y="1355"/>
                    <a:pt x="3078" y="673"/>
                  </a:cubicBezTo>
                  <a:cubicBezTo>
                    <a:pt x="3426" y="469"/>
                    <a:pt x="3823" y="390"/>
                    <a:pt x="4229" y="390"/>
                  </a:cubicBezTo>
                  <a:cubicBezTo>
                    <a:pt x="4771" y="390"/>
                    <a:pt x="5328" y="532"/>
                    <a:pt x="5804" y="710"/>
                  </a:cubicBezTo>
                  <a:cubicBezTo>
                    <a:pt x="7359" y="1289"/>
                    <a:pt x="8757" y="2347"/>
                    <a:pt x="10208" y="3144"/>
                  </a:cubicBezTo>
                  <a:cubicBezTo>
                    <a:pt x="10231" y="3157"/>
                    <a:pt x="10253" y="3162"/>
                    <a:pt x="10274" y="3162"/>
                  </a:cubicBezTo>
                  <a:cubicBezTo>
                    <a:pt x="10348" y="3162"/>
                    <a:pt x="10404" y="3093"/>
                    <a:pt x="10404" y="3021"/>
                  </a:cubicBezTo>
                  <a:cubicBezTo>
                    <a:pt x="10404" y="2982"/>
                    <a:pt x="10385" y="2940"/>
                    <a:pt x="10341" y="2912"/>
                  </a:cubicBezTo>
                  <a:cubicBezTo>
                    <a:pt x="8950" y="2015"/>
                    <a:pt x="6406" y="0"/>
                    <a:pt x="4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4"/>
          <p:cNvSpPr txBox="1">
            <a:spLocks noGrp="1"/>
          </p:cNvSpPr>
          <p:nvPr>
            <p:ph type="ctrTitle"/>
          </p:nvPr>
        </p:nvSpPr>
        <p:spPr>
          <a:xfrm flipH="1">
            <a:off x="4067033" y="4201133"/>
            <a:ext cx="40580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Raleway"/>
              <a:buNone/>
              <a:defRPr sz="24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335" name="Google Shape;335;p14"/>
          <p:cNvSpPr txBox="1">
            <a:spLocks noGrp="1"/>
          </p:cNvSpPr>
          <p:nvPr>
            <p:ph type="subTitle" idx="1"/>
          </p:nvPr>
        </p:nvSpPr>
        <p:spPr>
          <a:xfrm flipH="1">
            <a:off x="2264400" y="2394667"/>
            <a:ext cx="7663200" cy="1806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9600"/>
              <a:buFont typeface="Gloria Hallelujah"/>
              <a:buNone/>
              <a:defRPr sz="30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grpSp>
        <p:nvGrpSpPr>
          <p:cNvPr id="336" name="Google Shape;336;p14"/>
          <p:cNvGrpSpPr/>
          <p:nvPr/>
        </p:nvGrpSpPr>
        <p:grpSpPr>
          <a:xfrm rot="899936">
            <a:off x="1529311" y="6161286"/>
            <a:ext cx="302068" cy="273612"/>
            <a:chOff x="1640475" y="1197075"/>
            <a:chExt cx="55475" cy="50250"/>
          </a:xfrm>
        </p:grpSpPr>
        <p:sp>
          <p:nvSpPr>
            <p:cNvPr id="337" name="Google Shape;337;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0" name="Google Shape;340;p14"/>
          <p:cNvSpPr/>
          <p:nvPr/>
        </p:nvSpPr>
        <p:spPr>
          <a:xfrm rot="-1799742" flipH="1">
            <a:off x="486106" y="521746"/>
            <a:ext cx="579161" cy="1356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4"/>
          <p:cNvSpPr/>
          <p:nvPr/>
        </p:nvSpPr>
        <p:spPr>
          <a:xfrm rot="-9899901" flipH="1">
            <a:off x="6716981" y="64030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2" name="Google Shape;342;p14"/>
          <p:cNvGrpSpPr/>
          <p:nvPr/>
        </p:nvGrpSpPr>
        <p:grpSpPr>
          <a:xfrm rot="-7199893">
            <a:off x="8662425" y="6325420"/>
            <a:ext cx="304804" cy="276117"/>
            <a:chOff x="1640475" y="1197075"/>
            <a:chExt cx="55475" cy="50250"/>
          </a:xfrm>
        </p:grpSpPr>
        <p:sp>
          <p:nvSpPr>
            <p:cNvPr id="343" name="Google Shape;343;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 name="Google Shape;346;p14"/>
          <p:cNvSpPr/>
          <p:nvPr/>
        </p:nvSpPr>
        <p:spPr>
          <a:xfrm rot="-143173" flipH="1">
            <a:off x="3699608" y="3532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7" name="Google Shape;347;p14"/>
          <p:cNvGrpSpPr/>
          <p:nvPr/>
        </p:nvGrpSpPr>
        <p:grpSpPr>
          <a:xfrm rot="-5400176">
            <a:off x="11283228" y="673021"/>
            <a:ext cx="432209" cy="391508"/>
            <a:chOff x="1640475" y="1197075"/>
            <a:chExt cx="55475" cy="50250"/>
          </a:xfrm>
        </p:grpSpPr>
        <p:sp>
          <p:nvSpPr>
            <p:cNvPr id="348" name="Google Shape;348;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14"/>
          <p:cNvGrpSpPr/>
          <p:nvPr/>
        </p:nvGrpSpPr>
        <p:grpSpPr>
          <a:xfrm rot="-9900030">
            <a:off x="890046" y="6167670"/>
            <a:ext cx="287909" cy="260807"/>
            <a:chOff x="1640475" y="1197075"/>
            <a:chExt cx="55475" cy="50250"/>
          </a:xfrm>
        </p:grpSpPr>
        <p:sp>
          <p:nvSpPr>
            <p:cNvPr id="352" name="Google Shape;352;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 name="Google Shape;355;p14"/>
          <p:cNvGrpSpPr/>
          <p:nvPr/>
        </p:nvGrpSpPr>
        <p:grpSpPr>
          <a:xfrm rot="-7200118">
            <a:off x="554045" y="1333889"/>
            <a:ext cx="443300" cy="401559"/>
            <a:chOff x="1640475" y="1197075"/>
            <a:chExt cx="55475" cy="50250"/>
          </a:xfrm>
        </p:grpSpPr>
        <p:sp>
          <p:nvSpPr>
            <p:cNvPr id="356" name="Google Shape;356;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9" name="Google Shape;359;p1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4"/>
          <p:cNvSpPr/>
          <p:nvPr/>
        </p:nvSpPr>
        <p:spPr>
          <a:xfrm rot="-1920372">
            <a:off x="-47464" y="5286102"/>
            <a:ext cx="1318499" cy="1201084"/>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24947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61"/>
        <p:cNvGrpSpPr/>
        <p:nvPr/>
      </p:nvGrpSpPr>
      <p:grpSpPr>
        <a:xfrm>
          <a:off x="0" y="0"/>
          <a:ext cx="0" cy="0"/>
          <a:chOff x="0" y="0"/>
          <a:chExt cx="0" cy="0"/>
        </a:xfrm>
      </p:grpSpPr>
      <p:sp>
        <p:nvSpPr>
          <p:cNvPr id="362" name="Google Shape;362;p15"/>
          <p:cNvSpPr/>
          <p:nvPr/>
        </p:nvSpPr>
        <p:spPr>
          <a:xfrm rot="10800000">
            <a:off x="-626676" y="-648334"/>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5"/>
          <p:cNvSpPr/>
          <p:nvPr/>
        </p:nvSpPr>
        <p:spPr>
          <a:xfrm rot="10800000">
            <a:off x="9733736" y="-553640"/>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5"/>
          <p:cNvSpPr/>
          <p:nvPr/>
        </p:nvSpPr>
        <p:spPr>
          <a:xfrm rot="10800000">
            <a:off x="7119924" y="5286355"/>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5"/>
          <p:cNvSpPr/>
          <p:nvPr/>
        </p:nvSpPr>
        <p:spPr>
          <a:xfrm rot="10800000">
            <a:off x="-1647999" y="3846841"/>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5"/>
          <p:cNvSpPr txBox="1">
            <a:spLocks noGrp="1"/>
          </p:cNvSpPr>
          <p:nvPr>
            <p:ph type="title"/>
          </p:nvPr>
        </p:nvSpPr>
        <p:spPr>
          <a:xfrm>
            <a:off x="4300200" y="1333800"/>
            <a:ext cx="3591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7" name="Google Shape;367;p15">
            <a:hlinkClick r:id="rId2" action="ppaction://hlinksldjump"/>
          </p:cNvPr>
          <p:cNvSpPr txBox="1">
            <a:spLocks noGrp="1"/>
          </p:cNvSpPr>
          <p:nvPr>
            <p:ph type="subTitle" idx="1"/>
          </p:nvPr>
        </p:nvSpPr>
        <p:spPr>
          <a:xfrm>
            <a:off x="5230800"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368" name="Google Shape;368;p15"/>
          <p:cNvSpPr txBox="1">
            <a:spLocks noGrp="1"/>
          </p:cNvSpPr>
          <p:nvPr>
            <p:ph type="subTitle" idx="2"/>
          </p:nvPr>
        </p:nvSpPr>
        <p:spPr>
          <a:xfrm>
            <a:off x="40552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2pPr>
            <a:lvl3pPr lvl="2"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3pPr>
            <a:lvl4pPr lvl="3"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4pPr>
            <a:lvl5pPr lvl="4"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5pPr>
            <a:lvl6pPr lvl="5"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6pPr>
            <a:lvl7pPr lvl="6"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7pPr>
            <a:lvl8pPr lvl="7"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8pPr>
            <a:lvl9pPr lvl="8"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9pPr>
          </a:lstStyle>
          <a:p>
            <a:endParaRPr/>
          </a:p>
        </p:txBody>
      </p:sp>
      <p:grpSp>
        <p:nvGrpSpPr>
          <p:cNvPr id="369" name="Google Shape;369;p15"/>
          <p:cNvGrpSpPr/>
          <p:nvPr/>
        </p:nvGrpSpPr>
        <p:grpSpPr>
          <a:xfrm rot="2699963">
            <a:off x="11175319" y="5131179"/>
            <a:ext cx="479660" cy="434496"/>
            <a:chOff x="1640475" y="1197075"/>
            <a:chExt cx="55475" cy="50250"/>
          </a:xfrm>
        </p:grpSpPr>
        <p:sp>
          <p:nvSpPr>
            <p:cNvPr id="370" name="Google Shape;370;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3" name="Google Shape;373;p15"/>
          <p:cNvSpPr/>
          <p:nvPr/>
        </p:nvSpPr>
        <p:spPr>
          <a:xfrm rot="9000131" flipH="1">
            <a:off x="11125563" y="6320734"/>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5"/>
          <p:cNvSpPr/>
          <p:nvPr/>
        </p:nvSpPr>
        <p:spPr>
          <a:xfrm rot="-9899901" flipH="1">
            <a:off x="4736581" y="2692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5" name="Google Shape;375;p15"/>
          <p:cNvGrpSpPr/>
          <p:nvPr/>
        </p:nvGrpSpPr>
        <p:grpSpPr>
          <a:xfrm rot="900044">
            <a:off x="3096707" y="263744"/>
            <a:ext cx="304804" cy="276115"/>
            <a:chOff x="1640475" y="1197075"/>
            <a:chExt cx="55475" cy="50250"/>
          </a:xfrm>
        </p:grpSpPr>
        <p:sp>
          <p:nvSpPr>
            <p:cNvPr id="376" name="Google Shape;37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9" name="Google Shape;379;p15"/>
          <p:cNvSpPr/>
          <p:nvPr/>
        </p:nvSpPr>
        <p:spPr>
          <a:xfrm rot="1133433">
            <a:off x="7092175" y="6251729"/>
            <a:ext cx="1293373" cy="30298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0" name="Google Shape;380;p15"/>
          <p:cNvGrpSpPr/>
          <p:nvPr/>
        </p:nvGrpSpPr>
        <p:grpSpPr>
          <a:xfrm rot="-425803">
            <a:off x="361803" y="5916759"/>
            <a:ext cx="395624" cy="358365"/>
            <a:chOff x="1640475" y="1197075"/>
            <a:chExt cx="55475" cy="50250"/>
          </a:xfrm>
        </p:grpSpPr>
        <p:sp>
          <p:nvSpPr>
            <p:cNvPr id="381" name="Google Shape;381;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15"/>
          <p:cNvSpPr/>
          <p:nvPr/>
        </p:nvSpPr>
        <p:spPr>
          <a:xfrm rot="-2700202">
            <a:off x="-640683" y="3846269"/>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5" name="Google Shape;385;p15"/>
          <p:cNvGrpSpPr/>
          <p:nvPr/>
        </p:nvGrpSpPr>
        <p:grpSpPr>
          <a:xfrm rot="8627988">
            <a:off x="10371566" y="316823"/>
            <a:ext cx="324141" cy="293624"/>
            <a:chOff x="1640475" y="1197075"/>
            <a:chExt cx="55475" cy="50250"/>
          </a:xfrm>
        </p:grpSpPr>
        <p:sp>
          <p:nvSpPr>
            <p:cNvPr id="386" name="Google Shape;38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15"/>
          <p:cNvSpPr/>
          <p:nvPr/>
        </p:nvSpPr>
        <p:spPr>
          <a:xfrm>
            <a:off x="0" y="390513"/>
            <a:ext cx="746192" cy="1103209"/>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40602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90"/>
        <p:cNvGrpSpPr/>
        <p:nvPr/>
      </p:nvGrpSpPr>
      <p:grpSpPr>
        <a:xfrm>
          <a:off x="0" y="0"/>
          <a:ext cx="0" cy="0"/>
          <a:chOff x="0" y="0"/>
          <a:chExt cx="0" cy="0"/>
        </a:xfrm>
      </p:grpSpPr>
      <p:sp>
        <p:nvSpPr>
          <p:cNvPr id="391" name="Google Shape;391;p16"/>
          <p:cNvSpPr/>
          <p:nvPr/>
        </p:nvSpPr>
        <p:spPr>
          <a:xfrm>
            <a:off x="-198497" y="4700461"/>
            <a:ext cx="5100864" cy="240045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567864" y="-389033"/>
            <a:ext cx="4397696" cy="2427452"/>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9790236" y="-294122"/>
            <a:ext cx="2786749" cy="2794891"/>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7176609" y="5545889"/>
            <a:ext cx="5222559" cy="1845335"/>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5" name="Google Shape;395;p16"/>
          <p:cNvGrpSpPr/>
          <p:nvPr/>
        </p:nvGrpSpPr>
        <p:grpSpPr>
          <a:xfrm>
            <a:off x="2053206" y="1149689"/>
            <a:ext cx="8084951" cy="4882777"/>
            <a:chOff x="5677150" y="460514"/>
            <a:chExt cx="675803" cy="826730"/>
          </a:xfrm>
        </p:grpSpPr>
        <p:sp>
          <p:nvSpPr>
            <p:cNvPr id="396" name="Google Shape;396;p16"/>
            <p:cNvSpPr/>
            <p:nvPr/>
          </p:nvSpPr>
          <p:spPr>
            <a:xfrm>
              <a:off x="5677150" y="460514"/>
              <a:ext cx="675803" cy="826730"/>
            </a:xfrm>
            <a:custGeom>
              <a:avLst/>
              <a:gdLst/>
              <a:ahLst/>
              <a:cxnLst/>
              <a:rect l="l" t="t" r="r" b="b"/>
              <a:pathLst>
                <a:path w="12748" h="15595" extrusionOk="0">
                  <a:moveTo>
                    <a:pt x="6151" y="195"/>
                  </a:moveTo>
                  <a:cubicBezTo>
                    <a:pt x="6218" y="195"/>
                    <a:pt x="6285" y="195"/>
                    <a:pt x="6352" y="195"/>
                  </a:cubicBezTo>
                  <a:cubicBezTo>
                    <a:pt x="8186" y="199"/>
                    <a:pt x="10024" y="201"/>
                    <a:pt x="11858" y="230"/>
                  </a:cubicBezTo>
                  <a:cubicBezTo>
                    <a:pt x="11845" y="240"/>
                    <a:pt x="11838" y="256"/>
                    <a:pt x="11838" y="278"/>
                  </a:cubicBezTo>
                  <a:cubicBezTo>
                    <a:pt x="11857" y="2636"/>
                    <a:pt x="11871" y="4995"/>
                    <a:pt x="11887" y="7353"/>
                  </a:cubicBezTo>
                  <a:cubicBezTo>
                    <a:pt x="11903" y="9687"/>
                    <a:pt x="11851" y="12033"/>
                    <a:pt x="11954" y="14364"/>
                  </a:cubicBezTo>
                  <a:cubicBezTo>
                    <a:pt x="10088" y="13366"/>
                    <a:pt x="8242" y="12312"/>
                    <a:pt x="6345" y="11377"/>
                  </a:cubicBezTo>
                  <a:cubicBezTo>
                    <a:pt x="6338" y="11374"/>
                    <a:pt x="6331" y="11372"/>
                    <a:pt x="6324" y="11372"/>
                  </a:cubicBezTo>
                  <a:cubicBezTo>
                    <a:pt x="6291" y="11372"/>
                    <a:pt x="6268" y="11406"/>
                    <a:pt x="6278" y="11434"/>
                  </a:cubicBezTo>
                  <a:cubicBezTo>
                    <a:pt x="6270" y="11434"/>
                    <a:pt x="6261" y="11437"/>
                    <a:pt x="6253" y="11440"/>
                  </a:cubicBezTo>
                  <a:cubicBezTo>
                    <a:pt x="4488" y="12273"/>
                    <a:pt x="2694" y="13048"/>
                    <a:pt x="921" y="13861"/>
                  </a:cubicBezTo>
                  <a:cubicBezTo>
                    <a:pt x="924" y="9315"/>
                    <a:pt x="924" y="4763"/>
                    <a:pt x="835" y="219"/>
                  </a:cubicBezTo>
                  <a:lnTo>
                    <a:pt x="835" y="219"/>
                  </a:lnTo>
                  <a:cubicBezTo>
                    <a:pt x="1127" y="221"/>
                    <a:pt x="1419" y="222"/>
                    <a:pt x="1712" y="222"/>
                  </a:cubicBezTo>
                  <a:cubicBezTo>
                    <a:pt x="3192" y="222"/>
                    <a:pt x="4672" y="195"/>
                    <a:pt x="6151" y="195"/>
                  </a:cubicBezTo>
                  <a:close/>
                  <a:moveTo>
                    <a:pt x="189" y="210"/>
                  </a:moveTo>
                  <a:cubicBezTo>
                    <a:pt x="381" y="213"/>
                    <a:pt x="572" y="216"/>
                    <a:pt x="765" y="218"/>
                  </a:cubicBezTo>
                  <a:cubicBezTo>
                    <a:pt x="712" y="4804"/>
                    <a:pt x="770" y="9396"/>
                    <a:pt x="810" y="13984"/>
                  </a:cubicBezTo>
                  <a:cubicBezTo>
                    <a:pt x="810" y="14024"/>
                    <a:pt x="845" y="14044"/>
                    <a:pt x="881" y="14044"/>
                  </a:cubicBezTo>
                  <a:cubicBezTo>
                    <a:pt x="916" y="14044"/>
                    <a:pt x="952" y="14024"/>
                    <a:pt x="952" y="13984"/>
                  </a:cubicBezTo>
                  <a:lnTo>
                    <a:pt x="952" y="13971"/>
                  </a:lnTo>
                  <a:cubicBezTo>
                    <a:pt x="2715" y="13211"/>
                    <a:pt x="4535" y="12371"/>
                    <a:pt x="6322" y="11545"/>
                  </a:cubicBezTo>
                  <a:cubicBezTo>
                    <a:pt x="6351" y="11532"/>
                    <a:pt x="6356" y="11508"/>
                    <a:pt x="6348" y="11486"/>
                  </a:cubicBezTo>
                  <a:lnTo>
                    <a:pt x="6348" y="11486"/>
                  </a:lnTo>
                  <a:cubicBezTo>
                    <a:pt x="8163" y="12536"/>
                    <a:pt x="10044" y="13482"/>
                    <a:pt x="11891" y="14472"/>
                  </a:cubicBezTo>
                  <a:cubicBezTo>
                    <a:pt x="11901" y="14477"/>
                    <a:pt x="11910" y="14479"/>
                    <a:pt x="11919" y="14479"/>
                  </a:cubicBezTo>
                  <a:cubicBezTo>
                    <a:pt x="11938" y="14479"/>
                    <a:pt x="11955" y="14470"/>
                    <a:pt x="11967" y="14456"/>
                  </a:cubicBezTo>
                  <a:cubicBezTo>
                    <a:pt x="11974" y="14463"/>
                    <a:pt x="11984" y="14467"/>
                    <a:pt x="11994" y="14467"/>
                  </a:cubicBezTo>
                  <a:cubicBezTo>
                    <a:pt x="12013" y="14467"/>
                    <a:pt x="12031" y="14454"/>
                    <a:pt x="12032" y="14429"/>
                  </a:cubicBezTo>
                  <a:cubicBezTo>
                    <a:pt x="12108" y="12076"/>
                    <a:pt x="12027" y="9708"/>
                    <a:pt x="12014" y="7353"/>
                  </a:cubicBezTo>
                  <a:cubicBezTo>
                    <a:pt x="12001" y="4995"/>
                    <a:pt x="11984" y="2635"/>
                    <a:pt x="11974" y="278"/>
                  </a:cubicBezTo>
                  <a:cubicBezTo>
                    <a:pt x="11974" y="257"/>
                    <a:pt x="11966" y="242"/>
                    <a:pt x="11955" y="231"/>
                  </a:cubicBezTo>
                  <a:lnTo>
                    <a:pt x="11955" y="231"/>
                  </a:lnTo>
                  <a:cubicBezTo>
                    <a:pt x="12129" y="234"/>
                    <a:pt x="12303" y="236"/>
                    <a:pt x="12477" y="239"/>
                  </a:cubicBezTo>
                  <a:cubicBezTo>
                    <a:pt x="12539" y="2733"/>
                    <a:pt x="12582" y="5227"/>
                    <a:pt x="12558" y="7721"/>
                  </a:cubicBezTo>
                  <a:cubicBezTo>
                    <a:pt x="12546" y="8949"/>
                    <a:pt x="12545" y="10177"/>
                    <a:pt x="12542" y="11406"/>
                  </a:cubicBezTo>
                  <a:cubicBezTo>
                    <a:pt x="12537" y="12659"/>
                    <a:pt x="12458" y="13942"/>
                    <a:pt x="12556" y="15193"/>
                  </a:cubicBezTo>
                  <a:cubicBezTo>
                    <a:pt x="12553" y="15197"/>
                    <a:pt x="12550" y="15202"/>
                    <a:pt x="12548" y="15207"/>
                  </a:cubicBezTo>
                  <a:cubicBezTo>
                    <a:pt x="12531" y="15248"/>
                    <a:pt x="12544" y="15296"/>
                    <a:pt x="12544" y="15338"/>
                  </a:cubicBezTo>
                  <a:cubicBezTo>
                    <a:pt x="12544" y="15374"/>
                    <a:pt x="12539" y="15409"/>
                    <a:pt x="12535" y="15442"/>
                  </a:cubicBezTo>
                  <a:cubicBezTo>
                    <a:pt x="11424" y="14918"/>
                    <a:pt x="10314" y="14392"/>
                    <a:pt x="9213" y="13848"/>
                  </a:cubicBezTo>
                  <a:cubicBezTo>
                    <a:pt x="8673" y="13582"/>
                    <a:pt x="8134" y="13312"/>
                    <a:pt x="7596" y="13039"/>
                  </a:cubicBezTo>
                  <a:cubicBezTo>
                    <a:pt x="7186" y="12831"/>
                    <a:pt x="6723" y="12518"/>
                    <a:pt x="6251" y="12493"/>
                  </a:cubicBezTo>
                  <a:cubicBezTo>
                    <a:pt x="6250" y="12493"/>
                    <a:pt x="6249" y="12493"/>
                    <a:pt x="6249" y="12493"/>
                  </a:cubicBezTo>
                  <a:cubicBezTo>
                    <a:pt x="6238" y="12493"/>
                    <a:pt x="6231" y="12498"/>
                    <a:pt x="6226" y="12505"/>
                  </a:cubicBezTo>
                  <a:cubicBezTo>
                    <a:pt x="6218" y="12503"/>
                    <a:pt x="6210" y="12502"/>
                    <a:pt x="6201" y="12502"/>
                  </a:cubicBezTo>
                  <a:cubicBezTo>
                    <a:pt x="6190" y="12502"/>
                    <a:pt x="6177" y="12504"/>
                    <a:pt x="6165" y="12511"/>
                  </a:cubicBezTo>
                  <a:cubicBezTo>
                    <a:pt x="4198" y="13498"/>
                    <a:pt x="2163" y="14274"/>
                    <a:pt x="132" y="15113"/>
                  </a:cubicBezTo>
                  <a:lnTo>
                    <a:pt x="131" y="15113"/>
                  </a:lnTo>
                  <a:cubicBezTo>
                    <a:pt x="198" y="13891"/>
                    <a:pt x="165" y="12657"/>
                    <a:pt x="169" y="11434"/>
                  </a:cubicBezTo>
                  <a:cubicBezTo>
                    <a:pt x="172" y="10188"/>
                    <a:pt x="170" y="8942"/>
                    <a:pt x="176" y="7698"/>
                  </a:cubicBezTo>
                  <a:cubicBezTo>
                    <a:pt x="189" y="5207"/>
                    <a:pt x="189" y="2715"/>
                    <a:pt x="192" y="225"/>
                  </a:cubicBezTo>
                  <a:cubicBezTo>
                    <a:pt x="192" y="220"/>
                    <a:pt x="190" y="216"/>
                    <a:pt x="189" y="210"/>
                  </a:cubicBezTo>
                  <a:close/>
                  <a:moveTo>
                    <a:pt x="4658" y="1"/>
                  </a:moveTo>
                  <a:cubicBezTo>
                    <a:pt x="3153" y="1"/>
                    <a:pt x="1649" y="26"/>
                    <a:pt x="148" y="95"/>
                  </a:cubicBezTo>
                  <a:cubicBezTo>
                    <a:pt x="110" y="98"/>
                    <a:pt x="91" y="130"/>
                    <a:pt x="94" y="160"/>
                  </a:cubicBezTo>
                  <a:cubicBezTo>
                    <a:pt x="68" y="169"/>
                    <a:pt x="47" y="190"/>
                    <a:pt x="47" y="226"/>
                  </a:cubicBezTo>
                  <a:cubicBezTo>
                    <a:pt x="44" y="2716"/>
                    <a:pt x="36" y="5207"/>
                    <a:pt x="42" y="7698"/>
                  </a:cubicBezTo>
                  <a:cubicBezTo>
                    <a:pt x="45" y="8917"/>
                    <a:pt x="39" y="10136"/>
                    <a:pt x="39" y="11355"/>
                  </a:cubicBezTo>
                  <a:cubicBezTo>
                    <a:pt x="39" y="12623"/>
                    <a:pt x="1" y="13904"/>
                    <a:pt x="68" y="15170"/>
                  </a:cubicBezTo>
                  <a:cubicBezTo>
                    <a:pt x="69" y="15189"/>
                    <a:pt x="84" y="15199"/>
                    <a:pt x="99" y="15199"/>
                  </a:cubicBezTo>
                  <a:cubicBezTo>
                    <a:pt x="101" y="15199"/>
                    <a:pt x="104" y="15199"/>
                    <a:pt x="106" y="15198"/>
                  </a:cubicBezTo>
                  <a:cubicBezTo>
                    <a:pt x="114" y="15210"/>
                    <a:pt x="127" y="15220"/>
                    <a:pt x="144" y="15220"/>
                  </a:cubicBezTo>
                  <a:cubicBezTo>
                    <a:pt x="149" y="15220"/>
                    <a:pt x="155" y="15219"/>
                    <a:pt x="161" y="15217"/>
                  </a:cubicBezTo>
                  <a:cubicBezTo>
                    <a:pt x="2256" y="14587"/>
                    <a:pt x="4297" y="13628"/>
                    <a:pt x="6248" y="12653"/>
                  </a:cubicBezTo>
                  <a:cubicBezTo>
                    <a:pt x="6277" y="12639"/>
                    <a:pt x="6289" y="12613"/>
                    <a:pt x="6289" y="12590"/>
                  </a:cubicBezTo>
                  <a:cubicBezTo>
                    <a:pt x="6734" y="12822"/>
                    <a:pt x="7210" y="13014"/>
                    <a:pt x="7658" y="13244"/>
                  </a:cubicBezTo>
                  <a:cubicBezTo>
                    <a:pt x="8195" y="13520"/>
                    <a:pt x="8733" y="13791"/>
                    <a:pt x="9272" y="14059"/>
                  </a:cubicBezTo>
                  <a:cubicBezTo>
                    <a:pt x="10328" y="14583"/>
                    <a:pt x="11389" y="15096"/>
                    <a:pt x="12460" y="15586"/>
                  </a:cubicBezTo>
                  <a:cubicBezTo>
                    <a:pt x="12473" y="15592"/>
                    <a:pt x="12485" y="15594"/>
                    <a:pt x="12496" y="15594"/>
                  </a:cubicBezTo>
                  <a:cubicBezTo>
                    <a:pt x="12531" y="15594"/>
                    <a:pt x="12561" y="15570"/>
                    <a:pt x="12575" y="15541"/>
                  </a:cubicBezTo>
                  <a:cubicBezTo>
                    <a:pt x="12579" y="15542"/>
                    <a:pt x="12583" y="15543"/>
                    <a:pt x="12587" y="15543"/>
                  </a:cubicBezTo>
                  <a:cubicBezTo>
                    <a:pt x="12602" y="15543"/>
                    <a:pt x="12615" y="15536"/>
                    <a:pt x="12624" y="15516"/>
                  </a:cubicBezTo>
                  <a:cubicBezTo>
                    <a:pt x="12648" y="15465"/>
                    <a:pt x="12662" y="15413"/>
                    <a:pt x="12671" y="15356"/>
                  </a:cubicBezTo>
                  <a:cubicBezTo>
                    <a:pt x="12679" y="15302"/>
                    <a:pt x="12690" y="15241"/>
                    <a:pt x="12658" y="15193"/>
                  </a:cubicBezTo>
                  <a:cubicBezTo>
                    <a:pt x="12655" y="15188"/>
                    <a:pt x="12650" y="15182"/>
                    <a:pt x="12646" y="15179"/>
                  </a:cubicBezTo>
                  <a:cubicBezTo>
                    <a:pt x="12748" y="13959"/>
                    <a:pt x="12679" y="12709"/>
                    <a:pt x="12684" y="11486"/>
                  </a:cubicBezTo>
                  <a:cubicBezTo>
                    <a:pt x="12687" y="10231"/>
                    <a:pt x="12697" y="8976"/>
                    <a:pt x="12690" y="7721"/>
                  </a:cubicBezTo>
                  <a:cubicBezTo>
                    <a:pt x="12676" y="5223"/>
                    <a:pt x="12739" y="2724"/>
                    <a:pt x="12648" y="226"/>
                  </a:cubicBezTo>
                  <a:cubicBezTo>
                    <a:pt x="12647" y="189"/>
                    <a:pt x="12626" y="165"/>
                    <a:pt x="12600" y="153"/>
                  </a:cubicBezTo>
                  <a:cubicBezTo>
                    <a:pt x="12592" y="137"/>
                    <a:pt x="12577" y="124"/>
                    <a:pt x="12552" y="124"/>
                  </a:cubicBezTo>
                  <a:cubicBezTo>
                    <a:pt x="9927" y="77"/>
                    <a:pt x="7291" y="1"/>
                    <a:pt x="46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5684148" y="471647"/>
              <a:ext cx="660059" cy="807486"/>
            </a:xfrm>
            <a:custGeom>
              <a:avLst/>
              <a:gdLst/>
              <a:ahLst/>
              <a:cxnLst/>
              <a:rect l="l" t="t" r="r" b="b"/>
              <a:pathLst>
                <a:path w="12451" h="15232" extrusionOk="0">
                  <a:moveTo>
                    <a:pt x="58" y="0"/>
                  </a:moveTo>
                  <a:cubicBezTo>
                    <a:pt x="58" y="7"/>
                    <a:pt x="60" y="10"/>
                    <a:pt x="60" y="16"/>
                  </a:cubicBezTo>
                  <a:cubicBezTo>
                    <a:pt x="57" y="2506"/>
                    <a:pt x="58" y="4997"/>
                    <a:pt x="45" y="7488"/>
                  </a:cubicBezTo>
                  <a:cubicBezTo>
                    <a:pt x="39" y="8732"/>
                    <a:pt x="40" y="9978"/>
                    <a:pt x="37" y="11224"/>
                  </a:cubicBezTo>
                  <a:cubicBezTo>
                    <a:pt x="33" y="12447"/>
                    <a:pt x="66" y="13681"/>
                    <a:pt x="0" y="14903"/>
                  </a:cubicBezTo>
                  <a:cubicBezTo>
                    <a:pt x="2031" y="14064"/>
                    <a:pt x="4066" y="13288"/>
                    <a:pt x="6034" y="12301"/>
                  </a:cubicBezTo>
                  <a:cubicBezTo>
                    <a:pt x="6046" y="12294"/>
                    <a:pt x="6058" y="12292"/>
                    <a:pt x="6070" y="12292"/>
                  </a:cubicBezTo>
                  <a:cubicBezTo>
                    <a:pt x="6078" y="12292"/>
                    <a:pt x="6086" y="12293"/>
                    <a:pt x="6094" y="12295"/>
                  </a:cubicBezTo>
                  <a:cubicBezTo>
                    <a:pt x="6099" y="12288"/>
                    <a:pt x="6106" y="12283"/>
                    <a:pt x="6117" y="12283"/>
                  </a:cubicBezTo>
                  <a:cubicBezTo>
                    <a:pt x="6117" y="12283"/>
                    <a:pt x="6118" y="12283"/>
                    <a:pt x="6119" y="12283"/>
                  </a:cubicBezTo>
                  <a:cubicBezTo>
                    <a:pt x="6591" y="12308"/>
                    <a:pt x="7054" y="12621"/>
                    <a:pt x="7466" y="12829"/>
                  </a:cubicBezTo>
                  <a:cubicBezTo>
                    <a:pt x="8003" y="13102"/>
                    <a:pt x="8541" y="13372"/>
                    <a:pt x="9081" y="13639"/>
                  </a:cubicBezTo>
                  <a:cubicBezTo>
                    <a:pt x="10182" y="14183"/>
                    <a:pt x="11292" y="14708"/>
                    <a:pt x="12403" y="15232"/>
                  </a:cubicBezTo>
                  <a:cubicBezTo>
                    <a:pt x="12407" y="15199"/>
                    <a:pt x="12412" y="15165"/>
                    <a:pt x="12412" y="15129"/>
                  </a:cubicBezTo>
                  <a:cubicBezTo>
                    <a:pt x="12412" y="15086"/>
                    <a:pt x="12399" y="15039"/>
                    <a:pt x="12416" y="14997"/>
                  </a:cubicBezTo>
                  <a:cubicBezTo>
                    <a:pt x="12418" y="14992"/>
                    <a:pt x="12421" y="14987"/>
                    <a:pt x="12424" y="14983"/>
                  </a:cubicBezTo>
                  <a:cubicBezTo>
                    <a:pt x="12327" y="13732"/>
                    <a:pt x="12405" y="12449"/>
                    <a:pt x="12410" y="11196"/>
                  </a:cubicBezTo>
                  <a:cubicBezTo>
                    <a:pt x="12413" y="9967"/>
                    <a:pt x="12414" y="8739"/>
                    <a:pt x="12426" y="7511"/>
                  </a:cubicBezTo>
                  <a:cubicBezTo>
                    <a:pt x="12450" y="5017"/>
                    <a:pt x="12407" y="2523"/>
                    <a:pt x="12345" y="29"/>
                  </a:cubicBezTo>
                  <a:cubicBezTo>
                    <a:pt x="12171" y="26"/>
                    <a:pt x="11997" y="24"/>
                    <a:pt x="11823" y="21"/>
                  </a:cubicBezTo>
                  <a:lnTo>
                    <a:pt x="11823" y="21"/>
                  </a:lnTo>
                  <a:cubicBezTo>
                    <a:pt x="11835" y="32"/>
                    <a:pt x="11842" y="47"/>
                    <a:pt x="11842" y="68"/>
                  </a:cubicBezTo>
                  <a:cubicBezTo>
                    <a:pt x="11852" y="2426"/>
                    <a:pt x="11869" y="4785"/>
                    <a:pt x="11882" y="7144"/>
                  </a:cubicBezTo>
                  <a:cubicBezTo>
                    <a:pt x="11896" y="9498"/>
                    <a:pt x="11976" y="11867"/>
                    <a:pt x="11900" y="14219"/>
                  </a:cubicBezTo>
                  <a:cubicBezTo>
                    <a:pt x="11899" y="14244"/>
                    <a:pt x="11881" y="14257"/>
                    <a:pt x="11863" y="14257"/>
                  </a:cubicBezTo>
                  <a:cubicBezTo>
                    <a:pt x="11853" y="14257"/>
                    <a:pt x="11843" y="14253"/>
                    <a:pt x="11835" y="14246"/>
                  </a:cubicBezTo>
                  <a:cubicBezTo>
                    <a:pt x="11823" y="14260"/>
                    <a:pt x="11807" y="14270"/>
                    <a:pt x="11788" y="14270"/>
                  </a:cubicBezTo>
                  <a:cubicBezTo>
                    <a:pt x="11779" y="14270"/>
                    <a:pt x="11769" y="14267"/>
                    <a:pt x="11759" y="14262"/>
                  </a:cubicBezTo>
                  <a:cubicBezTo>
                    <a:pt x="9912" y="13272"/>
                    <a:pt x="8031" y="12326"/>
                    <a:pt x="6217" y="11276"/>
                  </a:cubicBezTo>
                  <a:lnTo>
                    <a:pt x="6217" y="11276"/>
                  </a:lnTo>
                  <a:cubicBezTo>
                    <a:pt x="6224" y="11298"/>
                    <a:pt x="6219" y="11323"/>
                    <a:pt x="6191" y="11336"/>
                  </a:cubicBezTo>
                  <a:cubicBezTo>
                    <a:pt x="4403" y="12161"/>
                    <a:pt x="2583" y="13002"/>
                    <a:pt x="820" y="13761"/>
                  </a:cubicBezTo>
                  <a:lnTo>
                    <a:pt x="820" y="13774"/>
                  </a:lnTo>
                  <a:cubicBezTo>
                    <a:pt x="820" y="13814"/>
                    <a:pt x="784" y="13834"/>
                    <a:pt x="749" y="13834"/>
                  </a:cubicBezTo>
                  <a:cubicBezTo>
                    <a:pt x="713" y="13834"/>
                    <a:pt x="678" y="13814"/>
                    <a:pt x="678" y="13774"/>
                  </a:cubicBezTo>
                  <a:cubicBezTo>
                    <a:pt x="638" y="9186"/>
                    <a:pt x="580" y="4594"/>
                    <a:pt x="634" y="8"/>
                  </a:cubicBezTo>
                  <a:cubicBezTo>
                    <a:pt x="442" y="7"/>
                    <a:pt x="249" y="3"/>
                    <a:pt x="58"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5721415" y="470851"/>
              <a:ext cx="589393" cy="751187"/>
            </a:xfrm>
            <a:custGeom>
              <a:avLst/>
              <a:gdLst/>
              <a:ahLst/>
              <a:cxnLst/>
              <a:rect l="l" t="t" r="r" b="b"/>
              <a:pathLst>
                <a:path w="11118" h="14170" extrusionOk="0">
                  <a:moveTo>
                    <a:pt x="5316" y="0"/>
                  </a:moveTo>
                  <a:cubicBezTo>
                    <a:pt x="3837" y="0"/>
                    <a:pt x="2357" y="27"/>
                    <a:pt x="877" y="27"/>
                  </a:cubicBezTo>
                  <a:cubicBezTo>
                    <a:pt x="584" y="27"/>
                    <a:pt x="292" y="26"/>
                    <a:pt x="0" y="24"/>
                  </a:cubicBezTo>
                  <a:lnTo>
                    <a:pt x="0" y="24"/>
                  </a:lnTo>
                  <a:cubicBezTo>
                    <a:pt x="89" y="4568"/>
                    <a:pt x="89" y="9120"/>
                    <a:pt x="86" y="13666"/>
                  </a:cubicBezTo>
                  <a:cubicBezTo>
                    <a:pt x="1859" y="12853"/>
                    <a:pt x="3653" y="12077"/>
                    <a:pt x="5418" y="11245"/>
                  </a:cubicBezTo>
                  <a:cubicBezTo>
                    <a:pt x="5426" y="11241"/>
                    <a:pt x="5435" y="11239"/>
                    <a:pt x="5443" y="11239"/>
                  </a:cubicBezTo>
                  <a:cubicBezTo>
                    <a:pt x="5433" y="11211"/>
                    <a:pt x="5456" y="11177"/>
                    <a:pt x="5489" y="11177"/>
                  </a:cubicBezTo>
                  <a:cubicBezTo>
                    <a:pt x="5496" y="11177"/>
                    <a:pt x="5503" y="11179"/>
                    <a:pt x="5510" y="11182"/>
                  </a:cubicBezTo>
                  <a:cubicBezTo>
                    <a:pt x="7407" y="12117"/>
                    <a:pt x="9253" y="13171"/>
                    <a:pt x="11118" y="14169"/>
                  </a:cubicBezTo>
                  <a:cubicBezTo>
                    <a:pt x="11016" y="11838"/>
                    <a:pt x="11067" y="9492"/>
                    <a:pt x="11051" y="7158"/>
                  </a:cubicBezTo>
                  <a:cubicBezTo>
                    <a:pt x="11035" y="4800"/>
                    <a:pt x="11022" y="2441"/>
                    <a:pt x="11003" y="83"/>
                  </a:cubicBezTo>
                  <a:cubicBezTo>
                    <a:pt x="11003" y="61"/>
                    <a:pt x="11010" y="45"/>
                    <a:pt x="11023" y="35"/>
                  </a:cubicBezTo>
                  <a:cubicBezTo>
                    <a:pt x="9189" y="6"/>
                    <a:pt x="7351" y="4"/>
                    <a:pt x="5517" y="0"/>
                  </a:cubicBezTo>
                  <a:cubicBezTo>
                    <a:pt x="5450" y="0"/>
                    <a:pt x="5383" y="0"/>
                    <a:pt x="5316"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6"/>
          <p:cNvSpPr txBox="1">
            <a:spLocks noGrp="1"/>
          </p:cNvSpPr>
          <p:nvPr>
            <p:ph type="subTitle" idx="1"/>
          </p:nvPr>
        </p:nvSpPr>
        <p:spPr>
          <a:xfrm flipH="1">
            <a:off x="3532633" y="3351367"/>
            <a:ext cx="5126800" cy="115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Gloria Hallelujah"/>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sp>
        <p:nvSpPr>
          <p:cNvPr id="400" name="Google Shape;400;p16"/>
          <p:cNvSpPr/>
          <p:nvPr/>
        </p:nvSpPr>
        <p:spPr>
          <a:xfrm>
            <a:off x="577863" y="5164488"/>
            <a:ext cx="746203" cy="716841"/>
          </a:xfrm>
          <a:custGeom>
            <a:avLst/>
            <a:gdLst/>
            <a:ahLst/>
            <a:cxnLst/>
            <a:rect l="l" t="t" r="r" b="b"/>
            <a:pathLst>
              <a:path w="3941" h="3786" extrusionOk="0">
                <a:moveTo>
                  <a:pt x="2590" y="410"/>
                </a:moveTo>
                <a:cubicBezTo>
                  <a:pt x="2599" y="410"/>
                  <a:pt x="2603" y="418"/>
                  <a:pt x="2606" y="432"/>
                </a:cubicBezTo>
                <a:cubicBezTo>
                  <a:pt x="2612" y="467"/>
                  <a:pt x="2609" y="510"/>
                  <a:pt x="2601" y="528"/>
                </a:cubicBezTo>
                <a:cubicBezTo>
                  <a:pt x="2592" y="547"/>
                  <a:pt x="2589" y="613"/>
                  <a:pt x="2594" y="677"/>
                </a:cubicBezTo>
                <a:cubicBezTo>
                  <a:pt x="2599" y="740"/>
                  <a:pt x="2591" y="856"/>
                  <a:pt x="2574" y="935"/>
                </a:cubicBezTo>
                <a:cubicBezTo>
                  <a:pt x="2558" y="1013"/>
                  <a:pt x="2555" y="1111"/>
                  <a:pt x="2567" y="1154"/>
                </a:cubicBezTo>
                <a:cubicBezTo>
                  <a:pt x="2590" y="1227"/>
                  <a:pt x="2599" y="1232"/>
                  <a:pt x="2755" y="1262"/>
                </a:cubicBezTo>
                <a:cubicBezTo>
                  <a:pt x="2846" y="1279"/>
                  <a:pt x="2956" y="1305"/>
                  <a:pt x="3003" y="1321"/>
                </a:cubicBezTo>
                <a:cubicBezTo>
                  <a:pt x="3049" y="1335"/>
                  <a:pt x="3174" y="1360"/>
                  <a:pt x="3279" y="1375"/>
                </a:cubicBezTo>
                <a:cubicBezTo>
                  <a:pt x="3533" y="1411"/>
                  <a:pt x="3610" y="1431"/>
                  <a:pt x="3598" y="1454"/>
                </a:cubicBezTo>
                <a:cubicBezTo>
                  <a:pt x="3593" y="1466"/>
                  <a:pt x="3377" y="1549"/>
                  <a:pt x="3120" y="1639"/>
                </a:cubicBezTo>
                <a:cubicBezTo>
                  <a:pt x="2601" y="1819"/>
                  <a:pt x="2539" y="1873"/>
                  <a:pt x="2695" y="2002"/>
                </a:cubicBezTo>
                <a:cubicBezTo>
                  <a:pt x="2742" y="2041"/>
                  <a:pt x="2909" y="2204"/>
                  <a:pt x="3069" y="2369"/>
                </a:cubicBezTo>
                <a:lnTo>
                  <a:pt x="3359" y="2666"/>
                </a:lnTo>
                <a:lnTo>
                  <a:pt x="3237" y="2646"/>
                </a:lnTo>
                <a:cubicBezTo>
                  <a:pt x="3170" y="2636"/>
                  <a:pt x="2955" y="2593"/>
                  <a:pt x="2758" y="2550"/>
                </a:cubicBezTo>
                <a:cubicBezTo>
                  <a:pt x="2592" y="2515"/>
                  <a:pt x="2484" y="2498"/>
                  <a:pt x="2423" y="2498"/>
                </a:cubicBezTo>
                <a:cubicBezTo>
                  <a:pt x="2392" y="2498"/>
                  <a:pt x="2373" y="2502"/>
                  <a:pt x="2364" y="2511"/>
                </a:cubicBezTo>
                <a:cubicBezTo>
                  <a:pt x="2345" y="2532"/>
                  <a:pt x="2330" y="2622"/>
                  <a:pt x="2331" y="2713"/>
                </a:cubicBezTo>
                <a:cubicBezTo>
                  <a:pt x="2332" y="2803"/>
                  <a:pt x="2323" y="2954"/>
                  <a:pt x="2309" y="3050"/>
                </a:cubicBezTo>
                <a:cubicBezTo>
                  <a:pt x="2295" y="3145"/>
                  <a:pt x="2289" y="3245"/>
                  <a:pt x="2294" y="3270"/>
                </a:cubicBezTo>
                <a:cubicBezTo>
                  <a:pt x="2300" y="3297"/>
                  <a:pt x="2297" y="3309"/>
                  <a:pt x="2290" y="3309"/>
                </a:cubicBezTo>
                <a:cubicBezTo>
                  <a:pt x="2276" y="3309"/>
                  <a:pt x="2243" y="3265"/>
                  <a:pt x="2216" y="3199"/>
                </a:cubicBezTo>
                <a:cubicBezTo>
                  <a:pt x="2196" y="3147"/>
                  <a:pt x="2135" y="3007"/>
                  <a:pt x="2082" y="2891"/>
                </a:cubicBezTo>
                <a:cubicBezTo>
                  <a:pt x="2030" y="2774"/>
                  <a:pt x="1974" y="2644"/>
                  <a:pt x="1961" y="2606"/>
                </a:cubicBezTo>
                <a:cubicBezTo>
                  <a:pt x="1941" y="2548"/>
                  <a:pt x="1920" y="2534"/>
                  <a:pt x="1854" y="2532"/>
                </a:cubicBezTo>
                <a:cubicBezTo>
                  <a:pt x="1853" y="2532"/>
                  <a:pt x="1853" y="2532"/>
                  <a:pt x="1853" y="2532"/>
                </a:cubicBezTo>
                <a:cubicBezTo>
                  <a:pt x="1777" y="2532"/>
                  <a:pt x="1468" y="2664"/>
                  <a:pt x="1272" y="2783"/>
                </a:cubicBezTo>
                <a:cubicBezTo>
                  <a:pt x="1229" y="2809"/>
                  <a:pt x="1147" y="2851"/>
                  <a:pt x="1092" y="2876"/>
                </a:cubicBezTo>
                <a:lnTo>
                  <a:pt x="992" y="2922"/>
                </a:lnTo>
                <a:lnTo>
                  <a:pt x="1194" y="2531"/>
                </a:lnTo>
                <a:cubicBezTo>
                  <a:pt x="1347" y="2231"/>
                  <a:pt x="1391" y="2125"/>
                  <a:pt x="1381" y="2077"/>
                </a:cubicBezTo>
                <a:cubicBezTo>
                  <a:pt x="1368" y="2025"/>
                  <a:pt x="1317" y="1996"/>
                  <a:pt x="1044" y="1880"/>
                </a:cubicBezTo>
                <a:cubicBezTo>
                  <a:pt x="866" y="1804"/>
                  <a:pt x="659" y="1728"/>
                  <a:pt x="581" y="1706"/>
                </a:cubicBezTo>
                <a:cubicBezTo>
                  <a:pt x="501" y="1685"/>
                  <a:pt x="442" y="1665"/>
                  <a:pt x="444" y="1659"/>
                </a:cubicBezTo>
                <a:cubicBezTo>
                  <a:pt x="447" y="1654"/>
                  <a:pt x="521" y="1645"/>
                  <a:pt x="614" y="1640"/>
                </a:cubicBezTo>
                <a:cubicBezTo>
                  <a:pt x="705" y="1635"/>
                  <a:pt x="829" y="1620"/>
                  <a:pt x="896" y="1607"/>
                </a:cubicBezTo>
                <a:cubicBezTo>
                  <a:pt x="960" y="1595"/>
                  <a:pt x="1127" y="1580"/>
                  <a:pt x="1264" y="1575"/>
                </a:cubicBezTo>
                <a:cubicBezTo>
                  <a:pt x="1550" y="1564"/>
                  <a:pt x="1602" y="1522"/>
                  <a:pt x="1540" y="1348"/>
                </a:cubicBezTo>
                <a:cubicBezTo>
                  <a:pt x="1517" y="1285"/>
                  <a:pt x="1481" y="1150"/>
                  <a:pt x="1459" y="1046"/>
                </a:cubicBezTo>
                <a:cubicBezTo>
                  <a:pt x="1436" y="942"/>
                  <a:pt x="1405" y="815"/>
                  <a:pt x="1389" y="762"/>
                </a:cubicBezTo>
                <a:cubicBezTo>
                  <a:pt x="1366" y="682"/>
                  <a:pt x="1362" y="642"/>
                  <a:pt x="1378" y="642"/>
                </a:cubicBezTo>
                <a:cubicBezTo>
                  <a:pt x="1392" y="642"/>
                  <a:pt x="1422" y="675"/>
                  <a:pt x="1466" y="740"/>
                </a:cubicBezTo>
                <a:cubicBezTo>
                  <a:pt x="1555" y="874"/>
                  <a:pt x="1817" y="1083"/>
                  <a:pt x="1904" y="1091"/>
                </a:cubicBezTo>
                <a:cubicBezTo>
                  <a:pt x="1905" y="1091"/>
                  <a:pt x="1906" y="1091"/>
                  <a:pt x="1907" y="1091"/>
                </a:cubicBezTo>
                <a:cubicBezTo>
                  <a:pt x="1934" y="1091"/>
                  <a:pt x="1978" y="1064"/>
                  <a:pt x="2004" y="1030"/>
                </a:cubicBezTo>
                <a:cubicBezTo>
                  <a:pt x="2033" y="995"/>
                  <a:pt x="2177" y="832"/>
                  <a:pt x="2326" y="667"/>
                </a:cubicBezTo>
                <a:cubicBezTo>
                  <a:pt x="2496" y="478"/>
                  <a:pt x="2563" y="410"/>
                  <a:pt x="2590" y="410"/>
                </a:cubicBezTo>
                <a:close/>
                <a:moveTo>
                  <a:pt x="2709" y="0"/>
                </a:moveTo>
                <a:cubicBezTo>
                  <a:pt x="2682" y="0"/>
                  <a:pt x="2652" y="9"/>
                  <a:pt x="2622" y="27"/>
                </a:cubicBezTo>
                <a:cubicBezTo>
                  <a:pt x="2580" y="52"/>
                  <a:pt x="2547" y="89"/>
                  <a:pt x="2550" y="107"/>
                </a:cubicBezTo>
                <a:cubicBezTo>
                  <a:pt x="2552" y="126"/>
                  <a:pt x="2468" y="241"/>
                  <a:pt x="2365" y="360"/>
                </a:cubicBezTo>
                <a:cubicBezTo>
                  <a:pt x="2262" y="480"/>
                  <a:pt x="2174" y="588"/>
                  <a:pt x="2171" y="597"/>
                </a:cubicBezTo>
                <a:cubicBezTo>
                  <a:pt x="2168" y="607"/>
                  <a:pt x="2146" y="631"/>
                  <a:pt x="2122" y="652"/>
                </a:cubicBezTo>
                <a:cubicBezTo>
                  <a:pt x="2098" y="672"/>
                  <a:pt x="2039" y="733"/>
                  <a:pt x="1989" y="790"/>
                </a:cubicBezTo>
                <a:cubicBezTo>
                  <a:pt x="1939" y="846"/>
                  <a:pt x="1914" y="869"/>
                  <a:pt x="1886" y="869"/>
                </a:cubicBezTo>
                <a:cubicBezTo>
                  <a:pt x="1868" y="869"/>
                  <a:pt x="1850" y="860"/>
                  <a:pt x="1824" y="844"/>
                </a:cubicBezTo>
                <a:cubicBezTo>
                  <a:pt x="1782" y="818"/>
                  <a:pt x="1694" y="726"/>
                  <a:pt x="1626" y="635"/>
                </a:cubicBezTo>
                <a:cubicBezTo>
                  <a:pt x="1442" y="390"/>
                  <a:pt x="1245" y="223"/>
                  <a:pt x="1149" y="223"/>
                </a:cubicBezTo>
                <a:cubicBezTo>
                  <a:pt x="1133" y="223"/>
                  <a:pt x="1120" y="228"/>
                  <a:pt x="1110" y="237"/>
                </a:cubicBezTo>
                <a:cubicBezTo>
                  <a:pt x="1064" y="282"/>
                  <a:pt x="1073" y="379"/>
                  <a:pt x="1140" y="584"/>
                </a:cubicBezTo>
                <a:cubicBezTo>
                  <a:pt x="1172" y="680"/>
                  <a:pt x="1214" y="830"/>
                  <a:pt x="1232" y="915"/>
                </a:cubicBezTo>
                <a:cubicBezTo>
                  <a:pt x="1250" y="1000"/>
                  <a:pt x="1281" y="1139"/>
                  <a:pt x="1299" y="1225"/>
                </a:cubicBezTo>
                <a:cubicBezTo>
                  <a:pt x="1320" y="1320"/>
                  <a:pt x="1320" y="1376"/>
                  <a:pt x="1298" y="1376"/>
                </a:cubicBezTo>
                <a:cubicBezTo>
                  <a:pt x="1298" y="1376"/>
                  <a:pt x="1298" y="1376"/>
                  <a:pt x="1297" y="1376"/>
                </a:cubicBezTo>
                <a:cubicBezTo>
                  <a:pt x="1292" y="1376"/>
                  <a:pt x="1286" y="1375"/>
                  <a:pt x="1277" y="1375"/>
                </a:cubicBezTo>
                <a:cubicBezTo>
                  <a:pt x="1133" y="1375"/>
                  <a:pt x="477" y="1451"/>
                  <a:pt x="286" y="1491"/>
                </a:cubicBezTo>
                <a:cubicBezTo>
                  <a:pt x="107" y="1529"/>
                  <a:pt x="61" y="1551"/>
                  <a:pt x="30" y="1616"/>
                </a:cubicBezTo>
                <a:cubicBezTo>
                  <a:pt x="0" y="1678"/>
                  <a:pt x="5" y="1706"/>
                  <a:pt x="52" y="1745"/>
                </a:cubicBezTo>
                <a:cubicBezTo>
                  <a:pt x="84" y="1772"/>
                  <a:pt x="151" y="1797"/>
                  <a:pt x="200" y="1800"/>
                </a:cubicBezTo>
                <a:cubicBezTo>
                  <a:pt x="291" y="1807"/>
                  <a:pt x="952" y="2025"/>
                  <a:pt x="1105" y="2098"/>
                </a:cubicBezTo>
                <a:lnTo>
                  <a:pt x="1188" y="2138"/>
                </a:lnTo>
                <a:lnTo>
                  <a:pt x="1040" y="2445"/>
                </a:lnTo>
                <a:cubicBezTo>
                  <a:pt x="957" y="2616"/>
                  <a:pt x="844" y="2808"/>
                  <a:pt x="785" y="2877"/>
                </a:cubicBezTo>
                <a:cubicBezTo>
                  <a:pt x="620" y="3073"/>
                  <a:pt x="575" y="3250"/>
                  <a:pt x="680" y="3302"/>
                </a:cubicBezTo>
                <a:cubicBezTo>
                  <a:pt x="682" y="3303"/>
                  <a:pt x="686" y="3304"/>
                  <a:pt x="690" y="3304"/>
                </a:cubicBezTo>
                <a:cubicBezTo>
                  <a:pt x="748" y="3304"/>
                  <a:pt x="952" y="3183"/>
                  <a:pt x="978" y="3130"/>
                </a:cubicBezTo>
                <a:cubicBezTo>
                  <a:pt x="987" y="3111"/>
                  <a:pt x="1002" y="3099"/>
                  <a:pt x="1016" y="3099"/>
                </a:cubicBezTo>
                <a:cubicBezTo>
                  <a:pt x="1018" y="3099"/>
                  <a:pt x="1021" y="3099"/>
                  <a:pt x="1024" y="3100"/>
                </a:cubicBezTo>
                <a:cubicBezTo>
                  <a:pt x="1025" y="3101"/>
                  <a:pt x="1026" y="3101"/>
                  <a:pt x="1027" y="3101"/>
                </a:cubicBezTo>
                <a:cubicBezTo>
                  <a:pt x="1069" y="3101"/>
                  <a:pt x="1386" y="2948"/>
                  <a:pt x="1674" y="2788"/>
                </a:cubicBezTo>
                <a:cubicBezTo>
                  <a:pt x="1726" y="2759"/>
                  <a:pt x="1765" y="2744"/>
                  <a:pt x="1793" y="2744"/>
                </a:cubicBezTo>
                <a:cubicBezTo>
                  <a:pt x="1831" y="2744"/>
                  <a:pt x="1852" y="2770"/>
                  <a:pt x="1864" y="2823"/>
                </a:cubicBezTo>
                <a:cubicBezTo>
                  <a:pt x="1887" y="2910"/>
                  <a:pt x="2191" y="3608"/>
                  <a:pt x="2250" y="3705"/>
                </a:cubicBezTo>
                <a:cubicBezTo>
                  <a:pt x="2289" y="3767"/>
                  <a:pt x="2314" y="3785"/>
                  <a:pt x="2366" y="3785"/>
                </a:cubicBezTo>
                <a:cubicBezTo>
                  <a:pt x="2368" y="3785"/>
                  <a:pt x="2369" y="3785"/>
                  <a:pt x="2371" y="3785"/>
                </a:cubicBezTo>
                <a:cubicBezTo>
                  <a:pt x="2463" y="3782"/>
                  <a:pt x="2481" y="3737"/>
                  <a:pt x="2476" y="3523"/>
                </a:cubicBezTo>
                <a:cubicBezTo>
                  <a:pt x="2473" y="3425"/>
                  <a:pt x="2482" y="3223"/>
                  <a:pt x="2496" y="3073"/>
                </a:cubicBezTo>
                <a:cubicBezTo>
                  <a:pt x="2510" y="2923"/>
                  <a:pt x="2521" y="2777"/>
                  <a:pt x="2523" y="2747"/>
                </a:cubicBezTo>
                <a:cubicBezTo>
                  <a:pt x="2523" y="2725"/>
                  <a:pt x="2536" y="2714"/>
                  <a:pt x="2579" y="2714"/>
                </a:cubicBezTo>
                <a:cubicBezTo>
                  <a:pt x="2623" y="2714"/>
                  <a:pt x="2699" y="2726"/>
                  <a:pt x="2826" y="2750"/>
                </a:cubicBezTo>
                <a:cubicBezTo>
                  <a:pt x="2994" y="2781"/>
                  <a:pt x="3221" y="2830"/>
                  <a:pt x="3335" y="2859"/>
                </a:cubicBezTo>
                <a:cubicBezTo>
                  <a:pt x="3414" y="2879"/>
                  <a:pt x="3481" y="2888"/>
                  <a:pt x="3535" y="2888"/>
                </a:cubicBezTo>
                <a:cubicBezTo>
                  <a:pt x="3727" y="2888"/>
                  <a:pt x="3758" y="2772"/>
                  <a:pt x="3572" y="2602"/>
                </a:cubicBezTo>
                <a:cubicBezTo>
                  <a:pt x="3354" y="2405"/>
                  <a:pt x="2936" y="1957"/>
                  <a:pt x="2951" y="1937"/>
                </a:cubicBezTo>
                <a:cubicBezTo>
                  <a:pt x="2958" y="1927"/>
                  <a:pt x="3181" y="1835"/>
                  <a:pt x="3442" y="1735"/>
                </a:cubicBezTo>
                <a:cubicBezTo>
                  <a:pt x="3703" y="1634"/>
                  <a:pt x="3925" y="1538"/>
                  <a:pt x="3933" y="1522"/>
                </a:cubicBezTo>
                <a:cubicBezTo>
                  <a:pt x="3940" y="1507"/>
                  <a:pt x="3936" y="1464"/>
                  <a:pt x="3923" y="1430"/>
                </a:cubicBezTo>
                <a:cubicBezTo>
                  <a:pt x="3893" y="1347"/>
                  <a:pt x="3653" y="1255"/>
                  <a:pt x="3292" y="1189"/>
                </a:cubicBezTo>
                <a:cubicBezTo>
                  <a:pt x="3144" y="1161"/>
                  <a:pt x="2965" y="1125"/>
                  <a:pt x="2887" y="1106"/>
                </a:cubicBezTo>
                <a:lnTo>
                  <a:pt x="2747" y="1072"/>
                </a:lnTo>
                <a:lnTo>
                  <a:pt x="2767" y="875"/>
                </a:lnTo>
                <a:cubicBezTo>
                  <a:pt x="2778" y="768"/>
                  <a:pt x="2787" y="604"/>
                  <a:pt x="2787" y="514"/>
                </a:cubicBezTo>
                <a:cubicBezTo>
                  <a:pt x="2789" y="425"/>
                  <a:pt x="2795" y="347"/>
                  <a:pt x="2803" y="345"/>
                </a:cubicBezTo>
                <a:cubicBezTo>
                  <a:pt x="2828" y="336"/>
                  <a:pt x="2836" y="101"/>
                  <a:pt x="2812" y="62"/>
                </a:cubicBezTo>
                <a:cubicBezTo>
                  <a:pt x="2787" y="21"/>
                  <a:pt x="2751" y="0"/>
                  <a:pt x="27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grpSp>
        <p:nvGrpSpPr>
          <p:cNvPr id="401" name="Google Shape;401;p16"/>
          <p:cNvGrpSpPr/>
          <p:nvPr/>
        </p:nvGrpSpPr>
        <p:grpSpPr>
          <a:xfrm>
            <a:off x="10705275" y="5683971"/>
            <a:ext cx="526621" cy="433451"/>
            <a:chOff x="6815683" y="2849752"/>
            <a:chExt cx="186975" cy="153895"/>
          </a:xfrm>
        </p:grpSpPr>
        <p:sp>
          <p:nvSpPr>
            <p:cNvPr id="402" name="Google Shape;402;p16"/>
            <p:cNvSpPr/>
            <p:nvPr/>
          </p:nvSpPr>
          <p:spPr>
            <a:xfrm>
              <a:off x="6822044" y="2861043"/>
              <a:ext cx="172556" cy="131365"/>
            </a:xfrm>
            <a:custGeom>
              <a:avLst/>
              <a:gdLst/>
              <a:ahLst/>
              <a:cxnLst/>
              <a:rect l="l" t="t" r="r" b="b"/>
              <a:pathLst>
                <a:path w="3255" h="2478" extrusionOk="0">
                  <a:moveTo>
                    <a:pt x="1618" y="0"/>
                  </a:moveTo>
                  <a:cubicBezTo>
                    <a:pt x="1601" y="0"/>
                    <a:pt x="1578" y="4"/>
                    <a:pt x="1546" y="13"/>
                  </a:cubicBezTo>
                  <a:cubicBezTo>
                    <a:pt x="1346" y="66"/>
                    <a:pt x="1211" y="447"/>
                    <a:pt x="1130" y="664"/>
                  </a:cubicBezTo>
                  <a:cubicBezTo>
                    <a:pt x="1153" y="691"/>
                    <a:pt x="1138" y="741"/>
                    <a:pt x="1100" y="756"/>
                  </a:cubicBezTo>
                  <a:lnTo>
                    <a:pt x="1101" y="759"/>
                  </a:lnTo>
                  <a:cubicBezTo>
                    <a:pt x="1081" y="762"/>
                    <a:pt x="1061" y="763"/>
                    <a:pt x="1041" y="766"/>
                  </a:cubicBezTo>
                  <a:cubicBezTo>
                    <a:pt x="1017" y="773"/>
                    <a:pt x="993" y="779"/>
                    <a:pt x="969" y="786"/>
                  </a:cubicBezTo>
                  <a:cubicBezTo>
                    <a:pt x="964" y="789"/>
                    <a:pt x="958" y="791"/>
                    <a:pt x="953" y="791"/>
                  </a:cubicBezTo>
                  <a:cubicBezTo>
                    <a:pt x="944" y="791"/>
                    <a:pt x="935" y="786"/>
                    <a:pt x="929" y="778"/>
                  </a:cubicBezTo>
                  <a:cubicBezTo>
                    <a:pt x="811" y="787"/>
                    <a:pt x="694" y="788"/>
                    <a:pt x="576" y="789"/>
                  </a:cubicBezTo>
                  <a:cubicBezTo>
                    <a:pt x="574" y="789"/>
                    <a:pt x="572" y="789"/>
                    <a:pt x="569" y="789"/>
                  </a:cubicBezTo>
                  <a:cubicBezTo>
                    <a:pt x="520" y="789"/>
                    <a:pt x="433" y="779"/>
                    <a:pt x="348" y="779"/>
                  </a:cubicBezTo>
                  <a:cubicBezTo>
                    <a:pt x="255" y="779"/>
                    <a:pt x="164" y="791"/>
                    <a:pt x="127" y="840"/>
                  </a:cubicBezTo>
                  <a:cubicBezTo>
                    <a:pt x="0" y="1010"/>
                    <a:pt x="768" y="1374"/>
                    <a:pt x="889" y="1439"/>
                  </a:cubicBezTo>
                  <a:cubicBezTo>
                    <a:pt x="898" y="1445"/>
                    <a:pt x="905" y="1451"/>
                    <a:pt x="911" y="1458"/>
                  </a:cubicBezTo>
                  <a:cubicBezTo>
                    <a:pt x="932" y="1464"/>
                    <a:pt x="949" y="1483"/>
                    <a:pt x="940" y="1509"/>
                  </a:cubicBezTo>
                  <a:cubicBezTo>
                    <a:pt x="887" y="1667"/>
                    <a:pt x="837" y="1826"/>
                    <a:pt x="797" y="1989"/>
                  </a:cubicBezTo>
                  <a:cubicBezTo>
                    <a:pt x="777" y="2073"/>
                    <a:pt x="761" y="2157"/>
                    <a:pt x="751" y="2244"/>
                  </a:cubicBezTo>
                  <a:cubicBezTo>
                    <a:pt x="739" y="2338"/>
                    <a:pt x="693" y="2446"/>
                    <a:pt x="790" y="2474"/>
                  </a:cubicBezTo>
                  <a:cubicBezTo>
                    <a:pt x="798" y="2476"/>
                    <a:pt x="806" y="2477"/>
                    <a:pt x="815" y="2477"/>
                  </a:cubicBezTo>
                  <a:cubicBezTo>
                    <a:pt x="943" y="2477"/>
                    <a:pt x="1158" y="2240"/>
                    <a:pt x="1251" y="2158"/>
                  </a:cubicBezTo>
                  <a:cubicBezTo>
                    <a:pt x="1369" y="2056"/>
                    <a:pt x="1478" y="1947"/>
                    <a:pt x="1590" y="1840"/>
                  </a:cubicBezTo>
                  <a:cubicBezTo>
                    <a:pt x="1607" y="1824"/>
                    <a:pt x="1625" y="1817"/>
                    <a:pt x="1642" y="1817"/>
                  </a:cubicBezTo>
                  <a:cubicBezTo>
                    <a:pt x="1675" y="1817"/>
                    <a:pt x="1706" y="1842"/>
                    <a:pt x="1717" y="1873"/>
                  </a:cubicBezTo>
                  <a:cubicBezTo>
                    <a:pt x="1996" y="2112"/>
                    <a:pt x="2307" y="2289"/>
                    <a:pt x="2658" y="2391"/>
                  </a:cubicBezTo>
                  <a:cubicBezTo>
                    <a:pt x="2643" y="2234"/>
                    <a:pt x="2618" y="2080"/>
                    <a:pt x="2573" y="1928"/>
                  </a:cubicBezTo>
                  <a:cubicBezTo>
                    <a:pt x="2525" y="1760"/>
                    <a:pt x="2432" y="1607"/>
                    <a:pt x="2392" y="1438"/>
                  </a:cubicBezTo>
                  <a:cubicBezTo>
                    <a:pt x="2384" y="1403"/>
                    <a:pt x="2409" y="1369"/>
                    <a:pt x="2440" y="1359"/>
                  </a:cubicBezTo>
                  <a:cubicBezTo>
                    <a:pt x="2440" y="1342"/>
                    <a:pt x="2449" y="1325"/>
                    <a:pt x="2469" y="1313"/>
                  </a:cubicBezTo>
                  <a:cubicBezTo>
                    <a:pt x="2566" y="1251"/>
                    <a:pt x="3254" y="784"/>
                    <a:pt x="3174" y="661"/>
                  </a:cubicBezTo>
                  <a:cubicBezTo>
                    <a:pt x="3156" y="633"/>
                    <a:pt x="3089" y="624"/>
                    <a:pt x="3008" y="624"/>
                  </a:cubicBezTo>
                  <a:cubicBezTo>
                    <a:pt x="2877" y="624"/>
                    <a:pt x="2710" y="647"/>
                    <a:pt x="2652" y="651"/>
                  </a:cubicBezTo>
                  <a:cubicBezTo>
                    <a:pt x="2482" y="663"/>
                    <a:pt x="2314" y="691"/>
                    <a:pt x="2145" y="695"/>
                  </a:cubicBezTo>
                  <a:cubicBezTo>
                    <a:pt x="2144" y="695"/>
                    <a:pt x="2143" y="695"/>
                    <a:pt x="2141" y="695"/>
                  </a:cubicBezTo>
                  <a:cubicBezTo>
                    <a:pt x="2106" y="695"/>
                    <a:pt x="2084" y="670"/>
                    <a:pt x="2076" y="641"/>
                  </a:cubicBezTo>
                  <a:cubicBezTo>
                    <a:pt x="2062" y="637"/>
                    <a:pt x="2049" y="631"/>
                    <a:pt x="2041" y="618"/>
                  </a:cubicBezTo>
                  <a:cubicBezTo>
                    <a:pt x="1967" y="512"/>
                    <a:pt x="1928" y="388"/>
                    <a:pt x="1860" y="278"/>
                  </a:cubicBezTo>
                  <a:cubicBezTo>
                    <a:pt x="1821" y="214"/>
                    <a:pt x="1777" y="151"/>
                    <a:pt x="1730" y="94"/>
                  </a:cubicBezTo>
                  <a:cubicBezTo>
                    <a:pt x="1678" y="31"/>
                    <a:pt x="1665" y="0"/>
                    <a:pt x="1618"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6"/>
            <p:cNvSpPr/>
            <p:nvPr/>
          </p:nvSpPr>
          <p:spPr>
            <a:xfrm>
              <a:off x="6815683" y="2849752"/>
              <a:ext cx="186975" cy="153895"/>
            </a:xfrm>
            <a:custGeom>
              <a:avLst/>
              <a:gdLst/>
              <a:ahLst/>
              <a:cxnLst/>
              <a:rect l="l" t="t" r="r" b="b"/>
              <a:pathLst>
                <a:path w="3527" h="2903" extrusionOk="0">
                  <a:moveTo>
                    <a:pt x="1738" y="213"/>
                  </a:moveTo>
                  <a:cubicBezTo>
                    <a:pt x="1785" y="213"/>
                    <a:pt x="1798" y="244"/>
                    <a:pt x="1850" y="307"/>
                  </a:cubicBezTo>
                  <a:cubicBezTo>
                    <a:pt x="1897" y="365"/>
                    <a:pt x="1941" y="427"/>
                    <a:pt x="1980" y="491"/>
                  </a:cubicBezTo>
                  <a:cubicBezTo>
                    <a:pt x="2048" y="601"/>
                    <a:pt x="2087" y="725"/>
                    <a:pt x="2161" y="831"/>
                  </a:cubicBezTo>
                  <a:cubicBezTo>
                    <a:pt x="2169" y="844"/>
                    <a:pt x="2182" y="850"/>
                    <a:pt x="2196" y="854"/>
                  </a:cubicBezTo>
                  <a:cubicBezTo>
                    <a:pt x="2204" y="883"/>
                    <a:pt x="2226" y="908"/>
                    <a:pt x="2261" y="908"/>
                  </a:cubicBezTo>
                  <a:cubicBezTo>
                    <a:pt x="2263" y="908"/>
                    <a:pt x="2264" y="908"/>
                    <a:pt x="2265" y="908"/>
                  </a:cubicBezTo>
                  <a:cubicBezTo>
                    <a:pt x="2434" y="904"/>
                    <a:pt x="2602" y="876"/>
                    <a:pt x="2772" y="864"/>
                  </a:cubicBezTo>
                  <a:cubicBezTo>
                    <a:pt x="2830" y="860"/>
                    <a:pt x="2997" y="837"/>
                    <a:pt x="3128" y="837"/>
                  </a:cubicBezTo>
                  <a:cubicBezTo>
                    <a:pt x="3209" y="837"/>
                    <a:pt x="3276" y="846"/>
                    <a:pt x="3294" y="874"/>
                  </a:cubicBezTo>
                  <a:cubicBezTo>
                    <a:pt x="3374" y="997"/>
                    <a:pt x="2686" y="1464"/>
                    <a:pt x="2589" y="1526"/>
                  </a:cubicBezTo>
                  <a:cubicBezTo>
                    <a:pt x="2569" y="1538"/>
                    <a:pt x="2560" y="1555"/>
                    <a:pt x="2560" y="1572"/>
                  </a:cubicBezTo>
                  <a:cubicBezTo>
                    <a:pt x="2529" y="1582"/>
                    <a:pt x="2504" y="1616"/>
                    <a:pt x="2512" y="1651"/>
                  </a:cubicBezTo>
                  <a:cubicBezTo>
                    <a:pt x="2552" y="1820"/>
                    <a:pt x="2645" y="1974"/>
                    <a:pt x="2693" y="2141"/>
                  </a:cubicBezTo>
                  <a:cubicBezTo>
                    <a:pt x="2738" y="2293"/>
                    <a:pt x="2763" y="2447"/>
                    <a:pt x="2778" y="2604"/>
                  </a:cubicBezTo>
                  <a:cubicBezTo>
                    <a:pt x="2427" y="2502"/>
                    <a:pt x="2116" y="2325"/>
                    <a:pt x="1837" y="2086"/>
                  </a:cubicBezTo>
                  <a:cubicBezTo>
                    <a:pt x="1826" y="2055"/>
                    <a:pt x="1795" y="2030"/>
                    <a:pt x="1762" y="2030"/>
                  </a:cubicBezTo>
                  <a:cubicBezTo>
                    <a:pt x="1745" y="2030"/>
                    <a:pt x="1727" y="2037"/>
                    <a:pt x="1710" y="2053"/>
                  </a:cubicBezTo>
                  <a:cubicBezTo>
                    <a:pt x="1599" y="2160"/>
                    <a:pt x="1489" y="2269"/>
                    <a:pt x="1371" y="2371"/>
                  </a:cubicBezTo>
                  <a:cubicBezTo>
                    <a:pt x="1278" y="2453"/>
                    <a:pt x="1062" y="2691"/>
                    <a:pt x="935" y="2691"/>
                  </a:cubicBezTo>
                  <a:cubicBezTo>
                    <a:pt x="926" y="2691"/>
                    <a:pt x="918" y="2690"/>
                    <a:pt x="910" y="2688"/>
                  </a:cubicBezTo>
                  <a:cubicBezTo>
                    <a:pt x="813" y="2659"/>
                    <a:pt x="859" y="2551"/>
                    <a:pt x="871" y="2457"/>
                  </a:cubicBezTo>
                  <a:cubicBezTo>
                    <a:pt x="881" y="2370"/>
                    <a:pt x="897" y="2286"/>
                    <a:pt x="917" y="2202"/>
                  </a:cubicBezTo>
                  <a:cubicBezTo>
                    <a:pt x="957" y="2039"/>
                    <a:pt x="1007" y="1880"/>
                    <a:pt x="1060" y="1722"/>
                  </a:cubicBezTo>
                  <a:cubicBezTo>
                    <a:pt x="1069" y="1696"/>
                    <a:pt x="1052" y="1677"/>
                    <a:pt x="1031" y="1671"/>
                  </a:cubicBezTo>
                  <a:cubicBezTo>
                    <a:pt x="1025" y="1664"/>
                    <a:pt x="1018" y="1658"/>
                    <a:pt x="1009" y="1652"/>
                  </a:cubicBezTo>
                  <a:cubicBezTo>
                    <a:pt x="888" y="1587"/>
                    <a:pt x="120" y="1223"/>
                    <a:pt x="247" y="1053"/>
                  </a:cubicBezTo>
                  <a:cubicBezTo>
                    <a:pt x="284" y="1004"/>
                    <a:pt x="375" y="992"/>
                    <a:pt x="468" y="992"/>
                  </a:cubicBezTo>
                  <a:cubicBezTo>
                    <a:pt x="553" y="992"/>
                    <a:pt x="640" y="1002"/>
                    <a:pt x="689" y="1002"/>
                  </a:cubicBezTo>
                  <a:cubicBezTo>
                    <a:pt x="692" y="1002"/>
                    <a:pt x="694" y="1002"/>
                    <a:pt x="696" y="1002"/>
                  </a:cubicBezTo>
                  <a:cubicBezTo>
                    <a:pt x="814" y="1001"/>
                    <a:pt x="931" y="1000"/>
                    <a:pt x="1049" y="991"/>
                  </a:cubicBezTo>
                  <a:cubicBezTo>
                    <a:pt x="1055" y="999"/>
                    <a:pt x="1064" y="1004"/>
                    <a:pt x="1073" y="1004"/>
                  </a:cubicBezTo>
                  <a:cubicBezTo>
                    <a:pt x="1078" y="1004"/>
                    <a:pt x="1084" y="1002"/>
                    <a:pt x="1089" y="999"/>
                  </a:cubicBezTo>
                  <a:cubicBezTo>
                    <a:pt x="1113" y="992"/>
                    <a:pt x="1137" y="986"/>
                    <a:pt x="1161" y="979"/>
                  </a:cubicBezTo>
                  <a:cubicBezTo>
                    <a:pt x="1181" y="976"/>
                    <a:pt x="1201" y="975"/>
                    <a:pt x="1221" y="972"/>
                  </a:cubicBezTo>
                  <a:lnTo>
                    <a:pt x="1220" y="969"/>
                  </a:lnTo>
                  <a:cubicBezTo>
                    <a:pt x="1258" y="954"/>
                    <a:pt x="1273" y="904"/>
                    <a:pt x="1250" y="877"/>
                  </a:cubicBezTo>
                  <a:cubicBezTo>
                    <a:pt x="1331" y="660"/>
                    <a:pt x="1466" y="279"/>
                    <a:pt x="1666" y="226"/>
                  </a:cubicBezTo>
                  <a:cubicBezTo>
                    <a:pt x="1698" y="217"/>
                    <a:pt x="1721" y="213"/>
                    <a:pt x="1738" y="213"/>
                  </a:cubicBezTo>
                  <a:close/>
                  <a:moveTo>
                    <a:pt x="1677" y="1"/>
                  </a:moveTo>
                  <a:cubicBezTo>
                    <a:pt x="1675" y="1"/>
                    <a:pt x="1673" y="1"/>
                    <a:pt x="1672" y="1"/>
                  </a:cubicBezTo>
                  <a:cubicBezTo>
                    <a:pt x="1521" y="5"/>
                    <a:pt x="1445" y="190"/>
                    <a:pt x="1383" y="303"/>
                  </a:cubicBezTo>
                  <a:cubicBezTo>
                    <a:pt x="1285" y="478"/>
                    <a:pt x="1207" y="663"/>
                    <a:pt x="1141" y="853"/>
                  </a:cubicBezTo>
                  <a:cubicBezTo>
                    <a:pt x="1005" y="836"/>
                    <a:pt x="861" y="828"/>
                    <a:pt x="719" y="828"/>
                  </a:cubicBezTo>
                  <a:cubicBezTo>
                    <a:pt x="608" y="828"/>
                    <a:pt x="498" y="833"/>
                    <a:pt x="393" y="843"/>
                  </a:cubicBezTo>
                  <a:cubicBezTo>
                    <a:pt x="265" y="854"/>
                    <a:pt x="101" y="898"/>
                    <a:pt x="55" y="1035"/>
                  </a:cubicBezTo>
                  <a:cubicBezTo>
                    <a:pt x="1" y="1201"/>
                    <a:pt x="159" y="1311"/>
                    <a:pt x="273" y="1398"/>
                  </a:cubicBezTo>
                  <a:cubicBezTo>
                    <a:pt x="473" y="1551"/>
                    <a:pt x="692" y="1686"/>
                    <a:pt x="926" y="1779"/>
                  </a:cubicBezTo>
                  <a:cubicBezTo>
                    <a:pt x="812" y="1978"/>
                    <a:pt x="746" y="2194"/>
                    <a:pt x="714" y="2425"/>
                  </a:cubicBezTo>
                  <a:cubicBezTo>
                    <a:pt x="697" y="2550"/>
                    <a:pt x="643" y="2776"/>
                    <a:pt x="766" y="2868"/>
                  </a:cubicBezTo>
                  <a:cubicBezTo>
                    <a:pt x="798" y="2893"/>
                    <a:pt x="832" y="2903"/>
                    <a:pt x="867" y="2903"/>
                  </a:cubicBezTo>
                  <a:cubicBezTo>
                    <a:pt x="984" y="2903"/>
                    <a:pt x="1106" y="2791"/>
                    <a:pt x="1185" y="2729"/>
                  </a:cubicBezTo>
                  <a:cubicBezTo>
                    <a:pt x="1395" y="2567"/>
                    <a:pt x="1596" y="2392"/>
                    <a:pt x="1780" y="2203"/>
                  </a:cubicBezTo>
                  <a:cubicBezTo>
                    <a:pt x="2077" y="2491"/>
                    <a:pt x="2442" y="2686"/>
                    <a:pt x="2843" y="2786"/>
                  </a:cubicBezTo>
                  <a:cubicBezTo>
                    <a:pt x="2850" y="2787"/>
                    <a:pt x="2856" y="2788"/>
                    <a:pt x="2862" y="2788"/>
                  </a:cubicBezTo>
                  <a:cubicBezTo>
                    <a:pt x="2905" y="2788"/>
                    <a:pt x="2946" y="2756"/>
                    <a:pt x="2944" y="2710"/>
                  </a:cubicBezTo>
                  <a:cubicBezTo>
                    <a:pt x="2928" y="2368"/>
                    <a:pt x="2872" y="1913"/>
                    <a:pt x="2652" y="1630"/>
                  </a:cubicBezTo>
                  <a:cubicBezTo>
                    <a:pt x="2863" y="1522"/>
                    <a:pt x="3059" y="1389"/>
                    <a:pt x="3233" y="1227"/>
                  </a:cubicBezTo>
                  <a:cubicBezTo>
                    <a:pt x="3329" y="1136"/>
                    <a:pt x="3526" y="977"/>
                    <a:pt x="3492" y="819"/>
                  </a:cubicBezTo>
                  <a:cubicBezTo>
                    <a:pt x="3466" y="697"/>
                    <a:pt x="3343" y="678"/>
                    <a:pt x="3230" y="678"/>
                  </a:cubicBezTo>
                  <a:cubicBezTo>
                    <a:pt x="3187" y="678"/>
                    <a:pt x="3145" y="681"/>
                    <a:pt x="3110" y="681"/>
                  </a:cubicBezTo>
                  <a:cubicBezTo>
                    <a:pt x="2833" y="686"/>
                    <a:pt x="2538" y="691"/>
                    <a:pt x="2267" y="755"/>
                  </a:cubicBezTo>
                  <a:cubicBezTo>
                    <a:pt x="2232" y="578"/>
                    <a:pt x="2121" y="412"/>
                    <a:pt x="2013" y="270"/>
                  </a:cubicBezTo>
                  <a:cubicBezTo>
                    <a:pt x="1935" y="167"/>
                    <a:pt x="1823" y="1"/>
                    <a:pt x="1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 name="Google Shape;404;p16"/>
          <p:cNvGrpSpPr/>
          <p:nvPr/>
        </p:nvGrpSpPr>
        <p:grpSpPr>
          <a:xfrm rot="-8100037">
            <a:off x="503990" y="1320645"/>
            <a:ext cx="479660" cy="434492"/>
            <a:chOff x="1640475" y="1197075"/>
            <a:chExt cx="55475" cy="50250"/>
          </a:xfrm>
        </p:grpSpPr>
        <p:sp>
          <p:nvSpPr>
            <p:cNvPr id="405" name="Google Shape;40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 name="Google Shape;408;p16"/>
          <p:cNvSpPr/>
          <p:nvPr/>
        </p:nvSpPr>
        <p:spPr>
          <a:xfrm rot="9000131" flipH="1">
            <a:off x="6780997" y="6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16"/>
          <p:cNvGrpSpPr/>
          <p:nvPr/>
        </p:nvGrpSpPr>
        <p:grpSpPr>
          <a:xfrm rot="-5399917">
            <a:off x="11318892" y="5249560"/>
            <a:ext cx="304801" cy="276113"/>
            <a:chOff x="1640475" y="1197075"/>
            <a:chExt cx="55475" cy="50250"/>
          </a:xfrm>
        </p:grpSpPr>
        <p:sp>
          <p:nvSpPr>
            <p:cNvPr id="410" name="Google Shape;41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 name="Google Shape;413;p16"/>
          <p:cNvGrpSpPr/>
          <p:nvPr/>
        </p:nvGrpSpPr>
        <p:grpSpPr>
          <a:xfrm rot="-3093441">
            <a:off x="1444172" y="6119629"/>
            <a:ext cx="395619" cy="358369"/>
            <a:chOff x="1640475" y="1197075"/>
            <a:chExt cx="55475" cy="50250"/>
          </a:xfrm>
        </p:grpSpPr>
        <p:sp>
          <p:nvSpPr>
            <p:cNvPr id="414" name="Google Shape;414;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16"/>
          <p:cNvSpPr/>
          <p:nvPr/>
        </p:nvSpPr>
        <p:spPr>
          <a:xfrm rot="5622773">
            <a:off x="10766418" y="2014711"/>
            <a:ext cx="1409748" cy="109843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6"/>
          <p:cNvSpPr/>
          <p:nvPr/>
        </p:nvSpPr>
        <p:spPr>
          <a:xfrm rot="-9039069" flipH="1">
            <a:off x="491762" y="288403"/>
            <a:ext cx="579183" cy="13567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9" name="Google Shape;419;p16"/>
          <p:cNvGrpSpPr/>
          <p:nvPr/>
        </p:nvGrpSpPr>
        <p:grpSpPr>
          <a:xfrm rot="9899945">
            <a:off x="10388501" y="712615"/>
            <a:ext cx="287912" cy="260807"/>
            <a:chOff x="1640475" y="1197075"/>
            <a:chExt cx="55475" cy="50250"/>
          </a:xfrm>
        </p:grpSpPr>
        <p:sp>
          <p:nvSpPr>
            <p:cNvPr id="420" name="Google Shape;42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3" name="Google Shape;423;p16"/>
          <p:cNvSpPr/>
          <p:nvPr/>
        </p:nvSpPr>
        <p:spPr>
          <a:xfrm rot="-9899901" flipH="1">
            <a:off x="4798448" y="5433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4" name="Google Shape;424;p16"/>
          <p:cNvGrpSpPr/>
          <p:nvPr/>
        </p:nvGrpSpPr>
        <p:grpSpPr>
          <a:xfrm rot="9253860">
            <a:off x="2130758" y="319081"/>
            <a:ext cx="363569" cy="329332"/>
            <a:chOff x="1640475" y="1197075"/>
            <a:chExt cx="55475" cy="50250"/>
          </a:xfrm>
        </p:grpSpPr>
        <p:sp>
          <p:nvSpPr>
            <p:cNvPr id="425" name="Google Shape;42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8" name="Google Shape;428;p16"/>
          <p:cNvSpPr txBox="1">
            <a:spLocks noGrp="1"/>
          </p:cNvSpPr>
          <p:nvPr>
            <p:ph type="ctrTitle"/>
          </p:nvPr>
        </p:nvSpPr>
        <p:spPr>
          <a:xfrm flipH="1">
            <a:off x="3027833" y="1409867"/>
            <a:ext cx="6136400" cy="189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9600"/>
              <a:buNone/>
              <a:defRPr sz="12800">
                <a:solidFill>
                  <a:schemeClr val="dk1"/>
                </a:solidFill>
              </a:defRPr>
            </a:lvl1pPr>
            <a:lvl2pPr lvl="1" algn="ctr" rtl="0">
              <a:spcBef>
                <a:spcPts val="0"/>
              </a:spcBef>
              <a:spcAft>
                <a:spcPts val="0"/>
              </a:spcAft>
              <a:buClr>
                <a:schemeClr val="dk1"/>
              </a:buClr>
              <a:buSzPts val="12000"/>
              <a:buNone/>
              <a:defRPr sz="16000">
                <a:solidFill>
                  <a:schemeClr val="dk1"/>
                </a:solidFill>
              </a:defRPr>
            </a:lvl2pPr>
            <a:lvl3pPr lvl="2" algn="ctr" rtl="0">
              <a:spcBef>
                <a:spcPts val="0"/>
              </a:spcBef>
              <a:spcAft>
                <a:spcPts val="0"/>
              </a:spcAft>
              <a:buClr>
                <a:schemeClr val="dk1"/>
              </a:buClr>
              <a:buSzPts val="12000"/>
              <a:buNone/>
              <a:defRPr sz="16000">
                <a:solidFill>
                  <a:schemeClr val="dk1"/>
                </a:solidFill>
              </a:defRPr>
            </a:lvl3pPr>
            <a:lvl4pPr lvl="3" algn="ctr" rtl="0">
              <a:spcBef>
                <a:spcPts val="0"/>
              </a:spcBef>
              <a:spcAft>
                <a:spcPts val="0"/>
              </a:spcAft>
              <a:buClr>
                <a:schemeClr val="dk1"/>
              </a:buClr>
              <a:buSzPts val="12000"/>
              <a:buNone/>
              <a:defRPr sz="16000">
                <a:solidFill>
                  <a:schemeClr val="dk1"/>
                </a:solidFill>
              </a:defRPr>
            </a:lvl4pPr>
            <a:lvl5pPr lvl="4" algn="ctr" rtl="0">
              <a:spcBef>
                <a:spcPts val="0"/>
              </a:spcBef>
              <a:spcAft>
                <a:spcPts val="0"/>
              </a:spcAft>
              <a:buClr>
                <a:schemeClr val="dk1"/>
              </a:buClr>
              <a:buSzPts val="12000"/>
              <a:buNone/>
              <a:defRPr sz="16000">
                <a:solidFill>
                  <a:schemeClr val="dk1"/>
                </a:solidFill>
              </a:defRPr>
            </a:lvl5pPr>
            <a:lvl6pPr lvl="5" algn="ctr" rtl="0">
              <a:spcBef>
                <a:spcPts val="0"/>
              </a:spcBef>
              <a:spcAft>
                <a:spcPts val="0"/>
              </a:spcAft>
              <a:buClr>
                <a:schemeClr val="dk1"/>
              </a:buClr>
              <a:buSzPts val="12000"/>
              <a:buNone/>
              <a:defRPr sz="16000">
                <a:solidFill>
                  <a:schemeClr val="dk1"/>
                </a:solidFill>
              </a:defRPr>
            </a:lvl6pPr>
            <a:lvl7pPr lvl="6" algn="ctr" rtl="0">
              <a:spcBef>
                <a:spcPts val="0"/>
              </a:spcBef>
              <a:spcAft>
                <a:spcPts val="0"/>
              </a:spcAft>
              <a:buClr>
                <a:schemeClr val="dk1"/>
              </a:buClr>
              <a:buSzPts val="12000"/>
              <a:buNone/>
              <a:defRPr sz="16000">
                <a:solidFill>
                  <a:schemeClr val="dk1"/>
                </a:solidFill>
              </a:defRPr>
            </a:lvl7pPr>
            <a:lvl8pPr lvl="7" algn="ctr" rtl="0">
              <a:spcBef>
                <a:spcPts val="0"/>
              </a:spcBef>
              <a:spcAft>
                <a:spcPts val="0"/>
              </a:spcAft>
              <a:buClr>
                <a:schemeClr val="dk1"/>
              </a:buClr>
              <a:buSzPts val="12000"/>
              <a:buNone/>
              <a:defRPr sz="16000">
                <a:solidFill>
                  <a:schemeClr val="dk1"/>
                </a:solidFill>
              </a:defRPr>
            </a:lvl8pPr>
            <a:lvl9pPr lvl="8" algn="ctr" rtl="0">
              <a:spcBef>
                <a:spcPts val="0"/>
              </a:spcBef>
              <a:spcAft>
                <a:spcPts val="0"/>
              </a:spcAft>
              <a:buClr>
                <a:schemeClr val="dk1"/>
              </a:buClr>
              <a:buSzPts val="12000"/>
              <a:buNone/>
              <a:defRPr sz="16000">
                <a:solidFill>
                  <a:schemeClr val="dk1"/>
                </a:solidFill>
              </a:defRPr>
            </a:lvl9pPr>
          </a:lstStyle>
          <a:p>
            <a:endParaRPr/>
          </a:p>
        </p:txBody>
      </p:sp>
      <p:grpSp>
        <p:nvGrpSpPr>
          <p:cNvPr id="429" name="Google Shape;429;p16"/>
          <p:cNvGrpSpPr/>
          <p:nvPr/>
        </p:nvGrpSpPr>
        <p:grpSpPr>
          <a:xfrm rot="1533267">
            <a:off x="10892666" y="472455"/>
            <a:ext cx="345591" cy="741117"/>
            <a:chOff x="2867487" y="2990073"/>
            <a:chExt cx="141189" cy="302795"/>
          </a:xfrm>
        </p:grpSpPr>
        <p:sp>
          <p:nvSpPr>
            <p:cNvPr id="430" name="Google Shape;430;p16"/>
            <p:cNvSpPr/>
            <p:nvPr/>
          </p:nvSpPr>
          <p:spPr>
            <a:xfrm>
              <a:off x="2884095" y="2999752"/>
              <a:ext cx="109700" cy="254958"/>
            </a:xfrm>
            <a:custGeom>
              <a:avLst/>
              <a:gdLst/>
              <a:ahLst/>
              <a:cxnLst/>
              <a:rect l="l" t="t" r="r" b="b"/>
              <a:pathLst>
                <a:path w="5905" h="13724" extrusionOk="0">
                  <a:moveTo>
                    <a:pt x="3588" y="1"/>
                  </a:moveTo>
                  <a:cubicBezTo>
                    <a:pt x="3305" y="1"/>
                    <a:pt x="3022" y="5"/>
                    <a:pt x="2736" y="14"/>
                  </a:cubicBezTo>
                  <a:cubicBezTo>
                    <a:pt x="2836" y="47"/>
                    <a:pt x="2902" y="180"/>
                    <a:pt x="2869" y="347"/>
                  </a:cubicBezTo>
                  <a:cubicBezTo>
                    <a:pt x="2135" y="3149"/>
                    <a:pt x="1168" y="5851"/>
                    <a:pt x="0" y="8520"/>
                  </a:cubicBezTo>
                  <a:cubicBezTo>
                    <a:pt x="343" y="8472"/>
                    <a:pt x="686" y="8450"/>
                    <a:pt x="1030" y="8450"/>
                  </a:cubicBezTo>
                  <a:cubicBezTo>
                    <a:pt x="1657" y="8450"/>
                    <a:pt x="2290" y="8524"/>
                    <a:pt x="2936" y="8653"/>
                  </a:cubicBezTo>
                  <a:cubicBezTo>
                    <a:pt x="3103" y="8687"/>
                    <a:pt x="3203" y="8887"/>
                    <a:pt x="3136" y="9020"/>
                  </a:cubicBezTo>
                  <a:cubicBezTo>
                    <a:pt x="2636" y="10555"/>
                    <a:pt x="2235" y="12122"/>
                    <a:pt x="1968" y="13723"/>
                  </a:cubicBezTo>
                  <a:cubicBezTo>
                    <a:pt x="3136" y="11555"/>
                    <a:pt x="4303" y="9387"/>
                    <a:pt x="5504" y="7219"/>
                  </a:cubicBezTo>
                  <a:cubicBezTo>
                    <a:pt x="4570" y="7219"/>
                    <a:pt x="3703" y="7052"/>
                    <a:pt x="2836" y="6818"/>
                  </a:cubicBezTo>
                  <a:cubicBezTo>
                    <a:pt x="2636" y="6752"/>
                    <a:pt x="2536" y="6518"/>
                    <a:pt x="2636" y="6351"/>
                  </a:cubicBezTo>
                  <a:cubicBezTo>
                    <a:pt x="3970" y="4383"/>
                    <a:pt x="5037" y="2282"/>
                    <a:pt x="5905" y="80"/>
                  </a:cubicBezTo>
                  <a:cubicBezTo>
                    <a:pt x="5123" y="32"/>
                    <a:pt x="4360" y="1"/>
                    <a:pt x="3588" y="1"/>
                  </a:cubicBezTo>
                  <a:close/>
                </a:path>
              </a:pathLst>
            </a:custGeom>
            <a:solidFill>
              <a:srgbClr val="8C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6"/>
            <p:cNvSpPr/>
            <p:nvPr/>
          </p:nvSpPr>
          <p:spPr>
            <a:xfrm>
              <a:off x="2867487" y="2990073"/>
              <a:ext cx="141189" cy="302795"/>
            </a:xfrm>
            <a:custGeom>
              <a:avLst/>
              <a:gdLst/>
              <a:ahLst/>
              <a:cxnLst/>
              <a:rect l="l" t="t" r="r" b="b"/>
              <a:pathLst>
                <a:path w="7600" h="16299" extrusionOk="0">
                  <a:moveTo>
                    <a:pt x="4482" y="522"/>
                  </a:moveTo>
                  <a:cubicBezTo>
                    <a:pt x="5254" y="522"/>
                    <a:pt x="6017" y="553"/>
                    <a:pt x="6799" y="601"/>
                  </a:cubicBezTo>
                  <a:cubicBezTo>
                    <a:pt x="5931" y="2803"/>
                    <a:pt x="4864" y="4904"/>
                    <a:pt x="3530" y="6872"/>
                  </a:cubicBezTo>
                  <a:cubicBezTo>
                    <a:pt x="3430" y="7039"/>
                    <a:pt x="3530" y="7273"/>
                    <a:pt x="3730" y="7339"/>
                  </a:cubicBezTo>
                  <a:cubicBezTo>
                    <a:pt x="4597" y="7606"/>
                    <a:pt x="5464" y="7740"/>
                    <a:pt x="6398" y="7740"/>
                  </a:cubicBezTo>
                  <a:cubicBezTo>
                    <a:pt x="5197" y="9908"/>
                    <a:pt x="4030" y="12076"/>
                    <a:pt x="2862" y="14244"/>
                  </a:cubicBezTo>
                  <a:cubicBezTo>
                    <a:pt x="3129" y="12677"/>
                    <a:pt x="3530" y="11109"/>
                    <a:pt x="4030" y="9541"/>
                  </a:cubicBezTo>
                  <a:cubicBezTo>
                    <a:pt x="4097" y="9408"/>
                    <a:pt x="3997" y="9208"/>
                    <a:pt x="3830" y="9174"/>
                  </a:cubicBezTo>
                  <a:cubicBezTo>
                    <a:pt x="3184" y="9045"/>
                    <a:pt x="2551" y="8971"/>
                    <a:pt x="1924" y="8971"/>
                  </a:cubicBezTo>
                  <a:cubicBezTo>
                    <a:pt x="1580" y="8971"/>
                    <a:pt x="1237" y="8993"/>
                    <a:pt x="894" y="9041"/>
                  </a:cubicBezTo>
                  <a:cubicBezTo>
                    <a:pt x="2062" y="6372"/>
                    <a:pt x="3029" y="3670"/>
                    <a:pt x="3763" y="868"/>
                  </a:cubicBezTo>
                  <a:cubicBezTo>
                    <a:pt x="3796" y="701"/>
                    <a:pt x="3730" y="601"/>
                    <a:pt x="3630" y="535"/>
                  </a:cubicBezTo>
                  <a:cubicBezTo>
                    <a:pt x="3916" y="526"/>
                    <a:pt x="4199" y="522"/>
                    <a:pt x="4482" y="522"/>
                  </a:cubicBezTo>
                  <a:close/>
                  <a:moveTo>
                    <a:pt x="5989" y="1"/>
                  </a:moveTo>
                  <a:cubicBezTo>
                    <a:pt x="5157" y="1"/>
                    <a:pt x="4319" y="45"/>
                    <a:pt x="3496" y="134"/>
                  </a:cubicBezTo>
                  <a:cubicBezTo>
                    <a:pt x="3296" y="134"/>
                    <a:pt x="3229" y="368"/>
                    <a:pt x="3363" y="468"/>
                  </a:cubicBezTo>
                  <a:cubicBezTo>
                    <a:pt x="3263" y="501"/>
                    <a:pt x="3196" y="568"/>
                    <a:pt x="3163" y="701"/>
                  </a:cubicBezTo>
                  <a:cubicBezTo>
                    <a:pt x="2395" y="3637"/>
                    <a:pt x="1395" y="6506"/>
                    <a:pt x="94" y="9241"/>
                  </a:cubicBezTo>
                  <a:cubicBezTo>
                    <a:pt x="0" y="9491"/>
                    <a:pt x="169" y="9711"/>
                    <a:pt x="410" y="9711"/>
                  </a:cubicBezTo>
                  <a:cubicBezTo>
                    <a:pt x="427" y="9711"/>
                    <a:pt x="444" y="9710"/>
                    <a:pt x="461" y="9708"/>
                  </a:cubicBezTo>
                  <a:cubicBezTo>
                    <a:pt x="944" y="9624"/>
                    <a:pt x="1420" y="9583"/>
                    <a:pt x="1895" y="9583"/>
                  </a:cubicBezTo>
                  <a:cubicBezTo>
                    <a:pt x="2370" y="9583"/>
                    <a:pt x="2846" y="9624"/>
                    <a:pt x="3329" y="9708"/>
                  </a:cubicBezTo>
                  <a:cubicBezTo>
                    <a:pt x="2696" y="11776"/>
                    <a:pt x="2229" y="13844"/>
                    <a:pt x="1995" y="15979"/>
                  </a:cubicBezTo>
                  <a:cubicBezTo>
                    <a:pt x="1975" y="16182"/>
                    <a:pt x="2140" y="16299"/>
                    <a:pt x="2302" y="16299"/>
                  </a:cubicBezTo>
                  <a:cubicBezTo>
                    <a:pt x="2407" y="16299"/>
                    <a:pt x="2510" y="16250"/>
                    <a:pt x="2562" y="16146"/>
                  </a:cubicBezTo>
                  <a:cubicBezTo>
                    <a:pt x="4063" y="13277"/>
                    <a:pt x="5598" y="10442"/>
                    <a:pt x="7166" y="7606"/>
                  </a:cubicBezTo>
                  <a:cubicBezTo>
                    <a:pt x="7299" y="7406"/>
                    <a:pt x="7132" y="7139"/>
                    <a:pt x="6899" y="7139"/>
                  </a:cubicBezTo>
                  <a:cubicBezTo>
                    <a:pt x="6806" y="7143"/>
                    <a:pt x="6713" y="7144"/>
                    <a:pt x="6622" y="7144"/>
                  </a:cubicBezTo>
                  <a:cubicBezTo>
                    <a:pt x="5826" y="7144"/>
                    <a:pt x="5075" y="7019"/>
                    <a:pt x="4297" y="6839"/>
                  </a:cubicBezTo>
                  <a:cubicBezTo>
                    <a:pt x="5598" y="4838"/>
                    <a:pt x="6699" y="2669"/>
                    <a:pt x="7532" y="401"/>
                  </a:cubicBezTo>
                  <a:cubicBezTo>
                    <a:pt x="7599" y="234"/>
                    <a:pt x="7432" y="34"/>
                    <a:pt x="7232" y="34"/>
                  </a:cubicBezTo>
                  <a:cubicBezTo>
                    <a:pt x="6821" y="12"/>
                    <a:pt x="6406" y="1"/>
                    <a:pt x="59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97771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32"/>
        <p:cNvGrpSpPr/>
        <p:nvPr/>
      </p:nvGrpSpPr>
      <p:grpSpPr>
        <a:xfrm>
          <a:off x="0" y="0"/>
          <a:ext cx="0" cy="0"/>
          <a:chOff x="0" y="0"/>
          <a:chExt cx="0" cy="0"/>
        </a:xfrm>
      </p:grpSpPr>
      <p:sp>
        <p:nvSpPr>
          <p:cNvPr id="433" name="Google Shape;433;p17"/>
          <p:cNvSpPr/>
          <p:nvPr/>
        </p:nvSpPr>
        <p:spPr>
          <a:xfrm rot="10800000" flipH="1">
            <a:off x="9247901" y="5410799"/>
            <a:ext cx="3089591" cy="1667368"/>
          </a:xfrm>
          <a:custGeom>
            <a:avLst/>
            <a:gdLst/>
            <a:ahLst/>
            <a:cxnLst/>
            <a:rect l="l" t="t" r="r" b="b"/>
            <a:pathLst>
              <a:path w="23470" h="10129" extrusionOk="0">
                <a:moveTo>
                  <a:pt x="1" y="0"/>
                </a:moveTo>
                <a:cubicBezTo>
                  <a:pt x="82" y="144"/>
                  <a:pt x="177" y="279"/>
                  <a:pt x="285" y="404"/>
                </a:cubicBezTo>
                <a:cubicBezTo>
                  <a:pt x="779" y="975"/>
                  <a:pt x="1537" y="1316"/>
                  <a:pt x="2299" y="1316"/>
                </a:cubicBezTo>
                <a:cubicBezTo>
                  <a:pt x="2333" y="1316"/>
                  <a:pt x="2366" y="1315"/>
                  <a:pt x="2400" y="1314"/>
                </a:cubicBezTo>
                <a:cubicBezTo>
                  <a:pt x="2977" y="1291"/>
                  <a:pt x="3549" y="1082"/>
                  <a:pt x="4119" y="1082"/>
                </a:cubicBezTo>
                <a:cubicBezTo>
                  <a:pt x="4234" y="1082"/>
                  <a:pt x="4350" y="1091"/>
                  <a:pt x="4465" y="1111"/>
                </a:cubicBezTo>
                <a:cubicBezTo>
                  <a:pt x="4602" y="1136"/>
                  <a:pt x="4730" y="1174"/>
                  <a:pt x="4852" y="1224"/>
                </a:cubicBezTo>
                <a:cubicBezTo>
                  <a:pt x="4878" y="1235"/>
                  <a:pt x="4905" y="1246"/>
                  <a:pt x="4930" y="1259"/>
                </a:cubicBezTo>
                <a:lnTo>
                  <a:pt x="4931" y="1259"/>
                </a:lnTo>
                <a:cubicBezTo>
                  <a:pt x="5863" y="1693"/>
                  <a:pt x="6418" y="2816"/>
                  <a:pt x="7292" y="3441"/>
                </a:cubicBezTo>
                <a:cubicBezTo>
                  <a:pt x="7907" y="3879"/>
                  <a:pt x="8634" y="4045"/>
                  <a:pt x="9391" y="4045"/>
                </a:cubicBezTo>
                <a:cubicBezTo>
                  <a:pt x="10254" y="4045"/>
                  <a:pt x="11156" y="3830"/>
                  <a:pt x="11976" y="3561"/>
                </a:cubicBezTo>
                <a:cubicBezTo>
                  <a:pt x="12709" y="3320"/>
                  <a:pt x="13469" y="3042"/>
                  <a:pt x="14229" y="3042"/>
                </a:cubicBezTo>
                <a:cubicBezTo>
                  <a:pt x="14408" y="3042"/>
                  <a:pt x="14587" y="3058"/>
                  <a:pt x="14766" y="3093"/>
                </a:cubicBezTo>
                <a:cubicBezTo>
                  <a:pt x="16157" y="3366"/>
                  <a:pt x="17029" y="4715"/>
                  <a:pt x="17593" y="5995"/>
                </a:cubicBezTo>
                <a:cubicBezTo>
                  <a:pt x="18158" y="7275"/>
                  <a:pt x="18647" y="8696"/>
                  <a:pt x="19803" y="9505"/>
                </a:cubicBezTo>
                <a:cubicBezTo>
                  <a:pt x="20409" y="9930"/>
                  <a:pt x="21147" y="10129"/>
                  <a:pt x="21892" y="10129"/>
                </a:cubicBezTo>
                <a:cubicBezTo>
                  <a:pt x="22430" y="10129"/>
                  <a:pt x="22971" y="10026"/>
                  <a:pt x="23470" y="9829"/>
                </a:cubicBezTo>
                <a:lnTo>
                  <a:pt x="2347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7"/>
          <p:cNvSpPr/>
          <p:nvPr/>
        </p:nvSpPr>
        <p:spPr>
          <a:xfrm rot="10800000" flipH="1">
            <a:off x="6966867" y="-457020"/>
            <a:ext cx="5742248" cy="2932552"/>
          </a:xfrm>
          <a:custGeom>
            <a:avLst/>
            <a:gdLst/>
            <a:ahLst/>
            <a:cxnLst/>
            <a:rect l="l" t="t" r="r" b="b"/>
            <a:pathLst>
              <a:path w="20699" h="14262" extrusionOk="0">
                <a:moveTo>
                  <a:pt x="16853" y="1"/>
                </a:moveTo>
                <a:cubicBezTo>
                  <a:pt x="16589" y="1"/>
                  <a:pt x="16324" y="41"/>
                  <a:pt x="16064" y="100"/>
                </a:cubicBezTo>
                <a:cubicBezTo>
                  <a:pt x="15287" y="274"/>
                  <a:pt x="14440" y="586"/>
                  <a:pt x="13999" y="1484"/>
                </a:cubicBezTo>
                <a:cubicBezTo>
                  <a:pt x="13782" y="1925"/>
                  <a:pt x="13671" y="2437"/>
                  <a:pt x="13436" y="2864"/>
                </a:cubicBezTo>
                <a:cubicBezTo>
                  <a:pt x="13215" y="3266"/>
                  <a:pt x="12875" y="3522"/>
                  <a:pt x="12511" y="3665"/>
                </a:cubicBezTo>
                <a:cubicBezTo>
                  <a:pt x="12069" y="3837"/>
                  <a:pt x="11615" y="3859"/>
                  <a:pt x="11159" y="3859"/>
                </a:cubicBezTo>
                <a:cubicBezTo>
                  <a:pt x="11006" y="3859"/>
                  <a:pt x="10853" y="3856"/>
                  <a:pt x="10701" y="3856"/>
                </a:cubicBezTo>
                <a:cubicBezTo>
                  <a:pt x="10498" y="3856"/>
                  <a:pt x="10296" y="3860"/>
                  <a:pt x="10095" y="3880"/>
                </a:cubicBezTo>
                <a:cubicBezTo>
                  <a:pt x="9680" y="3920"/>
                  <a:pt x="9262" y="4026"/>
                  <a:pt x="8894" y="4285"/>
                </a:cubicBezTo>
                <a:cubicBezTo>
                  <a:pt x="8523" y="4548"/>
                  <a:pt x="8243" y="4955"/>
                  <a:pt x="7994" y="5382"/>
                </a:cubicBezTo>
                <a:cubicBezTo>
                  <a:pt x="7500" y="6225"/>
                  <a:pt x="7043" y="7121"/>
                  <a:pt x="6336" y="7709"/>
                </a:cubicBezTo>
                <a:cubicBezTo>
                  <a:pt x="5983" y="8002"/>
                  <a:pt x="5587" y="8190"/>
                  <a:pt x="5164" y="8231"/>
                </a:cubicBezTo>
                <a:cubicBezTo>
                  <a:pt x="5076" y="8240"/>
                  <a:pt x="4988" y="8243"/>
                  <a:pt x="4900" y="8243"/>
                </a:cubicBezTo>
                <a:cubicBezTo>
                  <a:pt x="4496" y="8243"/>
                  <a:pt x="4092" y="8166"/>
                  <a:pt x="3691" y="8123"/>
                </a:cubicBezTo>
                <a:cubicBezTo>
                  <a:pt x="3252" y="8076"/>
                  <a:pt x="2813" y="8052"/>
                  <a:pt x="2373" y="8052"/>
                </a:cubicBezTo>
                <a:cubicBezTo>
                  <a:pt x="2305" y="8052"/>
                  <a:pt x="2237" y="8053"/>
                  <a:pt x="2170" y="8054"/>
                </a:cubicBezTo>
                <a:cubicBezTo>
                  <a:pt x="1958" y="8057"/>
                  <a:pt x="1727" y="8043"/>
                  <a:pt x="1527" y="8149"/>
                </a:cubicBezTo>
                <a:cubicBezTo>
                  <a:pt x="1345" y="8245"/>
                  <a:pt x="1232" y="8443"/>
                  <a:pt x="1145" y="8661"/>
                </a:cubicBezTo>
                <a:cubicBezTo>
                  <a:pt x="915" y="9241"/>
                  <a:pt x="707" y="9837"/>
                  <a:pt x="489" y="10425"/>
                </a:cubicBezTo>
                <a:cubicBezTo>
                  <a:pt x="382" y="10712"/>
                  <a:pt x="273" y="10996"/>
                  <a:pt x="170" y="11285"/>
                </a:cubicBezTo>
                <a:cubicBezTo>
                  <a:pt x="82" y="11538"/>
                  <a:pt x="0" y="11807"/>
                  <a:pt x="8" y="12088"/>
                </a:cubicBezTo>
                <a:cubicBezTo>
                  <a:pt x="21" y="12629"/>
                  <a:pt x="368" y="12994"/>
                  <a:pt x="711" y="13243"/>
                </a:cubicBezTo>
                <a:cubicBezTo>
                  <a:pt x="1071" y="13507"/>
                  <a:pt x="1473" y="13671"/>
                  <a:pt x="1882" y="13769"/>
                </a:cubicBezTo>
                <a:cubicBezTo>
                  <a:pt x="2734" y="13974"/>
                  <a:pt x="3606" y="13920"/>
                  <a:pt x="4468" y="13980"/>
                </a:cubicBezTo>
                <a:cubicBezTo>
                  <a:pt x="5488" y="14051"/>
                  <a:pt x="6502" y="14240"/>
                  <a:pt x="7524" y="14260"/>
                </a:cubicBezTo>
                <a:cubicBezTo>
                  <a:pt x="7567" y="14261"/>
                  <a:pt x="7610" y="14261"/>
                  <a:pt x="7652" y="14261"/>
                </a:cubicBezTo>
                <a:cubicBezTo>
                  <a:pt x="8600" y="14261"/>
                  <a:pt x="9520" y="14052"/>
                  <a:pt x="10445" y="13797"/>
                </a:cubicBezTo>
                <a:cubicBezTo>
                  <a:pt x="10927" y="13664"/>
                  <a:pt x="11408" y="13527"/>
                  <a:pt x="11895" y="13424"/>
                </a:cubicBezTo>
                <a:cubicBezTo>
                  <a:pt x="12396" y="13318"/>
                  <a:pt x="12902" y="13253"/>
                  <a:pt x="13408" y="13207"/>
                </a:cubicBezTo>
                <a:cubicBezTo>
                  <a:pt x="14415" y="13113"/>
                  <a:pt x="15426" y="13086"/>
                  <a:pt x="16429" y="12939"/>
                </a:cubicBezTo>
                <a:cubicBezTo>
                  <a:pt x="16862" y="12876"/>
                  <a:pt x="17290" y="12772"/>
                  <a:pt x="17724" y="12708"/>
                </a:cubicBezTo>
                <a:cubicBezTo>
                  <a:pt x="17931" y="12676"/>
                  <a:pt x="18142" y="12652"/>
                  <a:pt x="18353" y="12652"/>
                </a:cubicBezTo>
                <a:cubicBezTo>
                  <a:pt x="18545" y="12652"/>
                  <a:pt x="18735" y="12672"/>
                  <a:pt x="18922" y="12725"/>
                </a:cubicBezTo>
                <a:cubicBezTo>
                  <a:pt x="19108" y="12778"/>
                  <a:pt x="19285" y="12862"/>
                  <a:pt x="19446" y="12990"/>
                </a:cubicBezTo>
                <a:cubicBezTo>
                  <a:pt x="19530" y="13055"/>
                  <a:pt x="19602" y="13168"/>
                  <a:pt x="19703" y="13170"/>
                </a:cubicBezTo>
                <a:cubicBezTo>
                  <a:pt x="19705" y="13170"/>
                  <a:pt x="19707" y="13170"/>
                  <a:pt x="19709" y="13170"/>
                </a:cubicBezTo>
                <a:cubicBezTo>
                  <a:pt x="19794" y="13170"/>
                  <a:pt x="19882" y="13147"/>
                  <a:pt x="19960" y="13109"/>
                </a:cubicBezTo>
                <a:cubicBezTo>
                  <a:pt x="20337" y="12928"/>
                  <a:pt x="20552" y="12457"/>
                  <a:pt x="20620" y="11978"/>
                </a:cubicBezTo>
                <a:cubicBezTo>
                  <a:pt x="20661" y="11688"/>
                  <a:pt x="20662" y="11393"/>
                  <a:pt x="20662" y="11100"/>
                </a:cubicBezTo>
                <a:cubicBezTo>
                  <a:pt x="20661" y="10779"/>
                  <a:pt x="20660" y="10457"/>
                  <a:pt x="20659" y="10136"/>
                </a:cubicBezTo>
                <a:cubicBezTo>
                  <a:pt x="20657" y="9484"/>
                  <a:pt x="20655" y="8832"/>
                  <a:pt x="20653" y="8180"/>
                </a:cubicBezTo>
                <a:cubicBezTo>
                  <a:pt x="20649" y="6940"/>
                  <a:pt x="20646" y="5700"/>
                  <a:pt x="20642" y="4459"/>
                </a:cubicBezTo>
                <a:lnTo>
                  <a:pt x="20642" y="4459"/>
                </a:lnTo>
                <a:cubicBezTo>
                  <a:pt x="20644" y="4461"/>
                  <a:pt x="20645" y="4462"/>
                  <a:pt x="20647" y="4462"/>
                </a:cubicBezTo>
                <a:cubicBezTo>
                  <a:pt x="20699" y="4462"/>
                  <a:pt x="20598" y="3375"/>
                  <a:pt x="20067" y="3281"/>
                </a:cubicBezTo>
                <a:cubicBezTo>
                  <a:pt x="19246" y="3135"/>
                  <a:pt x="19173" y="1493"/>
                  <a:pt x="18535" y="804"/>
                </a:cubicBezTo>
                <a:cubicBezTo>
                  <a:pt x="18227" y="470"/>
                  <a:pt x="17870" y="206"/>
                  <a:pt x="17474" y="87"/>
                </a:cubicBezTo>
                <a:cubicBezTo>
                  <a:pt x="17269" y="26"/>
                  <a:pt x="17062" y="1"/>
                  <a:pt x="16853"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7"/>
          <p:cNvSpPr/>
          <p:nvPr/>
        </p:nvSpPr>
        <p:spPr>
          <a:xfrm rot="10800000" flipH="1">
            <a:off x="-1100834" y="-526454"/>
            <a:ext cx="3594011" cy="3091689"/>
          </a:xfrm>
          <a:custGeom>
            <a:avLst/>
            <a:gdLst/>
            <a:ahLst/>
            <a:cxnLst/>
            <a:rect l="l" t="t" r="r" b="b"/>
            <a:pathLst>
              <a:path w="21506" h="13044" extrusionOk="0">
                <a:moveTo>
                  <a:pt x="3180" y="0"/>
                </a:moveTo>
                <a:cubicBezTo>
                  <a:pt x="3059" y="0"/>
                  <a:pt x="2939" y="4"/>
                  <a:pt x="2818" y="11"/>
                </a:cubicBezTo>
                <a:cubicBezTo>
                  <a:pt x="2085" y="54"/>
                  <a:pt x="1355" y="227"/>
                  <a:pt x="834" y="551"/>
                </a:cubicBezTo>
                <a:cubicBezTo>
                  <a:pt x="250" y="913"/>
                  <a:pt x="65" y="1411"/>
                  <a:pt x="36" y="1902"/>
                </a:cubicBezTo>
                <a:cubicBezTo>
                  <a:pt x="1" y="2484"/>
                  <a:pt x="77" y="3072"/>
                  <a:pt x="110" y="3654"/>
                </a:cubicBezTo>
                <a:cubicBezTo>
                  <a:pt x="143" y="4272"/>
                  <a:pt x="177" y="4890"/>
                  <a:pt x="211" y="5509"/>
                </a:cubicBezTo>
                <a:lnTo>
                  <a:pt x="619" y="12928"/>
                </a:lnTo>
                <a:cubicBezTo>
                  <a:pt x="622" y="12996"/>
                  <a:pt x="711" y="13044"/>
                  <a:pt x="816" y="13044"/>
                </a:cubicBezTo>
                <a:cubicBezTo>
                  <a:pt x="831" y="13044"/>
                  <a:pt x="847" y="13043"/>
                  <a:pt x="863" y="13041"/>
                </a:cubicBezTo>
                <a:cubicBezTo>
                  <a:pt x="2378" y="12830"/>
                  <a:pt x="3912" y="12669"/>
                  <a:pt x="5457" y="12564"/>
                </a:cubicBezTo>
                <a:cubicBezTo>
                  <a:pt x="7004" y="12457"/>
                  <a:pt x="8559" y="12406"/>
                  <a:pt x="10115" y="12406"/>
                </a:cubicBezTo>
                <a:cubicBezTo>
                  <a:pt x="11304" y="12406"/>
                  <a:pt x="12493" y="12436"/>
                  <a:pt x="13679" y="12495"/>
                </a:cubicBezTo>
                <a:cubicBezTo>
                  <a:pt x="14434" y="12533"/>
                  <a:pt x="15229" y="12576"/>
                  <a:pt x="16019" y="12576"/>
                </a:cubicBezTo>
                <a:cubicBezTo>
                  <a:pt x="17350" y="12576"/>
                  <a:pt x="18667" y="12454"/>
                  <a:pt x="19757" y="11976"/>
                </a:cubicBezTo>
                <a:lnTo>
                  <a:pt x="19757" y="11976"/>
                </a:lnTo>
                <a:cubicBezTo>
                  <a:pt x="19755" y="11987"/>
                  <a:pt x="19759" y="11992"/>
                  <a:pt x="19770" y="11992"/>
                </a:cubicBezTo>
                <a:cubicBezTo>
                  <a:pt x="19872" y="11992"/>
                  <a:pt x="20520" y="11533"/>
                  <a:pt x="20666" y="11300"/>
                </a:cubicBezTo>
                <a:cubicBezTo>
                  <a:pt x="21276" y="10319"/>
                  <a:pt x="21505" y="9208"/>
                  <a:pt x="20964" y="8195"/>
                </a:cubicBezTo>
                <a:cubicBezTo>
                  <a:pt x="20510" y="7349"/>
                  <a:pt x="19544" y="6569"/>
                  <a:pt x="18190" y="6187"/>
                </a:cubicBezTo>
                <a:cubicBezTo>
                  <a:pt x="16673" y="5759"/>
                  <a:pt x="14935" y="5923"/>
                  <a:pt x="13382" y="5580"/>
                </a:cubicBezTo>
                <a:cubicBezTo>
                  <a:pt x="11840" y="5240"/>
                  <a:pt x="11141" y="4324"/>
                  <a:pt x="10445" y="3499"/>
                </a:cubicBezTo>
                <a:cubicBezTo>
                  <a:pt x="9690" y="2603"/>
                  <a:pt x="8718" y="1801"/>
                  <a:pt x="7429" y="1159"/>
                </a:cubicBezTo>
                <a:cubicBezTo>
                  <a:pt x="6263" y="578"/>
                  <a:pt x="4748" y="0"/>
                  <a:pt x="3180"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7"/>
          <p:cNvSpPr/>
          <p:nvPr/>
        </p:nvSpPr>
        <p:spPr>
          <a:xfrm rot="10800000" flipH="1">
            <a:off x="-283159" y="5164240"/>
            <a:ext cx="5254084" cy="2550093"/>
          </a:xfrm>
          <a:custGeom>
            <a:avLst/>
            <a:gdLst/>
            <a:ahLst/>
            <a:cxnLst/>
            <a:rect l="l" t="t" r="r" b="b"/>
            <a:pathLst>
              <a:path w="24376" h="11831" extrusionOk="0">
                <a:moveTo>
                  <a:pt x="1749" y="0"/>
                </a:moveTo>
                <a:cubicBezTo>
                  <a:pt x="1709" y="0"/>
                  <a:pt x="1669" y="3"/>
                  <a:pt x="1629" y="10"/>
                </a:cubicBezTo>
                <a:cubicBezTo>
                  <a:pt x="1391" y="51"/>
                  <a:pt x="1250" y="241"/>
                  <a:pt x="1188" y="476"/>
                </a:cubicBezTo>
                <a:cubicBezTo>
                  <a:pt x="1034" y="1062"/>
                  <a:pt x="936" y="1672"/>
                  <a:pt x="819" y="2266"/>
                </a:cubicBezTo>
                <a:cubicBezTo>
                  <a:pt x="701" y="2875"/>
                  <a:pt x="591" y="3483"/>
                  <a:pt x="497" y="4096"/>
                </a:cubicBezTo>
                <a:cubicBezTo>
                  <a:pt x="126" y="6503"/>
                  <a:pt x="1" y="8997"/>
                  <a:pt x="659" y="11362"/>
                </a:cubicBezTo>
                <a:cubicBezTo>
                  <a:pt x="678" y="11430"/>
                  <a:pt x="734" y="11465"/>
                  <a:pt x="790" y="11465"/>
                </a:cubicBezTo>
                <a:cubicBezTo>
                  <a:pt x="836" y="11465"/>
                  <a:pt x="882" y="11443"/>
                  <a:pt x="910" y="11396"/>
                </a:cubicBezTo>
                <a:cubicBezTo>
                  <a:pt x="1048" y="11173"/>
                  <a:pt x="1207" y="10966"/>
                  <a:pt x="1385" y="10775"/>
                </a:cubicBezTo>
                <a:cubicBezTo>
                  <a:pt x="2101" y="10007"/>
                  <a:pt x="3087" y="9538"/>
                  <a:pt x="4095" y="9409"/>
                </a:cubicBezTo>
                <a:cubicBezTo>
                  <a:pt x="4315" y="9380"/>
                  <a:pt x="4536" y="9367"/>
                  <a:pt x="4756" y="9367"/>
                </a:cubicBezTo>
                <a:cubicBezTo>
                  <a:pt x="5731" y="9367"/>
                  <a:pt x="6705" y="9633"/>
                  <a:pt x="7587" y="10066"/>
                </a:cubicBezTo>
                <a:cubicBezTo>
                  <a:pt x="8653" y="10589"/>
                  <a:pt x="9622" y="11353"/>
                  <a:pt x="10770" y="11680"/>
                </a:cubicBezTo>
                <a:cubicBezTo>
                  <a:pt x="11110" y="11777"/>
                  <a:pt x="11460" y="11831"/>
                  <a:pt x="11804" y="11831"/>
                </a:cubicBezTo>
                <a:cubicBezTo>
                  <a:pt x="12445" y="11831"/>
                  <a:pt x="13071" y="11645"/>
                  <a:pt x="13597" y="11201"/>
                </a:cubicBezTo>
                <a:cubicBezTo>
                  <a:pt x="14183" y="10708"/>
                  <a:pt x="14558" y="9990"/>
                  <a:pt x="14873" y="9287"/>
                </a:cubicBezTo>
                <a:cubicBezTo>
                  <a:pt x="15209" y="8537"/>
                  <a:pt x="15487" y="7753"/>
                  <a:pt x="15901" y="7045"/>
                </a:cubicBezTo>
                <a:cubicBezTo>
                  <a:pt x="16332" y="6305"/>
                  <a:pt x="16925" y="5724"/>
                  <a:pt x="17743" y="5514"/>
                </a:cubicBezTo>
                <a:cubicBezTo>
                  <a:pt x="18117" y="5418"/>
                  <a:pt x="18497" y="5390"/>
                  <a:pt x="18880" y="5390"/>
                </a:cubicBezTo>
                <a:cubicBezTo>
                  <a:pt x="19432" y="5390"/>
                  <a:pt x="19989" y="5449"/>
                  <a:pt x="20540" y="5449"/>
                </a:cubicBezTo>
                <a:cubicBezTo>
                  <a:pt x="20676" y="5449"/>
                  <a:pt x="20812" y="5445"/>
                  <a:pt x="20947" y="5436"/>
                </a:cubicBezTo>
                <a:cubicBezTo>
                  <a:pt x="21449" y="5403"/>
                  <a:pt x="21952" y="5299"/>
                  <a:pt x="22402" y="5053"/>
                </a:cubicBezTo>
                <a:cubicBezTo>
                  <a:pt x="22808" y="4832"/>
                  <a:pt x="23157" y="4506"/>
                  <a:pt x="23433" y="4124"/>
                </a:cubicBezTo>
                <a:cubicBezTo>
                  <a:pt x="23951" y="3405"/>
                  <a:pt x="24197" y="2481"/>
                  <a:pt x="24066" y="1589"/>
                </a:cubicBezTo>
                <a:lnTo>
                  <a:pt x="24066" y="1589"/>
                </a:lnTo>
                <a:cubicBezTo>
                  <a:pt x="24067" y="1589"/>
                  <a:pt x="24069" y="1589"/>
                  <a:pt x="24070" y="1589"/>
                </a:cubicBezTo>
                <a:cubicBezTo>
                  <a:pt x="24093" y="1589"/>
                  <a:pt x="24117" y="1581"/>
                  <a:pt x="24142" y="1563"/>
                </a:cubicBezTo>
                <a:cubicBezTo>
                  <a:pt x="24293" y="1450"/>
                  <a:pt x="24375" y="1284"/>
                  <a:pt x="24372" y="1087"/>
                </a:cubicBezTo>
                <a:cubicBezTo>
                  <a:pt x="24363" y="604"/>
                  <a:pt x="23972" y="329"/>
                  <a:pt x="23550" y="297"/>
                </a:cubicBezTo>
                <a:cubicBezTo>
                  <a:pt x="23516" y="295"/>
                  <a:pt x="23481" y="294"/>
                  <a:pt x="23447" y="294"/>
                </a:cubicBezTo>
                <a:cubicBezTo>
                  <a:pt x="23214" y="294"/>
                  <a:pt x="22979" y="345"/>
                  <a:pt x="22750" y="383"/>
                </a:cubicBezTo>
                <a:cubicBezTo>
                  <a:pt x="22445" y="434"/>
                  <a:pt x="22139" y="481"/>
                  <a:pt x="21832" y="525"/>
                </a:cubicBezTo>
                <a:cubicBezTo>
                  <a:pt x="20628" y="695"/>
                  <a:pt x="19418" y="810"/>
                  <a:pt x="18207" y="888"/>
                </a:cubicBezTo>
                <a:cubicBezTo>
                  <a:pt x="15785" y="1046"/>
                  <a:pt x="13357" y="1063"/>
                  <a:pt x="10931" y="1083"/>
                </a:cubicBezTo>
                <a:cubicBezTo>
                  <a:pt x="10571" y="1086"/>
                  <a:pt x="10211" y="1088"/>
                  <a:pt x="9850" y="1088"/>
                </a:cubicBezTo>
                <a:cubicBezTo>
                  <a:pt x="7886" y="1088"/>
                  <a:pt x="5913" y="1021"/>
                  <a:pt x="3986" y="601"/>
                </a:cubicBezTo>
                <a:cubicBezTo>
                  <a:pt x="3423" y="479"/>
                  <a:pt x="2865" y="326"/>
                  <a:pt x="2319" y="138"/>
                </a:cubicBezTo>
                <a:cubicBezTo>
                  <a:pt x="2135" y="75"/>
                  <a:pt x="1944" y="0"/>
                  <a:pt x="1749"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7"/>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38" name="Google Shape;438;p17"/>
          <p:cNvGrpSpPr/>
          <p:nvPr/>
        </p:nvGrpSpPr>
        <p:grpSpPr>
          <a:xfrm rot="-9900006">
            <a:off x="9863897" y="6165003"/>
            <a:ext cx="605555" cy="548555"/>
            <a:chOff x="1640475" y="1197075"/>
            <a:chExt cx="55475" cy="50250"/>
          </a:xfrm>
        </p:grpSpPr>
        <p:sp>
          <p:nvSpPr>
            <p:cNvPr id="439" name="Google Shape;43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7"/>
          <p:cNvGrpSpPr/>
          <p:nvPr/>
        </p:nvGrpSpPr>
        <p:grpSpPr>
          <a:xfrm rot="10034023">
            <a:off x="272474" y="4223711"/>
            <a:ext cx="372821" cy="337725"/>
            <a:chOff x="1640475" y="1197075"/>
            <a:chExt cx="55475" cy="50250"/>
          </a:xfrm>
        </p:grpSpPr>
        <p:sp>
          <p:nvSpPr>
            <p:cNvPr id="443" name="Google Shape;443;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6" name="Google Shape;446;p17"/>
          <p:cNvSpPr/>
          <p:nvPr/>
        </p:nvSpPr>
        <p:spPr>
          <a:xfrm rot="9113192" flipH="1">
            <a:off x="6462101" y="277483"/>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7"/>
          <p:cNvSpPr/>
          <p:nvPr/>
        </p:nvSpPr>
        <p:spPr>
          <a:xfrm rot="-10799883" flipH="1">
            <a:off x="422113" y="62199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8" name="Google Shape;448;p17"/>
          <p:cNvGrpSpPr/>
          <p:nvPr/>
        </p:nvGrpSpPr>
        <p:grpSpPr>
          <a:xfrm rot="6324483">
            <a:off x="1473932" y="382411"/>
            <a:ext cx="263693" cy="285080"/>
            <a:chOff x="1640475" y="1197075"/>
            <a:chExt cx="55475" cy="50250"/>
          </a:xfrm>
        </p:grpSpPr>
        <p:sp>
          <p:nvSpPr>
            <p:cNvPr id="449" name="Google Shape;44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17"/>
          <p:cNvSpPr/>
          <p:nvPr/>
        </p:nvSpPr>
        <p:spPr>
          <a:xfrm rot="10800000">
            <a:off x="8902367" y="-44516"/>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17"/>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4" name="Google Shape;454;p17"/>
          <p:cNvGrpSpPr/>
          <p:nvPr/>
        </p:nvGrpSpPr>
        <p:grpSpPr>
          <a:xfrm rot="10034065">
            <a:off x="11454692" y="2787845"/>
            <a:ext cx="295683" cy="267847"/>
            <a:chOff x="1640475" y="1197075"/>
            <a:chExt cx="55475" cy="50250"/>
          </a:xfrm>
        </p:grpSpPr>
        <p:sp>
          <p:nvSpPr>
            <p:cNvPr id="455" name="Google Shape;455;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6420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8"/>
        <p:cNvGrpSpPr/>
        <p:nvPr/>
      </p:nvGrpSpPr>
      <p:grpSpPr>
        <a:xfrm>
          <a:off x="0" y="0"/>
          <a:ext cx="0" cy="0"/>
          <a:chOff x="0" y="0"/>
          <a:chExt cx="0" cy="0"/>
        </a:xfrm>
      </p:grpSpPr>
      <p:sp>
        <p:nvSpPr>
          <p:cNvPr id="459" name="Google Shape;459;p18"/>
          <p:cNvSpPr/>
          <p:nvPr/>
        </p:nvSpPr>
        <p:spPr>
          <a:xfrm>
            <a:off x="7634768" y="5455965"/>
            <a:ext cx="4760451" cy="154341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79077" y="-136318"/>
            <a:ext cx="2864501" cy="1405795"/>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6535336" y="-353633"/>
            <a:ext cx="6282305" cy="2118489"/>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625633" y="2907185"/>
            <a:ext cx="3187424" cy="454792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18"/>
          <p:cNvSpPr txBox="1">
            <a:spLocks noGrp="1"/>
          </p:cNvSpPr>
          <p:nvPr>
            <p:ph type="title"/>
          </p:nvPr>
        </p:nvSpPr>
        <p:spPr>
          <a:xfrm>
            <a:off x="4407400" y="1011936"/>
            <a:ext cx="3377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64" name="Google Shape;464;p18"/>
          <p:cNvGrpSpPr/>
          <p:nvPr/>
        </p:nvGrpSpPr>
        <p:grpSpPr>
          <a:xfrm>
            <a:off x="11290838" y="5692008"/>
            <a:ext cx="445997" cy="404003"/>
            <a:chOff x="1640475" y="1197075"/>
            <a:chExt cx="55475" cy="50250"/>
          </a:xfrm>
        </p:grpSpPr>
        <p:sp>
          <p:nvSpPr>
            <p:cNvPr id="465" name="Google Shape;465;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8" name="Google Shape;468;p18"/>
          <p:cNvGrpSpPr/>
          <p:nvPr/>
        </p:nvGrpSpPr>
        <p:grpSpPr>
          <a:xfrm rot="-900055">
            <a:off x="9745845" y="588859"/>
            <a:ext cx="287912" cy="260807"/>
            <a:chOff x="1640475" y="1197075"/>
            <a:chExt cx="55475" cy="50250"/>
          </a:xfrm>
        </p:grpSpPr>
        <p:sp>
          <p:nvSpPr>
            <p:cNvPr id="469" name="Google Shape;469;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2" name="Google Shape;472;p18"/>
          <p:cNvSpPr/>
          <p:nvPr/>
        </p:nvSpPr>
        <p:spPr>
          <a:xfrm rot="-597364">
            <a:off x="10751638" y="483698"/>
            <a:ext cx="1185393" cy="27770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8"/>
          <p:cNvGrpSpPr/>
          <p:nvPr/>
        </p:nvGrpSpPr>
        <p:grpSpPr>
          <a:xfrm rot="6300033">
            <a:off x="1054923" y="5724553"/>
            <a:ext cx="326184" cy="295468"/>
            <a:chOff x="1640475" y="1197075"/>
            <a:chExt cx="55475" cy="50250"/>
          </a:xfrm>
        </p:grpSpPr>
        <p:sp>
          <p:nvSpPr>
            <p:cNvPr id="474" name="Google Shape;474;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 name="Google Shape;477;p18"/>
          <p:cNvGrpSpPr/>
          <p:nvPr/>
        </p:nvGrpSpPr>
        <p:grpSpPr>
          <a:xfrm rot="-5400136">
            <a:off x="1287559" y="368511"/>
            <a:ext cx="560904" cy="508068"/>
            <a:chOff x="1640475" y="1197075"/>
            <a:chExt cx="55475" cy="50250"/>
          </a:xfrm>
        </p:grpSpPr>
        <p:sp>
          <p:nvSpPr>
            <p:cNvPr id="478" name="Google Shape;478;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18"/>
          <p:cNvSpPr/>
          <p:nvPr/>
        </p:nvSpPr>
        <p:spPr>
          <a:xfrm rot="899834">
            <a:off x="1705934" y="6308597"/>
            <a:ext cx="1299663" cy="3045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 name="Google Shape;482;p18"/>
          <p:cNvSpPr/>
          <p:nvPr/>
        </p:nvSpPr>
        <p:spPr>
          <a:xfrm rot="-6300069" flipH="1">
            <a:off x="118655" y="675103"/>
            <a:ext cx="680644" cy="1006351"/>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18"/>
          <p:cNvSpPr/>
          <p:nvPr/>
        </p:nvSpPr>
        <p:spPr>
          <a:xfrm rot="6293788">
            <a:off x="9596626" y="5569895"/>
            <a:ext cx="1279023" cy="935736"/>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3684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3"/>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77066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84"/>
        <p:cNvGrpSpPr/>
        <p:nvPr/>
      </p:nvGrpSpPr>
      <p:grpSpPr>
        <a:xfrm>
          <a:off x="0" y="0"/>
          <a:ext cx="0" cy="0"/>
          <a:chOff x="0" y="0"/>
          <a:chExt cx="0" cy="0"/>
        </a:xfrm>
      </p:grpSpPr>
      <p:sp>
        <p:nvSpPr>
          <p:cNvPr id="485" name="Google Shape;485;p19"/>
          <p:cNvSpPr/>
          <p:nvPr/>
        </p:nvSpPr>
        <p:spPr>
          <a:xfrm rot="5087716" flipH="1">
            <a:off x="-336542" y="-858019"/>
            <a:ext cx="3488595" cy="3635649"/>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9"/>
          <p:cNvSpPr/>
          <p:nvPr/>
        </p:nvSpPr>
        <p:spPr>
          <a:xfrm rot="-5265980" flipH="1">
            <a:off x="9358547" y="658901"/>
            <a:ext cx="4369421" cy="1801401"/>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9"/>
          <p:cNvSpPr/>
          <p:nvPr/>
        </p:nvSpPr>
        <p:spPr>
          <a:xfrm rot="10800000">
            <a:off x="-80601" y="5442088"/>
            <a:ext cx="5768573" cy="1555944"/>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9"/>
          <p:cNvSpPr/>
          <p:nvPr/>
        </p:nvSpPr>
        <p:spPr>
          <a:xfrm rot="-163619" flipH="1">
            <a:off x="8400599" y="4532019"/>
            <a:ext cx="4386403" cy="3657140"/>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9"/>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90" name="Google Shape;490;p19"/>
          <p:cNvGrpSpPr/>
          <p:nvPr/>
        </p:nvGrpSpPr>
        <p:grpSpPr>
          <a:xfrm rot="-9900030">
            <a:off x="361879" y="1126937"/>
            <a:ext cx="287909" cy="260807"/>
            <a:chOff x="1640475" y="1197075"/>
            <a:chExt cx="55475" cy="50250"/>
          </a:xfrm>
        </p:grpSpPr>
        <p:sp>
          <p:nvSpPr>
            <p:cNvPr id="491" name="Google Shape;49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19"/>
          <p:cNvGrpSpPr/>
          <p:nvPr/>
        </p:nvGrpSpPr>
        <p:grpSpPr>
          <a:xfrm rot="6524430">
            <a:off x="466505" y="3171502"/>
            <a:ext cx="372824" cy="337725"/>
            <a:chOff x="1640475" y="1197075"/>
            <a:chExt cx="55475" cy="50250"/>
          </a:xfrm>
        </p:grpSpPr>
        <p:sp>
          <p:nvSpPr>
            <p:cNvPr id="495" name="Google Shape;495;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19"/>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19"/>
          <p:cNvSpPr/>
          <p:nvPr/>
        </p:nvSpPr>
        <p:spPr>
          <a:xfrm rot="-10799883" flipH="1">
            <a:off x="1717479" y="5490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0" name="Google Shape;500;p19"/>
          <p:cNvGrpSpPr/>
          <p:nvPr/>
        </p:nvGrpSpPr>
        <p:grpSpPr>
          <a:xfrm rot="6300012">
            <a:off x="11436127" y="5233933"/>
            <a:ext cx="387720" cy="351216"/>
            <a:chOff x="1640475" y="1197075"/>
            <a:chExt cx="55475" cy="50250"/>
          </a:xfrm>
        </p:grpSpPr>
        <p:sp>
          <p:nvSpPr>
            <p:cNvPr id="501" name="Google Shape;50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9"/>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19"/>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17701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506"/>
        <p:cNvGrpSpPr/>
        <p:nvPr/>
      </p:nvGrpSpPr>
      <p:grpSpPr>
        <a:xfrm>
          <a:off x="0" y="0"/>
          <a:ext cx="0" cy="0"/>
          <a:chOff x="0" y="0"/>
          <a:chExt cx="0" cy="0"/>
        </a:xfrm>
      </p:grpSpPr>
      <p:sp>
        <p:nvSpPr>
          <p:cNvPr id="507" name="Google Shape;507;p20"/>
          <p:cNvSpPr/>
          <p:nvPr/>
        </p:nvSpPr>
        <p:spPr>
          <a:xfrm>
            <a:off x="-336009" y="4769192"/>
            <a:ext cx="5205223" cy="2449568"/>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0"/>
          <p:cNvSpPr/>
          <p:nvPr/>
        </p:nvSpPr>
        <p:spPr>
          <a:xfrm>
            <a:off x="-712930" y="-424399"/>
            <a:ext cx="4487668" cy="2477116"/>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0"/>
          <p:cNvSpPr/>
          <p:nvPr/>
        </p:nvSpPr>
        <p:spPr>
          <a:xfrm>
            <a:off x="9857037" y="-327547"/>
            <a:ext cx="2843764" cy="285207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0"/>
          <p:cNvSpPr/>
          <p:nvPr/>
        </p:nvSpPr>
        <p:spPr>
          <a:xfrm>
            <a:off x="7189949" y="5631912"/>
            <a:ext cx="5329407" cy="188308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0"/>
          <p:cNvSpPr txBox="1">
            <a:spLocks noGrp="1"/>
          </p:cNvSpPr>
          <p:nvPr>
            <p:ph type="title"/>
          </p:nvPr>
        </p:nvSpPr>
        <p:spPr>
          <a:xfrm>
            <a:off x="3849367" y="1195376"/>
            <a:ext cx="44940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613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512" name="Google Shape;512;p20"/>
          <p:cNvGrpSpPr/>
          <p:nvPr/>
        </p:nvGrpSpPr>
        <p:grpSpPr>
          <a:xfrm rot="-6282408">
            <a:off x="1034922" y="1271614"/>
            <a:ext cx="295695" cy="267844"/>
            <a:chOff x="1640475" y="1197075"/>
            <a:chExt cx="55475" cy="50250"/>
          </a:xfrm>
        </p:grpSpPr>
        <p:sp>
          <p:nvSpPr>
            <p:cNvPr id="513" name="Google Shape;513;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20"/>
          <p:cNvGrpSpPr/>
          <p:nvPr/>
        </p:nvGrpSpPr>
        <p:grpSpPr>
          <a:xfrm rot="-3600037">
            <a:off x="11155789" y="489176"/>
            <a:ext cx="287913" cy="260805"/>
            <a:chOff x="1640475" y="1197075"/>
            <a:chExt cx="55475" cy="50250"/>
          </a:xfrm>
        </p:grpSpPr>
        <p:sp>
          <p:nvSpPr>
            <p:cNvPr id="517" name="Google Shape;517;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0" name="Google Shape;520;p20"/>
          <p:cNvSpPr/>
          <p:nvPr/>
        </p:nvSpPr>
        <p:spPr>
          <a:xfrm rot="-8431516">
            <a:off x="1321869" y="400041"/>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1" name="Google Shape;521;p20"/>
          <p:cNvGrpSpPr/>
          <p:nvPr/>
        </p:nvGrpSpPr>
        <p:grpSpPr>
          <a:xfrm rot="900000">
            <a:off x="10282021" y="6127427"/>
            <a:ext cx="462887" cy="419283"/>
            <a:chOff x="1640475" y="1197075"/>
            <a:chExt cx="55475" cy="50250"/>
          </a:xfrm>
        </p:grpSpPr>
        <p:sp>
          <p:nvSpPr>
            <p:cNvPr id="522" name="Google Shape;522;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 name="Google Shape;525;p20"/>
          <p:cNvGrpSpPr/>
          <p:nvPr/>
        </p:nvGrpSpPr>
        <p:grpSpPr>
          <a:xfrm rot="899970">
            <a:off x="2022839" y="5829401"/>
            <a:ext cx="287909" cy="260807"/>
            <a:chOff x="1640475" y="1197075"/>
            <a:chExt cx="55475" cy="50250"/>
          </a:xfrm>
        </p:grpSpPr>
        <p:sp>
          <p:nvSpPr>
            <p:cNvPr id="526" name="Google Shape;526;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9" name="Google Shape;529;p20"/>
          <p:cNvSpPr/>
          <p:nvPr/>
        </p:nvSpPr>
        <p:spPr>
          <a:xfrm rot="2510220">
            <a:off x="99982" y="3245402"/>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0"/>
          <p:cNvSpPr/>
          <p:nvPr/>
        </p:nvSpPr>
        <p:spPr>
          <a:xfrm rot="10799880">
            <a:off x="9289627" y="5911238"/>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51426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1"/>
        <p:cNvGrpSpPr/>
        <p:nvPr/>
      </p:nvGrpSpPr>
      <p:grpSpPr>
        <a:xfrm>
          <a:off x="0" y="0"/>
          <a:ext cx="0" cy="0"/>
          <a:chOff x="0" y="0"/>
          <a:chExt cx="0" cy="0"/>
        </a:xfrm>
      </p:grpSpPr>
      <p:sp>
        <p:nvSpPr>
          <p:cNvPr id="532" name="Google Shape;532;p21"/>
          <p:cNvSpPr/>
          <p:nvPr/>
        </p:nvSpPr>
        <p:spPr>
          <a:xfrm>
            <a:off x="-601547" y="3868491"/>
            <a:ext cx="3448184"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21"/>
          <p:cNvSpPr/>
          <p:nvPr/>
        </p:nvSpPr>
        <p:spPr>
          <a:xfrm>
            <a:off x="8630827" y="5542353"/>
            <a:ext cx="3908040"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1"/>
          <p:cNvSpPr/>
          <p:nvPr/>
        </p:nvSpPr>
        <p:spPr>
          <a:xfrm>
            <a:off x="-392787" y="-106839"/>
            <a:ext cx="5407049"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1"/>
          <p:cNvSpPr/>
          <p:nvPr/>
        </p:nvSpPr>
        <p:spPr>
          <a:xfrm>
            <a:off x="7900065" y="-295733"/>
            <a:ext cx="4672080"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1"/>
          <p:cNvSpPr txBox="1">
            <a:spLocks noGrp="1"/>
          </p:cNvSpPr>
          <p:nvPr>
            <p:ph type="title"/>
          </p:nvPr>
        </p:nvSpPr>
        <p:spPr>
          <a:xfrm>
            <a:off x="3620900" y="1011936"/>
            <a:ext cx="495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8933"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8" name="Google Shape;538;p21"/>
          <p:cNvSpPr txBox="1">
            <a:spLocks noGrp="1"/>
          </p:cNvSpPr>
          <p:nvPr>
            <p:ph type="subTitle" idx="1"/>
          </p:nvPr>
        </p:nvSpPr>
        <p:spPr>
          <a:xfrm>
            <a:off x="939833" y="4018400"/>
            <a:ext cx="33284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31801"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0" name="Google Shape;540;p21"/>
          <p:cNvSpPr txBox="1">
            <a:spLocks noGrp="1"/>
          </p:cNvSpPr>
          <p:nvPr>
            <p:ph type="subTitle" idx="4"/>
          </p:nvPr>
        </p:nvSpPr>
        <p:spPr>
          <a:xfrm>
            <a:off x="4433303" y="4018400"/>
            <a:ext cx="33280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24669"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2" name="Google Shape;542;p21"/>
          <p:cNvSpPr txBox="1">
            <a:spLocks noGrp="1"/>
          </p:cNvSpPr>
          <p:nvPr>
            <p:ph type="subTitle" idx="6"/>
          </p:nvPr>
        </p:nvSpPr>
        <p:spPr>
          <a:xfrm>
            <a:off x="7926371" y="4018400"/>
            <a:ext cx="33252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413835" y="5429217"/>
            <a:ext cx="287909"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7" name="Google Shape;547;p21"/>
          <p:cNvGrpSpPr/>
          <p:nvPr/>
        </p:nvGrpSpPr>
        <p:grpSpPr>
          <a:xfrm rot="-4275570">
            <a:off x="11224293" y="3307732"/>
            <a:ext cx="372824" cy="337725"/>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1" name="Google Shape;551;p21"/>
          <p:cNvSpPr/>
          <p:nvPr/>
        </p:nvSpPr>
        <p:spPr>
          <a:xfrm rot="8678282" flipH="1">
            <a:off x="1894637" y="623779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1"/>
          <p:cNvSpPr/>
          <p:nvPr/>
        </p:nvSpPr>
        <p:spPr>
          <a:xfrm rot="117" flipH="1">
            <a:off x="11047241" y="249903"/>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21"/>
          <p:cNvGrpSpPr/>
          <p:nvPr/>
        </p:nvGrpSpPr>
        <p:grpSpPr>
          <a:xfrm rot="-4499988">
            <a:off x="239776" y="1231809"/>
            <a:ext cx="387720" cy="351216"/>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21"/>
          <p:cNvSpPr/>
          <p:nvPr/>
        </p:nvSpPr>
        <p:spPr>
          <a:xfrm>
            <a:off x="2736158" y="314092"/>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1"/>
          <p:cNvSpPr/>
          <p:nvPr/>
        </p:nvSpPr>
        <p:spPr>
          <a:xfrm rot="368157">
            <a:off x="11441165" y="5886744"/>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97920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59"/>
        <p:cNvGrpSpPr/>
        <p:nvPr/>
      </p:nvGrpSpPr>
      <p:grpSpPr>
        <a:xfrm>
          <a:off x="0" y="0"/>
          <a:ext cx="0" cy="0"/>
          <a:chOff x="0" y="0"/>
          <a:chExt cx="0" cy="0"/>
        </a:xfrm>
      </p:grpSpPr>
      <p:sp>
        <p:nvSpPr>
          <p:cNvPr id="560" name="Google Shape;560;p22"/>
          <p:cNvSpPr/>
          <p:nvPr/>
        </p:nvSpPr>
        <p:spPr>
          <a:xfrm rot="10800000">
            <a:off x="7261647" y="-141483"/>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2"/>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2"/>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2"/>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22"/>
          <p:cNvSpPr txBox="1">
            <a:spLocks noGrp="1"/>
          </p:cNvSpPr>
          <p:nvPr>
            <p:ph type="title"/>
          </p:nvPr>
        </p:nvSpPr>
        <p:spPr>
          <a:xfrm>
            <a:off x="3760400" y="1012539"/>
            <a:ext cx="4671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65" name="Google Shape;565;p22"/>
          <p:cNvSpPr txBox="1">
            <a:spLocks noGrp="1"/>
          </p:cNvSpPr>
          <p:nvPr>
            <p:ph type="title" idx="2"/>
          </p:nvPr>
        </p:nvSpPr>
        <p:spPr>
          <a:xfrm>
            <a:off x="2148365" y="24041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6" name="Google Shape;566;p22"/>
          <p:cNvSpPr txBox="1">
            <a:spLocks noGrp="1"/>
          </p:cNvSpPr>
          <p:nvPr>
            <p:ph type="subTitle" idx="1"/>
          </p:nvPr>
        </p:nvSpPr>
        <p:spPr>
          <a:xfrm>
            <a:off x="1696100"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7" name="Google Shape;567;p22"/>
          <p:cNvSpPr txBox="1">
            <a:spLocks noGrp="1"/>
          </p:cNvSpPr>
          <p:nvPr>
            <p:ph type="title" idx="3"/>
          </p:nvPr>
        </p:nvSpPr>
        <p:spPr>
          <a:xfrm>
            <a:off x="7127531" y="24041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8" name="Google Shape;568;p22"/>
          <p:cNvSpPr txBox="1">
            <a:spLocks noGrp="1"/>
          </p:cNvSpPr>
          <p:nvPr>
            <p:ph type="subTitle" idx="4"/>
          </p:nvPr>
        </p:nvSpPr>
        <p:spPr>
          <a:xfrm>
            <a:off x="6673136"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9" name="Google Shape;569;p22"/>
          <p:cNvSpPr txBox="1">
            <a:spLocks noGrp="1"/>
          </p:cNvSpPr>
          <p:nvPr>
            <p:ph type="title" idx="5"/>
          </p:nvPr>
        </p:nvSpPr>
        <p:spPr>
          <a:xfrm>
            <a:off x="2148365" y="43303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0" name="Google Shape;570;p22"/>
          <p:cNvSpPr txBox="1">
            <a:spLocks noGrp="1"/>
          </p:cNvSpPr>
          <p:nvPr>
            <p:ph type="subTitle" idx="6"/>
          </p:nvPr>
        </p:nvSpPr>
        <p:spPr>
          <a:xfrm>
            <a:off x="1696092"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71" name="Google Shape;571;p22"/>
          <p:cNvSpPr txBox="1">
            <a:spLocks noGrp="1"/>
          </p:cNvSpPr>
          <p:nvPr>
            <p:ph type="title" idx="7"/>
          </p:nvPr>
        </p:nvSpPr>
        <p:spPr>
          <a:xfrm>
            <a:off x="7127531" y="43303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2" name="Google Shape;572;p22"/>
          <p:cNvSpPr txBox="1">
            <a:spLocks noGrp="1"/>
          </p:cNvSpPr>
          <p:nvPr>
            <p:ph type="subTitle" idx="8"/>
          </p:nvPr>
        </p:nvSpPr>
        <p:spPr>
          <a:xfrm>
            <a:off x="6673131"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73" name="Google Shape;573;p22"/>
          <p:cNvGrpSpPr/>
          <p:nvPr/>
        </p:nvGrpSpPr>
        <p:grpSpPr>
          <a:xfrm rot="9300375">
            <a:off x="1502709" y="5869517"/>
            <a:ext cx="302068" cy="273615"/>
            <a:chOff x="1640475" y="1197075"/>
            <a:chExt cx="55475" cy="50250"/>
          </a:xfrm>
        </p:grpSpPr>
        <p:sp>
          <p:nvSpPr>
            <p:cNvPr id="574" name="Google Shape;57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7" name="Google Shape;577;p22"/>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2"/>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9" name="Google Shape;579;p22"/>
          <p:cNvGrpSpPr/>
          <p:nvPr/>
        </p:nvGrpSpPr>
        <p:grpSpPr>
          <a:xfrm rot="2217042">
            <a:off x="9668924" y="6197330"/>
            <a:ext cx="487819" cy="441908"/>
            <a:chOff x="1640475" y="1197075"/>
            <a:chExt cx="55475" cy="50250"/>
          </a:xfrm>
        </p:grpSpPr>
        <p:sp>
          <p:nvSpPr>
            <p:cNvPr id="580" name="Google Shape;580;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2"/>
          <p:cNvGrpSpPr/>
          <p:nvPr/>
        </p:nvGrpSpPr>
        <p:grpSpPr>
          <a:xfrm rot="-7117196">
            <a:off x="10310776" y="469866"/>
            <a:ext cx="432205" cy="391509"/>
            <a:chOff x="1640475" y="1197075"/>
            <a:chExt cx="55475" cy="50250"/>
          </a:xfrm>
        </p:grpSpPr>
        <p:sp>
          <p:nvSpPr>
            <p:cNvPr id="584" name="Google Shape;58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22"/>
          <p:cNvGrpSpPr/>
          <p:nvPr/>
        </p:nvGrpSpPr>
        <p:grpSpPr>
          <a:xfrm rot="-7256213">
            <a:off x="573406" y="1302602"/>
            <a:ext cx="300244" cy="355949"/>
            <a:chOff x="1640475" y="1197075"/>
            <a:chExt cx="55475" cy="50250"/>
          </a:xfrm>
        </p:grpSpPr>
        <p:sp>
          <p:nvSpPr>
            <p:cNvPr id="588" name="Google Shape;588;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1" name="Google Shape;591;p22"/>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610657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92"/>
        <p:cNvGrpSpPr/>
        <p:nvPr/>
      </p:nvGrpSpPr>
      <p:grpSpPr>
        <a:xfrm>
          <a:off x="0" y="0"/>
          <a:ext cx="0" cy="0"/>
          <a:chOff x="0" y="0"/>
          <a:chExt cx="0" cy="0"/>
        </a:xfrm>
      </p:grpSpPr>
      <p:sp>
        <p:nvSpPr>
          <p:cNvPr id="593" name="Google Shape;593;p23"/>
          <p:cNvSpPr/>
          <p:nvPr/>
        </p:nvSpPr>
        <p:spPr>
          <a:xfrm rot="10800000">
            <a:off x="-338118" y="-144975"/>
            <a:ext cx="4810151" cy="1559501"/>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3"/>
          <p:cNvSpPr/>
          <p:nvPr/>
        </p:nvSpPr>
        <p:spPr>
          <a:xfrm rot="10800000">
            <a:off x="9461333" y="5734068"/>
            <a:ext cx="2894407" cy="1420449"/>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3"/>
          <p:cNvSpPr/>
          <p:nvPr/>
        </p:nvSpPr>
        <p:spPr>
          <a:xfrm rot="10800000">
            <a:off x="-675627" y="5233526"/>
            <a:ext cx="6347893" cy="2140575"/>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3"/>
          <p:cNvSpPr/>
          <p:nvPr/>
        </p:nvSpPr>
        <p:spPr>
          <a:xfrm rot="10800000">
            <a:off x="9687299" y="-516098"/>
            <a:ext cx="3220701" cy="459533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3"/>
          <p:cNvSpPr txBox="1">
            <a:spLocks noGrp="1"/>
          </p:cNvSpPr>
          <p:nvPr>
            <p:ph type="title"/>
          </p:nvPr>
        </p:nvSpPr>
        <p:spPr>
          <a:xfrm>
            <a:off x="4410000" y="1011933"/>
            <a:ext cx="33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98" name="Google Shape;598;p23"/>
          <p:cNvSpPr txBox="1">
            <a:spLocks noGrp="1"/>
          </p:cNvSpPr>
          <p:nvPr>
            <p:ph type="title" idx="2"/>
          </p:nvPr>
        </p:nvSpPr>
        <p:spPr>
          <a:xfrm>
            <a:off x="950967"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23"/>
          <p:cNvSpPr txBox="1">
            <a:spLocks noGrp="1"/>
          </p:cNvSpPr>
          <p:nvPr>
            <p:ph type="subTitle" idx="1"/>
          </p:nvPr>
        </p:nvSpPr>
        <p:spPr>
          <a:xfrm>
            <a:off x="9509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0" name="Google Shape;600;p23"/>
          <p:cNvSpPr txBox="1">
            <a:spLocks noGrp="1"/>
          </p:cNvSpPr>
          <p:nvPr>
            <p:ph type="title" idx="3"/>
          </p:nvPr>
        </p:nvSpPr>
        <p:spPr>
          <a:xfrm>
            <a:off x="3553440"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23"/>
          <p:cNvSpPr txBox="1">
            <a:spLocks noGrp="1"/>
          </p:cNvSpPr>
          <p:nvPr>
            <p:ph type="subTitle" idx="4"/>
          </p:nvPr>
        </p:nvSpPr>
        <p:spPr>
          <a:xfrm>
            <a:off x="35534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2" name="Google Shape;602;p23"/>
          <p:cNvSpPr txBox="1">
            <a:spLocks noGrp="1"/>
          </p:cNvSpPr>
          <p:nvPr>
            <p:ph type="title" idx="5"/>
          </p:nvPr>
        </p:nvSpPr>
        <p:spPr>
          <a:xfrm>
            <a:off x="6155912"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3" name="Google Shape;603;p23"/>
          <p:cNvSpPr txBox="1">
            <a:spLocks noGrp="1"/>
          </p:cNvSpPr>
          <p:nvPr>
            <p:ph type="subTitle" idx="6"/>
          </p:nvPr>
        </p:nvSpPr>
        <p:spPr>
          <a:xfrm>
            <a:off x="6155800"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4" name="Google Shape;604;p23"/>
          <p:cNvSpPr txBox="1">
            <a:spLocks noGrp="1"/>
          </p:cNvSpPr>
          <p:nvPr>
            <p:ph type="title" idx="7"/>
          </p:nvPr>
        </p:nvSpPr>
        <p:spPr>
          <a:xfrm>
            <a:off x="8758385"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5" name="Google Shape;605;p23"/>
          <p:cNvSpPr txBox="1">
            <a:spLocks noGrp="1"/>
          </p:cNvSpPr>
          <p:nvPr>
            <p:ph type="subTitle" idx="8"/>
          </p:nvPr>
        </p:nvSpPr>
        <p:spPr>
          <a:xfrm>
            <a:off x="8758332"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606" name="Google Shape;606;p23"/>
          <p:cNvGrpSpPr/>
          <p:nvPr/>
        </p:nvGrpSpPr>
        <p:grpSpPr>
          <a:xfrm rot="6299945">
            <a:off x="10388811" y="6084647"/>
            <a:ext cx="479661" cy="434492"/>
            <a:chOff x="1640475" y="1197075"/>
            <a:chExt cx="55475" cy="50250"/>
          </a:xfrm>
        </p:grpSpPr>
        <p:sp>
          <p:nvSpPr>
            <p:cNvPr id="607" name="Google Shape;60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0" name="Google Shape;610;p23"/>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23"/>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2" name="Google Shape;612;p23"/>
          <p:cNvGrpSpPr/>
          <p:nvPr/>
        </p:nvGrpSpPr>
        <p:grpSpPr>
          <a:xfrm rot="10799841">
            <a:off x="2147570" y="6013993"/>
            <a:ext cx="319869" cy="289748"/>
            <a:chOff x="1640475" y="1197075"/>
            <a:chExt cx="55475" cy="50250"/>
          </a:xfrm>
        </p:grpSpPr>
        <p:sp>
          <p:nvSpPr>
            <p:cNvPr id="613" name="Google Shape;61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6" name="Google Shape;616;p23"/>
          <p:cNvGrpSpPr/>
          <p:nvPr/>
        </p:nvGrpSpPr>
        <p:grpSpPr>
          <a:xfrm rot="-5400235">
            <a:off x="10821533" y="847200"/>
            <a:ext cx="324144" cy="293621"/>
            <a:chOff x="1640475" y="1197075"/>
            <a:chExt cx="55475" cy="50250"/>
          </a:xfrm>
        </p:grpSpPr>
        <p:sp>
          <p:nvSpPr>
            <p:cNvPr id="617" name="Google Shape;61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0" name="Google Shape;620;p23"/>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3"/>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2" name="Google Shape;622;p23"/>
          <p:cNvGrpSpPr/>
          <p:nvPr/>
        </p:nvGrpSpPr>
        <p:grpSpPr>
          <a:xfrm rot="-10374925">
            <a:off x="439203" y="650948"/>
            <a:ext cx="479660" cy="434489"/>
            <a:chOff x="1640475" y="1197075"/>
            <a:chExt cx="55475" cy="50250"/>
          </a:xfrm>
        </p:grpSpPr>
        <p:sp>
          <p:nvSpPr>
            <p:cNvPr id="623" name="Google Shape;62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33682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26"/>
        <p:cNvGrpSpPr/>
        <p:nvPr/>
      </p:nvGrpSpPr>
      <p:grpSpPr>
        <a:xfrm>
          <a:off x="0" y="0"/>
          <a:ext cx="0" cy="0"/>
          <a:chOff x="0" y="0"/>
          <a:chExt cx="0" cy="0"/>
        </a:xfrm>
      </p:grpSpPr>
      <p:sp>
        <p:nvSpPr>
          <p:cNvPr id="627" name="Google Shape;627;p24"/>
          <p:cNvSpPr/>
          <p:nvPr/>
        </p:nvSpPr>
        <p:spPr>
          <a:xfrm>
            <a:off x="-287795" y="4787105"/>
            <a:ext cx="5249664" cy="2470481"/>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4"/>
          <p:cNvSpPr/>
          <p:nvPr/>
        </p:nvSpPr>
        <p:spPr>
          <a:xfrm>
            <a:off x="-667933" y="-450815"/>
            <a:ext cx="4525983" cy="249826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4"/>
          <p:cNvSpPr/>
          <p:nvPr/>
        </p:nvSpPr>
        <p:spPr>
          <a:xfrm>
            <a:off x="9992259" y="-353136"/>
            <a:ext cx="2868044" cy="2876423"/>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4"/>
          <p:cNvSpPr/>
          <p:nvPr/>
        </p:nvSpPr>
        <p:spPr>
          <a:xfrm>
            <a:off x="7302406" y="5657189"/>
            <a:ext cx="5374908" cy="1899167"/>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4"/>
          <p:cNvSpPr txBox="1">
            <a:spLocks noGrp="1"/>
          </p:cNvSpPr>
          <p:nvPr>
            <p:ph type="title" hasCustomPrompt="1"/>
          </p:nvPr>
        </p:nvSpPr>
        <p:spPr>
          <a:xfrm>
            <a:off x="1591400"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2" name="Google Shape;632;p24"/>
          <p:cNvSpPr txBox="1">
            <a:spLocks noGrp="1"/>
          </p:cNvSpPr>
          <p:nvPr>
            <p:ph type="subTitle" idx="1"/>
          </p:nvPr>
        </p:nvSpPr>
        <p:spPr>
          <a:xfrm>
            <a:off x="1043700"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3" name="Google Shape;633;p24"/>
          <p:cNvSpPr txBox="1">
            <a:spLocks noGrp="1"/>
          </p:cNvSpPr>
          <p:nvPr>
            <p:ph type="title" idx="2" hasCustomPrompt="1"/>
          </p:nvPr>
        </p:nvSpPr>
        <p:spPr>
          <a:xfrm>
            <a:off x="506581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4" name="Google Shape;634;p24"/>
          <p:cNvSpPr txBox="1">
            <a:spLocks noGrp="1"/>
          </p:cNvSpPr>
          <p:nvPr>
            <p:ph type="subTitle" idx="3"/>
          </p:nvPr>
        </p:nvSpPr>
        <p:spPr>
          <a:xfrm>
            <a:off x="4518417"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5" name="Google Shape;635;p24"/>
          <p:cNvSpPr txBox="1">
            <a:spLocks noGrp="1"/>
          </p:cNvSpPr>
          <p:nvPr>
            <p:ph type="title" idx="4" hasCustomPrompt="1"/>
          </p:nvPr>
        </p:nvSpPr>
        <p:spPr>
          <a:xfrm>
            <a:off x="854026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6" name="Google Shape;636;p24"/>
          <p:cNvSpPr txBox="1">
            <a:spLocks noGrp="1"/>
          </p:cNvSpPr>
          <p:nvPr>
            <p:ph type="subTitle" idx="5"/>
          </p:nvPr>
        </p:nvSpPr>
        <p:spPr>
          <a:xfrm>
            <a:off x="7993133"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7" name="Google Shape;637;p24"/>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38" name="Google Shape;638;p24"/>
          <p:cNvSpPr txBox="1">
            <a:spLocks noGrp="1"/>
          </p:cNvSpPr>
          <p:nvPr>
            <p:ph type="title" idx="7"/>
          </p:nvPr>
        </p:nvSpPr>
        <p:spPr>
          <a:xfrm>
            <a:off x="4578647" y="1976600"/>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39" name="Google Shape;639;p24"/>
          <p:cNvGrpSpPr/>
          <p:nvPr/>
        </p:nvGrpSpPr>
        <p:grpSpPr>
          <a:xfrm rot="4517592">
            <a:off x="11400977" y="5254553"/>
            <a:ext cx="295695" cy="267844"/>
            <a:chOff x="1640475" y="1197075"/>
            <a:chExt cx="55475" cy="50250"/>
          </a:xfrm>
        </p:grpSpPr>
        <p:sp>
          <p:nvSpPr>
            <p:cNvPr id="640" name="Google Shape;640;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24"/>
          <p:cNvGrpSpPr/>
          <p:nvPr/>
        </p:nvGrpSpPr>
        <p:grpSpPr>
          <a:xfrm rot="7199963">
            <a:off x="1287892" y="6044028"/>
            <a:ext cx="287913" cy="260805"/>
            <a:chOff x="1640475" y="1197075"/>
            <a:chExt cx="55475" cy="50250"/>
          </a:xfrm>
        </p:grpSpPr>
        <p:sp>
          <p:nvSpPr>
            <p:cNvPr id="644" name="Google Shape;644;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7" name="Google Shape;647;p24"/>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8" name="Google Shape;648;p24"/>
          <p:cNvGrpSpPr/>
          <p:nvPr/>
        </p:nvGrpSpPr>
        <p:grpSpPr>
          <a:xfrm rot="-9900000">
            <a:off x="1986687" y="247300"/>
            <a:ext cx="462887" cy="419283"/>
            <a:chOff x="1640475" y="1197075"/>
            <a:chExt cx="55475" cy="50250"/>
          </a:xfrm>
        </p:grpSpPr>
        <p:sp>
          <p:nvSpPr>
            <p:cNvPr id="649" name="Google Shape;649;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2" name="Google Shape;652;p24"/>
          <p:cNvGrpSpPr/>
          <p:nvPr/>
        </p:nvGrpSpPr>
        <p:grpSpPr>
          <a:xfrm rot="-9900030">
            <a:off x="10420846" y="703803"/>
            <a:ext cx="287909" cy="260807"/>
            <a:chOff x="1640475" y="1197075"/>
            <a:chExt cx="55475" cy="50250"/>
          </a:xfrm>
        </p:grpSpPr>
        <p:sp>
          <p:nvSpPr>
            <p:cNvPr id="653" name="Google Shape;653;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24"/>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4"/>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4"/>
          <p:cNvSpPr txBox="1">
            <a:spLocks noGrp="1"/>
          </p:cNvSpPr>
          <p:nvPr>
            <p:ph type="title" idx="8" hasCustomPrompt="1"/>
          </p:nvPr>
        </p:nvSpPr>
        <p:spPr>
          <a:xfrm>
            <a:off x="1591400"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59" name="Google Shape;659;p24"/>
          <p:cNvSpPr txBox="1">
            <a:spLocks noGrp="1"/>
          </p:cNvSpPr>
          <p:nvPr>
            <p:ph type="subTitle" idx="9"/>
          </p:nvPr>
        </p:nvSpPr>
        <p:spPr>
          <a:xfrm>
            <a:off x="1043700"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0" name="Google Shape;660;p24"/>
          <p:cNvSpPr txBox="1">
            <a:spLocks noGrp="1"/>
          </p:cNvSpPr>
          <p:nvPr>
            <p:ph type="title" idx="13" hasCustomPrompt="1"/>
          </p:nvPr>
        </p:nvSpPr>
        <p:spPr>
          <a:xfrm>
            <a:off x="506581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1" name="Google Shape;661;p24"/>
          <p:cNvSpPr txBox="1">
            <a:spLocks noGrp="1"/>
          </p:cNvSpPr>
          <p:nvPr>
            <p:ph type="subTitle" idx="14"/>
          </p:nvPr>
        </p:nvSpPr>
        <p:spPr>
          <a:xfrm>
            <a:off x="4518417"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2" name="Google Shape;662;p24"/>
          <p:cNvSpPr txBox="1">
            <a:spLocks noGrp="1"/>
          </p:cNvSpPr>
          <p:nvPr>
            <p:ph type="title" idx="15" hasCustomPrompt="1"/>
          </p:nvPr>
        </p:nvSpPr>
        <p:spPr>
          <a:xfrm>
            <a:off x="854026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3" name="Google Shape;663;p24"/>
          <p:cNvSpPr txBox="1">
            <a:spLocks noGrp="1"/>
          </p:cNvSpPr>
          <p:nvPr>
            <p:ph type="subTitle" idx="16"/>
          </p:nvPr>
        </p:nvSpPr>
        <p:spPr>
          <a:xfrm>
            <a:off x="7993133"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2587155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64"/>
        <p:cNvGrpSpPr/>
        <p:nvPr/>
      </p:nvGrpSpPr>
      <p:grpSpPr>
        <a:xfrm>
          <a:off x="0" y="0"/>
          <a:ext cx="0" cy="0"/>
          <a:chOff x="0" y="0"/>
          <a:chExt cx="0" cy="0"/>
        </a:xfrm>
      </p:grpSpPr>
      <p:sp>
        <p:nvSpPr>
          <p:cNvPr id="665" name="Google Shape;665;p25"/>
          <p:cNvSpPr/>
          <p:nvPr/>
        </p:nvSpPr>
        <p:spPr>
          <a:xfrm rot="10800000">
            <a:off x="9177697" y="-469964"/>
            <a:ext cx="3466136" cy="3612032"/>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5"/>
          <p:cNvSpPr/>
          <p:nvPr/>
        </p:nvSpPr>
        <p:spPr>
          <a:xfrm rot="10800000">
            <a:off x="-598384" y="-267558"/>
            <a:ext cx="3928387" cy="161925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5"/>
          <p:cNvSpPr/>
          <p:nvPr/>
        </p:nvSpPr>
        <p:spPr>
          <a:xfrm rot="10800000">
            <a:off x="6998790" y="5570438"/>
            <a:ext cx="5435199" cy="1465521"/>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5"/>
          <p:cNvSpPr/>
          <p:nvPr/>
        </p:nvSpPr>
        <p:spPr>
          <a:xfrm rot="10800000">
            <a:off x="-598406" y="3581260"/>
            <a:ext cx="4696403" cy="3746704"/>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5">
            <a:hlinkClick r:id="rId2" action="ppaction://hlinksldjump"/>
          </p:cNvPr>
          <p:cNvSpPr txBox="1">
            <a:spLocks noGrp="1"/>
          </p:cNvSpPr>
          <p:nvPr>
            <p:ph type="title" hasCustomPrompt="1"/>
          </p:nvPr>
        </p:nvSpPr>
        <p:spPr>
          <a:xfrm>
            <a:off x="1920284"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0" name="Google Shape;670;p25"/>
          <p:cNvSpPr txBox="1">
            <a:spLocks noGrp="1"/>
          </p:cNvSpPr>
          <p:nvPr>
            <p:ph type="subTitle" idx="1"/>
          </p:nvPr>
        </p:nvSpPr>
        <p:spPr>
          <a:xfrm>
            <a:off x="10437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1" name="Google Shape;671;p25"/>
          <p:cNvSpPr txBox="1">
            <a:spLocks noGrp="1"/>
          </p:cNvSpPr>
          <p:nvPr>
            <p:ph type="title" idx="2" hasCustomPrompt="1"/>
          </p:nvPr>
        </p:nvSpPr>
        <p:spPr>
          <a:xfrm>
            <a:off x="5397357" y="3468833"/>
            <a:ext cx="1398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2" name="Google Shape;672;p25"/>
          <p:cNvSpPr txBox="1">
            <a:spLocks noGrp="1"/>
          </p:cNvSpPr>
          <p:nvPr>
            <p:ph type="subTitle" idx="3"/>
          </p:nvPr>
        </p:nvSpPr>
        <p:spPr>
          <a:xfrm>
            <a:off x="45184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3" name="Google Shape;673;p25"/>
          <p:cNvSpPr txBox="1">
            <a:spLocks noGrp="1"/>
          </p:cNvSpPr>
          <p:nvPr>
            <p:ph type="title" idx="4" hasCustomPrompt="1"/>
          </p:nvPr>
        </p:nvSpPr>
        <p:spPr>
          <a:xfrm>
            <a:off x="8869717"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4" name="Google Shape;674;p25"/>
          <p:cNvSpPr txBox="1">
            <a:spLocks noGrp="1"/>
          </p:cNvSpPr>
          <p:nvPr>
            <p:ph type="subTitle" idx="5"/>
          </p:nvPr>
        </p:nvSpPr>
        <p:spPr>
          <a:xfrm>
            <a:off x="7993133"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5" name="Google Shape;675;p25"/>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76" name="Google Shape;676;p25"/>
          <p:cNvSpPr txBox="1">
            <a:spLocks noGrp="1"/>
          </p:cNvSpPr>
          <p:nvPr>
            <p:ph type="title" idx="7"/>
          </p:nvPr>
        </p:nvSpPr>
        <p:spPr>
          <a:xfrm>
            <a:off x="4578600" y="2286267"/>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77" name="Google Shape;677;p25"/>
          <p:cNvGrpSpPr/>
          <p:nvPr/>
        </p:nvGrpSpPr>
        <p:grpSpPr>
          <a:xfrm rot="-9900030">
            <a:off x="361879" y="1126937"/>
            <a:ext cx="287909" cy="260807"/>
            <a:chOff x="1640475" y="1197075"/>
            <a:chExt cx="55475" cy="50250"/>
          </a:xfrm>
        </p:grpSpPr>
        <p:sp>
          <p:nvSpPr>
            <p:cNvPr id="678" name="Google Shape;67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25"/>
          <p:cNvGrpSpPr/>
          <p:nvPr/>
        </p:nvGrpSpPr>
        <p:grpSpPr>
          <a:xfrm rot="6524430">
            <a:off x="466505" y="3171502"/>
            <a:ext cx="372824" cy="337725"/>
            <a:chOff x="1640475" y="1197075"/>
            <a:chExt cx="55475" cy="50250"/>
          </a:xfrm>
        </p:grpSpPr>
        <p:sp>
          <p:nvSpPr>
            <p:cNvPr id="682" name="Google Shape;682;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25"/>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5"/>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7" name="Google Shape;687;p25"/>
          <p:cNvGrpSpPr/>
          <p:nvPr/>
        </p:nvGrpSpPr>
        <p:grpSpPr>
          <a:xfrm rot="6300012">
            <a:off x="11436127" y="5233933"/>
            <a:ext cx="387720" cy="351216"/>
            <a:chOff x="1640475" y="1197075"/>
            <a:chExt cx="55475" cy="50250"/>
          </a:xfrm>
        </p:grpSpPr>
        <p:sp>
          <p:nvSpPr>
            <p:cNvPr id="688" name="Google Shape;68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25"/>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5"/>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67207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93"/>
        <p:cNvGrpSpPr/>
        <p:nvPr/>
      </p:nvGrpSpPr>
      <p:grpSpPr>
        <a:xfrm>
          <a:off x="0" y="0"/>
          <a:ext cx="0" cy="0"/>
          <a:chOff x="0" y="0"/>
          <a:chExt cx="0" cy="0"/>
        </a:xfrm>
      </p:grpSpPr>
      <p:sp>
        <p:nvSpPr>
          <p:cNvPr id="694" name="Google Shape;694;p26"/>
          <p:cNvSpPr/>
          <p:nvPr/>
        </p:nvSpPr>
        <p:spPr>
          <a:xfrm rot="10800000">
            <a:off x="-170213" y="-91691"/>
            <a:ext cx="4710751" cy="1527299"/>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26"/>
          <p:cNvSpPr/>
          <p:nvPr/>
        </p:nvSpPr>
        <p:spPr>
          <a:xfrm rot="10800000">
            <a:off x="9426598" y="5665774"/>
            <a:ext cx="2834596" cy="1391117"/>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26"/>
          <p:cNvSpPr/>
          <p:nvPr/>
        </p:nvSpPr>
        <p:spPr>
          <a:xfrm rot="10800000">
            <a:off x="-500768" y="5175562"/>
            <a:ext cx="6216717" cy="2096372"/>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26"/>
          <p:cNvSpPr/>
          <p:nvPr/>
        </p:nvSpPr>
        <p:spPr>
          <a:xfrm rot="10800000">
            <a:off x="9647886" y="-455233"/>
            <a:ext cx="3154148" cy="4500445"/>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26"/>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699" name="Google Shape;699;p26"/>
          <p:cNvGrpSpPr/>
          <p:nvPr/>
        </p:nvGrpSpPr>
        <p:grpSpPr>
          <a:xfrm rot="6299945">
            <a:off x="10388811" y="6084647"/>
            <a:ext cx="479661" cy="434492"/>
            <a:chOff x="1640475" y="1197075"/>
            <a:chExt cx="55475" cy="50250"/>
          </a:xfrm>
        </p:grpSpPr>
        <p:sp>
          <p:nvSpPr>
            <p:cNvPr id="700" name="Google Shape;70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3" name="Google Shape;703;p26"/>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26"/>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5" name="Google Shape;705;p26"/>
          <p:cNvGrpSpPr/>
          <p:nvPr/>
        </p:nvGrpSpPr>
        <p:grpSpPr>
          <a:xfrm rot="10799841">
            <a:off x="2147570" y="6013993"/>
            <a:ext cx="319869" cy="289748"/>
            <a:chOff x="1640475" y="1197075"/>
            <a:chExt cx="55475" cy="50250"/>
          </a:xfrm>
        </p:grpSpPr>
        <p:sp>
          <p:nvSpPr>
            <p:cNvPr id="706" name="Google Shape;70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9" name="Google Shape;709;p26"/>
          <p:cNvGrpSpPr/>
          <p:nvPr/>
        </p:nvGrpSpPr>
        <p:grpSpPr>
          <a:xfrm rot="-5400235">
            <a:off x="10821533" y="847200"/>
            <a:ext cx="324144" cy="293621"/>
            <a:chOff x="1640475" y="1197075"/>
            <a:chExt cx="55475" cy="50250"/>
          </a:xfrm>
        </p:grpSpPr>
        <p:sp>
          <p:nvSpPr>
            <p:cNvPr id="710" name="Google Shape;71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3" name="Google Shape;713;p26"/>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26"/>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5" name="Google Shape;715;p26"/>
          <p:cNvGrpSpPr/>
          <p:nvPr/>
        </p:nvGrpSpPr>
        <p:grpSpPr>
          <a:xfrm rot="-10374925">
            <a:off x="439203" y="650948"/>
            <a:ext cx="479660" cy="434489"/>
            <a:chOff x="1640475" y="1197075"/>
            <a:chExt cx="55475" cy="50250"/>
          </a:xfrm>
        </p:grpSpPr>
        <p:sp>
          <p:nvSpPr>
            <p:cNvPr id="716" name="Google Shape;71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7811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19"/>
        <p:cNvGrpSpPr/>
        <p:nvPr/>
      </p:nvGrpSpPr>
      <p:grpSpPr>
        <a:xfrm>
          <a:off x="0" y="0"/>
          <a:ext cx="0" cy="0"/>
          <a:chOff x="0" y="0"/>
          <a:chExt cx="0" cy="0"/>
        </a:xfrm>
      </p:grpSpPr>
      <p:sp>
        <p:nvSpPr>
          <p:cNvPr id="720" name="Google Shape;720;p27"/>
          <p:cNvSpPr/>
          <p:nvPr/>
        </p:nvSpPr>
        <p:spPr>
          <a:xfrm>
            <a:off x="-170701" y="5475218"/>
            <a:ext cx="4620031" cy="1612071"/>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9520278" y="-284726"/>
            <a:ext cx="2780133" cy="146833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335969" y="-565834"/>
            <a:ext cx="6097485" cy="2212731"/>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9617965" y="4068396"/>
            <a:ext cx="3093335" cy="3464315"/>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27"/>
          <p:cNvSpPr txBox="1">
            <a:spLocks noGrp="1"/>
          </p:cNvSpPr>
          <p:nvPr>
            <p:ph type="title"/>
          </p:nvPr>
        </p:nvSpPr>
        <p:spPr>
          <a:xfrm>
            <a:off x="2257400" y="593367"/>
            <a:ext cx="767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5" name="Google Shape;725;p27"/>
          <p:cNvSpPr txBox="1">
            <a:spLocks noGrp="1"/>
          </p:cNvSpPr>
          <p:nvPr>
            <p:ph type="body" idx="1"/>
          </p:nvPr>
        </p:nvSpPr>
        <p:spPr>
          <a:xfrm>
            <a:off x="950967" y="1923533"/>
            <a:ext cx="10290000" cy="417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8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726" name="Google Shape;726;p27"/>
          <p:cNvGrpSpPr/>
          <p:nvPr/>
        </p:nvGrpSpPr>
        <p:grpSpPr>
          <a:xfrm rot="899945">
            <a:off x="10368798" y="355490"/>
            <a:ext cx="479661" cy="434492"/>
            <a:chOff x="1640475" y="1197075"/>
            <a:chExt cx="55475" cy="50250"/>
          </a:xfrm>
        </p:grpSpPr>
        <p:sp>
          <p:nvSpPr>
            <p:cNvPr id="727" name="Google Shape;72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0" name="Google Shape;730;p27"/>
          <p:cNvSpPr/>
          <p:nvPr/>
        </p:nvSpPr>
        <p:spPr>
          <a:xfrm rot="997180" flipH="1">
            <a:off x="294028" y="458290"/>
            <a:ext cx="1130776" cy="2288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27"/>
          <p:cNvSpPr/>
          <p:nvPr/>
        </p:nvSpPr>
        <p:spPr>
          <a:xfrm rot="-10262709">
            <a:off x="9152207" y="6270998"/>
            <a:ext cx="1293375"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2" name="Google Shape;732;p27"/>
          <p:cNvGrpSpPr/>
          <p:nvPr/>
        </p:nvGrpSpPr>
        <p:grpSpPr>
          <a:xfrm rot="-3600132">
            <a:off x="2121067" y="536921"/>
            <a:ext cx="319868" cy="289748"/>
            <a:chOff x="1640475" y="1197075"/>
            <a:chExt cx="55475" cy="50250"/>
          </a:xfrm>
        </p:grpSpPr>
        <p:sp>
          <p:nvSpPr>
            <p:cNvPr id="733" name="Google Shape;73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27"/>
          <p:cNvGrpSpPr/>
          <p:nvPr/>
        </p:nvGrpSpPr>
        <p:grpSpPr>
          <a:xfrm rot="10799765">
            <a:off x="10885300" y="5705134"/>
            <a:ext cx="324144" cy="293621"/>
            <a:chOff x="1640475" y="1197075"/>
            <a:chExt cx="55475" cy="50250"/>
          </a:xfrm>
        </p:grpSpPr>
        <p:sp>
          <p:nvSpPr>
            <p:cNvPr id="737" name="Google Shape;73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27"/>
          <p:cNvSpPr/>
          <p:nvPr/>
        </p:nvSpPr>
        <p:spPr>
          <a:xfrm flipH="1">
            <a:off x="11189182" y="540835"/>
            <a:ext cx="680652" cy="100636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1" name="Google Shape;741;p27"/>
          <p:cNvSpPr/>
          <p:nvPr/>
        </p:nvSpPr>
        <p:spPr>
          <a:xfrm rot="-9876870">
            <a:off x="1195365" y="5628132"/>
            <a:ext cx="1279019" cy="9357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2" name="Google Shape;742;p27"/>
          <p:cNvGrpSpPr/>
          <p:nvPr/>
        </p:nvGrpSpPr>
        <p:grpSpPr>
          <a:xfrm rot="-5400000">
            <a:off x="357893" y="5727704"/>
            <a:ext cx="479659" cy="434488"/>
            <a:chOff x="1640475" y="1197075"/>
            <a:chExt cx="55475" cy="50250"/>
          </a:xfrm>
        </p:grpSpPr>
        <p:sp>
          <p:nvSpPr>
            <p:cNvPr id="743" name="Google Shape;74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60104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46"/>
        <p:cNvGrpSpPr/>
        <p:nvPr/>
      </p:nvGrpSpPr>
      <p:grpSpPr>
        <a:xfrm>
          <a:off x="0" y="0"/>
          <a:ext cx="0" cy="0"/>
          <a:chOff x="0" y="0"/>
          <a:chExt cx="0" cy="0"/>
        </a:xfrm>
      </p:grpSpPr>
      <p:sp>
        <p:nvSpPr>
          <p:cNvPr id="747" name="Google Shape;747;p28"/>
          <p:cNvSpPr/>
          <p:nvPr/>
        </p:nvSpPr>
        <p:spPr>
          <a:xfrm rot="10800000">
            <a:off x="7338614" y="-261150"/>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28"/>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28"/>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28"/>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1" name="Google Shape;751;p28"/>
          <p:cNvSpPr txBox="1">
            <a:spLocks noGrp="1"/>
          </p:cNvSpPr>
          <p:nvPr>
            <p:ph type="title"/>
          </p:nvPr>
        </p:nvSpPr>
        <p:spPr>
          <a:xfrm>
            <a:off x="4106600" y="1288339"/>
            <a:ext cx="3978800" cy="112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52" name="Google Shape;752;p28"/>
          <p:cNvSpPr txBox="1">
            <a:spLocks noGrp="1"/>
          </p:cNvSpPr>
          <p:nvPr>
            <p:ph type="body" idx="1"/>
          </p:nvPr>
        </p:nvSpPr>
        <p:spPr>
          <a:xfrm>
            <a:off x="1645833" y="4314333"/>
            <a:ext cx="3629200" cy="1364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1867">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753" name="Google Shape;753;p28"/>
          <p:cNvSpPr txBox="1"/>
          <p:nvPr/>
        </p:nvSpPr>
        <p:spPr>
          <a:xfrm>
            <a:off x="7187876" y="4251863"/>
            <a:ext cx="3053200" cy="937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a:solidFill>
                  <a:schemeClr val="dk2"/>
                </a:solidFill>
                <a:latin typeface="Raleway"/>
                <a:ea typeface="Raleway"/>
                <a:cs typeface="Raleway"/>
                <a:sym typeface="Raleway"/>
              </a:rPr>
              <a:t>CREDITS: This presentation template was created by </a:t>
            </a:r>
            <a:r>
              <a:rPr lang="en" sz="1333" b="1">
                <a:solidFill>
                  <a:schemeClr val="dk2"/>
                </a:solidFill>
                <a:uFill>
                  <a:noFill/>
                </a:uFill>
                <a:latin typeface="Raleway"/>
                <a:ea typeface="Raleway"/>
                <a:cs typeface="Raleway"/>
                <a:sym typeface="Raleway"/>
                <a:hlinkClick r:id="rId2">
                  <a:extLst>
                    <a:ext uri="{A12FA001-AC4F-418D-AE19-62706E023703}">
                      <ahyp:hlinkClr xmlns="" xmlns:ahyp="http://schemas.microsoft.com/office/drawing/2018/hyperlinkcolor" val="tx"/>
                    </a:ext>
                  </a:extLst>
                </a:hlinkClick>
              </a:rPr>
              <a:t>Slidesgo</a:t>
            </a:r>
            <a:r>
              <a:rPr lang="en" sz="1333">
                <a:solidFill>
                  <a:schemeClr val="dk2"/>
                </a:solidFill>
                <a:latin typeface="Raleway"/>
                <a:ea typeface="Raleway"/>
                <a:cs typeface="Raleway"/>
                <a:sym typeface="Raleway"/>
              </a:rPr>
              <a:t>, including icons by </a:t>
            </a:r>
            <a:r>
              <a:rPr lang="en" sz="1333" b="1">
                <a:solidFill>
                  <a:schemeClr val="dk2"/>
                </a:solidFill>
                <a:uFill>
                  <a:noFill/>
                </a:uFill>
                <a:latin typeface="Raleway"/>
                <a:ea typeface="Raleway"/>
                <a:cs typeface="Raleway"/>
                <a:sym typeface="Raleway"/>
                <a:hlinkClick r:id="rId3">
                  <a:extLst>
                    <a:ext uri="{A12FA001-AC4F-418D-AE19-62706E023703}">
                      <ahyp:hlinkClr xmlns="" xmlns:ahyp="http://schemas.microsoft.com/office/drawing/2018/hyperlinkcolor" val="tx"/>
                    </a:ext>
                  </a:extLst>
                </a:hlinkClick>
              </a:rPr>
              <a:t>Flaticon</a:t>
            </a:r>
            <a:r>
              <a:rPr lang="en" sz="1333">
                <a:solidFill>
                  <a:schemeClr val="dk2"/>
                </a:solidFill>
                <a:latin typeface="Raleway"/>
                <a:ea typeface="Raleway"/>
                <a:cs typeface="Raleway"/>
                <a:sym typeface="Raleway"/>
              </a:rPr>
              <a:t>, and infographics &amp; images by </a:t>
            </a:r>
            <a:r>
              <a:rPr lang="en" sz="1333" b="1">
                <a:solidFill>
                  <a:schemeClr val="dk2"/>
                </a:solidFill>
                <a:uFill>
                  <a:noFill/>
                </a:uFill>
                <a:latin typeface="Raleway"/>
                <a:ea typeface="Raleway"/>
                <a:cs typeface="Raleway"/>
                <a:sym typeface="Raleway"/>
                <a:hlinkClick r:id="rId4">
                  <a:extLst>
                    <a:ext uri="{A12FA001-AC4F-418D-AE19-62706E023703}">
                      <ahyp:hlinkClr xmlns="" xmlns:ahyp="http://schemas.microsoft.com/office/drawing/2018/hyperlinkcolor" val="tx"/>
                    </a:ext>
                  </a:extLst>
                </a:hlinkClick>
              </a:rPr>
              <a:t>Freepik</a:t>
            </a:r>
            <a:r>
              <a:rPr lang="en" sz="1333">
                <a:solidFill>
                  <a:schemeClr val="dk2"/>
                </a:solidFill>
                <a:latin typeface="Raleway"/>
                <a:ea typeface="Raleway"/>
                <a:cs typeface="Raleway"/>
                <a:sym typeface="Raleway"/>
              </a:rPr>
              <a:t>.</a:t>
            </a:r>
            <a:endParaRPr sz="1333"/>
          </a:p>
        </p:txBody>
      </p:sp>
      <p:grpSp>
        <p:nvGrpSpPr>
          <p:cNvPr id="754" name="Google Shape;754;p28"/>
          <p:cNvGrpSpPr/>
          <p:nvPr/>
        </p:nvGrpSpPr>
        <p:grpSpPr>
          <a:xfrm rot="9300375">
            <a:off x="1502709" y="5869517"/>
            <a:ext cx="302068" cy="273615"/>
            <a:chOff x="1640475" y="1197075"/>
            <a:chExt cx="55475" cy="50250"/>
          </a:xfrm>
        </p:grpSpPr>
        <p:sp>
          <p:nvSpPr>
            <p:cNvPr id="755" name="Google Shape;75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8" name="Google Shape;758;p28"/>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8"/>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8"/>
          <p:cNvGrpSpPr/>
          <p:nvPr/>
        </p:nvGrpSpPr>
        <p:grpSpPr>
          <a:xfrm rot="2217042">
            <a:off x="9668924" y="6197330"/>
            <a:ext cx="487819" cy="441908"/>
            <a:chOff x="1640475" y="1197075"/>
            <a:chExt cx="55475" cy="50250"/>
          </a:xfrm>
        </p:grpSpPr>
        <p:sp>
          <p:nvSpPr>
            <p:cNvPr id="761" name="Google Shape;761;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4" name="Google Shape;764;p28"/>
          <p:cNvGrpSpPr/>
          <p:nvPr/>
        </p:nvGrpSpPr>
        <p:grpSpPr>
          <a:xfrm rot="-7117196">
            <a:off x="10310776" y="469866"/>
            <a:ext cx="432205" cy="391509"/>
            <a:chOff x="1640475" y="1197075"/>
            <a:chExt cx="55475" cy="50250"/>
          </a:xfrm>
        </p:grpSpPr>
        <p:sp>
          <p:nvSpPr>
            <p:cNvPr id="765" name="Google Shape;76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8" name="Google Shape;768;p28"/>
          <p:cNvGrpSpPr/>
          <p:nvPr/>
        </p:nvGrpSpPr>
        <p:grpSpPr>
          <a:xfrm rot="-7256213">
            <a:off x="573406" y="1302602"/>
            <a:ext cx="300244" cy="355949"/>
            <a:chOff x="1640475" y="1197075"/>
            <a:chExt cx="55475" cy="50250"/>
          </a:xfrm>
        </p:grpSpPr>
        <p:sp>
          <p:nvSpPr>
            <p:cNvPr id="769" name="Google Shape;769;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8"/>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4795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753027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3"/>
        <p:cNvGrpSpPr/>
        <p:nvPr/>
      </p:nvGrpSpPr>
      <p:grpSpPr>
        <a:xfrm>
          <a:off x="0" y="0"/>
          <a:ext cx="0" cy="0"/>
          <a:chOff x="0" y="0"/>
          <a:chExt cx="0" cy="0"/>
        </a:xfrm>
      </p:grpSpPr>
      <p:sp>
        <p:nvSpPr>
          <p:cNvPr id="774" name="Google Shape;774;p29"/>
          <p:cNvSpPr/>
          <p:nvPr/>
        </p:nvSpPr>
        <p:spPr>
          <a:xfrm flipH="1">
            <a:off x="7285113" y="-228666"/>
            <a:ext cx="4954655"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9"/>
          <p:cNvSpPr/>
          <p:nvPr/>
        </p:nvSpPr>
        <p:spPr>
          <a:xfrm flipH="1">
            <a:off x="8413543" y="4453999"/>
            <a:ext cx="4176324"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29"/>
          <p:cNvSpPr/>
          <p:nvPr/>
        </p:nvSpPr>
        <p:spPr>
          <a:xfrm flipH="1">
            <a:off x="-406706" y="4668132"/>
            <a:ext cx="4669340"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29"/>
          <p:cNvSpPr/>
          <p:nvPr/>
        </p:nvSpPr>
        <p:spPr>
          <a:xfrm flipH="1">
            <a:off x="-230622" y="-461966"/>
            <a:ext cx="516995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8" name="Google Shape;778;p29"/>
          <p:cNvGrpSpPr/>
          <p:nvPr/>
        </p:nvGrpSpPr>
        <p:grpSpPr>
          <a:xfrm rot="899994">
            <a:off x="1355296" y="269176"/>
            <a:ext cx="605555"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2" name="Google Shape;782;p29"/>
          <p:cNvGrpSpPr/>
          <p:nvPr/>
        </p:nvGrpSpPr>
        <p:grpSpPr>
          <a:xfrm rot="-765977">
            <a:off x="11002652" y="2028966"/>
            <a:ext cx="372821"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6" name="Google Shape;786;p29"/>
          <p:cNvSpPr/>
          <p:nvPr/>
        </p:nvSpPr>
        <p:spPr>
          <a:xfrm rot="-1686808" flipH="1">
            <a:off x="4259115" y="6095818"/>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29"/>
          <p:cNvSpPr/>
          <p:nvPr/>
        </p:nvSpPr>
        <p:spPr>
          <a:xfrm rot="117" flipH="1">
            <a:off x="10498933" y="200179"/>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8" name="Google Shape;788;p29"/>
          <p:cNvGrpSpPr/>
          <p:nvPr/>
        </p:nvGrpSpPr>
        <p:grpSpPr>
          <a:xfrm rot="-4475517">
            <a:off x="9910323" y="5922909"/>
            <a:ext cx="263693" cy="28508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2" name="Google Shape;792;p29"/>
          <p:cNvSpPr/>
          <p:nvPr/>
        </p:nvSpPr>
        <p:spPr>
          <a:xfrm>
            <a:off x="1188816" y="549598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29"/>
          <p:cNvSpPr/>
          <p:nvPr/>
        </p:nvSpPr>
        <p:spPr>
          <a:xfrm rot="368157">
            <a:off x="11025491" y="5660185"/>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4" name="Google Shape;794;p29"/>
          <p:cNvGrpSpPr/>
          <p:nvPr/>
        </p:nvGrpSpPr>
        <p:grpSpPr>
          <a:xfrm rot="-765935">
            <a:off x="366172" y="4065178"/>
            <a:ext cx="295683"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29944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98"/>
        <p:cNvGrpSpPr/>
        <p:nvPr/>
      </p:nvGrpSpPr>
      <p:grpSpPr>
        <a:xfrm>
          <a:off x="0" y="0"/>
          <a:ext cx="0" cy="0"/>
          <a:chOff x="0" y="0"/>
          <a:chExt cx="0" cy="0"/>
        </a:xfrm>
      </p:grpSpPr>
      <p:sp>
        <p:nvSpPr>
          <p:cNvPr id="799" name="Google Shape;799;p30"/>
          <p:cNvSpPr/>
          <p:nvPr/>
        </p:nvSpPr>
        <p:spPr>
          <a:xfrm>
            <a:off x="-171765" y="5412084"/>
            <a:ext cx="4754840"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9426752" y="-171713"/>
            <a:ext cx="2861256"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594066" y="-388999"/>
            <a:ext cx="6275407"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9650347" y="4042864"/>
            <a:ext cx="3183596"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30"/>
          <p:cNvSpPr/>
          <p:nvPr/>
        </p:nvSpPr>
        <p:spPr>
          <a:xfrm rot="10800000">
            <a:off x="10097977" y="4182405"/>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30"/>
          <p:cNvSpPr/>
          <p:nvPr/>
        </p:nvSpPr>
        <p:spPr>
          <a:xfrm rot="10800000">
            <a:off x="9788710" y="4726639"/>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5" name="Google Shape;805;p30"/>
          <p:cNvSpPr/>
          <p:nvPr/>
        </p:nvSpPr>
        <p:spPr>
          <a:xfrm rot="10800000">
            <a:off x="9363810" y="2853906"/>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30"/>
          <p:cNvSpPr/>
          <p:nvPr/>
        </p:nvSpPr>
        <p:spPr>
          <a:xfrm rot="9893225">
            <a:off x="2369448" y="495825"/>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7" name="Google Shape;807;p30"/>
          <p:cNvGrpSpPr/>
          <p:nvPr/>
        </p:nvGrpSpPr>
        <p:grpSpPr>
          <a:xfrm rot="5400000">
            <a:off x="371780" y="6049007"/>
            <a:ext cx="295696" cy="267845"/>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1" name="Google Shape;811;p30"/>
          <p:cNvSpPr/>
          <p:nvPr/>
        </p:nvSpPr>
        <p:spPr>
          <a:xfrm rot="-834203">
            <a:off x="11395348" y="484581"/>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2" name="Google Shape;812;p30"/>
          <p:cNvGrpSpPr/>
          <p:nvPr/>
        </p:nvGrpSpPr>
        <p:grpSpPr>
          <a:xfrm rot="4654902">
            <a:off x="9684739" y="544391"/>
            <a:ext cx="578189" cy="523765"/>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30"/>
          <p:cNvGrpSpPr/>
          <p:nvPr/>
        </p:nvGrpSpPr>
        <p:grpSpPr>
          <a:xfrm rot="5400000">
            <a:off x="761623" y="1413196"/>
            <a:ext cx="326429" cy="295697"/>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30"/>
          <p:cNvSpPr/>
          <p:nvPr/>
        </p:nvSpPr>
        <p:spPr>
          <a:xfrm rot="6477717">
            <a:off x="11064199" y="6015703"/>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1" name="Google Shape;821;p30"/>
          <p:cNvGrpSpPr/>
          <p:nvPr/>
        </p:nvGrpSpPr>
        <p:grpSpPr>
          <a:xfrm rot="5400000">
            <a:off x="10066781" y="5978563"/>
            <a:ext cx="295696" cy="267845"/>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50158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25"/>
        <p:cNvGrpSpPr/>
        <p:nvPr/>
      </p:nvGrpSpPr>
      <p:grpSpPr>
        <a:xfrm>
          <a:off x="0" y="0"/>
          <a:ext cx="0" cy="0"/>
          <a:chOff x="0" y="0"/>
          <a:chExt cx="0" cy="0"/>
        </a:xfrm>
      </p:grpSpPr>
      <p:sp>
        <p:nvSpPr>
          <p:cNvPr id="826" name="Google Shape;826;p31"/>
          <p:cNvSpPr/>
          <p:nvPr/>
        </p:nvSpPr>
        <p:spPr>
          <a:xfrm flipH="1">
            <a:off x="9300535" y="3731314"/>
            <a:ext cx="3554583"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31"/>
          <p:cNvSpPr/>
          <p:nvPr/>
        </p:nvSpPr>
        <p:spPr>
          <a:xfrm flipH="1">
            <a:off x="-690653" y="5456811"/>
            <a:ext cx="4028628"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31"/>
          <p:cNvSpPr/>
          <p:nvPr/>
        </p:nvSpPr>
        <p:spPr>
          <a:xfrm flipH="1">
            <a:off x="7066029" y="-261913"/>
            <a:ext cx="5573892"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31"/>
          <p:cNvSpPr/>
          <p:nvPr/>
        </p:nvSpPr>
        <p:spPr>
          <a:xfrm flipH="1">
            <a:off x="-724966" y="-561368"/>
            <a:ext cx="4816244"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31"/>
          <p:cNvSpPr/>
          <p:nvPr/>
        </p:nvSpPr>
        <p:spPr>
          <a:xfrm>
            <a:off x="2593767" y="2802867"/>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31"/>
          <p:cNvSpPr/>
          <p:nvPr/>
        </p:nvSpPr>
        <p:spPr>
          <a:xfrm>
            <a:off x="2905234" y="2252567"/>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31"/>
          <p:cNvSpPr/>
          <p:nvPr/>
        </p:nvSpPr>
        <p:spPr>
          <a:xfrm>
            <a:off x="2359967" y="3416334"/>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31"/>
          <p:cNvSpPr/>
          <p:nvPr/>
        </p:nvSpPr>
        <p:spPr>
          <a:xfrm rot="-906775">
            <a:off x="9449117" y="394933"/>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4" name="Google Shape;834;p31"/>
          <p:cNvGrpSpPr/>
          <p:nvPr/>
        </p:nvGrpSpPr>
        <p:grpSpPr>
          <a:xfrm rot="-5400000">
            <a:off x="11528233" y="1336920"/>
            <a:ext cx="295696" cy="267845"/>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8" name="Google Shape;838;p31"/>
          <p:cNvSpPr/>
          <p:nvPr/>
        </p:nvSpPr>
        <p:spPr>
          <a:xfrm rot="9965797">
            <a:off x="-675091" y="5146259"/>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9" name="Google Shape;839;p31"/>
          <p:cNvGrpSpPr/>
          <p:nvPr/>
        </p:nvGrpSpPr>
        <p:grpSpPr>
          <a:xfrm rot="-6145098">
            <a:off x="502116" y="640483"/>
            <a:ext cx="578189" cy="523765"/>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31"/>
          <p:cNvGrpSpPr/>
          <p:nvPr/>
        </p:nvGrpSpPr>
        <p:grpSpPr>
          <a:xfrm rot="-5400000">
            <a:off x="2344590" y="6285813"/>
            <a:ext cx="326429" cy="295697"/>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7" name="Google Shape;847;p31"/>
          <p:cNvSpPr/>
          <p:nvPr/>
        </p:nvSpPr>
        <p:spPr>
          <a:xfrm rot="-308323">
            <a:off x="1579857" y="327181"/>
            <a:ext cx="773556"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8" name="Google Shape;848;p31"/>
          <p:cNvGrpSpPr/>
          <p:nvPr/>
        </p:nvGrpSpPr>
        <p:grpSpPr>
          <a:xfrm rot="-5400000">
            <a:off x="10921965" y="6155063"/>
            <a:ext cx="295696" cy="267845"/>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4454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3952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4"/>
          <p:cNvSpPr/>
          <p:nvPr/>
        </p:nvSpPr>
        <p:spPr>
          <a:xfrm>
            <a:off x="-12127"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 name="Google Shape;36;p4"/>
          <p:cNvGrpSpPr/>
          <p:nvPr/>
        </p:nvGrpSpPr>
        <p:grpSpPr>
          <a:xfrm>
            <a:off x="721580" y="396757"/>
            <a:ext cx="10748821" cy="703954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 name="Google Shape;39;p4"/>
          <p:cNvSpPr txBox="1">
            <a:spLocks noGrp="1"/>
          </p:cNvSpPr>
          <p:nvPr>
            <p:ph type="body" idx="1"/>
          </p:nvPr>
        </p:nvSpPr>
        <p:spPr>
          <a:xfrm>
            <a:off x="1132800" y="1637433"/>
            <a:ext cx="10034800" cy="460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AutoNum type="arabicPeriod"/>
              <a:defRPr sz="1467">
                <a:solidFill>
                  <a:schemeClr val="accent5"/>
                </a:solidFill>
              </a:defRPr>
            </a:lvl1pPr>
            <a:lvl2pPr marL="1219170" lvl="1" indent="-406390">
              <a:spcBef>
                <a:spcPts val="0"/>
              </a:spcBef>
              <a:spcAft>
                <a:spcPts val="0"/>
              </a:spcAft>
              <a:buClr>
                <a:schemeClr val="accent5"/>
              </a:buClr>
              <a:buSzPts val="1200"/>
              <a:buFont typeface="Roboto Condensed Light"/>
              <a:buAutoNum type="alphaLcPeriod"/>
              <a:defRPr>
                <a:solidFill>
                  <a:schemeClr val="accent5"/>
                </a:solidFill>
              </a:defRPr>
            </a:lvl2pPr>
            <a:lvl3pPr marL="1828754" lvl="2" indent="-406390">
              <a:spcBef>
                <a:spcPts val="0"/>
              </a:spcBef>
              <a:spcAft>
                <a:spcPts val="0"/>
              </a:spcAft>
              <a:buClr>
                <a:schemeClr val="accent5"/>
              </a:buClr>
              <a:buSzPts val="1200"/>
              <a:buFont typeface="Roboto Condensed Light"/>
              <a:buAutoNum type="romanLcPeriod"/>
              <a:defRPr>
                <a:solidFill>
                  <a:schemeClr val="accent5"/>
                </a:solidFill>
              </a:defRPr>
            </a:lvl3pPr>
            <a:lvl4pPr marL="2438339" lvl="3" indent="-406390">
              <a:spcBef>
                <a:spcPts val="0"/>
              </a:spcBef>
              <a:spcAft>
                <a:spcPts val="0"/>
              </a:spcAft>
              <a:buClr>
                <a:schemeClr val="accent5"/>
              </a:buClr>
              <a:buSzPts val="1200"/>
              <a:buFont typeface="Roboto Condensed Light"/>
              <a:buAutoNum type="arabicPeriod"/>
              <a:defRPr>
                <a:solidFill>
                  <a:schemeClr val="accent5"/>
                </a:solidFill>
              </a:defRPr>
            </a:lvl4pPr>
            <a:lvl5pPr marL="3047924" lvl="4" indent="-406390">
              <a:spcBef>
                <a:spcPts val="0"/>
              </a:spcBef>
              <a:spcAft>
                <a:spcPts val="0"/>
              </a:spcAft>
              <a:buClr>
                <a:schemeClr val="accent5"/>
              </a:buClr>
              <a:buSzPts val="1200"/>
              <a:buFont typeface="Roboto Condensed Light"/>
              <a:buAutoNum type="alphaLcPeriod"/>
              <a:defRPr>
                <a:solidFill>
                  <a:schemeClr val="accent5"/>
                </a:solidFill>
              </a:defRPr>
            </a:lvl5pPr>
            <a:lvl6pPr marL="3657509" lvl="5" indent="-406390">
              <a:spcBef>
                <a:spcPts val="0"/>
              </a:spcBef>
              <a:spcAft>
                <a:spcPts val="0"/>
              </a:spcAft>
              <a:buClr>
                <a:schemeClr val="accent5"/>
              </a:buClr>
              <a:buSzPts val="1200"/>
              <a:buFont typeface="Roboto Condensed Light"/>
              <a:buAutoNum type="romanLcPeriod"/>
              <a:defRPr>
                <a:solidFill>
                  <a:schemeClr val="accent5"/>
                </a:solidFill>
              </a:defRPr>
            </a:lvl6pPr>
            <a:lvl7pPr marL="4267093" lvl="6" indent="-406390">
              <a:spcBef>
                <a:spcPts val="0"/>
              </a:spcBef>
              <a:spcAft>
                <a:spcPts val="0"/>
              </a:spcAft>
              <a:buClr>
                <a:schemeClr val="accent5"/>
              </a:buClr>
              <a:buSzPts val="1200"/>
              <a:buFont typeface="Roboto Condensed Light"/>
              <a:buAutoNum type="arabicPeriod"/>
              <a:defRPr>
                <a:solidFill>
                  <a:schemeClr val="accent5"/>
                </a:solidFill>
              </a:defRPr>
            </a:lvl7pPr>
            <a:lvl8pPr marL="4876678" lvl="7" indent="-406390">
              <a:spcBef>
                <a:spcPts val="0"/>
              </a:spcBef>
              <a:spcAft>
                <a:spcPts val="0"/>
              </a:spcAft>
              <a:buClr>
                <a:schemeClr val="accent5"/>
              </a:buClr>
              <a:buSzPts val="1200"/>
              <a:buFont typeface="Roboto Condensed Light"/>
              <a:buAutoNum type="alphaLcPeriod"/>
              <a:defRPr>
                <a:solidFill>
                  <a:schemeClr val="accent5"/>
                </a:solidFill>
              </a:defRPr>
            </a:lvl8pPr>
            <a:lvl9pPr marL="5486263" lvl="8" indent="-406390">
              <a:spcBef>
                <a:spcPts val="2133"/>
              </a:spcBef>
              <a:spcAft>
                <a:spcPts val="2133"/>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5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456586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3952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2127"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5"/>
          <p:cNvSpPr/>
          <p:nvPr/>
        </p:nvSpPr>
        <p:spPr>
          <a:xfrm rot="-900299" flipH="1">
            <a:off x="1652381" y="2797414"/>
            <a:ext cx="440807" cy="71470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 name="Google Shape;45;p5"/>
          <p:cNvGrpSpPr/>
          <p:nvPr/>
        </p:nvGrpSpPr>
        <p:grpSpPr>
          <a:xfrm>
            <a:off x="721580" y="396757"/>
            <a:ext cx="10748821" cy="703954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5"/>
          <p:cNvSpPr txBox="1">
            <a:spLocks noGrp="1"/>
          </p:cNvSpPr>
          <p:nvPr>
            <p:ph type="title"/>
          </p:nvPr>
        </p:nvSpPr>
        <p:spPr>
          <a:xfrm>
            <a:off x="2309019" y="737567"/>
            <a:ext cx="7569200" cy="98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5733"/>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2382123" y="4086833"/>
            <a:ext cx="2766800" cy="1346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solidFill>
                  <a:schemeClr val="accent5"/>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50" name="Google Shape;50;p5"/>
          <p:cNvSpPr txBox="1">
            <a:spLocks noGrp="1"/>
          </p:cNvSpPr>
          <p:nvPr>
            <p:ph type="subTitle" idx="2"/>
          </p:nvPr>
        </p:nvSpPr>
        <p:spPr>
          <a:xfrm>
            <a:off x="2139039" y="2811059"/>
            <a:ext cx="3144400" cy="90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
        <p:nvSpPr>
          <p:cNvPr id="51" name="Google Shape;51;p5"/>
          <p:cNvSpPr txBox="1">
            <a:spLocks noGrp="1"/>
          </p:cNvSpPr>
          <p:nvPr>
            <p:ph type="body" idx="3"/>
          </p:nvPr>
        </p:nvSpPr>
        <p:spPr>
          <a:xfrm>
            <a:off x="7043041" y="4086833"/>
            <a:ext cx="2766800" cy="134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solidFill>
                  <a:schemeClr val="accent5"/>
                </a:solidFill>
              </a:defRPr>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2" name="Google Shape;52;p5"/>
          <p:cNvSpPr txBox="1">
            <a:spLocks noGrp="1"/>
          </p:cNvSpPr>
          <p:nvPr>
            <p:ph type="subTitle" idx="4"/>
          </p:nvPr>
        </p:nvSpPr>
        <p:spPr>
          <a:xfrm>
            <a:off x="6854241" y="2811059"/>
            <a:ext cx="3144400" cy="9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3"/>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2254432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6052833" y="-254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 name="Google Shape;56;p6"/>
          <p:cNvGrpSpPr/>
          <p:nvPr/>
        </p:nvGrpSpPr>
        <p:grpSpPr>
          <a:xfrm>
            <a:off x="721597" y="341023"/>
            <a:ext cx="10748821" cy="7039540"/>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74986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7"/>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7"/>
          <p:cNvSpPr/>
          <p:nvPr/>
        </p:nvSpPr>
        <p:spPr>
          <a:xfrm rot="-9570">
            <a:off x="982536" y="45450"/>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7"/>
          <p:cNvSpPr/>
          <p:nvPr/>
        </p:nvSpPr>
        <p:spPr>
          <a:xfrm rot="-9570">
            <a:off x="901109" y="-49879"/>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7"/>
          <p:cNvSpPr txBox="1">
            <a:spLocks noGrp="1"/>
          </p:cNvSpPr>
          <p:nvPr>
            <p:ph type="title"/>
          </p:nvPr>
        </p:nvSpPr>
        <p:spPr>
          <a:xfrm>
            <a:off x="1699952" y="940633"/>
            <a:ext cx="7569200" cy="989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1950700" y="1986800"/>
            <a:ext cx="7039600" cy="3062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Char char="●"/>
              <a:defRPr sz="1600">
                <a:solidFill>
                  <a:schemeClr val="accent5"/>
                </a:solidFill>
              </a:defRPr>
            </a:lvl1pPr>
            <a:lvl2pPr marL="1219170" lvl="1" indent="-406390">
              <a:spcBef>
                <a:spcPts val="0"/>
              </a:spcBef>
              <a:spcAft>
                <a:spcPts val="0"/>
              </a:spcAft>
              <a:buClr>
                <a:schemeClr val="accent5"/>
              </a:buClr>
              <a:buSzPts val="1200"/>
              <a:buChar char="○"/>
              <a:defRPr sz="1600">
                <a:solidFill>
                  <a:schemeClr val="accent5"/>
                </a:solidFill>
              </a:defRPr>
            </a:lvl2pPr>
            <a:lvl3pPr marL="1828754" lvl="2" indent="-406390">
              <a:spcBef>
                <a:spcPts val="0"/>
              </a:spcBef>
              <a:spcAft>
                <a:spcPts val="0"/>
              </a:spcAft>
              <a:buClr>
                <a:schemeClr val="accent5"/>
              </a:buClr>
              <a:buSzPts val="1200"/>
              <a:buChar char="■"/>
              <a:defRPr sz="1600">
                <a:solidFill>
                  <a:schemeClr val="accent5"/>
                </a:solidFill>
              </a:defRPr>
            </a:lvl3pPr>
            <a:lvl4pPr marL="2438339" lvl="3" indent="-406390">
              <a:spcBef>
                <a:spcPts val="0"/>
              </a:spcBef>
              <a:spcAft>
                <a:spcPts val="0"/>
              </a:spcAft>
              <a:buClr>
                <a:schemeClr val="accent5"/>
              </a:buClr>
              <a:buSzPts val="1200"/>
              <a:buChar char="●"/>
              <a:defRPr sz="1600">
                <a:solidFill>
                  <a:schemeClr val="accent5"/>
                </a:solidFill>
              </a:defRPr>
            </a:lvl4pPr>
            <a:lvl5pPr marL="3047924" lvl="4" indent="-406390">
              <a:spcBef>
                <a:spcPts val="0"/>
              </a:spcBef>
              <a:spcAft>
                <a:spcPts val="0"/>
              </a:spcAft>
              <a:buClr>
                <a:schemeClr val="accent5"/>
              </a:buClr>
              <a:buSzPts val="1200"/>
              <a:buChar char="○"/>
              <a:defRPr sz="1600">
                <a:solidFill>
                  <a:schemeClr val="accent5"/>
                </a:solidFill>
              </a:defRPr>
            </a:lvl5pPr>
            <a:lvl6pPr marL="3657509" lvl="5" indent="-406390">
              <a:spcBef>
                <a:spcPts val="0"/>
              </a:spcBef>
              <a:spcAft>
                <a:spcPts val="0"/>
              </a:spcAft>
              <a:buClr>
                <a:schemeClr val="accent5"/>
              </a:buClr>
              <a:buSzPts val="1200"/>
              <a:buChar char="■"/>
              <a:defRPr sz="1600">
                <a:solidFill>
                  <a:schemeClr val="accent5"/>
                </a:solidFill>
              </a:defRPr>
            </a:lvl6pPr>
            <a:lvl7pPr marL="4267093" lvl="6" indent="-406390">
              <a:spcBef>
                <a:spcPts val="0"/>
              </a:spcBef>
              <a:spcAft>
                <a:spcPts val="0"/>
              </a:spcAft>
              <a:buClr>
                <a:schemeClr val="accent5"/>
              </a:buClr>
              <a:buSzPts val="1200"/>
              <a:buChar char="●"/>
              <a:defRPr sz="1600">
                <a:solidFill>
                  <a:schemeClr val="accent5"/>
                </a:solidFill>
              </a:defRPr>
            </a:lvl7pPr>
            <a:lvl8pPr marL="4876678" lvl="7" indent="-406390">
              <a:spcBef>
                <a:spcPts val="0"/>
              </a:spcBef>
              <a:spcAft>
                <a:spcPts val="0"/>
              </a:spcAft>
              <a:buClr>
                <a:schemeClr val="accent5"/>
              </a:buClr>
              <a:buSzPts val="1200"/>
              <a:buChar char="○"/>
              <a:defRPr sz="1600">
                <a:solidFill>
                  <a:schemeClr val="accent5"/>
                </a:solidFill>
              </a:defRPr>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3138869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7"/>
        <p:cNvGrpSpPr/>
        <p:nvPr/>
      </p:nvGrpSpPr>
      <p:grpSpPr>
        <a:xfrm>
          <a:off x="0" y="0"/>
          <a:ext cx="0" cy="0"/>
          <a:chOff x="0" y="0"/>
          <a:chExt cx="0" cy="0"/>
        </a:xfrm>
      </p:grpSpPr>
      <p:sp>
        <p:nvSpPr>
          <p:cNvPr id="68" name="Google Shape;68;p8"/>
          <p:cNvSpPr/>
          <p:nvPr/>
        </p:nvSpPr>
        <p:spPr>
          <a:xfrm>
            <a:off x="-61000" y="0"/>
            <a:ext cx="12314000" cy="6858000"/>
          </a:xfrm>
          <a:prstGeom prst="triangle">
            <a:avLst>
              <a:gd name="adj" fmla="val 50000"/>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8"/>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 name="Google Shape;70;p8"/>
          <p:cNvGrpSpPr/>
          <p:nvPr/>
        </p:nvGrpSpPr>
        <p:grpSpPr>
          <a:xfrm flipH="1">
            <a:off x="421704" y="2847041"/>
            <a:ext cx="5738245" cy="4659872"/>
            <a:chOff x="1430435" y="706208"/>
            <a:chExt cx="7147790" cy="5804524"/>
          </a:xfrm>
        </p:grpSpPr>
        <p:sp>
          <p:nvSpPr>
            <p:cNvPr id="71" name="Google Shape;71;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8"/>
          <p:cNvGrpSpPr/>
          <p:nvPr/>
        </p:nvGrpSpPr>
        <p:grpSpPr>
          <a:xfrm>
            <a:off x="5405471" y="-1163025"/>
            <a:ext cx="5738245" cy="4659872"/>
            <a:chOff x="1430435" y="706208"/>
            <a:chExt cx="7147790" cy="5804524"/>
          </a:xfrm>
        </p:grpSpPr>
        <p:sp>
          <p:nvSpPr>
            <p:cNvPr id="75" name="Google Shape;75;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 name="Google Shape;78;p8"/>
          <p:cNvSpPr/>
          <p:nvPr/>
        </p:nvSpPr>
        <p:spPr>
          <a:xfrm rot="-9571">
            <a:off x="2593382" y="1013049"/>
            <a:ext cx="7069988" cy="4691744"/>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8"/>
          <p:cNvSpPr/>
          <p:nvPr/>
        </p:nvSpPr>
        <p:spPr>
          <a:xfrm rot="-9571">
            <a:off x="2528615" y="937223"/>
            <a:ext cx="7069988" cy="4691744"/>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8"/>
          <p:cNvSpPr txBox="1">
            <a:spLocks noGrp="1"/>
          </p:cNvSpPr>
          <p:nvPr>
            <p:ph type="title"/>
          </p:nvPr>
        </p:nvSpPr>
        <p:spPr>
          <a:xfrm>
            <a:off x="1850800" y="762000"/>
            <a:ext cx="8490400" cy="511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6697286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 name="Google Shape;83;p9"/>
          <p:cNvGrpSpPr/>
          <p:nvPr/>
        </p:nvGrpSpPr>
        <p:grpSpPr>
          <a:xfrm>
            <a:off x="721597" y="341023"/>
            <a:ext cx="10748821" cy="703954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9"/>
          <p:cNvSpPr txBox="1">
            <a:spLocks noGrp="1"/>
          </p:cNvSpPr>
          <p:nvPr>
            <p:ph type="title"/>
          </p:nvPr>
        </p:nvSpPr>
        <p:spPr>
          <a:xfrm>
            <a:off x="2732733"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7" name="Google Shape;87;p9"/>
          <p:cNvSpPr txBox="1">
            <a:spLocks noGrp="1"/>
          </p:cNvSpPr>
          <p:nvPr>
            <p:ph type="subTitle" idx="1"/>
          </p:nvPr>
        </p:nvSpPr>
        <p:spPr>
          <a:xfrm>
            <a:off x="2732733"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800">
                <a:solidFill>
                  <a:schemeClr val="accent5"/>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2284548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10"/>
          <p:cNvSpPr/>
          <p:nvPr/>
        </p:nvSpPr>
        <p:spPr>
          <a:xfrm>
            <a:off x="60532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 name="Google Shape;91;p10"/>
          <p:cNvGrpSpPr/>
          <p:nvPr/>
        </p:nvGrpSpPr>
        <p:grpSpPr>
          <a:xfrm>
            <a:off x="721597" y="341023"/>
            <a:ext cx="10748821" cy="703954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10"/>
          <p:cNvSpPr txBox="1">
            <a:spLocks noGrp="1"/>
          </p:cNvSpPr>
          <p:nvPr>
            <p:ph type="body" idx="1"/>
          </p:nvPr>
        </p:nvSpPr>
        <p:spPr>
          <a:xfrm>
            <a:off x="3327300" y="5323733"/>
            <a:ext cx="7597200" cy="8068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1907674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59" y="292693"/>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468966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11"/>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1"/>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11"/>
          <p:cNvGrpSpPr/>
          <p:nvPr/>
        </p:nvGrpSpPr>
        <p:grpSpPr>
          <a:xfrm>
            <a:off x="5247386" y="-988772"/>
            <a:ext cx="7132541" cy="5792141"/>
            <a:chOff x="1430435" y="706208"/>
            <a:chExt cx="7147790" cy="5804524"/>
          </a:xfrm>
        </p:grpSpPr>
        <p:sp>
          <p:nvSpPr>
            <p:cNvPr id="99" name="Google Shape;99;p1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1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11"/>
          <p:cNvGrpSpPr/>
          <p:nvPr/>
        </p:nvGrpSpPr>
        <p:grpSpPr>
          <a:xfrm flipH="1">
            <a:off x="-480315" y="1957628"/>
            <a:ext cx="7132541" cy="5792141"/>
            <a:chOff x="1430435" y="706208"/>
            <a:chExt cx="7147790" cy="5804524"/>
          </a:xfrm>
        </p:grpSpPr>
        <p:sp>
          <p:nvSpPr>
            <p:cNvPr id="103" name="Google Shape;103;p1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1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11"/>
          <p:cNvGrpSpPr/>
          <p:nvPr/>
        </p:nvGrpSpPr>
        <p:grpSpPr>
          <a:xfrm>
            <a:off x="781402" y="1126133"/>
            <a:ext cx="10629199" cy="4615272"/>
            <a:chOff x="586051" y="844600"/>
            <a:chExt cx="7971899" cy="3461454"/>
          </a:xfrm>
        </p:grpSpPr>
        <p:sp>
          <p:nvSpPr>
            <p:cNvPr id="107" name="Google Shape;107;p11"/>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1"/>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11"/>
          <p:cNvSpPr txBox="1">
            <a:spLocks noGrp="1"/>
          </p:cNvSpPr>
          <p:nvPr>
            <p:ph type="title" hasCustomPrompt="1"/>
          </p:nvPr>
        </p:nvSpPr>
        <p:spPr>
          <a:xfrm>
            <a:off x="2158000" y="1745633"/>
            <a:ext cx="7876000" cy="23608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0" name="Google Shape;110;p11"/>
          <p:cNvSpPr txBox="1">
            <a:spLocks noGrp="1"/>
          </p:cNvSpPr>
          <p:nvPr>
            <p:ph type="subTitle" idx="1"/>
          </p:nvPr>
        </p:nvSpPr>
        <p:spPr>
          <a:xfrm rot="1352">
            <a:off x="2536400" y="4207967"/>
            <a:ext cx="7119200" cy="8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Font typeface="Comfortaa"/>
              <a:buNone/>
              <a:defRPr sz="37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6985603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1124941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13"/>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5" name="Google Shape;115;p13"/>
          <p:cNvGrpSpPr/>
          <p:nvPr/>
        </p:nvGrpSpPr>
        <p:grpSpPr>
          <a:xfrm>
            <a:off x="721597" y="341023"/>
            <a:ext cx="10748821" cy="703954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 name="Google Shape;118;p13"/>
          <p:cNvSpPr txBox="1">
            <a:spLocks noGrp="1"/>
          </p:cNvSpPr>
          <p:nvPr>
            <p:ph type="title"/>
          </p:nvPr>
        </p:nvSpPr>
        <p:spPr>
          <a:xfrm>
            <a:off x="2317948"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2867800" y="2006067"/>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0" name="Google Shape;120;p13"/>
          <p:cNvSpPr txBox="1">
            <a:spLocks noGrp="1"/>
          </p:cNvSpPr>
          <p:nvPr>
            <p:ph type="subTitle" idx="1"/>
          </p:nvPr>
        </p:nvSpPr>
        <p:spPr>
          <a:xfrm>
            <a:off x="1932200" y="2621680"/>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13"/>
          <p:cNvSpPr txBox="1">
            <a:spLocks noGrp="1"/>
          </p:cNvSpPr>
          <p:nvPr>
            <p:ph type="subTitle" idx="3"/>
          </p:nvPr>
        </p:nvSpPr>
        <p:spPr>
          <a:xfrm rot="1593">
            <a:off x="1932200" y="3238095"/>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7743133" y="2011164"/>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3" name="Google Shape;123;p13"/>
          <p:cNvSpPr txBox="1">
            <a:spLocks noGrp="1"/>
          </p:cNvSpPr>
          <p:nvPr>
            <p:ph type="subTitle" idx="5"/>
          </p:nvPr>
        </p:nvSpPr>
        <p:spPr>
          <a:xfrm>
            <a:off x="6807533" y="2626777"/>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4" name="Google Shape;124;p13"/>
          <p:cNvSpPr txBox="1">
            <a:spLocks noGrp="1"/>
          </p:cNvSpPr>
          <p:nvPr>
            <p:ph type="subTitle" idx="6"/>
          </p:nvPr>
        </p:nvSpPr>
        <p:spPr>
          <a:xfrm rot="1593">
            <a:off x="6807533" y="3243191"/>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3026275"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6" name="Google Shape;126;p13"/>
          <p:cNvSpPr txBox="1">
            <a:spLocks noGrp="1"/>
          </p:cNvSpPr>
          <p:nvPr>
            <p:ph type="subTitle" idx="8"/>
          </p:nvPr>
        </p:nvSpPr>
        <p:spPr>
          <a:xfrm>
            <a:off x="2090675"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13"/>
          <p:cNvSpPr txBox="1">
            <a:spLocks noGrp="1"/>
          </p:cNvSpPr>
          <p:nvPr>
            <p:ph type="subTitle" idx="9"/>
          </p:nvPr>
        </p:nvSpPr>
        <p:spPr>
          <a:xfrm rot="1593">
            <a:off x="2090675"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7584541"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9" name="Google Shape;129;p13"/>
          <p:cNvSpPr txBox="1">
            <a:spLocks noGrp="1"/>
          </p:cNvSpPr>
          <p:nvPr>
            <p:ph type="subTitle" idx="14"/>
          </p:nvPr>
        </p:nvSpPr>
        <p:spPr>
          <a:xfrm>
            <a:off x="6648941"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30" name="Google Shape;130;p13"/>
          <p:cNvSpPr txBox="1">
            <a:spLocks noGrp="1"/>
          </p:cNvSpPr>
          <p:nvPr>
            <p:ph type="subTitle" idx="15"/>
          </p:nvPr>
        </p:nvSpPr>
        <p:spPr>
          <a:xfrm rot="1593">
            <a:off x="6648941"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05515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4"/>
          <p:cNvSpPr/>
          <p:nvPr/>
        </p:nvSpPr>
        <p:spPr>
          <a:xfrm>
            <a:off x="-1016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14"/>
          <p:cNvGrpSpPr/>
          <p:nvPr/>
        </p:nvGrpSpPr>
        <p:grpSpPr>
          <a:xfrm>
            <a:off x="721597" y="341023"/>
            <a:ext cx="10748821" cy="703954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14"/>
          <p:cNvSpPr txBox="1">
            <a:spLocks noGrp="1"/>
          </p:cNvSpPr>
          <p:nvPr>
            <p:ph type="title"/>
          </p:nvPr>
        </p:nvSpPr>
        <p:spPr>
          <a:xfrm>
            <a:off x="2311400"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632850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5"/>
          <p:cNvSpPr/>
          <p:nvPr/>
        </p:nvSpPr>
        <p:spPr>
          <a:xfrm>
            <a:off x="60532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1" name="Google Shape;141;p15"/>
          <p:cNvGrpSpPr/>
          <p:nvPr/>
        </p:nvGrpSpPr>
        <p:grpSpPr>
          <a:xfrm>
            <a:off x="721597" y="341023"/>
            <a:ext cx="10748821" cy="703954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 name="Google Shape;144;p15"/>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979227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16700" y="-12600"/>
            <a:ext cx="60604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 name="Google Shape;148;p16"/>
          <p:cNvGrpSpPr/>
          <p:nvPr/>
        </p:nvGrpSpPr>
        <p:grpSpPr>
          <a:xfrm>
            <a:off x="721597" y="341023"/>
            <a:ext cx="10748821" cy="703954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1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59544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2"/>
        <p:cNvGrpSpPr/>
        <p:nvPr/>
      </p:nvGrpSpPr>
      <p:grpSpPr>
        <a:xfrm>
          <a:off x="0" y="0"/>
          <a:ext cx="0" cy="0"/>
          <a:chOff x="0" y="0"/>
          <a:chExt cx="0" cy="0"/>
        </a:xfrm>
      </p:grpSpPr>
      <p:sp>
        <p:nvSpPr>
          <p:cNvPr id="153" name="Google Shape;153;p17"/>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7"/>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 name="Google Shape;155;p17"/>
          <p:cNvGrpSpPr/>
          <p:nvPr/>
        </p:nvGrpSpPr>
        <p:grpSpPr>
          <a:xfrm>
            <a:off x="5247386" y="-988772"/>
            <a:ext cx="7132541" cy="5792141"/>
            <a:chOff x="1430435" y="706208"/>
            <a:chExt cx="7147790" cy="5804524"/>
          </a:xfrm>
        </p:grpSpPr>
        <p:sp>
          <p:nvSpPr>
            <p:cNvPr id="156" name="Google Shape;156;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 name="Google Shape;159;p17"/>
          <p:cNvGrpSpPr/>
          <p:nvPr/>
        </p:nvGrpSpPr>
        <p:grpSpPr>
          <a:xfrm flipH="1">
            <a:off x="-480315" y="1957628"/>
            <a:ext cx="7132541" cy="5792141"/>
            <a:chOff x="1430435" y="706208"/>
            <a:chExt cx="7147790" cy="5804524"/>
          </a:xfrm>
        </p:grpSpPr>
        <p:sp>
          <p:nvSpPr>
            <p:cNvPr id="160" name="Google Shape;160;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 name="Google Shape;163;p17"/>
          <p:cNvGrpSpPr/>
          <p:nvPr/>
        </p:nvGrpSpPr>
        <p:grpSpPr>
          <a:xfrm>
            <a:off x="781402" y="1126133"/>
            <a:ext cx="10629199" cy="4615272"/>
            <a:chOff x="586051" y="844600"/>
            <a:chExt cx="7971899" cy="3461454"/>
          </a:xfrm>
        </p:grpSpPr>
        <p:sp>
          <p:nvSpPr>
            <p:cNvPr id="164" name="Google Shape;164;p17"/>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7"/>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17"/>
          <p:cNvSpPr txBox="1">
            <a:spLocks noGrp="1"/>
          </p:cNvSpPr>
          <p:nvPr>
            <p:ph type="title"/>
          </p:nvPr>
        </p:nvSpPr>
        <p:spPr>
          <a:xfrm>
            <a:off x="3858000" y="2583084"/>
            <a:ext cx="7411200" cy="1121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7" name="Google Shape;167;p17"/>
          <p:cNvSpPr txBox="1">
            <a:spLocks noGrp="1"/>
          </p:cNvSpPr>
          <p:nvPr>
            <p:ph type="title" idx="2" hasCustomPrompt="1"/>
          </p:nvPr>
        </p:nvSpPr>
        <p:spPr>
          <a:xfrm>
            <a:off x="1407067" y="2656667"/>
            <a:ext cx="2220000" cy="147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8533"/>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68" name="Google Shape;168;p17"/>
          <p:cNvSpPr txBox="1">
            <a:spLocks noGrp="1"/>
          </p:cNvSpPr>
          <p:nvPr>
            <p:ph type="subTitle" idx="1"/>
          </p:nvPr>
        </p:nvSpPr>
        <p:spPr>
          <a:xfrm rot="1159">
            <a:off x="3858000" y="3705584"/>
            <a:ext cx="7119200" cy="47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992306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7"/>
        <p:cNvGrpSpPr/>
        <p:nvPr/>
      </p:nvGrpSpPr>
      <p:grpSpPr>
        <a:xfrm>
          <a:off x="0" y="0"/>
          <a:ext cx="0" cy="0"/>
          <a:chOff x="0" y="0"/>
          <a:chExt cx="0" cy="0"/>
        </a:xfrm>
      </p:grpSpPr>
      <p:sp>
        <p:nvSpPr>
          <p:cNvPr id="238" name="Google Shape;238;p2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3"/>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0" name="Google Shape;240;p23"/>
          <p:cNvGrpSpPr/>
          <p:nvPr/>
        </p:nvGrpSpPr>
        <p:grpSpPr>
          <a:xfrm>
            <a:off x="4452036" y="1484567"/>
            <a:ext cx="7940837" cy="6445048"/>
            <a:chOff x="2031957" y="-524742"/>
            <a:chExt cx="7112047" cy="5772374"/>
          </a:xfrm>
        </p:grpSpPr>
        <p:sp>
          <p:nvSpPr>
            <p:cNvPr id="241" name="Google Shape;241;p23"/>
            <p:cNvSpPr/>
            <p:nvPr/>
          </p:nvSpPr>
          <p:spPr>
            <a:xfrm rot="892995" flipH="1">
              <a:off x="2477348" y="2397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3"/>
            <p:cNvSpPr/>
            <p:nvPr/>
          </p:nvSpPr>
          <p:spPr>
            <a:xfrm rot="892995" flipH="1">
              <a:off x="2477352" y="20241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3"/>
            <p:cNvSpPr/>
            <p:nvPr/>
          </p:nvSpPr>
          <p:spPr>
            <a:xfrm rot="900299">
              <a:off x="8130790" y="8349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4" name="Google Shape;244;p23"/>
          <p:cNvSpPr/>
          <p:nvPr/>
        </p:nvSpPr>
        <p:spPr>
          <a:xfrm rot="-9572">
            <a:off x="1492995" y="140455"/>
            <a:ext cx="9291116" cy="616575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23"/>
          <p:cNvSpPr/>
          <p:nvPr/>
        </p:nvSpPr>
        <p:spPr>
          <a:xfrm rot="-9572">
            <a:off x="1407879" y="40807"/>
            <a:ext cx="9291116" cy="616575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6" name="Google Shape;246;p23"/>
          <p:cNvGrpSpPr/>
          <p:nvPr/>
        </p:nvGrpSpPr>
        <p:grpSpPr>
          <a:xfrm rot="2700000">
            <a:off x="9313953" y="46731"/>
            <a:ext cx="1243783" cy="1243783"/>
            <a:chOff x="7898308" y="723458"/>
            <a:chExt cx="932846" cy="932846"/>
          </a:xfrm>
        </p:grpSpPr>
        <p:sp>
          <p:nvSpPr>
            <p:cNvPr id="247" name="Google Shape;247;p23"/>
            <p:cNvSpPr/>
            <p:nvPr/>
          </p:nvSpPr>
          <p:spPr>
            <a:xfrm rot="-8100000">
              <a:off x="7846236" y="1048814"/>
              <a:ext cx="1037025" cy="282169"/>
            </a:xfrm>
            <a:custGeom>
              <a:avLst/>
              <a:gdLst/>
              <a:ahLst/>
              <a:cxnLst/>
              <a:rect l="l" t="t" r="r" b="b"/>
              <a:pathLst>
                <a:path w="39387" h="10717" extrusionOk="0">
                  <a:moveTo>
                    <a:pt x="418" y="1"/>
                  </a:moveTo>
                  <a:cubicBezTo>
                    <a:pt x="156" y="1"/>
                    <a:pt x="1" y="310"/>
                    <a:pt x="167" y="525"/>
                  </a:cubicBezTo>
                  <a:lnTo>
                    <a:pt x="3692" y="5168"/>
                  </a:lnTo>
                  <a:cubicBezTo>
                    <a:pt x="3787" y="5263"/>
                    <a:pt x="3787" y="5430"/>
                    <a:pt x="3692" y="5549"/>
                  </a:cubicBezTo>
                  <a:lnTo>
                    <a:pt x="167" y="10193"/>
                  </a:lnTo>
                  <a:cubicBezTo>
                    <a:pt x="1" y="10407"/>
                    <a:pt x="167" y="10717"/>
                    <a:pt x="441" y="10717"/>
                  </a:cubicBezTo>
                  <a:lnTo>
                    <a:pt x="39053" y="10717"/>
                  </a:lnTo>
                  <a:cubicBezTo>
                    <a:pt x="39232" y="10717"/>
                    <a:pt x="39387" y="10562"/>
                    <a:pt x="39387" y="10383"/>
                  </a:cubicBezTo>
                  <a:lnTo>
                    <a:pt x="39387" y="322"/>
                  </a:lnTo>
                  <a:cubicBezTo>
                    <a:pt x="39387" y="144"/>
                    <a:pt x="39232" y="1"/>
                    <a:pt x="39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3"/>
            <p:cNvSpPr/>
            <p:nvPr/>
          </p:nvSpPr>
          <p:spPr>
            <a:xfrm rot="-8100000">
              <a:off x="7976996" y="733019"/>
              <a:ext cx="143915" cy="282169"/>
            </a:xfrm>
            <a:custGeom>
              <a:avLst/>
              <a:gdLst/>
              <a:ahLst/>
              <a:cxnLst/>
              <a:rect l="l" t="t" r="r" b="b"/>
              <a:pathLst>
                <a:path w="5466" h="10717" extrusionOk="0">
                  <a:moveTo>
                    <a:pt x="1" y="1"/>
                  </a:moveTo>
                  <a:lnTo>
                    <a:pt x="1" y="10717"/>
                  </a:lnTo>
                  <a:lnTo>
                    <a:pt x="5013" y="10717"/>
                  </a:lnTo>
                  <a:cubicBezTo>
                    <a:pt x="5275" y="10717"/>
                    <a:pt x="5466" y="10526"/>
                    <a:pt x="5466" y="10264"/>
                  </a:cubicBezTo>
                  <a:lnTo>
                    <a:pt x="5466" y="441"/>
                  </a:lnTo>
                  <a:cubicBezTo>
                    <a:pt x="5466" y="191"/>
                    <a:pt x="5275" y="1"/>
                    <a:pt x="5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3"/>
            <p:cNvSpPr/>
            <p:nvPr/>
          </p:nvSpPr>
          <p:spPr>
            <a:xfrm rot="-8100000">
              <a:off x="7985994" y="711291"/>
              <a:ext cx="82463" cy="282169"/>
            </a:xfrm>
            <a:custGeom>
              <a:avLst/>
              <a:gdLst/>
              <a:ahLst/>
              <a:cxnLst/>
              <a:rect l="l" t="t" r="r" b="b"/>
              <a:pathLst>
                <a:path w="3132" h="10717" extrusionOk="0">
                  <a:moveTo>
                    <a:pt x="0" y="1"/>
                  </a:moveTo>
                  <a:lnTo>
                    <a:pt x="0" y="10717"/>
                  </a:lnTo>
                  <a:lnTo>
                    <a:pt x="2763" y="10717"/>
                  </a:lnTo>
                  <a:cubicBezTo>
                    <a:pt x="2965" y="10717"/>
                    <a:pt x="3132" y="10550"/>
                    <a:pt x="3132" y="10347"/>
                  </a:cubicBezTo>
                  <a:lnTo>
                    <a:pt x="3132" y="370"/>
                  </a:lnTo>
                  <a:cubicBezTo>
                    <a:pt x="3132" y="168"/>
                    <a:pt x="2965" y="1"/>
                    <a:pt x="2763" y="1"/>
                  </a:cubicBezTo>
                  <a:close/>
                </a:path>
              </a:pathLst>
            </a:custGeom>
            <a:solidFill>
              <a:srgbClr val="9AA6FD">
                <a:alpha val="3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3"/>
            <p:cNvSpPr/>
            <p:nvPr/>
          </p:nvSpPr>
          <p:spPr>
            <a:xfrm rot="-8100000">
              <a:off x="8319977" y="1157874"/>
              <a:ext cx="59583" cy="50447"/>
            </a:xfrm>
            <a:custGeom>
              <a:avLst/>
              <a:gdLst/>
              <a:ahLst/>
              <a:cxnLst/>
              <a:rect l="l" t="t" r="r" b="b"/>
              <a:pathLst>
                <a:path w="2263" h="1916" extrusionOk="0">
                  <a:moveTo>
                    <a:pt x="1692" y="0"/>
                  </a:moveTo>
                  <a:cubicBezTo>
                    <a:pt x="1435" y="0"/>
                    <a:pt x="1164" y="188"/>
                    <a:pt x="1072" y="451"/>
                  </a:cubicBezTo>
                  <a:cubicBezTo>
                    <a:pt x="964" y="213"/>
                    <a:pt x="798" y="94"/>
                    <a:pt x="500" y="94"/>
                  </a:cubicBezTo>
                  <a:cubicBezTo>
                    <a:pt x="179" y="106"/>
                    <a:pt x="0" y="428"/>
                    <a:pt x="48" y="701"/>
                  </a:cubicBezTo>
                  <a:cubicBezTo>
                    <a:pt x="167" y="1237"/>
                    <a:pt x="881" y="1654"/>
                    <a:pt x="1322" y="1916"/>
                  </a:cubicBezTo>
                  <a:lnTo>
                    <a:pt x="1369" y="1904"/>
                  </a:lnTo>
                  <a:cubicBezTo>
                    <a:pt x="1715" y="1606"/>
                    <a:pt x="2262" y="1106"/>
                    <a:pt x="2215" y="594"/>
                  </a:cubicBezTo>
                  <a:cubicBezTo>
                    <a:pt x="2163" y="167"/>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3"/>
            <p:cNvSpPr/>
            <p:nvPr/>
          </p:nvSpPr>
          <p:spPr>
            <a:xfrm rot="-8100000">
              <a:off x="8343960" y="1249202"/>
              <a:ext cx="59583" cy="50394"/>
            </a:xfrm>
            <a:custGeom>
              <a:avLst/>
              <a:gdLst/>
              <a:ahLst/>
              <a:cxnLst/>
              <a:rect l="l" t="t" r="r" b="b"/>
              <a:pathLst>
                <a:path w="2263" h="1914" extrusionOk="0">
                  <a:moveTo>
                    <a:pt x="1689" y="0"/>
                  </a:moveTo>
                  <a:cubicBezTo>
                    <a:pt x="1430" y="0"/>
                    <a:pt x="1158" y="185"/>
                    <a:pt x="1072" y="437"/>
                  </a:cubicBezTo>
                  <a:cubicBezTo>
                    <a:pt x="965" y="199"/>
                    <a:pt x="798" y="80"/>
                    <a:pt x="500" y="80"/>
                  </a:cubicBezTo>
                  <a:cubicBezTo>
                    <a:pt x="179" y="92"/>
                    <a:pt x="0" y="425"/>
                    <a:pt x="48" y="687"/>
                  </a:cubicBezTo>
                  <a:cubicBezTo>
                    <a:pt x="167" y="1223"/>
                    <a:pt x="881" y="1639"/>
                    <a:pt x="1322" y="1913"/>
                  </a:cubicBezTo>
                  <a:lnTo>
                    <a:pt x="1370" y="1901"/>
                  </a:lnTo>
                  <a:cubicBezTo>
                    <a:pt x="1715" y="1604"/>
                    <a:pt x="2263" y="1092"/>
                    <a:pt x="2215" y="592"/>
                  </a:cubicBezTo>
                  <a:cubicBezTo>
                    <a:pt x="2163" y="164"/>
                    <a:pt x="1932" y="0"/>
                    <a:pt x="1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3"/>
            <p:cNvSpPr/>
            <p:nvPr/>
          </p:nvSpPr>
          <p:spPr>
            <a:xfrm rot="-8100000">
              <a:off x="8228713" y="1153323"/>
              <a:ext cx="59267" cy="50473"/>
            </a:xfrm>
            <a:custGeom>
              <a:avLst/>
              <a:gdLst/>
              <a:ahLst/>
              <a:cxnLst/>
              <a:rect l="l" t="t" r="r" b="b"/>
              <a:pathLst>
                <a:path w="2251" h="1917" extrusionOk="0">
                  <a:moveTo>
                    <a:pt x="1689" y="1"/>
                  </a:moveTo>
                  <a:cubicBezTo>
                    <a:pt x="1435" y="1"/>
                    <a:pt x="1163" y="185"/>
                    <a:pt x="1072" y="440"/>
                  </a:cubicBezTo>
                  <a:cubicBezTo>
                    <a:pt x="977" y="202"/>
                    <a:pt x="810" y="83"/>
                    <a:pt x="513" y="83"/>
                  </a:cubicBezTo>
                  <a:cubicBezTo>
                    <a:pt x="179" y="107"/>
                    <a:pt x="1" y="428"/>
                    <a:pt x="48" y="702"/>
                  </a:cubicBezTo>
                  <a:cubicBezTo>
                    <a:pt x="167" y="1238"/>
                    <a:pt x="882" y="1654"/>
                    <a:pt x="1334" y="1916"/>
                  </a:cubicBezTo>
                  <a:lnTo>
                    <a:pt x="1358" y="1916"/>
                  </a:lnTo>
                  <a:cubicBezTo>
                    <a:pt x="1703" y="1619"/>
                    <a:pt x="2251" y="1119"/>
                    <a:pt x="2203" y="607"/>
                  </a:cubicBezTo>
                  <a:cubicBezTo>
                    <a:pt x="2163" y="170"/>
                    <a:pt x="1934"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3"/>
            <p:cNvSpPr/>
            <p:nvPr/>
          </p:nvSpPr>
          <p:spPr>
            <a:xfrm rot="-8100000">
              <a:off x="8305860" y="1056374"/>
              <a:ext cx="59267" cy="51052"/>
            </a:xfrm>
            <a:custGeom>
              <a:avLst/>
              <a:gdLst/>
              <a:ahLst/>
              <a:cxnLst/>
              <a:rect l="l" t="t" r="r" b="b"/>
              <a:pathLst>
                <a:path w="2251" h="1939" extrusionOk="0">
                  <a:moveTo>
                    <a:pt x="1692" y="0"/>
                  </a:moveTo>
                  <a:cubicBezTo>
                    <a:pt x="1437" y="0"/>
                    <a:pt x="1164" y="188"/>
                    <a:pt x="1072" y="450"/>
                  </a:cubicBezTo>
                  <a:cubicBezTo>
                    <a:pt x="965" y="212"/>
                    <a:pt x="810" y="93"/>
                    <a:pt x="513" y="93"/>
                  </a:cubicBezTo>
                  <a:cubicBezTo>
                    <a:pt x="179" y="105"/>
                    <a:pt x="1" y="426"/>
                    <a:pt x="48" y="700"/>
                  </a:cubicBezTo>
                  <a:cubicBezTo>
                    <a:pt x="155" y="1248"/>
                    <a:pt x="870" y="1653"/>
                    <a:pt x="1310" y="1938"/>
                  </a:cubicBezTo>
                  <a:lnTo>
                    <a:pt x="1358" y="1915"/>
                  </a:lnTo>
                  <a:cubicBezTo>
                    <a:pt x="1691" y="1617"/>
                    <a:pt x="2251" y="1117"/>
                    <a:pt x="2203" y="605"/>
                  </a:cubicBezTo>
                  <a:cubicBezTo>
                    <a:pt x="2163"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3"/>
            <p:cNvSpPr/>
            <p:nvPr/>
          </p:nvSpPr>
          <p:spPr>
            <a:xfrm rot="-8100000">
              <a:off x="8425735" y="1167415"/>
              <a:ext cx="59583" cy="50420"/>
            </a:xfrm>
            <a:custGeom>
              <a:avLst/>
              <a:gdLst/>
              <a:ahLst/>
              <a:cxnLst/>
              <a:rect l="l" t="t" r="r" b="b"/>
              <a:pathLst>
                <a:path w="2263" h="1915" extrusionOk="0">
                  <a:moveTo>
                    <a:pt x="1692" y="0"/>
                  </a:moveTo>
                  <a:cubicBezTo>
                    <a:pt x="1432" y="0"/>
                    <a:pt x="1158" y="186"/>
                    <a:pt x="1072" y="438"/>
                  </a:cubicBezTo>
                  <a:cubicBezTo>
                    <a:pt x="965" y="200"/>
                    <a:pt x="798" y="81"/>
                    <a:pt x="500" y="81"/>
                  </a:cubicBezTo>
                  <a:cubicBezTo>
                    <a:pt x="179" y="93"/>
                    <a:pt x="0" y="426"/>
                    <a:pt x="48" y="688"/>
                  </a:cubicBezTo>
                  <a:cubicBezTo>
                    <a:pt x="167" y="1224"/>
                    <a:pt x="881" y="1641"/>
                    <a:pt x="1322" y="1915"/>
                  </a:cubicBezTo>
                  <a:lnTo>
                    <a:pt x="1370" y="1891"/>
                  </a:lnTo>
                  <a:cubicBezTo>
                    <a:pt x="1715" y="1593"/>
                    <a:pt x="2263" y="1093"/>
                    <a:pt x="2215" y="581"/>
                  </a:cubicBezTo>
                  <a:cubicBezTo>
                    <a:pt x="2163" y="162"/>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3"/>
            <p:cNvSpPr/>
            <p:nvPr/>
          </p:nvSpPr>
          <p:spPr>
            <a:xfrm rot="-8100000">
              <a:off x="8532133" y="1360144"/>
              <a:ext cx="59267" cy="50578"/>
            </a:xfrm>
            <a:custGeom>
              <a:avLst/>
              <a:gdLst/>
              <a:ahLst/>
              <a:cxnLst/>
              <a:rect l="l" t="t" r="r" b="b"/>
              <a:pathLst>
                <a:path w="2251" h="1921" extrusionOk="0">
                  <a:moveTo>
                    <a:pt x="1686" y="1"/>
                  </a:moveTo>
                  <a:cubicBezTo>
                    <a:pt x="1432" y="1"/>
                    <a:pt x="1163" y="184"/>
                    <a:pt x="1072" y="444"/>
                  </a:cubicBezTo>
                  <a:cubicBezTo>
                    <a:pt x="965" y="206"/>
                    <a:pt x="810" y="87"/>
                    <a:pt x="513" y="87"/>
                  </a:cubicBezTo>
                  <a:cubicBezTo>
                    <a:pt x="179" y="99"/>
                    <a:pt x="1" y="433"/>
                    <a:pt x="48" y="695"/>
                  </a:cubicBezTo>
                  <a:cubicBezTo>
                    <a:pt x="167" y="1230"/>
                    <a:pt x="882" y="1647"/>
                    <a:pt x="1322" y="1921"/>
                  </a:cubicBezTo>
                  <a:lnTo>
                    <a:pt x="1358" y="1921"/>
                  </a:lnTo>
                  <a:cubicBezTo>
                    <a:pt x="1703" y="1623"/>
                    <a:pt x="2251" y="1111"/>
                    <a:pt x="2203" y="611"/>
                  </a:cubicBezTo>
                  <a:cubicBezTo>
                    <a:pt x="2162" y="172"/>
                    <a:pt x="1931" y="1"/>
                    <a:pt x="1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3"/>
            <p:cNvSpPr/>
            <p:nvPr/>
          </p:nvSpPr>
          <p:spPr>
            <a:xfrm rot="-8100000">
              <a:off x="8445524" y="1360053"/>
              <a:ext cx="59267" cy="51052"/>
            </a:xfrm>
            <a:custGeom>
              <a:avLst/>
              <a:gdLst/>
              <a:ahLst/>
              <a:cxnLst/>
              <a:rect l="l" t="t" r="r" b="b"/>
              <a:pathLst>
                <a:path w="2251" h="1939" extrusionOk="0">
                  <a:moveTo>
                    <a:pt x="1692" y="0"/>
                  </a:moveTo>
                  <a:cubicBezTo>
                    <a:pt x="1436" y="0"/>
                    <a:pt x="1163" y="187"/>
                    <a:pt x="1072" y="450"/>
                  </a:cubicBezTo>
                  <a:cubicBezTo>
                    <a:pt x="965" y="212"/>
                    <a:pt x="810" y="93"/>
                    <a:pt x="512" y="93"/>
                  </a:cubicBezTo>
                  <a:cubicBezTo>
                    <a:pt x="179" y="105"/>
                    <a:pt x="0" y="426"/>
                    <a:pt x="48" y="700"/>
                  </a:cubicBezTo>
                  <a:cubicBezTo>
                    <a:pt x="155" y="1248"/>
                    <a:pt x="869" y="1664"/>
                    <a:pt x="1310" y="1938"/>
                  </a:cubicBezTo>
                  <a:lnTo>
                    <a:pt x="1358" y="1914"/>
                  </a:lnTo>
                  <a:cubicBezTo>
                    <a:pt x="1691" y="1617"/>
                    <a:pt x="2251" y="1117"/>
                    <a:pt x="2203" y="605"/>
                  </a:cubicBezTo>
                  <a:cubicBezTo>
                    <a:pt x="2162" y="169"/>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3"/>
            <p:cNvSpPr/>
            <p:nvPr/>
          </p:nvSpPr>
          <p:spPr>
            <a:xfrm rot="-8100000">
              <a:off x="8512883" y="1466326"/>
              <a:ext cx="59293" cy="50473"/>
            </a:xfrm>
            <a:custGeom>
              <a:avLst/>
              <a:gdLst/>
              <a:ahLst/>
              <a:cxnLst/>
              <a:rect l="l" t="t" r="r" b="b"/>
              <a:pathLst>
                <a:path w="2252" h="1917" extrusionOk="0">
                  <a:moveTo>
                    <a:pt x="1685" y="1"/>
                  </a:moveTo>
                  <a:cubicBezTo>
                    <a:pt x="1432" y="1"/>
                    <a:pt x="1164" y="185"/>
                    <a:pt x="1073" y="440"/>
                  </a:cubicBezTo>
                  <a:cubicBezTo>
                    <a:pt x="965" y="202"/>
                    <a:pt x="799" y="83"/>
                    <a:pt x="501" y="83"/>
                  </a:cubicBezTo>
                  <a:cubicBezTo>
                    <a:pt x="180" y="107"/>
                    <a:pt x="1" y="428"/>
                    <a:pt x="49" y="702"/>
                  </a:cubicBezTo>
                  <a:cubicBezTo>
                    <a:pt x="168" y="1238"/>
                    <a:pt x="882" y="1654"/>
                    <a:pt x="1323" y="1916"/>
                  </a:cubicBezTo>
                  <a:lnTo>
                    <a:pt x="1358" y="1916"/>
                  </a:lnTo>
                  <a:cubicBezTo>
                    <a:pt x="1692" y="1619"/>
                    <a:pt x="2251" y="1119"/>
                    <a:pt x="2204"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3"/>
            <p:cNvSpPr/>
            <p:nvPr/>
          </p:nvSpPr>
          <p:spPr>
            <a:xfrm rot="-8100000">
              <a:off x="8535264" y="1555867"/>
              <a:ext cx="51737" cy="24802"/>
            </a:xfrm>
            <a:custGeom>
              <a:avLst/>
              <a:gdLst/>
              <a:ahLst/>
              <a:cxnLst/>
              <a:rect l="l" t="t" r="r" b="b"/>
              <a:pathLst>
                <a:path w="1965" h="942" extrusionOk="0">
                  <a:moveTo>
                    <a:pt x="0" y="1"/>
                  </a:moveTo>
                  <a:cubicBezTo>
                    <a:pt x="262" y="406"/>
                    <a:pt x="798" y="715"/>
                    <a:pt x="1155" y="942"/>
                  </a:cubicBezTo>
                  <a:lnTo>
                    <a:pt x="1191" y="918"/>
                  </a:lnTo>
                  <a:cubicBezTo>
                    <a:pt x="1453" y="703"/>
                    <a:pt x="1822" y="370"/>
                    <a:pt x="19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3"/>
            <p:cNvSpPr/>
            <p:nvPr/>
          </p:nvSpPr>
          <p:spPr>
            <a:xfrm rot="-8100000">
              <a:off x="8614627" y="1508983"/>
              <a:ext cx="54870" cy="49841"/>
            </a:xfrm>
            <a:custGeom>
              <a:avLst/>
              <a:gdLst/>
              <a:ahLst/>
              <a:cxnLst/>
              <a:rect l="l" t="t" r="r" b="b"/>
              <a:pathLst>
                <a:path w="2084" h="1893" extrusionOk="0">
                  <a:moveTo>
                    <a:pt x="1530" y="1"/>
                  </a:moveTo>
                  <a:cubicBezTo>
                    <a:pt x="1276" y="1"/>
                    <a:pt x="1008" y="184"/>
                    <a:pt x="917" y="440"/>
                  </a:cubicBezTo>
                  <a:cubicBezTo>
                    <a:pt x="810" y="202"/>
                    <a:pt x="643" y="83"/>
                    <a:pt x="346" y="83"/>
                  </a:cubicBezTo>
                  <a:cubicBezTo>
                    <a:pt x="203" y="83"/>
                    <a:pt x="84" y="166"/>
                    <a:pt x="0" y="261"/>
                  </a:cubicBezTo>
                  <a:lnTo>
                    <a:pt x="1239" y="1892"/>
                  </a:lnTo>
                  <a:cubicBezTo>
                    <a:pt x="1584" y="1595"/>
                    <a:pt x="2084" y="1095"/>
                    <a:pt x="2048" y="607"/>
                  </a:cubicBezTo>
                  <a:cubicBezTo>
                    <a:pt x="2002" y="170"/>
                    <a:pt x="1772" y="1"/>
                    <a:pt x="15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3"/>
            <p:cNvSpPr/>
            <p:nvPr/>
          </p:nvSpPr>
          <p:spPr>
            <a:xfrm rot="-8100000">
              <a:off x="8623240" y="1393739"/>
              <a:ext cx="59583" cy="50420"/>
            </a:xfrm>
            <a:custGeom>
              <a:avLst/>
              <a:gdLst/>
              <a:ahLst/>
              <a:cxnLst/>
              <a:rect l="l" t="t" r="r" b="b"/>
              <a:pathLst>
                <a:path w="2263" h="1915" extrusionOk="0">
                  <a:moveTo>
                    <a:pt x="1687" y="0"/>
                  </a:moveTo>
                  <a:cubicBezTo>
                    <a:pt x="1426" y="0"/>
                    <a:pt x="1152" y="186"/>
                    <a:pt x="1072" y="438"/>
                  </a:cubicBezTo>
                  <a:cubicBezTo>
                    <a:pt x="964" y="200"/>
                    <a:pt x="798" y="81"/>
                    <a:pt x="500" y="81"/>
                  </a:cubicBezTo>
                  <a:cubicBezTo>
                    <a:pt x="179" y="93"/>
                    <a:pt x="0" y="426"/>
                    <a:pt x="36" y="688"/>
                  </a:cubicBezTo>
                  <a:cubicBezTo>
                    <a:pt x="155" y="1224"/>
                    <a:pt x="869" y="1641"/>
                    <a:pt x="1322" y="1915"/>
                  </a:cubicBezTo>
                  <a:lnTo>
                    <a:pt x="1369" y="1891"/>
                  </a:lnTo>
                  <a:cubicBezTo>
                    <a:pt x="1703" y="1593"/>
                    <a:pt x="2262" y="1093"/>
                    <a:pt x="2215" y="581"/>
                  </a:cubicBezTo>
                  <a:cubicBezTo>
                    <a:pt x="2163" y="162"/>
                    <a:pt x="1931" y="0"/>
                    <a:pt x="1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3"/>
            <p:cNvSpPr/>
            <p:nvPr/>
          </p:nvSpPr>
          <p:spPr>
            <a:xfrm rot="-8100000">
              <a:off x="8716812" y="1433334"/>
              <a:ext cx="48920" cy="51052"/>
            </a:xfrm>
            <a:custGeom>
              <a:avLst/>
              <a:gdLst/>
              <a:ahLst/>
              <a:cxnLst/>
              <a:rect l="l" t="t" r="r" b="b"/>
              <a:pathLst>
                <a:path w="1858" h="1939" extrusionOk="0">
                  <a:moveTo>
                    <a:pt x="1307" y="0"/>
                  </a:moveTo>
                  <a:cubicBezTo>
                    <a:pt x="1053" y="0"/>
                    <a:pt x="783" y="188"/>
                    <a:pt x="691" y="450"/>
                  </a:cubicBezTo>
                  <a:cubicBezTo>
                    <a:pt x="667" y="426"/>
                    <a:pt x="667" y="414"/>
                    <a:pt x="655" y="402"/>
                  </a:cubicBezTo>
                  <a:lnTo>
                    <a:pt x="1" y="1260"/>
                  </a:lnTo>
                  <a:cubicBezTo>
                    <a:pt x="286" y="1534"/>
                    <a:pt x="655" y="1760"/>
                    <a:pt x="929" y="1938"/>
                  </a:cubicBezTo>
                  <a:lnTo>
                    <a:pt x="965" y="1915"/>
                  </a:lnTo>
                  <a:cubicBezTo>
                    <a:pt x="1310" y="1617"/>
                    <a:pt x="1858" y="1117"/>
                    <a:pt x="1822" y="605"/>
                  </a:cubicBezTo>
                  <a:cubicBezTo>
                    <a:pt x="1776" y="170"/>
                    <a:pt x="1548" y="0"/>
                    <a:pt x="1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3"/>
            <p:cNvSpPr/>
            <p:nvPr/>
          </p:nvSpPr>
          <p:spPr>
            <a:xfrm rot="-8100000">
              <a:off x="8686165" y="1349126"/>
              <a:ext cx="58951" cy="35729"/>
            </a:xfrm>
            <a:custGeom>
              <a:avLst/>
              <a:gdLst/>
              <a:ahLst/>
              <a:cxnLst/>
              <a:rect l="l" t="t" r="r" b="b"/>
              <a:pathLst>
                <a:path w="2239" h="1357" extrusionOk="0">
                  <a:moveTo>
                    <a:pt x="1689" y="1"/>
                  </a:moveTo>
                  <a:cubicBezTo>
                    <a:pt x="1434" y="1"/>
                    <a:pt x="1163" y="185"/>
                    <a:pt x="1072" y="440"/>
                  </a:cubicBezTo>
                  <a:cubicBezTo>
                    <a:pt x="965" y="202"/>
                    <a:pt x="810" y="83"/>
                    <a:pt x="512" y="83"/>
                  </a:cubicBezTo>
                  <a:cubicBezTo>
                    <a:pt x="179" y="106"/>
                    <a:pt x="0" y="428"/>
                    <a:pt x="48" y="702"/>
                  </a:cubicBezTo>
                  <a:cubicBezTo>
                    <a:pt x="107" y="952"/>
                    <a:pt x="286" y="1154"/>
                    <a:pt x="512" y="1357"/>
                  </a:cubicBezTo>
                  <a:lnTo>
                    <a:pt x="1917" y="1357"/>
                  </a:lnTo>
                  <a:cubicBezTo>
                    <a:pt x="2096" y="1130"/>
                    <a:pt x="2239"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3"/>
            <p:cNvSpPr/>
            <p:nvPr/>
          </p:nvSpPr>
          <p:spPr>
            <a:xfrm rot="-8100000">
              <a:off x="8599637" y="1283173"/>
              <a:ext cx="59267" cy="50894"/>
            </a:xfrm>
            <a:custGeom>
              <a:avLst/>
              <a:gdLst/>
              <a:ahLst/>
              <a:cxnLst/>
              <a:rect l="l" t="t" r="r" b="b"/>
              <a:pathLst>
                <a:path w="2251" h="1933" extrusionOk="0">
                  <a:moveTo>
                    <a:pt x="1686" y="0"/>
                  </a:moveTo>
                  <a:cubicBezTo>
                    <a:pt x="1432" y="0"/>
                    <a:pt x="1163" y="184"/>
                    <a:pt x="1072" y="444"/>
                  </a:cubicBezTo>
                  <a:cubicBezTo>
                    <a:pt x="965" y="206"/>
                    <a:pt x="810" y="87"/>
                    <a:pt x="513" y="87"/>
                  </a:cubicBezTo>
                  <a:cubicBezTo>
                    <a:pt x="179" y="99"/>
                    <a:pt x="1" y="432"/>
                    <a:pt x="48" y="694"/>
                  </a:cubicBezTo>
                  <a:cubicBezTo>
                    <a:pt x="155" y="1242"/>
                    <a:pt x="870" y="1658"/>
                    <a:pt x="1310" y="1932"/>
                  </a:cubicBezTo>
                  <a:lnTo>
                    <a:pt x="1358" y="1920"/>
                  </a:lnTo>
                  <a:cubicBezTo>
                    <a:pt x="1703" y="1623"/>
                    <a:pt x="2251" y="1111"/>
                    <a:pt x="2203" y="611"/>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3"/>
            <p:cNvSpPr/>
            <p:nvPr/>
          </p:nvSpPr>
          <p:spPr>
            <a:xfrm rot="-8100000">
              <a:off x="8513120" y="1263635"/>
              <a:ext cx="59267" cy="51052"/>
            </a:xfrm>
            <a:custGeom>
              <a:avLst/>
              <a:gdLst/>
              <a:ahLst/>
              <a:cxnLst/>
              <a:rect l="l" t="t" r="r" b="b"/>
              <a:pathLst>
                <a:path w="2251" h="1939" extrusionOk="0">
                  <a:moveTo>
                    <a:pt x="1692" y="0"/>
                  </a:moveTo>
                  <a:cubicBezTo>
                    <a:pt x="1436" y="0"/>
                    <a:pt x="1163" y="188"/>
                    <a:pt x="1072" y="450"/>
                  </a:cubicBezTo>
                  <a:cubicBezTo>
                    <a:pt x="965" y="212"/>
                    <a:pt x="810" y="93"/>
                    <a:pt x="512" y="93"/>
                  </a:cubicBezTo>
                  <a:cubicBezTo>
                    <a:pt x="179" y="105"/>
                    <a:pt x="0" y="426"/>
                    <a:pt x="48" y="700"/>
                  </a:cubicBezTo>
                  <a:cubicBezTo>
                    <a:pt x="167" y="1248"/>
                    <a:pt x="881" y="1653"/>
                    <a:pt x="1310" y="1938"/>
                  </a:cubicBezTo>
                  <a:lnTo>
                    <a:pt x="1358" y="1915"/>
                  </a:lnTo>
                  <a:cubicBezTo>
                    <a:pt x="1691" y="1617"/>
                    <a:pt x="2251" y="1117"/>
                    <a:pt x="2203" y="605"/>
                  </a:cubicBezTo>
                  <a:cubicBezTo>
                    <a:pt x="2162"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3"/>
            <p:cNvSpPr/>
            <p:nvPr/>
          </p:nvSpPr>
          <p:spPr>
            <a:xfrm rot="-8100000">
              <a:off x="8293800" y="957743"/>
              <a:ext cx="58951" cy="42627"/>
            </a:xfrm>
            <a:custGeom>
              <a:avLst/>
              <a:gdLst/>
              <a:ahLst/>
              <a:cxnLst/>
              <a:rect l="l" t="t" r="r" b="b"/>
              <a:pathLst>
                <a:path w="2239" h="1619" extrusionOk="0">
                  <a:moveTo>
                    <a:pt x="1689" y="1"/>
                  </a:moveTo>
                  <a:cubicBezTo>
                    <a:pt x="1434" y="1"/>
                    <a:pt x="1163" y="184"/>
                    <a:pt x="1072" y="440"/>
                  </a:cubicBezTo>
                  <a:cubicBezTo>
                    <a:pt x="965" y="202"/>
                    <a:pt x="810" y="83"/>
                    <a:pt x="512" y="83"/>
                  </a:cubicBezTo>
                  <a:cubicBezTo>
                    <a:pt x="179" y="95"/>
                    <a:pt x="0" y="428"/>
                    <a:pt x="48" y="690"/>
                  </a:cubicBezTo>
                  <a:cubicBezTo>
                    <a:pt x="119" y="1071"/>
                    <a:pt x="476" y="1369"/>
                    <a:pt x="834" y="1619"/>
                  </a:cubicBezTo>
                  <a:lnTo>
                    <a:pt x="1679" y="1619"/>
                  </a:lnTo>
                  <a:cubicBezTo>
                    <a:pt x="1965" y="1333"/>
                    <a:pt x="2239" y="964"/>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3"/>
            <p:cNvSpPr/>
            <p:nvPr/>
          </p:nvSpPr>
          <p:spPr>
            <a:xfrm rot="-8100000">
              <a:off x="8213825" y="965257"/>
              <a:ext cx="59609" cy="50341"/>
            </a:xfrm>
            <a:custGeom>
              <a:avLst/>
              <a:gdLst/>
              <a:ahLst/>
              <a:cxnLst/>
              <a:rect l="l" t="t" r="r" b="b"/>
              <a:pathLst>
                <a:path w="2264" h="1912" extrusionOk="0">
                  <a:moveTo>
                    <a:pt x="1688" y="0"/>
                  </a:moveTo>
                  <a:cubicBezTo>
                    <a:pt x="1427" y="0"/>
                    <a:pt x="1152" y="189"/>
                    <a:pt x="1072" y="447"/>
                  </a:cubicBezTo>
                  <a:cubicBezTo>
                    <a:pt x="965" y="209"/>
                    <a:pt x="799" y="90"/>
                    <a:pt x="501" y="90"/>
                  </a:cubicBezTo>
                  <a:cubicBezTo>
                    <a:pt x="179" y="102"/>
                    <a:pt x="1" y="423"/>
                    <a:pt x="37" y="697"/>
                  </a:cubicBezTo>
                  <a:cubicBezTo>
                    <a:pt x="156" y="1233"/>
                    <a:pt x="870" y="1650"/>
                    <a:pt x="1322" y="1912"/>
                  </a:cubicBezTo>
                  <a:lnTo>
                    <a:pt x="1370" y="1900"/>
                  </a:lnTo>
                  <a:cubicBezTo>
                    <a:pt x="1703" y="1602"/>
                    <a:pt x="2263" y="1102"/>
                    <a:pt x="2215" y="590"/>
                  </a:cubicBezTo>
                  <a:cubicBezTo>
                    <a:pt x="2164" y="165"/>
                    <a:pt x="1931" y="0"/>
                    <a:pt x="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3"/>
            <p:cNvSpPr/>
            <p:nvPr/>
          </p:nvSpPr>
          <p:spPr>
            <a:xfrm rot="-8100000">
              <a:off x="8113185" y="1027615"/>
              <a:ext cx="59267" cy="50578"/>
            </a:xfrm>
            <a:custGeom>
              <a:avLst/>
              <a:gdLst/>
              <a:ahLst/>
              <a:cxnLst/>
              <a:rect l="l" t="t" r="r" b="b"/>
              <a:pathLst>
                <a:path w="2251" h="1921" extrusionOk="0">
                  <a:moveTo>
                    <a:pt x="1686" y="0"/>
                  </a:moveTo>
                  <a:cubicBezTo>
                    <a:pt x="1432" y="0"/>
                    <a:pt x="1163" y="183"/>
                    <a:pt x="1072" y="444"/>
                  </a:cubicBezTo>
                  <a:cubicBezTo>
                    <a:pt x="965" y="206"/>
                    <a:pt x="810" y="87"/>
                    <a:pt x="513" y="87"/>
                  </a:cubicBezTo>
                  <a:cubicBezTo>
                    <a:pt x="179" y="98"/>
                    <a:pt x="1" y="432"/>
                    <a:pt x="48" y="694"/>
                  </a:cubicBezTo>
                  <a:cubicBezTo>
                    <a:pt x="167" y="1230"/>
                    <a:pt x="882" y="1646"/>
                    <a:pt x="1322" y="1920"/>
                  </a:cubicBezTo>
                  <a:lnTo>
                    <a:pt x="1358" y="1920"/>
                  </a:lnTo>
                  <a:cubicBezTo>
                    <a:pt x="1691" y="1622"/>
                    <a:pt x="2251" y="1111"/>
                    <a:pt x="2203" y="610"/>
                  </a:cubicBezTo>
                  <a:cubicBezTo>
                    <a:pt x="2162" y="172"/>
                    <a:pt x="1932"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3"/>
            <p:cNvSpPr/>
            <p:nvPr/>
          </p:nvSpPr>
          <p:spPr>
            <a:xfrm rot="-8100000">
              <a:off x="8117975" y="936269"/>
              <a:ext cx="59267" cy="50763"/>
            </a:xfrm>
            <a:custGeom>
              <a:avLst/>
              <a:gdLst/>
              <a:ahLst/>
              <a:cxnLst/>
              <a:rect l="l" t="t" r="r" b="b"/>
              <a:pathLst>
                <a:path w="2251" h="1928" extrusionOk="0">
                  <a:moveTo>
                    <a:pt x="1689" y="0"/>
                  </a:moveTo>
                  <a:cubicBezTo>
                    <a:pt x="1434" y="0"/>
                    <a:pt x="1163" y="184"/>
                    <a:pt x="1072" y="440"/>
                  </a:cubicBezTo>
                  <a:cubicBezTo>
                    <a:pt x="965" y="201"/>
                    <a:pt x="810" y="82"/>
                    <a:pt x="512" y="82"/>
                  </a:cubicBezTo>
                  <a:cubicBezTo>
                    <a:pt x="179" y="94"/>
                    <a:pt x="0" y="428"/>
                    <a:pt x="48" y="690"/>
                  </a:cubicBezTo>
                  <a:cubicBezTo>
                    <a:pt x="155" y="1249"/>
                    <a:pt x="870" y="1666"/>
                    <a:pt x="1310" y="1928"/>
                  </a:cubicBezTo>
                  <a:lnTo>
                    <a:pt x="1358" y="1916"/>
                  </a:lnTo>
                  <a:cubicBezTo>
                    <a:pt x="1703" y="1618"/>
                    <a:pt x="2251" y="1106"/>
                    <a:pt x="2203" y="606"/>
                  </a:cubicBezTo>
                  <a:cubicBezTo>
                    <a:pt x="2162" y="169"/>
                    <a:pt x="1933" y="0"/>
                    <a:pt x="1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3"/>
            <p:cNvSpPr/>
            <p:nvPr/>
          </p:nvSpPr>
          <p:spPr>
            <a:xfrm rot="-8100000">
              <a:off x="8190086" y="855572"/>
              <a:ext cx="59267" cy="49314"/>
            </a:xfrm>
            <a:custGeom>
              <a:avLst/>
              <a:gdLst/>
              <a:ahLst/>
              <a:cxnLst/>
              <a:rect l="l" t="t" r="r" b="b"/>
              <a:pathLst>
                <a:path w="2251" h="1873" extrusionOk="0">
                  <a:moveTo>
                    <a:pt x="1686" y="0"/>
                  </a:moveTo>
                  <a:cubicBezTo>
                    <a:pt x="1432" y="0"/>
                    <a:pt x="1163" y="183"/>
                    <a:pt x="1072" y="444"/>
                  </a:cubicBezTo>
                  <a:cubicBezTo>
                    <a:pt x="965" y="206"/>
                    <a:pt x="810" y="87"/>
                    <a:pt x="512" y="87"/>
                  </a:cubicBezTo>
                  <a:cubicBezTo>
                    <a:pt x="179" y="99"/>
                    <a:pt x="0" y="432"/>
                    <a:pt x="48" y="694"/>
                  </a:cubicBezTo>
                  <a:cubicBezTo>
                    <a:pt x="155" y="1206"/>
                    <a:pt x="798" y="1599"/>
                    <a:pt x="1239" y="1873"/>
                  </a:cubicBezTo>
                  <a:lnTo>
                    <a:pt x="1405" y="1873"/>
                  </a:lnTo>
                  <a:cubicBezTo>
                    <a:pt x="1763" y="1575"/>
                    <a:pt x="2251" y="1087"/>
                    <a:pt x="2203" y="610"/>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rot="-8100000">
              <a:off x="8021194" y="1029416"/>
              <a:ext cx="58635" cy="38256"/>
            </a:xfrm>
            <a:custGeom>
              <a:avLst/>
              <a:gdLst/>
              <a:ahLst/>
              <a:cxnLst/>
              <a:rect l="l" t="t" r="r" b="b"/>
              <a:pathLst>
                <a:path w="2227" h="1453" extrusionOk="0">
                  <a:moveTo>
                    <a:pt x="48" y="0"/>
                  </a:moveTo>
                  <a:cubicBezTo>
                    <a:pt x="0" y="83"/>
                    <a:pt x="0" y="155"/>
                    <a:pt x="12" y="238"/>
                  </a:cubicBezTo>
                  <a:cubicBezTo>
                    <a:pt x="131" y="774"/>
                    <a:pt x="846" y="1191"/>
                    <a:pt x="1298" y="1453"/>
                  </a:cubicBezTo>
                  <a:lnTo>
                    <a:pt x="1334" y="1441"/>
                  </a:lnTo>
                  <a:cubicBezTo>
                    <a:pt x="1679" y="1143"/>
                    <a:pt x="2227" y="631"/>
                    <a:pt x="2191" y="131"/>
                  </a:cubicBezTo>
                  <a:cubicBezTo>
                    <a:pt x="2191" y="83"/>
                    <a:pt x="2167" y="36"/>
                    <a:pt x="2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rot="-8100000">
              <a:off x="8246853" y="1261928"/>
              <a:ext cx="56450" cy="31674"/>
            </a:xfrm>
            <a:custGeom>
              <a:avLst/>
              <a:gdLst/>
              <a:ahLst/>
              <a:cxnLst/>
              <a:rect l="l" t="t" r="r" b="b"/>
              <a:pathLst>
                <a:path w="2144" h="1203" extrusionOk="0">
                  <a:moveTo>
                    <a:pt x="1" y="0"/>
                  </a:moveTo>
                  <a:cubicBezTo>
                    <a:pt x="144" y="536"/>
                    <a:pt x="834" y="929"/>
                    <a:pt x="1263" y="1203"/>
                  </a:cubicBezTo>
                  <a:lnTo>
                    <a:pt x="1310" y="1191"/>
                  </a:lnTo>
                  <a:cubicBezTo>
                    <a:pt x="1620" y="917"/>
                    <a:pt x="2096" y="476"/>
                    <a:pt x="2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rot="-8100000">
              <a:off x="8406851" y="1069812"/>
              <a:ext cx="58951" cy="35729"/>
            </a:xfrm>
            <a:custGeom>
              <a:avLst/>
              <a:gdLst/>
              <a:ahLst/>
              <a:cxnLst/>
              <a:rect l="l" t="t" r="r" b="b"/>
              <a:pathLst>
                <a:path w="2239" h="1357" extrusionOk="0">
                  <a:moveTo>
                    <a:pt x="1689" y="1"/>
                  </a:moveTo>
                  <a:cubicBezTo>
                    <a:pt x="1434" y="1"/>
                    <a:pt x="1163" y="185"/>
                    <a:pt x="1072" y="440"/>
                  </a:cubicBezTo>
                  <a:cubicBezTo>
                    <a:pt x="964" y="202"/>
                    <a:pt x="810" y="83"/>
                    <a:pt x="512" y="83"/>
                  </a:cubicBezTo>
                  <a:cubicBezTo>
                    <a:pt x="179" y="106"/>
                    <a:pt x="0" y="428"/>
                    <a:pt x="48" y="702"/>
                  </a:cubicBezTo>
                  <a:cubicBezTo>
                    <a:pt x="107" y="952"/>
                    <a:pt x="286" y="1154"/>
                    <a:pt x="512" y="1357"/>
                  </a:cubicBezTo>
                  <a:lnTo>
                    <a:pt x="1917" y="1357"/>
                  </a:lnTo>
                  <a:cubicBezTo>
                    <a:pt x="2096" y="1130"/>
                    <a:pt x="2238"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rot="-8100000">
              <a:off x="8436021" y="1263664"/>
              <a:ext cx="59293" cy="50894"/>
            </a:xfrm>
            <a:custGeom>
              <a:avLst/>
              <a:gdLst/>
              <a:ahLst/>
              <a:cxnLst/>
              <a:rect l="l" t="t" r="r" b="b"/>
              <a:pathLst>
                <a:path w="2252" h="1933" extrusionOk="0">
                  <a:moveTo>
                    <a:pt x="1682" y="1"/>
                  </a:moveTo>
                  <a:cubicBezTo>
                    <a:pt x="1430" y="1"/>
                    <a:pt x="1163" y="184"/>
                    <a:pt x="1072" y="444"/>
                  </a:cubicBezTo>
                  <a:cubicBezTo>
                    <a:pt x="965" y="206"/>
                    <a:pt x="799" y="87"/>
                    <a:pt x="501" y="87"/>
                  </a:cubicBezTo>
                  <a:cubicBezTo>
                    <a:pt x="180" y="99"/>
                    <a:pt x="1" y="433"/>
                    <a:pt x="49" y="695"/>
                  </a:cubicBezTo>
                  <a:cubicBezTo>
                    <a:pt x="168" y="1230"/>
                    <a:pt x="882" y="1647"/>
                    <a:pt x="1311" y="1933"/>
                  </a:cubicBezTo>
                  <a:lnTo>
                    <a:pt x="1358" y="1921"/>
                  </a:lnTo>
                  <a:cubicBezTo>
                    <a:pt x="1692" y="1623"/>
                    <a:pt x="2251" y="1111"/>
                    <a:pt x="2204" y="611"/>
                  </a:cubicBezTo>
                  <a:cubicBezTo>
                    <a:pt x="2157" y="172"/>
                    <a:pt x="1926" y="1"/>
                    <a:pt x="1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rot="-8100000">
              <a:off x="8199237" y="1066330"/>
              <a:ext cx="59583" cy="50289"/>
            </a:xfrm>
            <a:custGeom>
              <a:avLst/>
              <a:gdLst/>
              <a:ahLst/>
              <a:cxnLst/>
              <a:rect l="l" t="t" r="r" b="b"/>
              <a:pathLst>
                <a:path w="2263" h="1910" extrusionOk="0">
                  <a:moveTo>
                    <a:pt x="1681" y="1"/>
                  </a:moveTo>
                  <a:cubicBezTo>
                    <a:pt x="1422" y="1"/>
                    <a:pt x="1151" y="182"/>
                    <a:pt x="1072" y="433"/>
                  </a:cubicBezTo>
                  <a:cubicBezTo>
                    <a:pt x="965" y="195"/>
                    <a:pt x="798" y="76"/>
                    <a:pt x="500" y="76"/>
                  </a:cubicBezTo>
                  <a:cubicBezTo>
                    <a:pt x="179" y="99"/>
                    <a:pt x="0" y="421"/>
                    <a:pt x="36" y="695"/>
                  </a:cubicBezTo>
                  <a:cubicBezTo>
                    <a:pt x="155" y="1230"/>
                    <a:pt x="869" y="1647"/>
                    <a:pt x="1322" y="1909"/>
                  </a:cubicBezTo>
                  <a:lnTo>
                    <a:pt x="1369" y="1897"/>
                  </a:lnTo>
                  <a:cubicBezTo>
                    <a:pt x="1703" y="1600"/>
                    <a:pt x="2262" y="1088"/>
                    <a:pt x="2215" y="588"/>
                  </a:cubicBezTo>
                  <a:cubicBezTo>
                    <a:pt x="2163" y="164"/>
                    <a:pt x="1927" y="1"/>
                    <a:pt x="1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rot="-8100000">
              <a:off x="8510636" y="1174433"/>
              <a:ext cx="58661" cy="42627"/>
            </a:xfrm>
            <a:custGeom>
              <a:avLst/>
              <a:gdLst/>
              <a:ahLst/>
              <a:cxnLst/>
              <a:rect l="l" t="t" r="r" b="b"/>
              <a:pathLst>
                <a:path w="2228" h="1619" extrusionOk="0">
                  <a:moveTo>
                    <a:pt x="1685" y="1"/>
                  </a:moveTo>
                  <a:cubicBezTo>
                    <a:pt x="1432" y="1"/>
                    <a:pt x="1164" y="184"/>
                    <a:pt x="1072" y="440"/>
                  </a:cubicBezTo>
                  <a:cubicBezTo>
                    <a:pt x="965" y="202"/>
                    <a:pt x="799" y="83"/>
                    <a:pt x="501" y="83"/>
                  </a:cubicBezTo>
                  <a:cubicBezTo>
                    <a:pt x="179" y="95"/>
                    <a:pt x="1" y="428"/>
                    <a:pt x="37" y="690"/>
                  </a:cubicBezTo>
                  <a:cubicBezTo>
                    <a:pt x="120" y="1071"/>
                    <a:pt x="477" y="1369"/>
                    <a:pt x="834" y="1619"/>
                  </a:cubicBezTo>
                  <a:lnTo>
                    <a:pt x="1680" y="1619"/>
                  </a:lnTo>
                  <a:cubicBezTo>
                    <a:pt x="1965" y="1333"/>
                    <a:pt x="2227" y="964"/>
                    <a:pt x="2203"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rot="-8100000">
              <a:off x="8130699" y="1151316"/>
              <a:ext cx="51763" cy="24802"/>
            </a:xfrm>
            <a:custGeom>
              <a:avLst/>
              <a:gdLst/>
              <a:ahLst/>
              <a:cxnLst/>
              <a:rect l="l" t="t" r="r" b="b"/>
              <a:pathLst>
                <a:path w="1966" h="942" extrusionOk="0">
                  <a:moveTo>
                    <a:pt x="1" y="1"/>
                  </a:moveTo>
                  <a:cubicBezTo>
                    <a:pt x="263" y="406"/>
                    <a:pt x="799" y="715"/>
                    <a:pt x="1156" y="942"/>
                  </a:cubicBezTo>
                  <a:lnTo>
                    <a:pt x="1192" y="918"/>
                  </a:lnTo>
                  <a:cubicBezTo>
                    <a:pt x="1453" y="703"/>
                    <a:pt x="1823" y="370"/>
                    <a:pt x="19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3"/>
            <p:cNvSpPr/>
            <p:nvPr/>
          </p:nvSpPr>
          <p:spPr>
            <a:xfrm rot="-8100000">
              <a:off x="8358352" y="1366586"/>
              <a:ext cx="58661" cy="38256"/>
            </a:xfrm>
            <a:custGeom>
              <a:avLst/>
              <a:gdLst/>
              <a:ahLst/>
              <a:cxnLst/>
              <a:rect l="l" t="t" r="r" b="b"/>
              <a:pathLst>
                <a:path w="2228" h="1453" extrusionOk="0">
                  <a:moveTo>
                    <a:pt x="36" y="0"/>
                  </a:moveTo>
                  <a:cubicBezTo>
                    <a:pt x="13" y="83"/>
                    <a:pt x="1" y="155"/>
                    <a:pt x="13" y="238"/>
                  </a:cubicBezTo>
                  <a:cubicBezTo>
                    <a:pt x="132" y="774"/>
                    <a:pt x="846" y="1191"/>
                    <a:pt x="1287" y="1453"/>
                  </a:cubicBezTo>
                  <a:lnTo>
                    <a:pt x="1334" y="1441"/>
                  </a:lnTo>
                  <a:cubicBezTo>
                    <a:pt x="1680" y="1143"/>
                    <a:pt x="2227" y="631"/>
                    <a:pt x="2180" y="131"/>
                  </a:cubicBezTo>
                  <a:cubicBezTo>
                    <a:pt x="2180" y="83"/>
                    <a:pt x="2168" y="36"/>
                    <a:pt x="2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23"/>
          <p:cNvSpPr/>
          <p:nvPr/>
        </p:nvSpPr>
        <p:spPr>
          <a:xfrm>
            <a:off x="2296033" y="5375715"/>
            <a:ext cx="460003" cy="592440"/>
          </a:xfrm>
          <a:custGeom>
            <a:avLst/>
            <a:gdLst/>
            <a:ahLst/>
            <a:cxnLst/>
            <a:rect l="l" t="t" r="r" b="b"/>
            <a:pathLst>
              <a:path w="9121" h="11747" extrusionOk="0">
                <a:moveTo>
                  <a:pt x="6947" y="0"/>
                </a:moveTo>
                <a:cubicBezTo>
                  <a:pt x="5420" y="0"/>
                  <a:pt x="5041" y="2868"/>
                  <a:pt x="4184" y="3909"/>
                </a:cubicBezTo>
                <a:cubicBezTo>
                  <a:pt x="2244" y="2160"/>
                  <a:pt x="1124" y="1462"/>
                  <a:pt x="694" y="1462"/>
                </a:cubicBezTo>
                <a:cubicBezTo>
                  <a:pt x="0" y="1462"/>
                  <a:pt x="1102" y="3281"/>
                  <a:pt x="3450" y="5443"/>
                </a:cubicBezTo>
                <a:cubicBezTo>
                  <a:pt x="1597" y="8954"/>
                  <a:pt x="1227" y="11746"/>
                  <a:pt x="1905" y="11746"/>
                </a:cubicBezTo>
                <a:cubicBezTo>
                  <a:pt x="2387" y="11746"/>
                  <a:pt x="3399" y="10338"/>
                  <a:pt x="4784" y="6778"/>
                </a:cubicBezTo>
                <a:cubicBezTo>
                  <a:pt x="5495" y="7439"/>
                  <a:pt x="7304" y="9919"/>
                  <a:pt x="8359" y="9919"/>
                </a:cubicBezTo>
                <a:cubicBezTo>
                  <a:pt x="8740" y="9919"/>
                  <a:pt x="9023" y="9595"/>
                  <a:pt x="9121" y="8746"/>
                </a:cubicBezTo>
                <a:cubicBezTo>
                  <a:pt x="8287" y="7345"/>
                  <a:pt x="6786" y="6344"/>
                  <a:pt x="5651" y="5143"/>
                </a:cubicBezTo>
                <a:cubicBezTo>
                  <a:pt x="6319" y="3775"/>
                  <a:pt x="7086" y="2441"/>
                  <a:pt x="7786" y="1107"/>
                </a:cubicBezTo>
                <a:cubicBezTo>
                  <a:pt x="7886" y="740"/>
                  <a:pt x="7753" y="273"/>
                  <a:pt x="7386" y="73"/>
                </a:cubicBezTo>
                <a:cubicBezTo>
                  <a:pt x="7230" y="23"/>
                  <a:pt x="7084" y="0"/>
                  <a:pt x="6947" y="0"/>
                </a:cubicBezTo>
                <a:close/>
              </a:path>
            </a:pathLst>
          </a:custGeom>
          <a:solidFill>
            <a:srgbClr val="9AA6FD">
              <a:alpha val="317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948791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4"/>
          <p:cNvSpPr/>
          <p:nvPr/>
        </p:nvSpPr>
        <p:spPr>
          <a:xfrm>
            <a:off x="6062067" y="-12600"/>
            <a:ext cx="61300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2" name="Google Shape;282;p24"/>
          <p:cNvGrpSpPr/>
          <p:nvPr/>
        </p:nvGrpSpPr>
        <p:grpSpPr>
          <a:xfrm rot="210527" flipH="1">
            <a:off x="805758" y="467462"/>
            <a:ext cx="10580197" cy="5922836"/>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 name="Google Shape;285;p24"/>
          <p:cNvGrpSpPr/>
          <p:nvPr/>
        </p:nvGrpSpPr>
        <p:grpSpPr>
          <a:xfrm rot="210527" flipH="1">
            <a:off x="842124" y="500951"/>
            <a:ext cx="10580197" cy="5922836"/>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 name="Google Shape;288;p24"/>
          <p:cNvSpPr/>
          <p:nvPr/>
        </p:nvSpPr>
        <p:spPr>
          <a:xfrm rot="476397">
            <a:off x="10079531" y="238068"/>
            <a:ext cx="328667" cy="934085"/>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24"/>
          <p:cNvSpPr/>
          <p:nvPr/>
        </p:nvSpPr>
        <p:spPr>
          <a:xfrm rot="476397">
            <a:off x="10548261" y="303435"/>
            <a:ext cx="328667" cy="934085"/>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9110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16BC79-3AC4-024D-9A1D-7D3663CD8A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A98DAC12-8840-EA48-BC1C-19FDDFE99C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3B3E9624-905D-EE49-A8DE-94590A11E7C0}"/>
              </a:ext>
            </a:extLst>
          </p:cNvPr>
          <p:cNvSpPr>
            <a:spLocks noGrp="1"/>
          </p:cNvSpPr>
          <p:nvPr>
            <p:ph type="dt" sz="half" idx="10"/>
          </p:nvPr>
        </p:nvSpPr>
        <p:spPr/>
        <p:txBody>
          <a:bodyPr/>
          <a:lstStyle/>
          <a:p>
            <a:fld id="{EA35F180-CB2A-1246-A85B-9AF168506414}" type="datetimeFigureOut">
              <a:rPr lang="x-none" smtClean="0"/>
              <a:t>20/03/2022</a:t>
            </a:fld>
            <a:endParaRPr lang="x-none"/>
          </a:p>
        </p:txBody>
      </p:sp>
      <p:sp>
        <p:nvSpPr>
          <p:cNvPr id="5" name="Footer Placeholder 4">
            <a:extLst>
              <a:ext uri="{FF2B5EF4-FFF2-40B4-BE49-F238E27FC236}">
                <a16:creationId xmlns:a16="http://schemas.microsoft.com/office/drawing/2014/main" xmlns="" id="{1DAA8DC0-03A1-BD44-A723-3E2CB6D9F5A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0419F5FE-09AB-4E46-81C5-DF744B8F2E03}"/>
              </a:ext>
            </a:extLst>
          </p:cNvPr>
          <p:cNvSpPr>
            <a:spLocks noGrp="1"/>
          </p:cNvSpPr>
          <p:nvPr>
            <p:ph type="sldNum" sz="quarter" idx="12"/>
          </p:nvPr>
        </p:nvSpPr>
        <p:spPr/>
        <p:txBody>
          <a:bodyPr/>
          <a:lstStyle/>
          <a:p>
            <a:fld id="{F9FA4463-BBFE-5746-8ECE-A79B46F8CA59}" type="slidenum">
              <a:rPr lang="x-none" smtClean="0"/>
              <a:t>‹#›</a:t>
            </a:fld>
            <a:endParaRPr lang="x-none"/>
          </a:p>
        </p:txBody>
      </p:sp>
    </p:spTree>
    <p:extLst>
      <p:ext uri="{BB962C8B-B14F-4D97-AF65-F5344CB8AC3E}">
        <p14:creationId xmlns:p14="http://schemas.microsoft.com/office/powerpoint/2010/main" val="113223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59" y="292693"/>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998169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6D8333-7B61-9B41-BA51-75E1E22E14D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E5C82FAA-F600-DD4A-8F2A-75EA5FE5C9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CC0E7F18-20A5-B34C-91A8-D58E20D3461D}"/>
              </a:ext>
            </a:extLst>
          </p:cNvPr>
          <p:cNvSpPr>
            <a:spLocks noGrp="1"/>
          </p:cNvSpPr>
          <p:nvPr>
            <p:ph type="dt" sz="half" idx="10"/>
          </p:nvPr>
        </p:nvSpPr>
        <p:spPr/>
        <p:txBody>
          <a:bodyPr/>
          <a:lstStyle/>
          <a:p>
            <a:fld id="{EA35F180-CB2A-1246-A85B-9AF168506414}" type="datetimeFigureOut">
              <a:rPr lang="x-none" smtClean="0"/>
              <a:t>20/03/2022</a:t>
            </a:fld>
            <a:endParaRPr lang="x-none"/>
          </a:p>
        </p:txBody>
      </p:sp>
      <p:sp>
        <p:nvSpPr>
          <p:cNvPr id="5" name="Footer Placeholder 4">
            <a:extLst>
              <a:ext uri="{FF2B5EF4-FFF2-40B4-BE49-F238E27FC236}">
                <a16:creationId xmlns:a16="http://schemas.microsoft.com/office/drawing/2014/main" xmlns="" id="{07A270B3-23ED-1943-8190-8718129CDF1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D89176A2-EF73-A347-9BEB-A7FBC26E7E27}"/>
              </a:ext>
            </a:extLst>
          </p:cNvPr>
          <p:cNvSpPr>
            <a:spLocks noGrp="1"/>
          </p:cNvSpPr>
          <p:nvPr>
            <p:ph type="sldNum" sz="quarter" idx="12"/>
          </p:nvPr>
        </p:nvSpPr>
        <p:spPr/>
        <p:txBody>
          <a:bodyPr/>
          <a:lstStyle/>
          <a:p>
            <a:fld id="{F9FA4463-BBFE-5746-8ECE-A79B46F8CA59}" type="slidenum">
              <a:rPr lang="x-none" smtClean="0"/>
              <a:t>‹#›</a:t>
            </a:fld>
            <a:endParaRPr lang="x-none"/>
          </a:p>
        </p:txBody>
      </p:sp>
    </p:spTree>
    <p:extLst>
      <p:ext uri="{BB962C8B-B14F-4D97-AF65-F5344CB8AC3E}">
        <p14:creationId xmlns:p14="http://schemas.microsoft.com/office/powerpoint/2010/main" val="10537631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62925C-036F-5344-9E08-E98F330A9C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98F26A99-5177-174C-BC8E-16A4DD4B50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179AA89-542A-7C4A-942D-35B52E409DB0}"/>
              </a:ext>
            </a:extLst>
          </p:cNvPr>
          <p:cNvSpPr>
            <a:spLocks noGrp="1"/>
          </p:cNvSpPr>
          <p:nvPr>
            <p:ph type="dt" sz="half" idx="10"/>
          </p:nvPr>
        </p:nvSpPr>
        <p:spPr/>
        <p:txBody>
          <a:bodyPr/>
          <a:lstStyle/>
          <a:p>
            <a:fld id="{EA35F180-CB2A-1246-A85B-9AF168506414}" type="datetimeFigureOut">
              <a:rPr lang="x-none" smtClean="0"/>
              <a:t>20/03/2022</a:t>
            </a:fld>
            <a:endParaRPr lang="x-none"/>
          </a:p>
        </p:txBody>
      </p:sp>
      <p:sp>
        <p:nvSpPr>
          <p:cNvPr id="5" name="Footer Placeholder 4">
            <a:extLst>
              <a:ext uri="{FF2B5EF4-FFF2-40B4-BE49-F238E27FC236}">
                <a16:creationId xmlns:a16="http://schemas.microsoft.com/office/drawing/2014/main" xmlns="" id="{F3BF21AD-78EE-104A-B039-8C15DD4C126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B39D71D5-C3BF-3541-9422-8CA32625C7B9}"/>
              </a:ext>
            </a:extLst>
          </p:cNvPr>
          <p:cNvSpPr>
            <a:spLocks noGrp="1"/>
          </p:cNvSpPr>
          <p:nvPr>
            <p:ph type="sldNum" sz="quarter" idx="12"/>
          </p:nvPr>
        </p:nvSpPr>
        <p:spPr/>
        <p:txBody>
          <a:bodyPr/>
          <a:lstStyle/>
          <a:p>
            <a:fld id="{F9FA4463-BBFE-5746-8ECE-A79B46F8CA59}" type="slidenum">
              <a:rPr lang="x-none" smtClean="0"/>
              <a:t>‹#›</a:t>
            </a:fld>
            <a:endParaRPr lang="x-none"/>
          </a:p>
        </p:txBody>
      </p:sp>
    </p:spTree>
    <p:extLst>
      <p:ext uri="{BB962C8B-B14F-4D97-AF65-F5344CB8AC3E}">
        <p14:creationId xmlns:p14="http://schemas.microsoft.com/office/powerpoint/2010/main" val="5790514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A1EE02-6EA6-4B43-B6C9-C7B93A03F6A7}"/>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EC3568E4-3AB5-2E4C-A43A-2CAA9065AF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CD399163-0DE5-0B4E-9A2B-FA8997A813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40524B1B-BB07-A948-9F27-FE354C891B6A}"/>
              </a:ext>
            </a:extLst>
          </p:cNvPr>
          <p:cNvSpPr>
            <a:spLocks noGrp="1"/>
          </p:cNvSpPr>
          <p:nvPr>
            <p:ph type="dt" sz="half" idx="10"/>
          </p:nvPr>
        </p:nvSpPr>
        <p:spPr/>
        <p:txBody>
          <a:bodyPr/>
          <a:lstStyle/>
          <a:p>
            <a:fld id="{EA35F180-CB2A-1246-A85B-9AF168506414}" type="datetimeFigureOut">
              <a:rPr lang="x-none" smtClean="0"/>
              <a:t>20/03/2022</a:t>
            </a:fld>
            <a:endParaRPr lang="x-none"/>
          </a:p>
        </p:txBody>
      </p:sp>
      <p:sp>
        <p:nvSpPr>
          <p:cNvPr id="6" name="Footer Placeholder 5">
            <a:extLst>
              <a:ext uri="{FF2B5EF4-FFF2-40B4-BE49-F238E27FC236}">
                <a16:creationId xmlns:a16="http://schemas.microsoft.com/office/drawing/2014/main" xmlns="" id="{F4BAAB60-2082-724B-A2D1-A432406373F3}"/>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9BF1CFEA-E69A-9F4F-ABB7-60FBAFE25845}"/>
              </a:ext>
            </a:extLst>
          </p:cNvPr>
          <p:cNvSpPr>
            <a:spLocks noGrp="1"/>
          </p:cNvSpPr>
          <p:nvPr>
            <p:ph type="sldNum" sz="quarter" idx="12"/>
          </p:nvPr>
        </p:nvSpPr>
        <p:spPr/>
        <p:txBody>
          <a:bodyPr/>
          <a:lstStyle/>
          <a:p>
            <a:fld id="{F9FA4463-BBFE-5746-8ECE-A79B46F8CA59}" type="slidenum">
              <a:rPr lang="x-none" smtClean="0"/>
              <a:t>‹#›</a:t>
            </a:fld>
            <a:endParaRPr lang="x-none"/>
          </a:p>
        </p:txBody>
      </p:sp>
    </p:spTree>
    <p:extLst>
      <p:ext uri="{BB962C8B-B14F-4D97-AF65-F5344CB8AC3E}">
        <p14:creationId xmlns:p14="http://schemas.microsoft.com/office/powerpoint/2010/main" val="4036173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9AEFDB-A185-AE4F-BDFA-03F2AD98F53D}"/>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BC770952-DBAF-C940-A433-A55A8197D4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029F0F1-9B5A-C146-95B1-EA9F491F59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EF8CDFAA-B4C4-5D47-B053-35221B99F1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280F543-02B3-7A40-9373-E12515F0BB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7ACAFAED-1EDE-4B42-B84D-E936EA67A8C7}"/>
              </a:ext>
            </a:extLst>
          </p:cNvPr>
          <p:cNvSpPr>
            <a:spLocks noGrp="1"/>
          </p:cNvSpPr>
          <p:nvPr>
            <p:ph type="dt" sz="half" idx="10"/>
          </p:nvPr>
        </p:nvSpPr>
        <p:spPr/>
        <p:txBody>
          <a:bodyPr/>
          <a:lstStyle/>
          <a:p>
            <a:fld id="{EA35F180-CB2A-1246-A85B-9AF168506414}" type="datetimeFigureOut">
              <a:rPr lang="x-none" smtClean="0"/>
              <a:t>20/03/2022</a:t>
            </a:fld>
            <a:endParaRPr lang="x-none"/>
          </a:p>
        </p:txBody>
      </p:sp>
      <p:sp>
        <p:nvSpPr>
          <p:cNvPr id="8" name="Footer Placeholder 7">
            <a:extLst>
              <a:ext uri="{FF2B5EF4-FFF2-40B4-BE49-F238E27FC236}">
                <a16:creationId xmlns:a16="http://schemas.microsoft.com/office/drawing/2014/main" xmlns="" id="{037A4E54-A55E-2B43-9969-70F604003176}"/>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72FE291A-4238-8746-920D-02AFEC2540DF}"/>
              </a:ext>
            </a:extLst>
          </p:cNvPr>
          <p:cNvSpPr>
            <a:spLocks noGrp="1"/>
          </p:cNvSpPr>
          <p:nvPr>
            <p:ph type="sldNum" sz="quarter" idx="12"/>
          </p:nvPr>
        </p:nvSpPr>
        <p:spPr/>
        <p:txBody>
          <a:bodyPr/>
          <a:lstStyle/>
          <a:p>
            <a:fld id="{F9FA4463-BBFE-5746-8ECE-A79B46F8CA59}" type="slidenum">
              <a:rPr lang="x-none" smtClean="0"/>
              <a:t>‹#›</a:t>
            </a:fld>
            <a:endParaRPr lang="x-none"/>
          </a:p>
        </p:txBody>
      </p:sp>
    </p:spTree>
    <p:extLst>
      <p:ext uri="{BB962C8B-B14F-4D97-AF65-F5344CB8AC3E}">
        <p14:creationId xmlns:p14="http://schemas.microsoft.com/office/powerpoint/2010/main" val="25543079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ED85F5-6FE1-F645-97AE-F828F398D35A}"/>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FF4F4427-5C35-5A43-80F9-B19DD221EB9A}"/>
              </a:ext>
            </a:extLst>
          </p:cNvPr>
          <p:cNvSpPr>
            <a:spLocks noGrp="1"/>
          </p:cNvSpPr>
          <p:nvPr>
            <p:ph type="dt" sz="half" idx="10"/>
          </p:nvPr>
        </p:nvSpPr>
        <p:spPr/>
        <p:txBody>
          <a:bodyPr/>
          <a:lstStyle/>
          <a:p>
            <a:fld id="{EA35F180-CB2A-1246-A85B-9AF168506414}" type="datetimeFigureOut">
              <a:rPr lang="x-none" smtClean="0"/>
              <a:t>20/03/2022</a:t>
            </a:fld>
            <a:endParaRPr lang="x-none"/>
          </a:p>
        </p:txBody>
      </p:sp>
      <p:sp>
        <p:nvSpPr>
          <p:cNvPr id="4" name="Footer Placeholder 3">
            <a:extLst>
              <a:ext uri="{FF2B5EF4-FFF2-40B4-BE49-F238E27FC236}">
                <a16:creationId xmlns:a16="http://schemas.microsoft.com/office/drawing/2014/main" xmlns="" id="{BE918BD2-A6F6-E346-A4D5-ACFD2818997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80C6D0A1-E3A0-1E44-B323-D2A3D4BB50D3}"/>
              </a:ext>
            </a:extLst>
          </p:cNvPr>
          <p:cNvSpPr>
            <a:spLocks noGrp="1"/>
          </p:cNvSpPr>
          <p:nvPr>
            <p:ph type="sldNum" sz="quarter" idx="12"/>
          </p:nvPr>
        </p:nvSpPr>
        <p:spPr/>
        <p:txBody>
          <a:bodyPr/>
          <a:lstStyle/>
          <a:p>
            <a:fld id="{F9FA4463-BBFE-5746-8ECE-A79B46F8CA59}" type="slidenum">
              <a:rPr lang="x-none" smtClean="0"/>
              <a:t>‹#›</a:t>
            </a:fld>
            <a:endParaRPr lang="x-none"/>
          </a:p>
        </p:txBody>
      </p:sp>
    </p:spTree>
    <p:extLst>
      <p:ext uri="{BB962C8B-B14F-4D97-AF65-F5344CB8AC3E}">
        <p14:creationId xmlns:p14="http://schemas.microsoft.com/office/powerpoint/2010/main" val="14682315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C265841-BA5D-9B40-830B-8FF8BC17AA98}"/>
              </a:ext>
            </a:extLst>
          </p:cNvPr>
          <p:cNvSpPr>
            <a:spLocks noGrp="1"/>
          </p:cNvSpPr>
          <p:nvPr>
            <p:ph type="dt" sz="half" idx="10"/>
          </p:nvPr>
        </p:nvSpPr>
        <p:spPr/>
        <p:txBody>
          <a:bodyPr/>
          <a:lstStyle/>
          <a:p>
            <a:fld id="{EA35F180-CB2A-1246-A85B-9AF168506414}" type="datetimeFigureOut">
              <a:rPr lang="x-none" smtClean="0"/>
              <a:t>20/03/2022</a:t>
            </a:fld>
            <a:endParaRPr lang="x-none"/>
          </a:p>
        </p:txBody>
      </p:sp>
      <p:sp>
        <p:nvSpPr>
          <p:cNvPr id="3" name="Footer Placeholder 2">
            <a:extLst>
              <a:ext uri="{FF2B5EF4-FFF2-40B4-BE49-F238E27FC236}">
                <a16:creationId xmlns:a16="http://schemas.microsoft.com/office/drawing/2014/main" xmlns="" id="{9CDF5D73-D356-5249-8E23-26633FCD9399}"/>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61AB8CB4-0554-274E-A769-96C8F8089EB0}"/>
              </a:ext>
            </a:extLst>
          </p:cNvPr>
          <p:cNvSpPr>
            <a:spLocks noGrp="1"/>
          </p:cNvSpPr>
          <p:nvPr>
            <p:ph type="sldNum" sz="quarter" idx="12"/>
          </p:nvPr>
        </p:nvSpPr>
        <p:spPr/>
        <p:txBody>
          <a:bodyPr/>
          <a:lstStyle/>
          <a:p>
            <a:fld id="{F9FA4463-BBFE-5746-8ECE-A79B46F8CA59}" type="slidenum">
              <a:rPr lang="x-none" smtClean="0"/>
              <a:t>‹#›</a:t>
            </a:fld>
            <a:endParaRPr lang="x-none"/>
          </a:p>
        </p:txBody>
      </p:sp>
    </p:spTree>
    <p:extLst>
      <p:ext uri="{BB962C8B-B14F-4D97-AF65-F5344CB8AC3E}">
        <p14:creationId xmlns:p14="http://schemas.microsoft.com/office/powerpoint/2010/main" val="34244398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26DCEE-D15D-FC4C-B487-AA4A1F34F3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ADB3B2A7-54C0-2443-BC1C-86673D55C8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A3710976-13C8-214F-9FD7-26B07421F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06D937B-7C36-FF49-BB7F-975650BF5CC6}"/>
              </a:ext>
            </a:extLst>
          </p:cNvPr>
          <p:cNvSpPr>
            <a:spLocks noGrp="1"/>
          </p:cNvSpPr>
          <p:nvPr>
            <p:ph type="dt" sz="half" idx="10"/>
          </p:nvPr>
        </p:nvSpPr>
        <p:spPr/>
        <p:txBody>
          <a:bodyPr/>
          <a:lstStyle/>
          <a:p>
            <a:fld id="{EA35F180-CB2A-1246-A85B-9AF168506414}" type="datetimeFigureOut">
              <a:rPr lang="x-none" smtClean="0"/>
              <a:t>20/03/2022</a:t>
            </a:fld>
            <a:endParaRPr lang="x-none"/>
          </a:p>
        </p:txBody>
      </p:sp>
      <p:sp>
        <p:nvSpPr>
          <p:cNvPr id="6" name="Footer Placeholder 5">
            <a:extLst>
              <a:ext uri="{FF2B5EF4-FFF2-40B4-BE49-F238E27FC236}">
                <a16:creationId xmlns:a16="http://schemas.microsoft.com/office/drawing/2014/main" xmlns="" id="{78A15C8C-D9F9-7648-896D-13086834AF2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FADA5CD4-7EBF-FA47-B068-6D4BEFA40DB3}"/>
              </a:ext>
            </a:extLst>
          </p:cNvPr>
          <p:cNvSpPr>
            <a:spLocks noGrp="1"/>
          </p:cNvSpPr>
          <p:nvPr>
            <p:ph type="sldNum" sz="quarter" idx="12"/>
          </p:nvPr>
        </p:nvSpPr>
        <p:spPr/>
        <p:txBody>
          <a:bodyPr/>
          <a:lstStyle/>
          <a:p>
            <a:fld id="{F9FA4463-BBFE-5746-8ECE-A79B46F8CA59}" type="slidenum">
              <a:rPr lang="x-none" smtClean="0"/>
              <a:t>‹#›</a:t>
            </a:fld>
            <a:endParaRPr lang="x-none"/>
          </a:p>
        </p:txBody>
      </p:sp>
    </p:spTree>
    <p:extLst>
      <p:ext uri="{BB962C8B-B14F-4D97-AF65-F5344CB8AC3E}">
        <p14:creationId xmlns:p14="http://schemas.microsoft.com/office/powerpoint/2010/main" val="513663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801A3F-9838-9546-9957-944475B9AD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7EFF5473-151D-AB42-949E-DE14B36FEA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4CEBAFE0-747B-9F40-819A-C368BBB865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F32E576-AF8E-854B-88E4-836F4918194B}"/>
              </a:ext>
            </a:extLst>
          </p:cNvPr>
          <p:cNvSpPr>
            <a:spLocks noGrp="1"/>
          </p:cNvSpPr>
          <p:nvPr>
            <p:ph type="dt" sz="half" idx="10"/>
          </p:nvPr>
        </p:nvSpPr>
        <p:spPr/>
        <p:txBody>
          <a:bodyPr/>
          <a:lstStyle/>
          <a:p>
            <a:fld id="{EA35F180-CB2A-1246-A85B-9AF168506414}" type="datetimeFigureOut">
              <a:rPr lang="x-none" smtClean="0"/>
              <a:t>20/03/2022</a:t>
            </a:fld>
            <a:endParaRPr lang="x-none"/>
          </a:p>
        </p:txBody>
      </p:sp>
      <p:sp>
        <p:nvSpPr>
          <p:cNvPr id="6" name="Footer Placeholder 5">
            <a:extLst>
              <a:ext uri="{FF2B5EF4-FFF2-40B4-BE49-F238E27FC236}">
                <a16:creationId xmlns:a16="http://schemas.microsoft.com/office/drawing/2014/main" xmlns="" id="{80661F10-C37B-F34C-9AB0-9EC3DD1A527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1C66399D-677A-3F4D-B5BE-7D9D5FC2F8D0}"/>
              </a:ext>
            </a:extLst>
          </p:cNvPr>
          <p:cNvSpPr>
            <a:spLocks noGrp="1"/>
          </p:cNvSpPr>
          <p:nvPr>
            <p:ph type="sldNum" sz="quarter" idx="12"/>
          </p:nvPr>
        </p:nvSpPr>
        <p:spPr/>
        <p:txBody>
          <a:bodyPr/>
          <a:lstStyle/>
          <a:p>
            <a:fld id="{F9FA4463-BBFE-5746-8ECE-A79B46F8CA59}" type="slidenum">
              <a:rPr lang="x-none" smtClean="0"/>
              <a:t>‹#›</a:t>
            </a:fld>
            <a:endParaRPr lang="x-none"/>
          </a:p>
        </p:txBody>
      </p:sp>
    </p:spTree>
    <p:extLst>
      <p:ext uri="{BB962C8B-B14F-4D97-AF65-F5344CB8AC3E}">
        <p14:creationId xmlns:p14="http://schemas.microsoft.com/office/powerpoint/2010/main" val="18944586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DDCAFF-4B17-2648-9F45-A3895E3500A9}"/>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4CECB2A1-EE43-E64D-B9C4-2A83650A5C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CA35D30A-979C-5A4C-9F75-AC69773D0B59}"/>
              </a:ext>
            </a:extLst>
          </p:cNvPr>
          <p:cNvSpPr>
            <a:spLocks noGrp="1"/>
          </p:cNvSpPr>
          <p:nvPr>
            <p:ph type="dt" sz="half" idx="10"/>
          </p:nvPr>
        </p:nvSpPr>
        <p:spPr/>
        <p:txBody>
          <a:bodyPr/>
          <a:lstStyle/>
          <a:p>
            <a:fld id="{EA35F180-CB2A-1246-A85B-9AF168506414}" type="datetimeFigureOut">
              <a:rPr lang="x-none" smtClean="0"/>
              <a:t>20/03/2022</a:t>
            </a:fld>
            <a:endParaRPr lang="x-none"/>
          </a:p>
        </p:txBody>
      </p:sp>
      <p:sp>
        <p:nvSpPr>
          <p:cNvPr id="5" name="Footer Placeholder 4">
            <a:extLst>
              <a:ext uri="{FF2B5EF4-FFF2-40B4-BE49-F238E27FC236}">
                <a16:creationId xmlns:a16="http://schemas.microsoft.com/office/drawing/2014/main" xmlns="" id="{D51627FB-035B-564F-B03F-D7729A2994F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F3357576-C1F4-CD49-AAF5-047D6F371D5C}"/>
              </a:ext>
            </a:extLst>
          </p:cNvPr>
          <p:cNvSpPr>
            <a:spLocks noGrp="1"/>
          </p:cNvSpPr>
          <p:nvPr>
            <p:ph type="sldNum" sz="quarter" idx="12"/>
          </p:nvPr>
        </p:nvSpPr>
        <p:spPr/>
        <p:txBody>
          <a:bodyPr/>
          <a:lstStyle/>
          <a:p>
            <a:fld id="{F9FA4463-BBFE-5746-8ECE-A79B46F8CA59}" type="slidenum">
              <a:rPr lang="x-none" smtClean="0"/>
              <a:t>‹#›</a:t>
            </a:fld>
            <a:endParaRPr lang="x-none"/>
          </a:p>
        </p:txBody>
      </p:sp>
    </p:spTree>
    <p:extLst>
      <p:ext uri="{BB962C8B-B14F-4D97-AF65-F5344CB8AC3E}">
        <p14:creationId xmlns:p14="http://schemas.microsoft.com/office/powerpoint/2010/main" val="33443741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3F70EC-71EA-8542-94C7-4F7B0697C8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47E551C2-AF77-6942-878E-C0C48D3791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9DDD9F44-F7AB-BA44-BAA2-A03266C640B6}"/>
              </a:ext>
            </a:extLst>
          </p:cNvPr>
          <p:cNvSpPr>
            <a:spLocks noGrp="1"/>
          </p:cNvSpPr>
          <p:nvPr>
            <p:ph type="dt" sz="half" idx="10"/>
          </p:nvPr>
        </p:nvSpPr>
        <p:spPr/>
        <p:txBody>
          <a:bodyPr/>
          <a:lstStyle/>
          <a:p>
            <a:fld id="{EA35F180-CB2A-1246-A85B-9AF168506414}" type="datetimeFigureOut">
              <a:rPr lang="x-none" smtClean="0"/>
              <a:t>20/03/2022</a:t>
            </a:fld>
            <a:endParaRPr lang="x-none"/>
          </a:p>
        </p:txBody>
      </p:sp>
      <p:sp>
        <p:nvSpPr>
          <p:cNvPr id="5" name="Footer Placeholder 4">
            <a:extLst>
              <a:ext uri="{FF2B5EF4-FFF2-40B4-BE49-F238E27FC236}">
                <a16:creationId xmlns:a16="http://schemas.microsoft.com/office/drawing/2014/main" xmlns="" id="{C959854A-E108-324C-93CC-847A0DBA1D9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662CA42F-E34E-8F40-B86A-BBB6ABB75853}"/>
              </a:ext>
            </a:extLst>
          </p:cNvPr>
          <p:cNvSpPr>
            <a:spLocks noGrp="1"/>
          </p:cNvSpPr>
          <p:nvPr>
            <p:ph type="sldNum" sz="quarter" idx="12"/>
          </p:nvPr>
        </p:nvSpPr>
        <p:spPr/>
        <p:txBody>
          <a:bodyPr/>
          <a:lstStyle/>
          <a:p>
            <a:fld id="{F9FA4463-BBFE-5746-8ECE-A79B46F8CA59}" type="slidenum">
              <a:rPr lang="x-none" smtClean="0"/>
              <a:t>‹#›</a:t>
            </a:fld>
            <a:endParaRPr lang="x-none"/>
          </a:p>
        </p:txBody>
      </p:sp>
    </p:spTree>
    <p:extLst>
      <p:ext uri="{BB962C8B-B14F-4D97-AF65-F5344CB8AC3E}">
        <p14:creationId xmlns:p14="http://schemas.microsoft.com/office/powerpoint/2010/main" val="142315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3"/>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8" name="Google Shape;708;p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1" name="Google Shape;711;p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2" name="Google Shape;712;p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3" name="Google Shape;713;p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5" name="Google Shape;715;p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6" name="Google Shape;716;p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8" name="Google Shape;718;p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844187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EBC7000B-9F8C-174B-B705-08D76F04EB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23B1F9B8-FEC8-094E-8A84-36E765626ED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317E9DE9-15D9-E847-A3C9-EE87B6CCF115}"/>
              </a:ext>
            </a:extLst>
          </p:cNvPr>
          <p:cNvSpPr>
            <a:spLocks noGrp="1" noChangeArrowheads="1"/>
          </p:cNvSpPr>
          <p:nvPr>
            <p:ph type="sldNum" sz="quarter" idx="12"/>
          </p:nvPr>
        </p:nvSpPr>
        <p:spPr>
          <a:ln/>
        </p:spPr>
        <p:txBody>
          <a:bodyPr/>
          <a:lstStyle>
            <a:lvl1pPr>
              <a:defRPr/>
            </a:lvl1pPr>
          </a:lstStyle>
          <a:p>
            <a:fld id="{9D7C4B1C-693B-0347-8518-6046CE942EC0}" type="slidenum">
              <a:rPr lang="en-US" altLang="en-US"/>
              <a:pPr/>
              <a:t>‹#›</a:t>
            </a:fld>
            <a:endParaRPr lang="en-US" altLang="en-US"/>
          </a:p>
        </p:txBody>
      </p:sp>
    </p:spTree>
    <p:extLst>
      <p:ext uri="{BB962C8B-B14F-4D97-AF65-F5344CB8AC3E}">
        <p14:creationId xmlns:p14="http://schemas.microsoft.com/office/powerpoint/2010/main" val="5411376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C7872C3C-B3B9-E745-A17E-5445B66FB0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E58520B2-9D1E-8F44-A1F9-5941E66B93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F529644F-42CC-8846-B70C-EB11513EE9F6}"/>
              </a:ext>
            </a:extLst>
          </p:cNvPr>
          <p:cNvSpPr>
            <a:spLocks noGrp="1" noChangeArrowheads="1"/>
          </p:cNvSpPr>
          <p:nvPr>
            <p:ph type="sldNum" sz="quarter" idx="12"/>
          </p:nvPr>
        </p:nvSpPr>
        <p:spPr>
          <a:ln/>
        </p:spPr>
        <p:txBody>
          <a:bodyPr/>
          <a:lstStyle>
            <a:lvl1pPr>
              <a:defRPr/>
            </a:lvl1pPr>
          </a:lstStyle>
          <a:p>
            <a:fld id="{B06A2AFD-6EFF-4040-BFD3-DABD49F174ED}" type="slidenum">
              <a:rPr lang="en-US" altLang="en-US"/>
              <a:pPr/>
              <a:t>‹#›</a:t>
            </a:fld>
            <a:endParaRPr lang="en-US" altLang="en-US"/>
          </a:p>
        </p:txBody>
      </p:sp>
    </p:spTree>
    <p:extLst>
      <p:ext uri="{BB962C8B-B14F-4D97-AF65-F5344CB8AC3E}">
        <p14:creationId xmlns:p14="http://schemas.microsoft.com/office/powerpoint/2010/main" val="11991929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xmlns="" id="{6305D8B3-FA9A-8940-A607-A4CA7491A9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403BCED2-3B26-684A-9B0C-0A8029F058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AE4F80B5-1315-C147-9C79-4AB91181CB87}"/>
              </a:ext>
            </a:extLst>
          </p:cNvPr>
          <p:cNvSpPr>
            <a:spLocks noGrp="1" noChangeArrowheads="1"/>
          </p:cNvSpPr>
          <p:nvPr>
            <p:ph type="sldNum" sz="quarter" idx="12"/>
          </p:nvPr>
        </p:nvSpPr>
        <p:spPr>
          <a:ln/>
        </p:spPr>
        <p:txBody>
          <a:bodyPr/>
          <a:lstStyle>
            <a:lvl1pPr>
              <a:defRPr/>
            </a:lvl1pPr>
          </a:lstStyle>
          <a:p>
            <a:fld id="{0E16D0AC-E716-F048-8114-243F3FCC9C10}" type="slidenum">
              <a:rPr lang="en-US" altLang="en-US"/>
              <a:pPr/>
              <a:t>‹#›</a:t>
            </a:fld>
            <a:endParaRPr lang="en-US" altLang="en-US"/>
          </a:p>
        </p:txBody>
      </p:sp>
    </p:spTree>
    <p:extLst>
      <p:ext uri="{BB962C8B-B14F-4D97-AF65-F5344CB8AC3E}">
        <p14:creationId xmlns:p14="http://schemas.microsoft.com/office/powerpoint/2010/main" val="5525559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A1A012C9-9EEB-1C44-AB4A-8780BE25E4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720BE180-C80E-9A49-A64E-54C11484828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xmlns="" id="{5086DB12-4B26-CE48-B6EB-6A850162FEA7}"/>
              </a:ext>
            </a:extLst>
          </p:cNvPr>
          <p:cNvSpPr>
            <a:spLocks noGrp="1" noChangeArrowheads="1"/>
          </p:cNvSpPr>
          <p:nvPr>
            <p:ph type="sldNum" sz="quarter" idx="12"/>
          </p:nvPr>
        </p:nvSpPr>
        <p:spPr>
          <a:ln/>
        </p:spPr>
        <p:txBody>
          <a:bodyPr/>
          <a:lstStyle>
            <a:lvl1pPr>
              <a:defRPr/>
            </a:lvl1pPr>
          </a:lstStyle>
          <a:p>
            <a:fld id="{446EDF53-7341-3949-A8BD-D2393E69E354}" type="slidenum">
              <a:rPr lang="en-US" altLang="en-US"/>
              <a:pPr/>
              <a:t>‹#›</a:t>
            </a:fld>
            <a:endParaRPr lang="en-US" altLang="en-US"/>
          </a:p>
        </p:txBody>
      </p:sp>
    </p:spTree>
    <p:extLst>
      <p:ext uri="{BB962C8B-B14F-4D97-AF65-F5344CB8AC3E}">
        <p14:creationId xmlns:p14="http://schemas.microsoft.com/office/powerpoint/2010/main" val="1447338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C776F115-5BD4-254C-8198-55369D9398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xmlns="" id="{98D55192-88AC-0643-9978-03BAD8D16C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xmlns="" id="{43DCB56B-39B2-D149-A627-14E43E8F7CAC}"/>
              </a:ext>
            </a:extLst>
          </p:cNvPr>
          <p:cNvSpPr>
            <a:spLocks noGrp="1" noChangeArrowheads="1"/>
          </p:cNvSpPr>
          <p:nvPr>
            <p:ph type="sldNum" sz="quarter" idx="12"/>
          </p:nvPr>
        </p:nvSpPr>
        <p:spPr>
          <a:ln/>
        </p:spPr>
        <p:txBody>
          <a:bodyPr/>
          <a:lstStyle>
            <a:lvl1pPr>
              <a:defRPr/>
            </a:lvl1pPr>
          </a:lstStyle>
          <a:p>
            <a:fld id="{1A150BA5-62BB-BC40-8A1E-FF92CC26A062}" type="slidenum">
              <a:rPr lang="en-US" altLang="en-US"/>
              <a:pPr/>
              <a:t>‹#›</a:t>
            </a:fld>
            <a:endParaRPr lang="en-US" altLang="en-US"/>
          </a:p>
        </p:txBody>
      </p:sp>
    </p:spTree>
    <p:extLst>
      <p:ext uri="{BB962C8B-B14F-4D97-AF65-F5344CB8AC3E}">
        <p14:creationId xmlns:p14="http://schemas.microsoft.com/office/powerpoint/2010/main" val="28713320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B2462E20-D307-0040-842B-D1533E5D07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xmlns="" id="{0882A1F0-67A1-6042-B60C-1CA7A9D679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xmlns="" id="{C8220A2D-8ED2-7D46-94CA-B99164414426}"/>
              </a:ext>
            </a:extLst>
          </p:cNvPr>
          <p:cNvSpPr>
            <a:spLocks noGrp="1" noChangeArrowheads="1"/>
          </p:cNvSpPr>
          <p:nvPr>
            <p:ph type="sldNum" sz="quarter" idx="12"/>
          </p:nvPr>
        </p:nvSpPr>
        <p:spPr>
          <a:ln/>
        </p:spPr>
        <p:txBody>
          <a:bodyPr/>
          <a:lstStyle>
            <a:lvl1pPr>
              <a:defRPr/>
            </a:lvl1pPr>
          </a:lstStyle>
          <a:p>
            <a:fld id="{02602B0B-96DA-714C-A2F5-9493C579F60F}" type="slidenum">
              <a:rPr lang="en-US" altLang="en-US"/>
              <a:pPr/>
              <a:t>‹#›</a:t>
            </a:fld>
            <a:endParaRPr lang="en-US" altLang="en-US"/>
          </a:p>
        </p:txBody>
      </p:sp>
    </p:spTree>
    <p:extLst>
      <p:ext uri="{BB962C8B-B14F-4D97-AF65-F5344CB8AC3E}">
        <p14:creationId xmlns:p14="http://schemas.microsoft.com/office/powerpoint/2010/main" val="32188336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5875E508-80F1-3C4E-94A0-27AC178A70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xmlns="" id="{7B04F0C2-3DBA-BE48-93B9-10A3B1B41E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xmlns="" id="{31A0CC96-387C-6744-AF86-635A37F2242D}"/>
              </a:ext>
            </a:extLst>
          </p:cNvPr>
          <p:cNvSpPr>
            <a:spLocks noGrp="1" noChangeArrowheads="1"/>
          </p:cNvSpPr>
          <p:nvPr>
            <p:ph type="sldNum" sz="quarter" idx="12"/>
          </p:nvPr>
        </p:nvSpPr>
        <p:spPr>
          <a:ln/>
        </p:spPr>
        <p:txBody>
          <a:bodyPr/>
          <a:lstStyle>
            <a:lvl1pPr>
              <a:defRPr/>
            </a:lvl1pPr>
          </a:lstStyle>
          <a:p>
            <a:fld id="{64736151-E34B-174B-9924-A5A735A69116}" type="slidenum">
              <a:rPr lang="en-US" altLang="en-US"/>
              <a:pPr/>
              <a:t>‹#›</a:t>
            </a:fld>
            <a:endParaRPr lang="en-US" altLang="en-US"/>
          </a:p>
        </p:txBody>
      </p:sp>
    </p:spTree>
    <p:extLst>
      <p:ext uri="{BB962C8B-B14F-4D97-AF65-F5344CB8AC3E}">
        <p14:creationId xmlns:p14="http://schemas.microsoft.com/office/powerpoint/2010/main" val="26704779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E3204DFD-BBB0-3A40-9756-1F58804A14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1F2F0AD4-B196-CC40-8D78-EDDD5F9845E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xmlns="" id="{65149165-7F71-254A-8AE4-C6914DEA7F70}"/>
              </a:ext>
            </a:extLst>
          </p:cNvPr>
          <p:cNvSpPr>
            <a:spLocks noGrp="1" noChangeArrowheads="1"/>
          </p:cNvSpPr>
          <p:nvPr>
            <p:ph type="sldNum" sz="quarter" idx="12"/>
          </p:nvPr>
        </p:nvSpPr>
        <p:spPr>
          <a:ln/>
        </p:spPr>
        <p:txBody>
          <a:bodyPr/>
          <a:lstStyle>
            <a:lvl1pPr>
              <a:defRPr/>
            </a:lvl1pPr>
          </a:lstStyle>
          <a:p>
            <a:fld id="{F9240D18-4CF7-F84C-BD40-05BF293E3CA4}" type="slidenum">
              <a:rPr lang="en-US" altLang="en-US"/>
              <a:pPr/>
              <a:t>‹#›</a:t>
            </a:fld>
            <a:endParaRPr lang="en-US" altLang="en-US"/>
          </a:p>
        </p:txBody>
      </p:sp>
    </p:spTree>
    <p:extLst>
      <p:ext uri="{BB962C8B-B14F-4D97-AF65-F5344CB8AC3E}">
        <p14:creationId xmlns:p14="http://schemas.microsoft.com/office/powerpoint/2010/main" val="11578571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A37B9D37-F7C1-8349-8FC0-D1F485BC76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470F6A23-D918-7641-817D-BD440A0308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xmlns="" id="{CFFEDE9A-CE13-2F4B-8161-301E416C6507}"/>
              </a:ext>
            </a:extLst>
          </p:cNvPr>
          <p:cNvSpPr>
            <a:spLocks noGrp="1" noChangeArrowheads="1"/>
          </p:cNvSpPr>
          <p:nvPr>
            <p:ph type="sldNum" sz="quarter" idx="12"/>
          </p:nvPr>
        </p:nvSpPr>
        <p:spPr>
          <a:ln/>
        </p:spPr>
        <p:txBody>
          <a:bodyPr/>
          <a:lstStyle>
            <a:lvl1pPr>
              <a:defRPr/>
            </a:lvl1pPr>
          </a:lstStyle>
          <a:p>
            <a:fld id="{4B4DC152-5645-B045-80E6-A49E907B4F97}" type="slidenum">
              <a:rPr lang="en-US" altLang="en-US"/>
              <a:pPr/>
              <a:t>‹#›</a:t>
            </a:fld>
            <a:endParaRPr lang="en-US" altLang="en-US"/>
          </a:p>
        </p:txBody>
      </p:sp>
    </p:spTree>
    <p:extLst>
      <p:ext uri="{BB962C8B-B14F-4D97-AF65-F5344CB8AC3E}">
        <p14:creationId xmlns:p14="http://schemas.microsoft.com/office/powerpoint/2010/main" val="30629265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419B70B9-C65B-8D4E-A911-357E80AA95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94C84FE3-FA20-434D-B1E8-F875C45E93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BCF20D64-388D-294A-A612-96BBCB087C98}"/>
              </a:ext>
            </a:extLst>
          </p:cNvPr>
          <p:cNvSpPr>
            <a:spLocks noGrp="1" noChangeArrowheads="1"/>
          </p:cNvSpPr>
          <p:nvPr>
            <p:ph type="sldNum" sz="quarter" idx="12"/>
          </p:nvPr>
        </p:nvSpPr>
        <p:spPr>
          <a:ln/>
        </p:spPr>
        <p:txBody>
          <a:bodyPr/>
          <a:lstStyle>
            <a:lvl1pPr>
              <a:defRPr/>
            </a:lvl1pPr>
          </a:lstStyle>
          <a:p>
            <a:fld id="{77CE6FAA-144A-3548-B228-4F34E0F3C933}" type="slidenum">
              <a:rPr lang="en-US" altLang="en-US"/>
              <a:pPr/>
              <a:t>‹#›</a:t>
            </a:fld>
            <a:endParaRPr lang="en-US" altLang="en-US"/>
          </a:p>
        </p:txBody>
      </p:sp>
    </p:spTree>
    <p:extLst>
      <p:ext uri="{BB962C8B-B14F-4D97-AF65-F5344CB8AC3E}">
        <p14:creationId xmlns:p14="http://schemas.microsoft.com/office/powerpoint/2010/main" val="716355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527859" y="292693"/>
            <a:ext cx="11358487"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0" name="Google Shape;750;p10"/>
          <p:cNvSpPr txBox="1">
            <a:spLocks noGrp="1"/>
          </p:cNvSpPr>
          <p:nvPr>
            <p:ph type="title"/>
          </p:nvPr>
        </p:nvSpPr>
        <p:spPr>
          <a:xfrm>
            <a:off x="4584733" y="2679400"/>
            <a:ext cx="66392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5333"/>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2" name="Google Shape;752;p10"/>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3" name="Google Shape;753;p10"/>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10"/>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1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 name="Google Shape;756;p10"/>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10"/>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10"/>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1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0" name="Google Shape;760;p1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10"/>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1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10"/>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1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1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10"/>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10"/>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10"/>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1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1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10"/>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2" name="Google Shape;772;p10"/>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10"/>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1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1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10"/>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10"/>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10"/>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1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10"/>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1" name="Google Shape;781;p10"/>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1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10"/>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4" name="Google Shape;784;p1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5" name="Google Shape;785;p1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6" name="Google Shape;786;p10"/>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10"/>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8" name="Google Shape;788;p10"/>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9" name="Google Shape;789;p1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0" name="Google Shape;790;p10"/>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10"/>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2" name="Google Shape;792;p1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10"/>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4" name="Google Shape;794;p1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5" name="Google Shape;795;p1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10"/>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10"/>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10"/>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9" name="Google Shape;799;p1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1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375978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B6223FAB-723B-9643-9BBE-0A46E8C6D0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3EDCA97E-FC3D-904D-8429-2948C7DDEF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22112B28-5331-6140-B43D-64EAF8AA8095}"/>
              </a:ext>
            </a:extLst>
          </p:cNvPr>
          <p:cNvSpPr>
            <a:spLocks noGrp="1" noChangeArrowheads="1"/>
          </p:cNvSpPr>
          <p:nvPr>
            <p:ph type="sldNum" sz="quarter" idx="12"/>
          </p:nvPr>
        </p:nvSpPr>
        <p:spPr>
          <a:ln/>
        </p:spPr>
        <p:txBody>
          <a:bodyPr/>
          <a:lstStyle>
            <a:lvl1pPr>
              <a:defRPr/>
            </a:lvl1pPr>
          </a:lstStyle>
          <a:p>
            <a:fld id="{46345CC0-360E-7D4E-A458-71AF038F6B5A}" type="slidenum">
              <a:rPr lang="en-US" altLang="en-US"/>
              <a:pPr/>
              <a:t>‹#›</a:t>
            </a:fld>
            <a:endParaRPr lang="en-US" altLang="en-US"/>
          </a:p>
        </p:txBody>
      </p:sp>
    </p:spTree>
    <p:extLst>
      <p:ext uri="{BB962C8B-B14F-4D97-AF65-F5344CB8AC3E}">
        <p14:creationId xmlns:p14="http://schemas.microsoft.com/office/powerpoint/2010/main" val="42669909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E0F72867-407A-F743-9292-8F124C165E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xmlns="" id="{443DD416-672F-6B44-BB9B-126FCFA406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xmlns="" id="{64481BBE-D1DE-1B41-8145-5898EBDCA94E}"/>
              </a:ext>
            </a:extLst>
          </p:cNvPr>
          <p:cNvSpPr>
            <a:spLocks noGrp="1" noChangeArrowheads="1"/>
          </p:cNvSpPr>
          <p:nvPr>
            <p:ph type="sldNum" sz="quarter" idx="12"/>
          </p:nvPr>
        </p:nvSpPr>
        <p:spPr>
          <a:ln/>
        </p:spPr>
        <p:txBody>
          <a:bodyPr/>
          <a:lstStyle>
            <a:lvl1pPr>
              <a:defRPr/>
            </a:lvl1pPr>
          </a:lstStyle>
          <a:p>
            <a:fld id="{6C084C15-0CFA-3A41-A592-3DBDAF9FB096}" type="slidenum">
              <a:rPr lang="en-US" altLang="en-US"/>
              <a:pPr/>
              <a:t>‹#›</a:t>
            </a:fld>
            <a:endParaRPr lang="en-US" altLang="en-US"/>
          </a:p>
        </p:txBody>
      </p:sp>
    </p:spTree>
    <p:extLst>
      <p:ext uri="{BB962C8B-B14F-4D97-AF65-F5344CB8AC3E}">
        <p14:creationId xmlns:p14="http://schemas.microsoft.com/office/powerpoint/2010/main" val="1122914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59" y="292693"/>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11"/>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11"/>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1"/>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11"/>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11"/>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11"/>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4" name="Google Shape;834;p11"/>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6" name="Google Shape;836;p11"/>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1"/>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1"/>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1"/>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1"/>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1"/>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1"/>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1"/>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1"/>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1"/>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1"/>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1"/>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1"/>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1"/>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1"/>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1"/>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1"/>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1"/>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1"/>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1"/>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1"/>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1"/>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1"/>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1"/>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1"/>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1"/>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1"/>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1"/>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1"/>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1"/>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1"/>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1"/>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97426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image" Target="../media/image1.jp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3.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5.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217018422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1623521492"/>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rick Hand SC"/>
              <a:buNone/>
              <a:defRPr sz="2800" b="1">
                <a:solidFill>
                  <a:schemeClr val="dk1"/>
                </a:solidFill>
                <a:latin typeface="Patrick Hand SC"/>
                <a:ea typeface="Patrick Hand SC"/>
                <a:cs typeface="Patrick Hand SC"/>
                <a:sym typeface="Patrick Hand SC"/>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marL="3657600" lvl="7" indent="-3175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662274854"/>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5C64FA-560B-484C-A10A-B143B4E78D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16596A56-4062-6D44-A9D4-FAE7CBF912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62796B9E-7EE2-2443-B5A1-5250FBD286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5F180-CB2A-1246-A85B-9AF168506414}" type="datetimeFigureOut">
              <a:rPr lang="x-none" smtClean="0"/>
              <a:t>20/03/2022</a:t>
            </a:fld>
            <a:endParaRPr lang="x-none"/>
          </a:p>
        </p:txBody>
      </p:sp>
      <p:sp>
        <p:nvSpPr>
          <p:cNvPr id="5" name="Footer Placeholder 4">
            <a:extLst>
              <a:ext uri="{FF2B5EF4-FFF2-40B4-BE49-F238E27FC236}">
                <a16:creationId xmlns:a16="http://schemas.microsoft.com/office/drawing/2014/main" xmlns="" id="{337D382A-6D7F-094F-84DC-CCC9D61EE1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73FA1653-C2AB-B546-A849-18F7739D1C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A4463-BBFE-5746-8ECE-A79B46F8CA59}" type="slidenum">
              <a:rPr lang="x-none" smtClean="0"/>
              <a:t>‹#›</a:t>
            </a:fld>
            <a:endParaRPr lang="x-none"/>
          </a:p>
        </p:txBody>
      </p:sp>
    </p:spTree>
    <p:extLst>
      <p:ext uri="{BB962C8B-B14F-4D97-AF65-F5344CB8AC3E}">
        <p14:creationId xmlns:p14="http://schemas.microsoft.com/office/powerpoint/2010/main" val="68483845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2C52EAFA-1553-3D49-B5D4-DCB6BDC4DAD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05289078-5CE4-9B47-B92F-A408F6B45380}"/>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A3BFDCA8-12E0-2645-8C86-69474D8C8D21}"/>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xmlns="" id="{340145F2-F1D4-B541-9394-DEDB578DDE38}"/>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xmlns="" id="{A6C7B2B2-A33C-F146-87A3-635780FD7CC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7EF809A3-897C-D848-B4B4-D361E3E5F2DB}" type="slidenum">
              <a:rPr lang="en-US" altLang="en-US"/>
              <a:pPr/>
              <a:t>‹#›</a:t>
            </a:fld>
            <a:endParaRPr lang="en-US" altLang="en-US"/>
          </a:p>
        </p:txBody>
      </p:sp>
    </p:spTree>
    <p:extLst>
      <p:ext uri="{BB962C8B-B14F-4D97-AF65-F5344CB8AC3E}">
        <p14:creationId xmlns:p14="http://schemas.microsoft.com/office/powerpoint/2010/main" val="320863089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jpeg"/><Relationship Id="rId18" Type="http://schemas.openxmlformats.org/officeDocument/2006/relationships/image" Target="../media/image5.gif"/><Relationship Id="rId3" Type="http://schemas.openxmlformats.org/officeDocument/2006/relationships/slide" Target="slide10.xml"/><Relationship Id="rId7" Type="http://schemas.openxmlformats.org/officeDocument/2006/relationships/slide" Target="slide25.xml"/><Relationship Id="rId12" Type="http://schemas.openxmlformats.org/officeDocument/2006/relationships/image" Target="../media/image3.png"/><Relationship Id="rId17" Type="http://schemas.openxmlformats.org/officeDocument/2006/relationships/image" Target="../media/image9.jpg"/><Relationship Id="rId2" Type="http://schemas.openxmlformats.org/officeDocument/2006/relationships/notesSlide" Target="../notesSlides/notesSlide9.xml"/><Relationship Id="rId16" Type="http://schemas.openxmlformats.org/officeDocument/2006/relationships/image" Target="../media/image22.svg"/><Relationship Id="rId1" Type="http://schemas.openxmlformats.org/officeDocument/2006/relationships/slideLayout" Target="../slideLayouts/slideLayout4.xml"/><Relationship Id="rId6" Type="http://schemas.openxmlformats.org/officeDocument/2006/relationships/slide" Target="slide8.xml"/><Relationship Id="rId11" Type="http://schemas.openxmlformats.org/officeDocument/2006/relationships/image" Target="../media/image2.jpg"/><Relationship Id="rId5" Type="http://schemas.openxmlformats.org/officeDocument/2006/relationships/slide" Target="slide15.xml"/><Relationship Id="rId15" Type="http://schemas.openxmlformats.org/officeDocument/2006/relationships/image" Target="../media/image12.png"/><Relationship Id="rId10" Type="http://schemas.openxmlformats.org/officeDocument/2006/relationships/slide" Target="slide13.xml"/><Relationship Id="rId4" Type="http://schemas.openxmlformats.org/officeDocument/2006/relationships/slide" Target="slide30.xml"/><Relationship Id="rId9" Type="http://schemas.openxmlformats.org/officeDocument/2006/relationships/slide" Target="slide11.xml"/><Relationship Id="rId1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slide" Target="slide5.xml"/><Relationship Id="rId5" Type="http://schemas.openxmlformats.org/officeDocument/2006/relationships/image" Target="../media/image15.jpeg"/><Relationship Id="rId4" Type="http://schemas.openxmlformats.org/officeDocument/2006/relationships/slide" Target="slide14.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14.xml"/><Relationship Id="rId7" Type="http://schemas.openxmlformats.org/officeDocument/2006/relationships/slide" Target="slide8.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slide" Target="slide15.xml"/><Relationship Id="rId5" Type="http://schemas.openxmlformats.org/officeDocument/2006/relationships/slide" Target="slide10.xml"/><Relationship Id="rId10" Type="http://schemas.openxmlformats.org/officeDocument/2006/relationships/slide" Target="slide12.xml"/><Relationship Id="rId4" Type="http://schemas.openxmlformats.org/officeDocument/2006/relationships/slide" Target="slide30.xml"/><Relationship Id="rId9" Type="http://schemas.openxmlformats.org/officeDocument/2006/relationships/slide" Target="slide6.xml"/></Relationships>
</file>

<file path=ppt/slides/_rels/slide15.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34.xml"/><Relationship Id="rId7" Type="http://schemas.openxmlformats.org/officeDocument/2006/relationships/slide" Target="slide8.xml"/><Relationship Id="rId12"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slide" Target="slide10.xml"/><Relationship Id="rId11" Type="http://schemas.openxmlformats.org/officeDocument/2006/relationships/image" Target="../media/image17.png"/><Relationship Id="rId5" Type="http://schemas.openxmlformats.org/officeDocument/2006/relationships/slide" Target="slide30.xml"/><Relationship Id="rId10" Type="http://schemas.openxmlformats.org/officeDocument/2006/relationships/image" Target="../media/image16.jpeg"/><Relationship Id="rId4" Type="http://schemas.openxmlformats.org/officeDocument/2006/relationships/slide" Target="slide15.xml"/><Relationship Id="rId9" Type="http://schemas.openxmlformats.org/officeDocument/2006/relationships/slide" Target="slide6.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jpe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32.xml"/><Relationship Id="rId7" Type="http://schemas.openxmlformats.org/officeDocument/2006/relationships/slide" Target="slide8.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slide" Target="slide15.xml"/><Relationship Id="rId5" Type="http://schemas.openxmlformats.org/officeDocument/2006/relationships/slide" Target="slide10.xml"/><Relationship Id="rId4" Type="http://schemas.openxmlformats.org/officeDocument/2006/relationships/slide" Target="slide30.xml"/><Relationship Id="rId9" Type="http://schemas.openxmlformats.org/officeDocument/2006/relationships/slide" Target="slide6.xml"/></Relationships>
</file>

<file path=ppt/slides/_rels/slide33.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33.xml"/><Relationship Id="rId7" Type="http://schemas.openxmlformats.org/officeDocument/2006/relationships/slide" Target="slide8.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slide" Target="slide15.xml"/><Relationship Id="rId11" Type="http://schemas.openxmlformats.org/officeDocument/2006/relationships/image" Target="../media/image29.png"/><Relationship Id="rId5" Type="http://schemas.openxmlformats.org/officeDocument/2006/relationships/slide" Target="slide10.xml"/><Relationship Id="rId10" Type="http://schemas.openxmlformats.org/officeDocument/2006/relationships/slide" Target="slide2.xml"/><Relationship Id="rId4" Type="http://schemas.openxmlformats.org/officeDocument/2006/relationships/slide" Target="slide30.xml"/><Relationship Id="rId9" Type="http://schemas.openxmlformats.org/officeDocument/2006/relationships/slide" Target="slide6.xml"/></Relationships>
</file>

<file path=ppt/slides/_rels/slide34.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34.xml"/><Relationship Id="rId7" Type="http://schemas.openxmlformats.org/officeDocument/2006/relationships/slide" Target="slide8.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slide" Target="slide15.xml"/><Relationship Id="rId11" Type="http://schemas.openxmlformats.org/officeDocument/2006/relationships/image" Target="../media/image29.png"/><Relationship Id="rId5" Type="http://schemas.openxmlformats.org/officeDocument/2006/relationships/slide" Target="slide10.xml"/><Relationship Id="rId10" Type="http://schemas.openxmlformats.org/officeDocument/2006/relationships/slide" Target="slide2.xml"/><Relationship Id="rId4" Type="http://schemas.openxmlformats.org/officeDocument/2006/relationships/slide" Target="slide30.xml"/><Relationship Id="rId9" Type="http://schemas.openxmlformats.org/officeDocument/2006/relationships/slide" Target="slide6.xml"/></Relationships>
</file>

<file path=ppt/slides/_rels/slide35.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10.xml"/><Relationship Id="rId7" Type="http://schemas.openxmlformats.org/officeDocument/2006/relationships/slide" Target="slide8.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slide" Target="slide15.xml"/><Relationship Id="rId11" Type="http://schemas.openxmlformats.org/officeDocument/2006/relationships/image" Target="../media/image29.png"/><Relationship Id="rId5" Type="http://schemas.openxmlformats.org/officeDocument/2006/relationships/slide" Target="slide30.xml"/><Relationship Id="rId10" Type="http://schemas.openxmlformats.org/officeDocument/2006/relationships/slide" Target="slide2.xml"/><Relationship Id="rId4" Type="http://schemas.openxmlformats.org/officeDocument/2006/relationships/slide" Target="slide35.xml"/><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30.xml"/><Relationship Id="rId7" Type="http://schemas.openxmlformats.org/officeDocument/2006/relationships/slide" Target="slide29.xml"/><Relationship Id="rId12"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slide" Target="slide20.xml"/><Relationship Id="rId11" Type="http://schemas.openxmlformats.org/officeDocument/2006/relationships/image" Target="../media/image4.jpeg"/><Relationship Id="rId5" Type="http://schemas.openxmlformats.org/officeDocument/2006/relationships/slide" Target="slide15.xml"/><Relationship Id="rId10" Type="http://schemas.openxmlformats.org/officeDocument/2006/relationships/image" Target="../media/image3.png"/><Relationship Id="rId4" Type="http://schemas.openxmlformats.org/officeDocument/2006/relationships/slide" Target="slide8.xml"/><Relationship Id="rId9"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8.xml"/><Relationship Id="rId7" Type="http://schemas.openxmlformats.org/officeDocument/2006/relationships/slide" Target="slide25.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15.xml"/><Relationship Id="rId5" Type="http://schemas.openxmlformats.org/officeDocument/2006/relationships/slide" Target="slide10.xml"/><Relationship Id="rId10" Type="http://schemas.openxmlformats.org/officeDocument/2006/relationships/slide" Target="slide20.xml"/><Relationship Id="rId4" Type="http://schemas.openxmlformats.org/officeDocument/2006/relationships/slide" Target="slide30.xml"/><Relationship Id="rId9" Type="http://schemas.openxmlformats.org/officeDocument/2006/relationships/slide" Target="slide1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5.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grpSp>
        <p:nvGrpSpPr>
          <p:cNvPr id="968" name="Google Shape;968;p39"/>
          <p:cNvGrpSpPr/>
          <p:nvPr/>
        </p:nvGrpSpPr>
        <p:grpSpPr>
          <a:xfrm>
            <a:off x="950913" y="6254913"/>
            <a:ext cx="10301945" cy="493124"/>
            <a:chOff x="713184" y="4691184"/>
            <a:chExt cx="7726459" cy="369843"/>
          </a:xfrm>
        </p:grpSpPr>
        <p:sp>
          <p:nvSpPr>
            <p:cNvPr id="969" name="Google Shape;969;p39"/>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970" name="Google Shape;970;p39">
              <a:hlinkClick r:id="" action="ppaction://hlinkshowjump?jump=nextslide"/>
            </p:cNvPr>
            <p:cNvSpPr/>
            <p:nvPr/>
          </p:nvSpPr>
          <p:spPr>
            <a:xfrm>
              <a:off x="7976332" y="4790561"/>
              <a:ext cx="235956" cy="18072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9">
              <a:hlinkClick r:id="" action="ppaction://hlinkshowjump?jump=previousslide"/>
            </p:cNvPr>
            <p:cNvSpPr/>
            <p:nvPr/>
          </p:nvSpPr>
          <p:spPr>
            <a:xfrm flipH="1">
              <a:off x="833695" y="4790561"/>
              <a:ext cx="235956" cy="18072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9">
              <a:hlinkClick r:id="rId3" action="ppaction://hlinksldjump"/>
            </p:cNvPr>
            <p:cNvSpPr/>
            <p:nvPr/>
          </p:nvSpPr>
          <p:spPr>
            <a:xfrm>
              <a:off x="4405006" y="4772876"/>
              <a:ext cx="235941" cy="204896"/>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p:sp>
        <p:nvSpPr>
          <p:cNvPr id="14" name="Rectangle 2">
            <a:extLst>
              <a:ext uri="{FF2B5EF4-FFF2-40B4-BE49-F238E27FC236}">
                <a16:creationId xmlns:a16="http://schemas.microsoft.com/office/drawing/2014/main" xmlns="" id="{DD0407A2-95CC-3B4B-B385-5A700E511923}"/>
              </a:ext>
            </a:extLst>
          </p:cNvPr>
          <p:cNvSpPr txBox="1">
            <a:spLocks noChangeArrowheads="1"/>
          </p:cNvSpPr>
          <p:nvPr/>
        </p:nvSpPr>
        <p:spPr bwMode="auto">
          <a:xfrm>
            <a:off x="2041429" y="2922780"/>
            <a:ext cx="810914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4000" b="1"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j-ea"/>
                <a:cs typeface="Times New Roman" panose="02020603050405020304" pitchFamily="18" charset="0"/>
              </a:rPr>
              <a:t>KHÁNG CHIẾN LAN RỘNG RA TOÀN QUỐC (1873 - 1884) </a:t>
            </a:r>
            <a:r>
              <a:rPr kumimoji="0" lang="en-US" altLang="x-none" sz="4000" b="1" i="0" u="none" strike="noStrike" kern="0" cap="none" spc="0" normalizeH="0" baseline="0" noProof="0" dirty="0" smtClean="0">
                <a:ln>
                  <a:noFill/>
                </a:ln>
                <a:solidFill>
                  <a:srgbClr val="FFFFFF">
                    <a:lumMod val="10000"/>
                  </a:srgbClr>
                </a:solidFill>
                <a:effectLst/>
                <a:uLnTx/>
                <a:uFillTx/>
                <a:latin typeface="Times New Roman" panose="02020603050405020304" pitchFamily="18" charset="0"/>
                <a:ea typeface="+mj-ea"/>
                <a:cs typeface="Times New Roman" panose="02020603050405020304" pitchFamily="18" charset="0"/>
              </a:rPr>
              <a:t>(</a:t>
            </a:r>
            <a:r>
              <a:rPr lang="en-US" altLang="x-none" sz="4000" b="1" kern="0" dirty="0" err="1" smtClean="0">
                <a:solidFill>
                  <a:srgbClr val="FFFFFF">
                    <a:lumMod val="10000"/>
                  </a:srgbClr>
                </a:solidFill>
                <a:latin typeface="Times New Roman" panose="02020603050405020304" pitchFamily="18" charset="0"/>
                <a:cs typeface="Times New Roman" panose="02020603050405020304" pitchFamily="18" charset="0"/>
              </a:rPr>
              <a:t>tt</a:t>
            </a:r>
            <a:r>
              <a:rPr kumimoji="0" lang="en-US" altLang="x-none" sz="4000" b="1" i="0" u="none" strike="noStrike" kern="0" cap="none" spc="0" normalizeH="0" baseline="0" noProof="0" dirty="0" smtClean="0">
                <a:ln>
                  <a:noFill/>
                </a:ln>
                <a:solidFill>
                  <a:srgbClr val="FFFFFF">
                    <a:lumMod val="10000"/>
                  </a:srgbClr>
                </a:solidFill>
                <a:effectLst/>
                <a:uLnTx/>
                <a:uFillTx/>
                <a:latin typeface="Times New Roman" panose="02020603050405020304" pitchFamily="18" charset="0"/>
                <a:ea typeface="+mj-ea"/>
                <a:cs typeface="Times New Roman" panose="02020603050405020304" pitchFamily="18" charset="0"/>
              </a:rPr>
              <a:t>)</a:t>
            </a:r>
            <a:endParaRPr kumimoji="0" lang="en-US" altLang="x-none" sz="4000" b="1"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j-ea"/>
              <a:cs typeface="Times New Roman" panose="02020603050405020304" pitchFamily="18" charset="0"/>
            </a:endParaRPr>
          </a:p>
        </p:txBody>
      </p:sp>
      <p:sp>
        <p:nvSpPr>
          <p:cNvPr id="15" name="Rectangle 2">
            <a:extLst>
              <a:ext uri="{FF2B5EF4-FFF2-40B4-BE49-F238E27FC236}">
                <a16:creationId xmlns:a16="http://schemas.microsoft.com/office/drawing/2014/main" xmlns="" id="{BF62D5DE-266E-A140-ADC4-BF6B65888177}"/>
              </a:ext>
            </a:extLst>
          </p:cNvPr>
          <p:cNvSpPr txBox="1">
            <a:spLocks noChangeArrowheads="1"/>
          </p:cNvSpPr>
          <p:nvPr/>
        </p:nvSpPr>
        <p:spPr bwMode="auto">
          <a:xfrm>
            <a:off x="4656745" y="1876647"/>
            <a:ext cx="274778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5400" b="1" i="0" u="none" strike="noStrike" kern="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BÀI 25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84"/>
        <p:cNvGrpSpPr/>
        <p:nvPr/>
      </p:nvGrpSpPr>
      <p:grpSpPr>
        <a:xfrm>
          <a:off x="0" y="0"/>
          <a:ext cx="0" cy="0"/>
          <a:chOff x="0" y="0"/>
          <a:chExt cx="0" cy="0"/>
        </a:xfrm>
      </p:grpSpPr>
      <p:grpSp>
        <p:nvGrpSpPr>
          <p:cNvPr id="3462" name="Google Shape;3462;p36"/>
          <p:cNvGrpSpPr/>
          <p:nvPr/>
        </p:nvGrpSpPr>
        <p:grpSpPr>
          <a:xfrm>
            <a:off x="11425718" y="5898485"/>
            <a:ext cx="258695" cy="255316"/>
            <a:chOff x="6232000" y="1435050"/>
            <a:chExt cx="488225" cy="481850"/>
          </a:xfrm>
        </p:grpSpPr>
        <p:sp>
          <p:nvSpPr>
            <p:cNvPr id="3463" name="Google Shape;3463;p3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3464" name="Google Shape;3464;p3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3465" name="Google Shape;3465;p3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3466" name="Google Shape;3466;p3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3467" name="Google Shape;3467;p3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3468" name="Google Shape;3468;p36">
            <a:hlinkClick r:id="rId3" action="ppaction://hlinksldjump"/>
          </p:cNvPr>
          <p:cNvSpPr txBox="1"/>
          <p:nvPr/>
        </p:nvSpPr>
        <p:spPr>
          <a:xfrm>
            <a:off x="11221667" y="809936"/>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01</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469" name="Google Shape;3469;p36">
            <a:hlinkClick r:id="rId4" action="ppaction://hlinksldjump"/>
          </p:cNvPr>
          <p:cNvSpPr txBox="1"/>
          <p:nvPr/>
        </p:nvSpPr>
        <p:spPr>
          <a:xfrm>
            <a:off x="11221667" y="1562369"/>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02</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470" name="Google Shape;3470;p36">
            <a:hlinkClick r:id="rId3" action="ppaction://hlinksldjump"/>
          </p:cNvPr>
          <p:cNvSpPr txBox="1"/>
          <p:nvPr/>
        </p:nvSpPr>
        <p:spPr>
          <a:xfrm>
            <a:off x="11221667" y="2279765"/>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03</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471" name="Google Shape;3471;p36">
            <a:hlinkClick r:id="rId5" action="ppaction://hlinksldjump"/>
          </p:cNvPr>
          <p:cNvSpPr txBox="1"/>
          <p:nvPr/>
        </p:nvSpPr>
        <p:spPr>
          <a:xfrm>
            <a:off x="11221667" y="3018664"/>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04</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472" name="Google Shape;3472;p36">
            <a:hlinkClick r:id="rId6" action="ppaction://hlinksldjump"/>
          </p:cNvPr>
          <p:cNvSpPr txBox="1"/>
          <p:nvPr/>
        </p:nvSpPr>
        <p:spPr>
          <a:xfrm>
            <a:off x="11221667" y="3779063"/>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05</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473" name="Google Shape;3473;p36">
            <a:hlinkClick r:id="rId7" action="ppaction://hlinksldjump"/>
          </p:cNvPr>
          <p:cNvSpPr txBox="1"/>
          <p:nvPr/>
        </p:nvSpPr>
        <p:spPr>
          <a:xfrm>
            <a:off x="11221667" y="4528713"/>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06</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474" name="Google Shape;3474;p36">
            <a:hlinkClick r:id="rId8" action="ppaction://hlinksldjump"/>
          </p:cNvPr>
          <p:cNvSpPr/>
          <p:nvPr/>
        </p:nvSpPr>
        <p:spPr>
          <a:xfrm>
            <a:off x="11297433" y="5829367"/>
            <a:ext cx="591200" cy="394400"/>
          </a:xfrm>
          <a:prstGeom prst="roundRect">
            <a:avLst>
              <a:gd name="adj" fmla="val 16667"/>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5" name="Google Shape;3475;p36">
            <a:hlinkClick r:id="rId9" action="ppaction://hlinksldjump"/>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6" name="Google Shape;3476;p36">
            <a:hlinkClick r:id="rId10" action="ppaction://hlinksldjump"/>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6" name="Group 195">
            <a:extLst>
              <a:ext uri="{FF2B5EF4-FFF2-40B4-BE49-F238E27FC236}">
                <a16:creationId xmlns:a16="http://schemas.microsoft.com/office/drawing/2014/main" xmlns="" id="{4E9FB152-0FD5-2B48-99D8-296A8302E4B9}"/>
              </a:ext>
            </a:extLst>
          </p:cNvPr>
          <p:cNvGrpSpPr/>
          <p:nvPr/>
        </p:nvGrpSpPr>
        <p:grpSpPr>
          <a:xfrm>
            <a:off x="7717" y="0"/>
            <a:ext cx="4954862" cy="6797085"/>
            <a:chOff x="871538" y="-95412"/>
            <a:chExt cx="4954862" cy="6797085"/>
          </a:xfrm>
        </p:grpSpPr>
        <p:pic>
          <p:nvPicPr>
            <p:cNvPr id="197" name="Picture 196">
              <a:extLst>
                <a:ext uri="{FF2B5EF4-FFF2-40B4-BE49-F238E27FC236}">
                  <a16:creationId xmlns:a16="http://schemas.microsoft.com/office/drawing/2014/main" xmlns="" id="{C1FE3132-3119-9B4A-A8C7-CCED06F20BFF}"/>
                </a:ext>
              </a:extLst>
            </p:cNvPr>
            <p:cNvPicPr>
              <a:picLocks noChangeAspect="1"/>
            </p:cNvPicPr>
            <p:nvPr/>
          </p:nvPicPr>
          <p:blipFill rotWithShape="1">
            <a:blip r:embed="rId11"/>
            <a:srcRect l="3585" t="1771" r="4814" b="10521"/>
            <a:stretch/>
          </p:blipFill>
          <p:spPr>
            <a:xfrm>
              <a:off x="871538" y="-95412"/>
              <a:ext cx="4954862" cy="6797085"/>
            </a:xfrm>
            <a:prstGeom prst="rect">
              <a:avLst/>
            </a:prstGeom>
          </p:spPr>
        </p:pic>
        <p:pic>
          <p:nvPicPr>
            <p:cNvPr id="198" name="Picture 2">
              <a:extLst>
                <a:ext uri="{FF2B5EF4-FFF2-40B4-BE49-F238E27FC236}">
                  <a16:creationId xmlns:a16="http://schemas.microsoft.com/office/drawing/2014/main" xmlns="" id="{A014B7F0-6701-5A43-BFE0-B353CC26489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03361" y="795325"/>
              <a:ext cx="515991" cy="283598"/>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2">
              <a:extLst>
                <a:ext uri="{FF2B5EF4-FFF2-40B4-BE49-F238E27FC236}">
                  <a16:creationId xmlns:a16="http://schemas.microsoft.com/office/drawing/2014/main" xmlns="" id="{E89C9903-3AA7-4541-86BE-B05C3FD6F74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00584" y="3128950"/>
              <a:ext cx="515991" cy="283598"/>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2">
              <a:extLst>
                <a:ext uri="{FF2B5EF4-FFF2-40B4-BE49-F238E27FC236}">
                  <a16:creationId xmlns:a16="http://schemas.microsoft.com/office/drawing/2014/main" xmlns="" id="{17E158DC-977B-274B-9041-C5BC4BA772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8969" y="5545769"/>
              <a:ext cx="515991" cy="283598"/>
            </a:xfrm>
            <a:prstGeom prst="rect">
              <a:avLst/>
            </a:prstGeom>
            <a:noFill/>
            <a:extLst>
              <a:ext uri="{909E8E84-426E-40DD-AFC4-6F175D3DCCD1}">
                <a14:hiddenFill xmlns:a14="http://schemas.microsoft.com/office/drawing/2010/main">
                  <a:solidFill>
                    <a:srgbClr val="FFFFFF"/>
                  </a:solidFill>
                </a14:hiddenFill>
              </a:ext>
            </a:extLst>
          </p:spPr>
        </p:pic>
        <p:sp>
          <p:nvSpPr>
            <p:cNvPr id="201" name="TextBox 200">
              <a:extLst>
                <a:ext uri="{FF2B5EF4-FFF2-40B4-BE49-F238E27FC236}">
                  <a16:creationId xmlns:a16="http://schemas.microsoft.com/office/drawing/2014/main" xmlns="" id="{C103A163-DBF6-C140-BB04-C19371B3F44A}"/>
                </a:ext>
              </a:extLst>
            </p:cNvPr>
            <p:cNvSpPr txBox="1"/>
            <p:nvPr/>
          </p:nvSpPr>
          <p:spPr>
            <a:xfrm>
              <a:off x="2312465" y="938723"/>
              <a:ext cx="793601" cy="261610"/>
            </a:xfrm>
            <a:prstGeom prst="rect">
              <a:avLst/>
            </a:prstGeom>
            <a:noFill/>
          </p:spPr>
          <p:txBody>
            <a:bodyPr wrap="square" rtlCol="0">
              <a:spAutoFit/>
            </a:bodyPr>
            <a:lstStyle/>
            <a:p>
              <a:r>
                <a:rPr lang="x-none" sz="1100" b="1" dirty="0">
                  <a:solidFill>
                    <a:schemeClr val="bg1"/>
                  </a:solidFill>
                  <a:latin typeface="Times New Roman" panose="02020603050405020304" pitchFamily="18" charset="0"/>
                  <a:cs typeface="Times New Roman" panose="02020603050405020304" pitchFamily="18" charset="0"/>
                </a:rPr>
                <a:t>Hà Nội</a:t>
              </a:r>
            </a:p>
          </p:txBody>
        </p:sp>
        <p:sp>
          <p:nvSpPr>
            <p:cNvPr id="202" name="TextBox 201">
              <a:extLst>
                <a:ext uri="{FF2B5EF4-FFF2-40B4-BE49-F238E27FC236}">
                  <a16:creationId xmlns:a16="http://schemas.microsoft.com/office/drawing/2014/main" xmlns="" id="{9DBCDD4F-459A-A942-BF62-C9459257D1A9}"/>
                </a:ext>
              </a:extLst>
            </p:cNvPr>
            <p:cNvSpPr txBox="1"/>
            <p:nvPr/>
          </p:nvSpPr>
          <p:spPr>
            <a:xfrm>
              <a:off x="4272879" y="3165843"/>
              <a:ext cx="1242096" cy="261610"/>
            </a:xfrm>
            <a:prstGeom prst="rect">
              <a:avLst/>
            </a:prstGeom>
            <a:noFill/>
          </p:spPr>
          <p:txBody>
            <a:bodyPr wrap="square" rtlCol="0">
              <a:spAutoFit/>
            </a:bodyPr>
            <a:lstStyle/>
            <a:p>
              <a:pPr algn="ctr"/>
              <a:r>
                <a:rPr lang="x-none" sz="1100" b="1" dirty="0">
                  <a:latin typeface="Times New Roman" panose="02020603050405020304" pitchFamily="18" charset="0"/>
                  <a:cs typeface="Times New Roman" panose="02020603050405020304" pitchFamily="18" charset="0"/>
                </a:rPr>
                <a:t>Kinh thành Huế</a:t>
              </a:r>
            </a:p>
          </p:txBody>
        </p:sp>
        <p:sp>
          <p:nvSpPr>
            <p:cNvPr id="203" name="TextBox 202">
              <a:extLst>
                <a:ext uri="{FF2B5EF4-FFF2-40B4-BE49-F238E27FC236}">
                  <a16:creationId xmlns:a16="http://schemas.microsoft.com/office/drawing/2014/main" xmlns="" id="{3BCB48B3-2A33-D148-A622-51492ECC7ACB}"/>
                </a:ext>
              </a:extLst>
            </p:cNvPr>
            <p:cNvSpPr txBox="1"/>
            <p:nvPr/>
          </p:nvSpPr>
          <p:spPr>
            <a:xfrm>
              <a:off x="3379281" y="5312052"/>
              <a:ext cx="793601" cy="261610"/>
            </a:xfrm>
            <a:prstGeom prst="rect">
              <a:avLst/>
            </a:prstGeom>
            <a:noFill/>
          </p:spPr>
          <p:txBody>
            <a:bodyPr wrap="square" rtlCol="0">
              <a:spAutoFit/>
            </a:bodyPr>
            <a:lstStyle/>
            <a:p>
              <a:r>
                <a:rPr lang="x-none" sz="1100" b="1" dirty="0">
                  <a:solidFill>
                    <a:schemeClr val="bg1"/>
                  </a:solidFill>
                  <a:latin typeface="Times New Roman" panose="02020603050405020304" pitchFamily="18" charset="0"/>
                  <a:cs typeface="Times New Roman" panose="02020603050405020304" pitchFamily="18" charset="0"/>
                </a:rPr>
                <a:t>Gia Định</a:t>
              </a:r>
            </a:p>
          </p:txBody>
        </p:sp>
      </p:grpSp>
      <p:sp>
        <p:nvSpPr>
          <p:cNvPr id="4" name="Oval Callout 3">
            <a:extLst>
              <a:ext uri="{FF2B5EF4-FFF2-40B4-BE49-F238E27FC236}">
                <a16:creationId xmlns:a16="http://schemas.microsoft.com/office/drawing/2014/main" xmlns="" id="{9C1871C1-358F-8E4D-AF97-D611ABC1E812}"/>
              </a:ext>
            </a:extLst>
          </p:cNvPr>
          <p:cNvSpPr/>
          <p:nvPr/>
        </p:nvSpPr>
        <p:spPr>
          <a:xfrm>
            <a:off x="1608597" y="60914"/>
            <a:ext cx="1253221" cy="585807"/>
          </a:xfrm>
          <a:prstGeom prst="wedgeEllipseCallout">
            <a:avLst>
              <a:gd name="adj1" fmla="val 2694"/>
              <a:gd name="adj2" fmla="val 10646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1400" b="1" dirty="0">
                <a:latin typeface="Times New Roman" panose="02020603050405020304" pitchFamily="18" charset="0"/>
                <a:cs typeface="Times New Roman" panose="02020603050405020304" pitchFamily="18" charset="0"/>
              </a:rPr>
              <a:t>3/4/1882</a:t>
            </a:r>
          </a:p>
        </p:txBody>
      </p:sp>
      <p:grpSp>
        <p:nvGrpSpPr>
          <p:cNvPr id="207" name="Group 206">
            <a:extLst>
              <a:ext uri="{FF2B5EF4-FFF2-40B4-BE49-F238E27FC236}">
                <a16:creationId xmlns:a16="http://schemas.microsoft.com/office/drawing/2014/main" xmlns="" id="{E8E1B605-3562-4348-A18A-1125FDD84F0A}"/>
              </a:ext>
            </a:extLst>
          </p:cNvPr>
          <p:cNvGrpSpPr/>
          <p:nvPr/>
        </p:nvGrpSpPr>
        <p:grpSpPr>
          <a:xfrm>
            <a:off x="5298136" y="0"/>
            <a:ext cx="6865104" cy="6858000"/>
            <a:chOff x="4855371" y="0"/>
            <a:chExt cx="7342877" cy="6858000"/>
          </a:xfrm>
        </p:grpSpPr>
        <p:grpSp>
          <p:nvGrpSpPr>
            <p:cNvPr id="208" name="Group 207">
              <a:extLst>
                <a:ext uri="{FF2B5EF4-FFF2-40B4-BE49-F238E27FC236}">
                  <a16:creationId xmlns:a16="http://schemas.microsoft.com/office/drawing/2014/main" xmlns="" id="{47691E07-3D06-F045-B87A-5317E416D348}"/>
                </a:ext>
              </a:extLst>
            </p:cNvPr>
            <p:cNvGrpSpPr/>
            <p:nvPr/>
          </p:nvGrpSpPr>
          <p:grpSpPr>
            <a:xfrm>
              <a:off x="4855371" y="0"/>
              <a:ext cx="7342877" cy="6858000"/>
              <a:chOff x="4849123" y="-12154"/>
              <a:chExt cx="7342877" cy="5626100"/>
            </a:xfrm>
          </p:grpSpPr>
          <p:pic>
            <p:nvPicPr>
              <p:cNvPr id="217" name="Picture 2">
                <a:extLst>
                  <a:ext uri="{FF2B5EF4-FFF2-40B4-BE49-F238E27FC236}">
                    <a16:creationId xmlns:a16="http://schemas.microsoft.com/office/drawing/2014/main" xmlns="" id="{A6861B60-E06C-9C4E-93D0-B570EBD63B8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49123" y="-12154"/>
                <a:ext cx="7336630" cy="5626100"/>
              </a:xfrm>
              <a:prstGeom prst="rect">
                <a:avLst/>
              </a:prstGeom>
              <a:noFill/>
              <a:extLst>
                <a:ext uri="{909E8E84-426E-40DD-AFC4-6F175D3DCCD1}">
                  <a14:hiddenFill xmlns:a14="http://schemas.microsoft.com/office/drawing/2010/main">
                    <a:solidFill>
                      <a:srgbClr val="FFFFFF"/>
                    </a:solidFill>
                  </a14:hiddenFill>
                </a:ext>
              </a:extLst>
            </p:spPr>
          </p:pic>
          <p:sp>
            <p:nvSpPr>
              <p:cNvPr id="218" name="Rectangular Callout 217">
                <a:extLst>
                  <a:ext uri="{FF2B5EF4-FFF2-40B4-BE49-F238E27FC236}">
                    <a16:creationId xmlns:a16="http://schemas.microsoft.com/office/drawing/2014/main" xmlns="" id="{AAA3D9AE-5B19-0745-87CD-1BD3C2C4C94B}"/>
                  </a:ext>
                </a:extLst>
              </p:cNvPr>
              <p:cNvSpPr/>
              <p:nvPr/>
            </p:nvSpPr>
            <p:spPr>
              <a:xfrm>
                <a:off x="4855370" y="-12154"/>
                <a:ext cx="7336630" cy="5626100"/>
              </a:xfrm>
              <a:prstGeom prst="wedgeRectCallout">
                <a:avLst>
                  <a:gd name="adj1" fmla="val -91487"/>
                  <a:gd name="adj2" fmla="val -337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9" name="Picture 2">
              <a:extLst>
                <a:ext uri="{FF2B5EF4-FFF2-40B4-BE49-F238E27FC236}">
                  <a16:creationId xmlns:a16="http://schemas.microsoft.com/office/drawing/2014/main" xmlns="" id="{58D6FC1E-1211-744F-AB91-8F83D638AF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23686" y="3324457"/>
              <a:ext cx="512039" cy="353335"/>
            </a:xfrm>
            <a:prstGeom prst="rect">
              <a:avLst/>
            </a:prstGeom>
            <a:noFill/>
            <a:extLst>
              <a:ext uri="{909E8E84-426E-40DD-AFC4-6F175D3DCCD1}">
                <a14:hiddenFill xmlns:a14="http://schemas.microsoft.com/office/drawing/2010/main">
                  <a:solidFill>
                    <a:srgbClr val="FFFFFF"/>
                  </a:solidFill>
                </a14:hiddenFill>
              </a:ext>
            </a:extLst>
          </p:spPr>
        </p:pic>
        <p:sp>
          <p:nvSpPr>
            <p:cNvPr id="210" name="Text Box 13">
              <a:extLst>
                <a:ext uri="{FF2B5EF4-FFF2-40B4-BE49-F238E27FC236}">
                  <a16:creationId xmlns:a16="http://schemas.microsoft.com/office/drawing/2014/main" xmlns="" id="{D1BF2F70-BE93-B84B-BE5A-359133CD0113}"/>
                </a:ext>
              </a:extLst>
            </p:cNvPr>
            <p:cNvSpPr txBox="1">
              <a:spLocks noChangeArrowheads="1"/>
            </p:cNvSpPr>
            <p:nvPr/>
          </p:nvSpPr>
          <p:spPr bwMode="auto">
            <a:xfrm>
              <a:off x="7555516" y="3392060"/>
              <a:ext cx="10468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x-none"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HÀ NỘI</a:t>
              </a:r>
            </a:p>
          </p:txBody>
        </p:sp>
        <p:sp>
          <p:nvSpPr>
            <p:cNvPr id="211" name="Text Box 13">
              <a:extLst>
                <a:ext uri="{FF2B5EF4-FFF2-40B4-BE49-F238E27FC236}">
                  <a16:creationId xmlns:a16="http://schemas.microsoft.com/office/drawing/2014/main" xmlns="" id="{5E7D9283-F4C0-8540-8923-2DD3420DD040}"/>
                </a:ext>
              </a:extLst>
            </p:cNvPr>
            <p:cNvSpPr txBox="1">
              <a:spLocks noChangeArrowheads="1"/>
            </p:cNvSpPr>
            <p:nvPr/>
          </p:nvSpPr>
          <p:spPr bwMode="auto">
            <a:xfrm>
              <a:off x="9170902" y="2711394"/>
              <a:ext cx="10389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Hải</a:t>
              </a:r>
              <a:r>
                <a:rPr kumimoji="0" lang="en-US" altLang="x-none"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Dương</a:t>
              </a:r>
              <a:endParaRPr kumimoji="0" lang="en-US" altLang="x-none"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12" name="Text Box 13">
              <a:extLst>
                <a:ext uri="{FF2B5EF4-FFF2-40B4-BE49-F238E27FC236}">
                  <a16:creationId xmlns:a16="http://schemas.microsoft.com/office/drawing/2014/main" xmlns="" id="{90854FF1-C036-BF4E-8F25-4495CC8FA812}"/>
                </a:ext>
              </a:extLst>
            </p:cNvPr>
            <p:cNvSpPr txBox="1">
              <a:spLocks noChangeArrowheads="1"/>
            </p:cNvSpPr>
            <p:nvPr/>
          </p:nvSpPr>
          <p:spPr bwMode="auto">
            <a:xfrm>
              <a:off x="8283904" y="5254785"/>
              <a:ext cx="10389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Phủ</a:t>
              </a:r>
              <a:r>
                <a:rPr kumimoji="0" lang="en-US" altLang="x-none"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Lý</a:t>
              </a:r>
              <a:endParaRPr kumimoji="0" lang="en-US" altLang="x-none"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13" name="Text Box 13">
              <a:extLst>
                <a:ext uri="{FF2B5EF4-FFF2-40B4-BE49-F238E27FC236}">
                  <a16:creationId xmlns:a16="http://schemas.microsoft.com/office/drawing/2014/main" xmlns="" id="{CD56908F-3774-9C4B-B71E-1F50AAAA9209}"/>
                </a:ext>
              </a:extLst>
            </p:cNvPr>
            <p:cNvSpPr txBox="1">
              <a:spLocks noChangeArrowheads="1"/>
            </p:cNvSpPr>
            <p:nvPr/>
          </p:nvSpPr>
          <p:spPr bwMode="auto">
            <a:xfrm>
              <a:off x="9538021" y="3596268"/>
              <a:ext cx="10389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Hải</a:t>
              </a:r>
              <a:r>
                <a:rPr kumimoji="0" lang="en-US" altLang="x-none"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Phòng</a:t>
              </a:r>
              <a:endParaRPr kumimoji="0" lang="en-US" altLang="x-none"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14" name="Text Box 13">
              <a:extLst>
                <a:ext uri="{FF2B5EF4-FFF2-40B4-BE49-F238E27FC236}">
                  <a16:creationId xmlns:a16="http://schemas.microsoft.com/office/drawing/2014/main" xmlns="" id="{10BDE991-4491-454E-933F-7DCFDE0428AE}"/>
                </a:ext>
              </a:extLst>
            </p:cNvPr>
            <p:cNvSpPr txBox="1">
              <a:spLocks noChangeArrowheads="1"/>
            </p:cNvSpPr>
            <p:nvPr/>
          </p:nvSpPr>
          <p:spPr bwMode="auto">
            <a:xfrm>
              <a:off x="9519480" y="5022887"/>
              <a:ext cx="10389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Nam </a:t>
              </a:r>
              <a:r>
                <a:rPr kumimoji="0" lang="en-US" altLang="x-none"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Định</a:t>
              </a:r>
              <a:endParaRPr kumimoji="0" lang="en-US" altLang="x-none"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15" name="Text Box 13">
              <a:extLst>
                <a:ext uri="{FF2B5EF4-FFF2-40B4-BE49-F238E27FC236}">
                  <a16:creationId xmlns:a16="http://schemas.microsoft.com/office/drawing/2014/main" xmlns="" id="{C2402609-71AD-0848-82A9-760EC1B3B78C}"/>
                </a:ext>
              </a:extLst>
            </p:cNvPr>
            <p:cNvSpPr txBox="1">
              <a:spLocks noChangeArrowheads="1"/>
            </p:cNvSpPr>
            <p:nvPr/>
          </p:nvSpPr>
          <p:spPr bwMode="auto">
            <a:xfrm>
              <a:off x="7787137" y="4534225"/>
              <a:ext cx="10389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Ninh</a:t>
              </a:r>
              <a:r>
                <a:rPr kumimoji="0" lang="en-US" altLang="x-none"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Bình</a:t>
              </a:r>
              <a:endParaRPr kumimoji="0" lang="en-US" altLang="x-none"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16" name="Rectangle 215">
              <a:extLst>
                <a:ext uri="{FF2B5EF4-FFF2-40B4-BE49-F238E27FC236}">
                  <a16:creationId xmlns:a16="http://schemas.microsoft.com/office/drawing/2014/main" xmlns="" id="{928DE15F-A480-DF4A-8145-411991C1530E}"/>
                </a:ext>
              </a:extLst>
            </p:cNvPr>
            <p:cNvSpPr/>
            <p:nvPr/>
          </p:nvSpPr>
          <p:spPr>
            <a:xfrm>
              <a:off x="8843137" y="4138013"/>
              <a:ext cx="968278"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x-none" sz="1400" b="1" i="0" u="none" strike="noStrike" kern="1200" cap="none" spc="0" normalizeH="0" baseline="0" noProof="0" dirty="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Hưng Yên</a:t>
              </a:r>
            </a:p>
          </p:txBody>
        </p:sp>
      </p:grpSp>
      <p:pic>
        <p:nvPicPr>
          <p:cNvPr id="204" name="Picture 20" descr="Tauchien">
            <a:extLst>
              <a:ext uri="{FF2B5EF4-FFF2-40B4-BE49-F238E27FC236}">
                <a16:creationId xmlns:a16="http://schemas.microsoft.com/office/drawing/2014/main" xmlns="" id="{A9E0C729-05C0-DD49-97D7-FE834EFD993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75096" y="592048"/>
            <a:ext cx="515991" cy="77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20" descr="Tauchien">
            <a:extLst>
              <a:ext uri="{FF2B5EF4-FFF2-40B4-BE49-F238E27FC236}">
                <a16:creationId xmlns:a16="http://schemas.microsoft.com/office/drawing/2014/main" xmlns="" id="{15DF2240-1CBF-EC49-A854-FCF6E223D84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84800" y="880439"/>
            <a:ext cx="6619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Graphic 218" descr="Arrow Straight">
            <a:extLst>
              <a:ext uri="{FF2B5EF4-FFF2-40B4-BE49-F238E27FC236}">
                <a16:creationId xmlns:a16="http://schemas.microsoft.com/office/drawing/2014/main" xmlns="" id="{83B59099-9447-9846-8F6F-9B356617B15F}"/>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rot="4935016">
            <a:off x="8935870" y="4836958"/>
            <a:ext cx="516911" cy="616565"/>
          </a:xfrm>
          <a:prstGeom prst="rect">
            <a:avLst/>
          </a:prstGeom>
        </p:spPr>
      </p:pic>
      <p:pic>
        <p:nvPicPr>
          <p:cNvPr id="220" name="Graphic 219" descr="Arrow Straight">
            <a:extLst>
              <a:ext uri="{FF2B5EF4-FFF2-40B4-BE49-F238E27FC236}">
                <a16:creationId xmlns:a16="http://schemas.microsoft.com/office/drawing/2014/main" xmlns="" id="{478F9863-03A7-CD46-99DB-DC9381EED50F}"/>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rot="4935016">
            <a:off x="8815973" y="4366627"/>
            <a:ext cx="516911" cy="616565"/>
          </a:xfrm>
          <a:prstGeom prst="rect">
            <a:avLst/>
          </a:prstGeom>
        </p:spPr>
      </p:pic>
      <p:sp>
        <p:nvSpPr>
          <p:cNvPr id="221" name="Oval Callout 220">
            <a:extLst>
              <a:ext uri="{FF2B5EF4-FFF2-40B4-BE49-F238E27FC236}">
                <a16:creationId xmlns:a16="http://schemas.microsoft.com/office/drawing/2014/main" xmlns="" id="{ED61A421-5F5B-F94B-B931-677066415650}"/>
              </a:ext>
            </a:extLst>
          </p:cNvPr>
          <p:cNvSpPr/>
          <p:nvPr/>
        </p:nvSpPr>
        <p:spPr>
          <a:xfrm>
            <a:off x="9502271" y="2289193"/>
            <a:ext cx="1966436" cy="1746504"/>
          </a:xfrm>
          <a:prstGeom prst="wedgeEllipseCallout">
            <a:avLst>
              <a:gd name="adj1" fmla="val -72506"/>
              <a:gd name="adj2" fmla="val 48924"/>
            </a:avLst>
          </a:prstGeom>
          <a:blipFill dpi="0" rotWithShape="1">
            <a:blip r:embed="rId17"/>
            <a:srcRect/>
            <a:stretch>
              <a:fillRect l="19000" t="-2000" r="-6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22" name="Picture 20" descr="Tauchien">
            <a:extLst>
              <a:ext uri="{FF2B5EF4-FFF2-40B4-BE49-F238E27FC236}">
                <a16:creationId xmlns:a16="http://schemas.microsoft.com/office/drawing/2014/main" xmlns="" id="{B86E8F0F-2F77-164E-ABCF-A1AE367859D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25835" y="3464047"/>
            <a:ext cx="6619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 name="Graphic 222" descr="Arrow Straight">
            <a:extLst>
              <a:ext uri="{FF2B5EF4-FFF2-40B4-BE49-F238E27FC236}">
                <a16:creationId xmlns:a16="http://schemas.microsoft.com/office/drawing/2014/main" xmlns="" id="{95875BF1-8E3C-D744-B19D-39757A4A613E}"/>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rot="3062983">
            <a:off x="9229588" y="5306568"/>
            <a:ext cx="710883" cy="616565"/>
          </a:xfrm>
          <a:prstGeom prst="rect">
            <a:avLst/>
          </a:prstGeom>
        </p:spPr>
      </p:pic>
      <p:sp>
        <p:nvSpPr>
          <p:cNvPr id="5" name="Terminator 4">
            <a:extLst>
              <a:ext uri="{FF2B5EF4-FFF2-40B4-BE49-F238E27FC236}">
                <a16:creationId xmlns:a16="http://schemas.microsoft.com/office/drawing/2014/main" xmlns="" id="{9A6862DA-C53B-9E44-9B5E-E92C0648B48C}"/>
              </a:ext>
            </a:extLst>
          </p:cNvPr>
          <p:cNvSpPr/>
          <p:nvPr/>
        </p:nvSpPr>
        <p:spPr>
          <a:xfrm>
            <a:off x="5312492" y="27721"/>
            <a:ext cx="5903334" cy="1032536"/>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25.4.1882 : Ri-vi-e </a:t>
            </a:r>
            <a:r>
              <a:rPr lang="en-US" sz="2400" dirty="0" err="1">
                <a:latin typeface="Times New Roman" panose="02020603050405020304" pitchFamily="18" charset="0"/>
                <a:cs typeface="Times New Roman" panose="02020603050405020304" pitchFamily="18" charset="0"/>
              </a:rPr>
              <a:t>gửi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endParaRPr lang="x-none" sz="2400" dirty="0">
              <a:latin typeface="Times New Roman" panose="02020603050405020304" pitchFamily="18" charset="0"/>
              <a:cs typeface="Times New Roman" panose="02020603050405020304" pitchFamily="18" charset="0"/>
            </a:endParaRPr>
          </a:p>
        </p:txBody>
      </p:sp>
      <p:pic>
        <p:nvPicPr>
          <p:cNvPr id="225" name="Picture 4">
            <a:extLst>
              <a:ext uri="{FF2B5EF4-FFF2-40B4-BE49-F238E27FC236}">
                <a16:creationId xmlns:a16="http://schemas.microsoft.com/office/drawing/2014/main" xmlns="" id="{E2020983-D5D8-DF41-986E-2E598EFD25D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31023" y="2719987"/>
            <a:ext cx="556800" cy="9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385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wipe(left)">
                                      <p:cBhvr>
                                        <p:cTn id="12" dur="500"/>
                                        <p:tgtEl>
                                          <p:spTgt spid="207"/>
                                        </p:tgtEl>
                                      </p:cBhvr>
                                    </p:animEffect>
                                  </p:childTnLst>
                                </p:cTn>
                              </p:par>
                              <p:par>
                                <p:cTn id="13" presetID="5" presetClass="exit" presetSubtype="10" fill="hold" grpId="1" nodeType="withEffect">
                                  <p:stCondLst>
                                    <p:cond delay="0"/>
                                  </p:stCondLst>
                                  <p:childTnLst>
                                    <p:animEffect transition="out" filter="checkerboard(across)">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22" presetClass="entr" presetSubtype="4" repeatCount="3000" fill="hold" nodeType="withEffect">
                                  <p:stCondLst>
                                    <p:cond delay="0"/>
                                  </p:stCondLst>
                                  <p:childTnLst>
                                    <p:set>
                                      <p:cBhvr>
                                        <p:cTn id="17" dur="1" fill="hold">
                                          <p:stCondLst>
                                            <p:cond delay="0"/>
                                          </p:stCondLst>
                                        </p:cTn>
                                        <p:tgtEl>
                                          <p:spTgt spid="223"/>
                                        </p:tgtEl>
                                        <p:attrNameLst>
                                          <p:attrName>style.visibility</p:attrName>
                                        </p:attrNameLst>
                                      </p:cBhvr>
                                      <p:to>
                                        <p:strVal val="visible"/>
                                      </p:to>
                                    </p:set>
                                    <p:animEffect transition="in" filter="wipe(down)">
                                      <p:cBhvr>
                                        <p:cTn id="18" dur="1000"/>
                                        <p:tgtEl>
                                          <p:spTgt spid="223"/>
                                        </p:tgtEl>
                                      </p:cBhvr>
                                    </p:animEffect>
                                  </p:childTnLst>
                                </p:cTn>
                              </p:par>
                              <p:par>
                                <p:cTn id="19" presetID="22" presetClass="entr" presetSubtype="4" repeatCount="3000" fill="hold" nodeType="withEffect">
                                  <p:stCondLst>
                                    <p:cond delay="0"/>
                                  </p:stCondLst>
                                  <p:childTnLst>
                                    <p:set>
                                      <p:cBhvr>
                                        <p:cTn id="20" dur="1" fill="hold">
                                          <p:stCondLst>
                                            <p:cond delay="0"/>
                                          </p:stCondLst>
                                        </p:cTn>
                                        <p:tgtEl>
                                          <p:spTgt spid="219"/>
                                        </p:tgtEl>
                                        <p:attrNameLst>
                                          <p:attrName>style.visibility</p:attrName>
                                        </p:attrNameLst>
                                      </p:cBhvr>
                                      <p:to>
                                        <p:strVal val="visible"/>
                                      </p:to>
                                    </p:set>
                                    <p:animEffect transition="in" filter="wipe(down)">
                                      <p:cBhvr>
                                        <p:cTn id="21" dur="1000"/>
                                        <p:tgtEl>
                                          <p:spTgt spid="219"/>
                                        </p:tgtEl>
                                      </p:cBhvr>
                                    </p:animEffect>
                                  </p:childTnLst>
                                </p:cTn>
                              </p:par>
                              <p:par>
                                <p:cTn id="22" presetID="22" presetClass="entr" presetSubtype="4" repeatCount="3000" fill="hold" nodeType="withEffect">
                                  <p:stCondLst>
                                    <p:cond delay="0"/>
                                  </p:stCondLst>
                                  <p:childTnLst>
                                    <p:set>
                                      <p:cBhvr>
                                        <p:cTn id="23" dur="1" fill="hold">
                                          <p:stCondLst>
                                            <p:cond delay="0"/>
                                          </p:stCondLst>
                                        </p:cTn>
                                        <p:tgtEl>
                                          <p:spTgt spid="220"/>
                                        </p:tgtEl>
                                        <p:attrNameLst>
                                          <p:attrName>style.visibility</p:attrName>
                                        </p:attrNameLst>
                                      </p:cBhvr>
                                      <p:to>
                                        <p:strVal val="visible"/>
                                      </p:to>
                                    </p:set>
                                    <p:animEffect transition="in" filter="wipe(down)">
                                      <p:cBhvr>
                                        <p:cTn id="24" dur="1000"/>
                                        <p:tgtEl>
                                          <p:spTgt spid="2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21"/>
                                        </p:tgtEl>
                                        <p:attrNameLst>
                                          <p:attrName>style.visibility</p:attrName>
                                        </p:attrNameLst>
                                      </p:cBhvr>
                                      <p:to>
                                        <p:strVal val="visible"/>
                                      </p:to>
                                    </p:set>
                                    <p:animEffect transition="in" filter="wipe(down)">
                                      <p:cBhvr>
                                        <p:cTn id="29" dur="500"/>
                                        <p:tgtEl>
                                          <p:spTgt spid="221"/>
                                        </p:tgtEl>
                                      </p:cBhvr>
                                    </p:animEffect>
                                  </p:childTnLst>
                                </p:cTn>
                              </p:par>
                              <p:par>
                                <p:cTn id="30" presetID="22" presetClass="entr" presetSubtype="4" fill="hold" nodeType="withEffect">
                                  <p:stCondLst>
                                    <p:cond delay="0"/>
                                  </p:stCondLst>
                                  <p:childTnLst>
                                    <p:set>
                                      <p:cBhvr>
                                        <p:cTn id="31" dur="1" fill="hold">
                                          <p:stCondLst>
                                            <p:cond delay="0"/>
                                          </p:stCondLst>
                                        </p:cTn>
                                        <p:tgtEl>
                                          <p:spTgt spid="222"/>
                                        </p:tgtEl>
                                        <p:attrNameLst>
                                          <p:attrName>style.visibility</p:attrName>
                                        </p:attrNameLst>
                                      </p:cBhvr>
                                      <p:to>
                                        <p:strVal val="visible"/>
                                      </p:to>
                                    </p:set>
                                    <p:animEffect transition="in" filter="wipe(down)">
                                      <p:cBhvr>
                                        <p:cTn id="32" dur="500"/>
                                        <p:tgtEl>
                                          <p:spTgt spid="2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outVertical)">
                                      <p:cBhvr>
                                        <p:cTn id="37" dur="500"/>
                                        <p:tgtEl>
                                          <p:spTgt spid="5"/>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225"/>
                                        </p:tgtEl>
                                        <p:attrNameLst>
                                          <p:attrName>style.visibility</p:attrName>
                                        </p:attrNameLst>
                                      </p:cBhvr>
                                      <p:to>
                                        <p:strVal val="visible"/>
                                      </p:to>
                                    </p:set>
                                    <p:animEffect transition="in" filter="wipe(down)">
                                      <p:cBhvr>
                                        <p:cTn id="41"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21"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Thực dân Pháp đánh Bắc Kì lần hai, nhà nước phong kiến sụp đổ - Ảnh 2.">
            <a:extLst>
              <a:ext uri="{FF2B5EF4-FFF2-40B4-BE49-F238E27FC236}">
                <a16:creationId xmlns:a16="http://schemas.microsoft.com/office/drawing/2014/main" xmlns="" id="{8664D0AF-82AF-D74E-AF54-C1CB1528A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
            <a:ext cx="6096000" cy="60157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8EC323C5-F6B3-BA4A-AD2C-D565DAE281A7}"/>
              </a:ext>
            </a:extLst>
          </p:cNvPr>
          <p:cNvSpPr txBox="1"/>
          <p:nvPr/>
        </p:nvSpPr>
        <p:spPr>
          <a:xfrm>
            <a:off x="6280484" y="6027003"/>
            <a:ext cx="5727032" cy="523220"/>
          </a:xfrm>
          <a:prstGeom prst="rect">
            <a:avLst/>
          </a:prstGeom>
          <a:noFill/>
        </p:spPr>
        <p:txBody>
          <a:bodyPr wrap="square" rtlCol="0">
            <a:spAutoFit/>
          </a:bodyPr>
          <a:lstStyle/>
          <a:p>
            <a:pPr algn="ctr"/>
            <a:r>
              <a:rPr lang="x-none" sz="2800" dirty="0">
                <a:latin typeface="Times New Roman" panose="02020603050405020304" pitchFamily="18" charset="0"/>
                <a:cs typeface="Times New Roman" panose="02020603050405020304" pitchFamily="18" charset="0"/>
              </a:rPr>
              <a:t>Pháp tấn công thành Hà Nội</a:t>
            </a:r>
          </a:p>
        </p:txBody>
      </p:sp>
      <p:sp>
        <p:nvSpPr>
          <p:cNvPr id="3" name="Rectangle 2">
            <a:extLst>
              <a:ext uri="{FF2B5EF4-FFF2-40B4-BE49-F238E27FC236}">
                <a16:creationId xmlns:a16="http://schemas.microsoft.com/office/drawing/2014/main" xmlns="" id="{F4A2F73E-33A4-D74C-B435-AC6E45A7D88B}"/>
              </a:ext>
            </a:extLst>
          </p:cNvPr>
          <p:cNvSpPr/>
          <p:nvPr/>
        </p:nvSpPr>
        <p:spPr>
          <a:xfrm>
            <a:off x="0" y="6027003"/>
            <a:ext cx="6096000" cy="830997"/>
          </a:xfrm>
          <a:prstGeom prst="rect">
            <a:avLst/>
          </a:prstGeom>
        </p:spPr>
        <p:txBody>
          <a:bodyPr>
            <a:spAutoFit/>
          </a:bodyPr>
          <a:lstStyle/>
          <a:p>
            <a:pPr algn="ct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endParaRPr lang="x-none" sz="2400" dirty="0">
              <a:latin typeface="Times New Roman" panose="02020603050405020304" pitchFamily="18" charset="0"/>
              <a:cs typeface="Times New Roman" panose="02020603050405020304" pitchFamily="18" charset="0"/>
            </a:endParaRPr>
          </a:p>
        </p:txBody>
      </p:sp>
      <p:pic>
        <p:nvPicPr>
          <p:cNvPr id="16390" name="Picture 6" descr="dienkinhthien">
            <a:extLst>
              <a:ext uri="{FF2B5EF4-FFF2-40B4-BE49-F238E27FC236}">
                <a16:creationId xmlns:a16="http://schemas.microsoft.com/office/drawing/2014/main" xmlns="" id="{E1BA3100-BF74-274D-B104-A60CB12D7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2" y="-11215"/>
            <a:ext cx="6125411" cy="6027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91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Scale>
                                      <p:cBhvr>
                                        <p:cTn id="7" dur="1000" decel="50000" fill="hold">
                                          <p:stCondLst>
                                            <p:cond delay="0"/>
                                          </p:stCondLst>
                                        </p:cTn>
                                        <p:tgtEl>
                                          <p:spTgt spid="1638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388"/>
                                        </p:tgtEl>
                                        <p:attrNameLst>
                                          <p:attrName>ppt_x</p:attrName>
                                          <p:attrName>ppt_y</p:attrName>
                                        </p:attrNameLst>
                                      </p:cBhvr>
                                    </p:animMotion>
                                    <p:animEffect transition="in" filter="fade">
                                      <p:cBhvr>
                                        <p:cTn id="9" dur="1000"/>
                                        <p:tgtEl>
                                          <p:spTgt spid="1638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Scale>
                                      <p:cBhvr>
                                        <p:cTn id="1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gtEl>
                                        <p:attrNameLst>
                                          <p:attrName>ppt_x</p:attrName>
                                          <p:attrName>ppt_y</p:attrName>
                                        </p:attrNameLst>
                                      </p:cBhvr>
                                    </p:animMotion>
                                    <p:animEffect transition="in" filter="fade">
                                      <p:cBhvr>
                                        <p:cTn id="19" dur="1000"/>
                                        <p:tgtEl>
                                          <p:spTgt spid="3"/>
                                        </p:tgtEl>
                                      </p:cBhvr>
                                    </p:animEffect>
                                  </p:childTnLst>
                                </p:cTn>
                              </p:par>
                              <p:par>
                                <p:cTn id="20" presetID="52" presetClass="entr" presetSubtype="0" fill="hold" nodeType="withEffect">
                                  <p:stCondLst>
                                    <p:cond delay="0"/>
                                  </p:stCondLst>
                                  <p:childTnLst>
                                    <p:set>
                                      <p:cBhvr>
                                        <p:cTn id="21" dur="1" fill="hold">
                                          <p:stCondLst>
                                            <p:cond delay="0"/>
                                          </p:stCondLst>
                                        </p:cTn>
                                        <p:tgtEl>
                                          <p:spTgt spid="16390"/>
                                        </p:tgtEl>
                                        <p:attrNameLst>
                                          <p:attrName>style.visibility</p:attrName>
                                        </p:attrNameLst>
                                      </p:cBhvr>
                                      <p:to>
                                        <p:strVal val="visible"/>
                                      </p:to>
                                    </p:set>
                                    <p:animScale>
                                      <p:cBhvr>
                                        <p:cTn id="22" dur="1000" decel="50000" fill="hold">
                                          <p:stCondLst>
                                            <p:cond delay="0"/>
                                          </p:stCondLst>
                                        </p:cTn>
                                        <p:tgtEl>
                                          <p:spTgt spid="1639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6390"/>
                                        </p:tgtEl>
                                        <p:attrNameLst>
                                          <p:attrName>ppt_x</p:attrName>
                                          <p:attrName>ppt_y</p:attrName>
                                        </p:attrNameLst>
                                      </p:cBhvr>
                                    </p:animMotion>
                                    <p:animEffect transition="in" filter="fade">
                                      <p:cBhvr>
                                        <p:cTn id="24" dur="10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grpSp>
        <p:nvGrpSpPr>
          <p:cNvPr id="5" name="Group 4">
            <a:extLst>
              <a:ext uri="{FF2B5EF4-FFF2-40B4-BE49-F238E27FC236}">
                <a16:creationId xmlns:a16="http://schemas.microsoft.com/office/drawing/2014/main" xmlns="" id="{5019F7CD-8C54-554C-A2A8-FD4C62BE9F42}"/>
              </a:ext>
            </a:extLst>
          </p:cNvPr>
          <p:cNvGrpSpPr/>
          <p:nvPr/>
        </p:nvGrpSpPr>
        <p:grpSpPr>
          <a:xfrm>
            <a:off x="303369" y="128334"/>
            <a:ext cx="6926761" cy="6729665"/>
            <a:chOff x="303369" y="128334"/>
            <a:chExt cx="6926761" cy="6729665"/>
          </a:xfrm>
        </p:grpSpPr>
        <p:pic>
          <p:nvPicPr>
            <p:cNvPr id="245" name="Picture 4">
              <a:extLst>
                <a:ext uri="{FF2B5EF4-FFF2-40B4-BE49-F238E27FC236}">
                  <a16:creationId xmlns:a16="http://schemas.microsoft.com/office/drawing/2014/main" xmlns="" id="{430C6D5A-F062-3E49-8737-67D1E74D24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10" t="12363" b="14861"/>
            <a:stretch/>
          </p:blipFill>
          <p:spPr bwMode="auto">
            <a:xfrm rot="5400000">
              <a:off x="401917" y="29786"/>
              <a:ext cx="6729665" cy="6926761"/>
            </a:xfrm>
            <a:prstGeom prst="rect">
              <a:avLst/>
            </a:prstGeom>
            <a:noFill/>
            <a:extLst>
              <a:ext uri="{909E8E84-426E-40DD-AFC4-6F175D3DCCD1}">
                <a14:hiddenFill xmlns:a14="http://schemas.microsoft.com/office/drawing/2010/main">
                  <a:solidFill>
                    <a:srgbClr val="FFFFFF"/>
                  </a:solidFill>
                </a14:hiddenFill>
              </a:ext>
            </a:extLst>
          </p:spPr>
        </p:pic>
        <p:sp>
          <p:nvSpPr>
            <p:cNvPr id="2016" name="Google Shape;2016;p27">
              <a:hlinkClick r:id="rId4" action="ppaction://hlinksldjump"/>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xmlns="" id="{6EDA407D-C7E7-CB44-B952-60EDCCD2A3F8}"/>
                </a:ext>
              </a:extLst>
            </p:cNvPr>
            <p:cNvSpPr/>
            <p:nvPr/>
          </p:nvSpPr>
          <p:spPr>
            <a:xfrm>
              <a:off x="1395663" y="994611"/>
              <a:ext cx="4544134" cy="4958265"/>
            </a:xfrm>
            <a:prstGeom prst="rect">
              <a:avLst/>
            </a:prstGeom>
            <a:solidFill>
              <a:srgbClr val="FBEACC">
                <a:alpha val="86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6" name="TextBox 245">
              <a:extLst>
                <a:ext uri="{FF2B5EF4-FFF2-40B4-BE49-F238E27FC236}">
                  <a16:creationId xmlns:a16="http://schemas.microsoft.com/office/drawing/2014/main" xmlns="" id="{85EB4789-77E8-714B-A0A4-9A0200D9844C}"/>
                </a:ext>
              </a:extLst>
            </p:cNvPr>
            <p:cNvSpPr txBox="1"/>
            <p:nvPr/>
          </p:nvSpPr>
          <p:spPr>
            <a:xfrm>
              <a:off x="1361174" y="1040577"/>
              <a:ext cx="4521360" cy="4893647"/>
            </a:xfrm>
            <a:prstGeom prst="rect">
              <a:avLst/>
            </a:prstGeom>
            <a:noFill/>
            <a:ln>
              <a:noFill/>
            </a:ln>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“Thần là một kẻ thư sinh, biết đâu việc binh bị mà Bệ hạ lại giao cho cái chức vụ quá quan trọng. Làm sao tin được lòng giặc, nên thần lo sửa soạn đề phòng. Việc chưa xong thì binh Pháp kéo đến. Thần trộm nghĩ, Hà Nội là cuống họng của Bắc Kì, nên thần thường tâu về triều xin thêm binh, nhưng lại bị Bệ hạ quở trách... Một mình thề với Long thành, nguyện theo Nguyễn Tri Phưương nơi suối vàng vậy”.</a:t>
              </a:r>
            </a:p>
          </p:txBody>
        </p:sp>
      </p:grpSp>
      <p:sp>
        <p:nvSpPr>
          <p:cNvPr id="1791" name="Google Shape;1791;p27"/>
          <p:cNvSpPr/>
          <p:nvPr/>
        </p:nvSpPr>
        <p:spPr>
          <a:xfrm rot="-422">
            <a:off x="6616760" y="809048"/>
            <a:ext cx="4214111" cy="5125167"/>
          </a:xfrm>
          <a:prstGeom prst="rect">
            <a:avLst/>
          </a:prstGeom>
          <a:blipFill dpi="0" rotWithShape="1">
            <a:blip r:embed="rId5"/>
            <a:srcRect/>
            <a:stretch>
              <a:fillRect t="-4000" r="-6000" b="-1000"/>
            </a:stretch>
          </a:blip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Arial"/>
              <a:cs typeface="Arial"/>
              <a:sym typeface="Arial"/>
            </a:endParaRPr>
          </a:p>
        </p:txBody>
      </p:sp>
      <p:sp>
        <p:nvSpPr>
          <p:cNvPr id="2010" name="Google Shape;2010;p27"/>
          <p:cNvSpPr/>
          <p:nvPr/>
        </p:nvSpPr>
        <p:spPr>
          <a:xfrm rot="4965428">
            <a:off x="10087722" y="531796"/>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Arial"/>
              <a:cs typeface="Arial"/>
              <a:sym typeface="Arial"/>
            </a:endParaRPr>
          </a:p>
        </p:txBody>
      </p:sp>
      <p:sp>
        <p:nvSpPr>
          <p:cNvPr id="2011" name="Google Shape;2011;p27"/>
          <p:cNvSpPr/>
          <p:nvPr/>
        </p:nvSpPr>
        <p:spPr>
          <a:xfrm rot="-4965428" flipH="1">
            <a:off x="6372963" y="602122"/>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Arial"/>
              <a:cs typeface="Arial"/>
              <a:sym typeface="Arial"/>
            </a:endParaRPr>
          </a:p>
        </p:txBody>
      </p:sp>
      <p:sp>
        <p:nvSpPr>
          <p:cNvPr id="2017" name="Google Shape;2017;p27">
            <a:hlinkClick r:id="rId6" action="ppaction://hlinksldjump"/>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xmlns="" id="{78C1D502-D1C5-2C46-9F4C-85230BFEA804}"/>
              </a:ext>
            </a:extLst>
          </p:cNvPr>
          <p:cNvSpPr/>
          <p:nvPr/>
        </p:nvSpPr>
        <p:spPr>
          <a:xfrm>
            <a:off x="7230130" y="5981820"/>
            <a:ext cx="3365025" cy="461665"/>
          </a:xfrm>
          <a:prstGeom prst="rect">
            <a:avLst/>
          </a:prstGeom>
        </p:spPr>
        <p:txBody>
          <a:bodyPr wrap="none">
            <a:spAutoFit/>
          </a:bodyPr>
          <a:lstStyle/>
          <a:p>
            <a:pPr algn="ctr" fontAlgn="base"/>
            <a:r>
              <a:rPr lang="en-US" sz="2400" b="1" dirty="0" err="1">
                <a:solidFill>
                  <a:srgbClr val="C00000"/>
                </a:solidFill>
                <a:latin typeface="Times New Roman" panose="02020603050405020304" pitchFamily="18" charset="0"/>
                <a:cs typeface="Times New Roman" panose="02020603050405020304" pitchFamily="18" charset="0"/>
              </a:rPr>
              <a:t>Hoàng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Diệu</a:t>
            </a:r>
            <a:r>
              <a:rPr lang="en-US" sz="2400" b="1" dirty="0">
                <a:solidFill>
                  <a:srgbClr val="C00000"/>
                </a:solidFill>
                <a:latin typeface="Times New Roman" panose="02020603050405020304" pitchFamily="18" charset="0"/>
                <a:cs typeface="Times New Roman" panose="02020603050405020304" pitchFamily="18" charset="0"/>
              </a:rPr>
              <a:t> (1829-1882)</a:t>
            </a:r>
            <a:endParaRPr lang="en-US" sz="2400" b="1" i="0" dirty="0">
              <a:solidFill>
                <a:srgbClr val="C00000"/>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59" name="Rectangle 58">
            <a:extLst>
              <a:ext uri="{FF2B5EF4-FFF2-40B4-BE49-F238E27FC236}">
                <a16:creationId xmlns:a16="http://schemas.microsoft.com/office/drawing/2014/main" xmlns="" id="{A6ED9D88-2F71-CF4E-8F93-06960570F570}"/>
              </a:ext>
            </a:extLst>
          </p:cNvPr>
          <p:cNvSpPr/>
          <p:nvPr/>
        </p:nvSpPr>
        <p:spPr>
          <a:xfrm>
            <a:off x="1295400" y="380452"/>
            <a:ext cx="9324530" cy="9541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Thực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đánh</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Bắc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lần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hai</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Bắc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tiếp</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tục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kháng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1882 – 1884. </a:t>
            </a:r>
          </a:p>
        </p:txBody>
      </p:sp>
      <p:sp>
        <p:nvSpPr>
          <p:cNvPr id="41" name="Rectangle 40">
            <a:extLst>
              <a:ext uri="{FF2B5EF4-FFF2-40B4-BE49-F238E27FC236}">
                <a16:creationId xmlns:a16="http://schemas.microsoft.com/office/drawing/2014/main" xmlns="" id="{0EC9C81E-00C7-CC4F-90DD-E7D118B14AD7}"/>
              </a:ext>
            </a:extLst>
          </p:cNvPr>
          <p:cNvSpPr/>
          <p:nvPr/>
        </p:nvSpPr>
        <p:spPr>
          <a:xfrm>
            <a:off x="860133" y="1479034"/>
            <a:ext cx="85089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đánh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chiếm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Bắc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Kì</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2 (1882).</a:t>
            </a:r>
            <a:endPar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62" name="Rectangle 61">
            <a:extLst>
              <a:ext uri="{FF2B5EF4-FFF2-40B4-BE49-F238E27FC236}">
                <a16:creationId xmlns:a16="http://schemas.microsoft.com/office/drawing/2014/main" xmlns="" id="{47EA8FC1-9181-264E-A8C0-F6541F122542}"/>
              </a:ext>
            </a:extLst>
          </p:cNvPr>
          <p:cNvSpPr/>
          <p:nvPr/>
        </p:nvSpPr>
        <p:spPr>
          <a:xfrm>
            <a:off x="961733" y="2002683"/>
            <a:ext cx="754020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Việt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Nam 1874 -1882</a:t>
            </a:r>
            <a:endPar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74B6C45F-07EC-5A48-B0A6-FCD526330D26}"/>
              </a:ext>
            </a:extLst>
          </p:cNvPr>
          <p:cNvSpPr/>
          <p:nvPr/>
        </p:nvSpPr>
        <p:spPr>
          <a:xfrm>
            <a:off x="961733" y="2525903"/>
            <a:ext cx="76081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Diễn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đánh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chiếm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Bắc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kì</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2.</a:t>
            </a:r>
            <a:endPar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xmlns="" id="{4EAFEF93-6EC4-6F4C-AC8E-E06665969657}"/>
              </a:ext>
            </a:extLst>
          </p:cNvPr>
          <p:cNvSpPr/>
          <p:nvPr/>
        </p:nvSpPr>
        <p:spPr>
          <a:xfrm>
            <a:off x="1138988" y="3230333"/>
            <a:ext cx="9817769" cy="830997"/>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Pháp lấy cớ triều Nguyễn vi phạm hiệp ước 1874, quân Pháp do Rivie chỉ huy tiến đánh Bắc Kì.</a:t>
            </a:r>
          </a:p>
        </p:txBody>
      </p:sp>
      <p:sp>
        <p:nvSpPr>
          <p:cNvPr id="3" name="Rectangle 2">
            <a:extLst>
              <a:ext uri="{FF2B5EF4-FFF2-40B4-BE49-F238E27FC236}">
                <a16:creationId xmlns:a16="http://schemas.microsoft.com/office/drawing/2014/main" xmlns="" id="{F952F06B-CDB2-1045-886D-506A22BE8811}"/>
              </a:ext>
            </a:extLst>
          </p:cNvPr>
          <p:cNvSpPr/>
          <p:nvPr/>
        </p:nvSpPr>
        <p:spPr>
          <a:xfrm>
            <a:off x="1138988" y="4963467"/>
            <a:ext cx="9962147" cy="830997"/>
          </a:xfrm>
          <a:prstGeom prst="rect">
            <a:avLst/>
          </a:prstGeom>
        </p:spPr>
        <p:txBody>
          <a:bodyPr wrap="square">
            <a:spAutoFit/>
          </a:bodyPr>
          <a:lstStyle/>
          <a:p>
            <a:pPr lvl="0"/>
            <a:r>
              <a:rPr lang="vi-VN" sz="2400" dirty="0">
                <a:solidFill>
                  <a:srgbClr val="000000"/>
                </a:solidFill>
                <a:latin typeface="Times New Roman" panose="02020603050405020304" pitchFamily="18" charset="0"/>
                <a:cs typeface="Times New Roman" panose="02020603050405020304" pitchFamily="18" charset="0"/>
              </a:rPr>
              <a:t>- Kết quả: Thành Hà Nội mất, Hoàng Diệu tự vẫn, Pháp thừa cơ chiếm các tỉnh đồng bằng, quân Thanh cũng kéo sang VN.</a:t>
            </a:r>
          </a:p>
        </p:txBody>
      </p:sp>
      <p:sp>
        <p:nvSpPr>
          <p:cNvPr id="4" name="Rectangle 3">
            <a:extLst>
              <a:ext uri="{FF2B5EF4-FFF2-40B4-BE49-F238E27FC236}">
                <a16:creationId xmlns:a16="http://schemas.microsoft.com/office/drawing/2014/main" xmlns="" id="{98084030-1805-0441-BB1A-F23F53F49922}"/>
              </a:ext>
            </a:extLst>
          </p:cNvPr>
          <p:cNvSpPr/>
          <p:nvPr/>
        </p:nvSpPr>
        <p:spPr>
          <a:xfrm>
            <a:off x="1138988" y="4354146"/>
            <a:ext cx="5141151" cy="461665"/>
          </a:xfrm>
          <a:prstGeom prst="rect">
            <a:avLst/>
          </a:prstGeom>
        </p:spPr>
        <p:txBody>
          <a:bodyPr wrap="none">
            <a:spAutoFit/>
          </a:bodyPr>
          <a:lstStyle/>
          <a:p>
            <a:pPr lvl="0"/>
            <a:r>
              <a:rPr lang="vi-VN" sz="2400" dirty="0">
                <a:solidFill>
                  <a:srgbClr val="000000"/>
                </a:solidFill>
                <a:latin typeface="Times New Roman" panose="02020603050405020304" pitchFamily="18" charset="0"/>
                <a:cs typeface="Times New Roman" panose="02020603050405020304" pitchFamily="18" charset="0"/>
              </a:rPr>
              <a:t>- 25/4/1882 nổ súng đánh thành Hà Nội.</a:t>
            </a:r>
          </a:p>
        </p:txBody>
      </p:sp>
      <p:pic>
        <p:nvPicPr>
          <p:cNvPr id="10" name="Picture 9" descr="TOP 116 bài văn tả đồ vật lớp 4 - Tập làm văn lớp 4">
            <a:extLst>
              <a:ext uri="{FF2B5EF4-FFF2-40B4-BE49-F238E27FC236}">
                <a16:creationId xmlns:lc="http://schemas.openxmlformats.org/drawingml/2006/lockedCanvas" xmlns:a16="http://schemas.microsoft.com/office/drawing/2014/main" xmlns="" id="{D0BC40A3-31A1-466A-8830-C81B353D7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49" y="2621307"/>
            <a:ext cx="516756" cy="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996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p26"/>
          <p:cNvSpPr/>
          <p:nvPr/>
        </p:nvSpPr>
        <p:spPr>
          <a:xfrm rot="126755">
            <a:off x="2840002" y="1349726"/>
            <a:ext cx="6271863" cy="4437417"/>
          </a:xfrm>
          <a:prstGeom prst="rect">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Arial"/>
              <a:cs typeface="Arial"/>
              <a:sym typeface="Arial"/>
            </a:endParaRPr>
          </a:p>
        </p:txBody>
      </p:sp>
      <p:sp>
        <p:nvSpPr>
          <p:cNvPr id="1766" name="Google Shape;1766;p26"/>
          <p:cNvSpPr/>
          <p:nvPr/>
        </p:nvSpPr>
        <p:spPr>
          <a:xfrm rot="-135875">
            <a:off x="2546420" y="962460"/>
            <a:ext cx="1451029" cy="125390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Arial"/>
              <a:cs typeface="Arial"/>
              <a:sym typeface="Arial"/>
            </a:endParaRPr>
          </a:p>
        </p:txBody>
      </p:sp>
      <p:sp>
        <p:nvSpPr>
          <p:cNvPr id="1767" name="Google Shape;1767;p26"/>
          <p:cNvSpPr/>
          <p:nvPr/>
        </p:nvSpPr>
        <p:spPr>
          <a:xfrm rot="4829593">
            <a:off x="8020405" y="1167086"/>
            <a:ext cx="1451051" cy="125385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Arial"/>
              <a:cs typeface="Arial"/>
              <a:sym typeface="Arial"/>
            </a:endParaRPr>
          </a:p>
        </p:txBody>
      </p:sp>
      <p:grpSp>
        <p:nvGrpSpPr>
          <p:cNvPr id="1771" name="Google Shape;1771;p26"/>
          <p:cNvGrpSpPr/>
          <p:nvPr/>
        </p:nvGrpSpPr>
        <p:grpSpPr>
          <a:xfrm>
            <a:off x="11425718" y="5898485"/>
            <a:ext cx="258695" cy="255316"/>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grpSp>
      <p:sp>
        <p:nvSpPr>
          <p:cNvPr id="1777" name="Google Shape;1777;p26">
            <a:hlinkClick r:id="rId3" action="ppaction://hlinksldjump"/>
          </p:cNvPr>
          <p:cNvSpPr txBox="1"/>
          <p:nvPr/>
        </p:nvSpPr>
        <p:spPr>
          <a:xfrm>
            <a:off x="11221667" y="809936"/>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01</a:t>
            </a:r>
            <a:endParaRPr sz="2000" b="1" kern="0">
              <a:solidFill>
                <a:srgbClr val="000000"/>
              </a:solidFill>
              <a:latin typeface="Jua"/>
              <a:ea typeface="Jua"/>
              <a:cs typeface="Jua"/>
              <a:sym typeface="Jua"/>
            </a:endParaRPr>
          </a:p>
        </p:txBody>
      </p:sp>
      <p:sp>
        <p:nvSpPr>
          <p:cNvPr id="1778" name="Google Shape;1778;p26">
            <a:hlinkClick r:id="rId4" action="ppaction://hlinksldjump"/>
          </p:cNvPr>
          <p:cNvSpPr txBox="1"/>
          <p:nvPr/>
        </p:nvSpPr>
        <p:spPr>
          <a:xfrm>
            <a:off x="11221667" y="1562369"/>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02</a:t>
            </a:r>
            <a:endParaRPr sz="2000" b="1" kern="0">
              <a:solidFill>
                <a:srgbClr val="000000"/>
              </a:solidFill>
              <a:latin typeface="Jua"/>
              <a:ea typeface="Jua"/>
              <a:cs typeface="Jua"/>
              <a:sym typeface="Jua"/>
            </a:endParaRPr>
          </a:p>
        </p:txBody>
      </p:sp>
      <p:sp>
        <p:nvSpPr>
          <p:cNvPr id="1779" name="Google Shape;1779;p26">
            <a:hlinkClick r:id="rId5" action="ppaction://hlinksldjump"/>
          </p:cNvPr>
          <p:cNvSpPr txBox="1"/>
          <p:nvPr/>
        </p:nvSpPr>
        <p:spPr>
          <a:xfrm>
            <a:off x="11221667" y="2279765"/>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03</a:t>
            </a:r>
            <a:endParaRPr sz="2000" b="1" kern="0">
              <a:solidFill>
                <a:srgbClr val="000000"/>
              </a:solidFill>
              <a:latin typeface="Jua"/>
              <a:ea typeface="Jua"/>
              <a:cs typeface="Jua"/>
              <a:sym typeface="Jua"/>
            </a:endParaRPr>
          </a:p>
        </p:txBody>
      </p:sp>
      <p:sp>
        <p:nvSpPr>
          <p:cNvPr id="1780" name="Google Shape;1780;p26">
            <a:hlinkClick r:id="rId6" action="ppaction://hlinksldjump"/>
          </p:cNvPr>
          <p:cNvSpPr txBox="1"/>
          <p:nvPr/>
        </p:nvSpPr>
        <p:spPr>
          <a:xfrm>
            <a:off x="11221667" y="3018664"/>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04</a:t>
            </a:r>
            <a:endParaRPr sz="2000" b="1" kern="0">
              <a:solidFill>
                <a:srgbClr val="000000"/>
              </a:solidFill>
              <a:latin typeface="Jua"/>
              <a:ea typeface="Jua"/>
              <a:cs typeface="Jua"/>
              <a:sym typeface="Jua"/>
            </a:endParaRPr>
          </a:p>
        </p:txBody>
      </p:sp>
      <p:sp>
        <p:nvSpPr>
          <p:cNvPr id="1781" name="Google Shape;1781;p26">
            <a:hlinkClick r:id="rId7" action="ppaction://hlinksldjump"/>
          </p:cNvPr>
          <p:cNvSpPr txBox="1"/>
          <p:nvPr/>
        </p:nvSpPr>
        <p:spPr>
          <a:xfrm>
            <a:off x="11221667" y="3779063"/>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05</a:t>
            </a:r>
            <a:endParaRPr sz="2000" b="1" kern="0">
              <a:solidFill>
                <a:srgbClr val="000000"/>
              </a:solidFill>
              <a:latin typeface="Jua"/>
              <a:ea typeface="Jua"/>
              <a:cs typeface="Jua"/>
              <a:sym typeface="Jua"/>
            </a:endParaRPr>
          </a:p>
        </p:txBody>
      </p:sp>
      <p:sp>
        <p:nvSpPr>
          <p:cNvPr id="1782" name="Google Shape;1782;p26">
            <a:hlinkClick r:id="rId8" action="ppaction://hlinksldjump"/>
          </p:cNvPr>
          <p:cNvSpPr txBox="1"/>
          <p:nvPr/>
        </p:nvSpPr>
        <p:spPr>
          <a:xfrm>
            <a:off x="11221667" y="4528713"/>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06</a:t>
            </a:r>
            <a:endParaRPr sz="2000" b="1" kern="0">
              <a:solidFill>
                <a:srgbClr val="000000"/>
              </a:solidFill>
              <a:latin typeface="Jua"/>
              <a:ea typeface="Jua"/>
              <a:cs typeface="Jua"/>
              <a:sym typeface="Jua"/>
            </a:endParaRPr>
          </a:p>
        </p:txBody>
      </p:sp>
      <p:sp>
        <p:nvSpPr>
          <p:cNvPr id="1783" name="Google Shape;1783;p26">
            <a:hlinkClick r:id="rId9" action="ppaction://hlinksldjump"/>
          </p:cNvPr>
          <p:cNvSpPr/>
          <p:nvPr/>
        </p:nvSpPr>
        <p:spPr>
          <a:xfrm>
            <a:off x="11297433" y="5829367"/>
            <a:ext cx="591200" cy="3944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4" name="Google Shape;1784;p26">
            <a:hlinkClick r:id="rId9" action="ppaction://hlinksldjump"/>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5" name="Google Shape;1785;p26">
            <a:hlinkClick r:id="rId10" action="ppaction://hlinksldjump"/>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xmlns="" id="{BDD31689-4177-C949-A568-14283FF50FA3}"/>
              </a:ext>
            </a:extLst>
          </p:cNvPr>
          <p:cNvSpPr txBox="1"/>
          <p:nvPr/>
        </p:nvSpPr>
        <p:spPr>
          <a:xfrm>
            <a:off x="3417217" y="2309702"/>
            <a:ext cx="5117431" cy="2308324"/>
          </a:xfrm>
          <a:prstGeom prst="rect">
            <a:avLst/>
          </a:prstGeom>
          <a:noFill/>
        </p:spPr>
        <p:txBody>
          <a:bodyPr wrap="square" rtlCol="0">
            <a:spAutoFit/>
          </a:bodyPr>
          <a:lstStyle/>
          <a:p>
            <a:pPr algn="ctr"/>
            <a:r>
              <a:rPr lang="x-none" sz="3600" dirty="0">
                <a:latin typeface="Times New Roman" panose="02020603050405020304" pitchFamily="18" charset="0"/>
                <a:cs typeface="Times New Roman" panose="02020603050405020304" pitchFamily="18" charset="0"/>
              </a:rPr>
              <a:t>Sau khi thành Hà Nội thất thủ thái độ của triều đình Huế ra sao và hậu quả của nó như thế nào?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6"/>
        <p:cNvGrpSpPr/>
        <p:nvPr/>
      </p:nvGrpSpPr>
      <p:grpSpPr>
        <a:xfrm>
          <a:off x="0" y="0"/>
          <a:ext cx="0" cy="0"/>
          <a:chOff x="0" y="0"/>
          <a:chExt cx="0" cy="0"/>
        </a:xfrm>
      </p:grpSpPr>
      <p:sp>
        <p:nvSpPr>
          <p:cNvPr id="2623" name="Google Shape;2623;p31">
            <a:hlinkClick r:id="" action="ppaction://noaction"/>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4" name="Google Shape;2624;p31">
            <a:hlinkClick r:id="rId3" action="ppaction://hlinksldjump"/>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32" name="Google Shape;2632;p31"/>
          <p:cNvGrpSpPr/>
          <p:nvPr/>
        </p:nvGrpSpPr>
        <p:grpSpPr>
          <a:xfrm>
            <a:off x="11425718" y="5898485"/>
            <a:ext cx="258695" cy="255316"/>
            <a:chOff x="6232000" y="1435050"/>
            <a:chExt cx="488225" cy="481850"/>
          </a:xfrm>
        </p:grpSpPr>
        <p:sp>
          <p:nvSpPr>
            <p:cNvPr id="2633" name="Google Shape;2633;p31"/>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2634" name="Google Shape;2634;p31"/>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2635" name="Google Shape;2635;p31"/>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2636" name="Google Shape;2636;p31"/>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2637" name="Google Shape;2637;p31"/>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grpSp>
      <p:sp>
        <p:nvSpPr>
          <p:cNvPr id="2638" name="Google Shape;2638;p31">
            <a:hlinkClick r:id="rId4" action="ppaction://hlinksldjump"/>
          </p:cNvPr>
          <p:cNvSpPr txBox="1"/>
          <p:nvPr/>
        </p:nvSpPr>
        <p:spPr>
          <a:xfrm>
            <a:off x="11221667" y="809936"/>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01</a:t>
            </a:r>
            <a:endParaRPr sz="2000" b="1" kern="0">
              <a:solidFill>
                <a:srgbClr val="000000"/>
              </a:solidFill>
              <a:latin typeface="Jua"/>
              <a:ea typeface="Jua"/>
              <a:cs typeface="Jua"/>
              <a:sym typeface="Jua"/>
            </a:endParaRPr>
          </a:p>
        </p:txBody>
      </p:sp>
      <p:sp>
        <p:nvSpPr>
          <p:cNvPr id="2639" name="Google Shape;2639;p31">
            <a:hlinkClick r:id="rId5" action="ppaction://hlinksldjump"/>
          </p:cNvPr>
          <p:cNvSpPr txBox="1"/>
          <p:nvPr/>
        </p:nvSpPr>
        <p:spPr>
          <a:xfrm>
            <a:off x="11221667" y="1562369"/>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02</a:t>
            </a:r>
            <a:endParaRPr sz="2000" b="1" kern="0">
              <a:solidFill>
                <a:srgbClr val="000000"/>
              </a:solidFill>
              <a:latin typeface="Jua"/>
              <a:ea typeface="Jua"/>
              <a:cs typeface="Jua"/>
              <a:sym typeface="Jua"/>
            </a:endParaRPr>
          </a:p>
        </p:txBody>
      </p:sp>
      <p:sp>
        <p:nvSpPr>
          <p:cNvPr id="2640" name="Google Shape;2640;p31">
            <a:hlinkClick r:id="rId6" action="ppaction://hlinksldjump"/>
          </p:cNvPr>
          <p:cNvSpPr txBox="1"/>
          <p:nvPr/>
        </p:nvSpPr>
        <p:spPr>
          <a:xfrm>
            <a:off x="11221667" y="2279765"/>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03</a:t>
            </a:r>
            <a:endParaRPr sz="2000" b="1" kern="0">
              <a:solidFill>
                <a:srgbClr val="000000"/>
              </a:solidFill>
              <a:latin typeface="Jua"/>
              <a:ea typeface="Jua"/>
              <a:cs typeface="Jua"/>
              <a:sym typeface="Jua"/>
            </a:endParaRPr>
          </a:p>
        </p:txBody>
      </p:sp>
      <p:sp>
        <p:nvSpPr>
          <p:cNvPr id="2641" name="Google Shape;2641;p31">
            <a:hlinkClick r:id="rId4" action="ppaction://hlinksldjump"/>
          </p:cNvPr>
          <p:cNvSpPr txBox="1"/>
          <p:nvPr/>
        </p:nvSpPr>
        <p:spPr>
          <a:xfrm>
            <a:off x="11221667" y="3018664"/>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04</a:t>
            </a:r>
            <a:endParaRPr sz="2000" b="1" kern="0">
              <a:solidFill>
                <a:srgbClr val="000000"/>
              </a:solidFill>
              <a:latin typeface="Jua"/>
              <a:ea typeface="Jua"/>
              <a:cs typeface="Jua"/>
              <a:sym typeface="Jua"/>
            </a:endParaRPr>
          </a:p>
        </p:txBody>
      </p:sp>
      <p:sp>
        <p:nvSpPr>
          <p:cNvPr id="2642" name="Google Shape;2642;p31">
            <a:hlinkClick r:id="rId7" action="ppaction://hlinksldjump"/>
          </p:cNvPr>
          <p:cNvSpPr txBox="1"/>
          <p:nvPr/>
        </p:nvSpPr>
        <p:spPr>
          <a:xfrm>
            <a:off x="11221667" y="3779063"/>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05</a:t>
            </a:r>
            <a:endParaRPr sz="2000" b="1" kern="0">
              <a:solidFill>
                <a:srgbClr val="000000"/>
              </a:solidFill>
              <a:latin typeface="Jua"/>
              <a:ea typeface="Jua"/>
              <a:cs typeface="Jua"/>
              <a:sym typeface="Jua"/>
            </a:endParaRPr>
          </a:p>
        </p:txBody>
      </p:sp>
      <p:sp>
        <p:nvSpPr>
          <p:cNvPr id="2643" name="Google Shape;2643;p31">
            <a:hlinkClick r:id="rId8" action="ppaction://hlinksldjump"/>
          </p:cNvPr>
          <p:cNvSpPr txBox="1"/>
          <p:nvPr/>
        </p:nvSpPr>
        <p:spPr>
          <a:xfrm>
            <a:off x="11221667" y="4528713"/>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06</a:t>
            </a:r>
            <a:endParaRPr sz="2000" b="1" kern="0">
              <a:solidFill>
                <a:srgbClr val="000000"/>
              </a:solidFill>
              <a:latin typeface="Jua"/>
              <a:ea typeface="Jua"/>
              <a:cs typeface="Jua"/>
              <a:sym typeface="Jua"/>
            </a:endParaRPr>
          </a:p>
        </p:txBody>
      </p:sp>
      <p:sp>
        <p:nvSpPr>
          <p:cNvPr id="2644" name="Google Shape;2644;p31">
            <a:hlinkClick r:id="rId9" action="ppaction://hlinksldjump"/>
          </p:cNvPr>
          <p:cNvSpPr/>
          <p:nvPr/>
        </p:nvSpPr>
        <p:spPr>
          <a:xfrm>
            <a:off x="11297433" y="5829367"/>
            <a:ext cx="591200" cy="3944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xmlns="" id="{236318C9-E875-7345-9EE2-05B8AAB63A72}"/>
              </a:ext>
            </a:extLst>
          </p:cNvPr>
          <p:cNvSpPr txBox="1"/>
          <p:nvPr/>
        </p:nvSpPr>
        <p:spPr>
          <a:xfrm>
            <a:off x="1213833" y="5276582"/>
            <a:ext cx="2887579" cy="461665"/>
          </a:xfrm>
          <a:prstGeom prst="rect">
            <a:avLst/>
          </a:prstGeom>
          <a:noFill/>
        </p:spPr>
        <p:txBody>
          <a:bodyPr wrap="square" rtlCol="0">
            <a:spAutoFit/>
          </a:bodyPr>
          <a:lstStyle/>
          <a:p>
            <a:r>
              <a:rPr lang="x-none" sz="2400" dirty="0">
                <a:latin typeface="Times New Roman" panose="02020603050405020304" pitchFamily="18" charset="0"/>
                <a:cs typeface="Times New Roman" panose="02020603050405020304" pitchFamily="18" charset="0"/>
              </a:rPr>
              <a:t>Cầu cứu nhà Thanh</a:t>
            </a:r>
          </a:p>
        </p:txBody>
      </p:sp>
      <p:sp>
        <p:nvSpPr>
          <p:cNvPr id="149" name="TextBox 148">
            <a:extLst>
              <a:ext uri="{FF2B5EF4-FFF2-40B4-BE49-F238E27FC236}">
                <a16:creationId xmlns:a16="http://schemas.microsoft.com/office/drawing/2014/main" xmlns="" id="{746D78C5-EF27-724E-B594-F786C48A87ED}"/>
              </a:ext>
            </a:extLst>
          </p:cNvPr>
          <p:cNvSpPr txBox="1"/>
          <p:nvPr/>
        </p:nvSpPr>
        <p:spPr>
          <a:xfrm>
            <a:off x="4463715" y="5266943"/>
            <a:ext cx="3264568" cy="461665"/>
          </a:xfrm>
          <a:prstGeom prst="rect">
            <a:avLst/>
          </a:prstGeom>
          <a:noFill/>
        </p:spPr>
        <p:txBody>
          <a:bodyPr wrap="square" rtlCol="0">
            <a:spAutoFit/>
          </a:bodyPr>
          <a:lstStyle/>
          <a:p>
            <a:r>
              <a:rPr lang="x-none" sz="2400" dirty="0">
                <a:latin typeface="Times New Roman" panose="02020603050405020304" pitchFamily="18" charset="0"/>
                <a:cs typeface="Times New Roman" panose="02020603050405020304" pitchFamily="18" charset="0"/>
              </a:rPr>
              <a:t>Rút quân lên miền núi</a:t>
            </a:r>
          </a:p>
        </p:txBody>
      </p:sp>
      <p:sp>
        <p:nvSpPr>
          <p:cNvPr id="150" name="TextBox 149">
            <a:extLst>
              <a:ext uri="{FF2B5EF4-FFF2-40B4-BE49-F238E27FC236}">
                <a16:creationId xmlns:a16="http://schemas.microsoft.com/office/drawing/2014/main" xmlns="" id="{7F9D276C-51E9-0443-9D04-E0ADCFB8EDD1}"/>
              </a:ext>
            </a:extLst>
          </p:cNvPr>
          <p:cNvSpPr txBox="1"/>
          <p:nvPr/>
        </p:nvSpPr>
        <p:spPr>
          <a:xfrm>
            <a:off x="7768187" y="5195570"/>
            <a:ext cx="3497771"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C</a:t>
            </a:r>
            <a:r>
              <a:rPr lang="x-none" sz="2400" dirty="0">
                <a:latin typeface="Times New Roman" panose="02020603050405020304" pitchFamily="18" charset="0"/>
                <a:cs typeface="Times New Roman" panose="02020603050405020304" pitchFamily="18" charset="0"/>
              </a:rPr>
              <a:t>ử người ra thương thuyết với Pháp</a:t>
            </a:r>
          </a:p>
        </p:txBody>
      </p:sp>
      <p:sp>
        <p:nvSpPr>
          <p:cNvPr id="5" name="Terminator 4">
            <a:extLst>
              <a:ext uri="{FF2B5EF4-FFF2-40B4-BE49-F238E27FC236}">
                <a16:creationId xmlns:a16="http://schemas.microsoft.com/office/drawing/2014/main" xmlns="" id="{17D8495D-C351-174E-A4AA-21F036E7F3A3}"/>
              </a:ext>
            </a:extLst>
          </p:cNvPr>
          <p:cNvSpPr/>
          <p:nvPr/>
        </p:nvSpPr>
        <p:spPr>
          <a:xfrm>
            <a:off x="1375032" y="1008179"/>
            <a:ext cx="9441933" cy="1054927"/>
          </a:xfrm>
          <a:prstGeom prst="flowChartTerminator">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800" dirty="0">
                <a:latin typeface="Times New Roman" panose="02020603050405020304" pitchFamily="18" charset="0"/>
                <a:cs typeface="Times New Roman" panose="02020603050405020304" pitchFamily="18" charset="0"/>
              </a:rPr>
              <a:t>Sau khi thành Hà Nội thất thủ, triều đình Huế đã thực hiện</a:t>
            </a:r>
          </a:p>
        </p:txBody>
      </p:sp>
      <p:pic>
        <p:nvPicPr>
          <p:cNvPr id="18434" name="Picture 2" descr="Thực dân Pháp đánh Bắc Kì lần hai, nhà nước phong kiến sụp đổ - Ảnh 3.">
            <a:extLst>
              <a:ext uri="{FF2B5EF4-FFF2-40B4-BE49-F238E27FC236}">
                <a16:creationId xmlns:a16="http://schemas.microsoft.com/office/drawing/2014/main" xmlns="" id="{83F4E522-6A1C-EA44-9F56-E48A8D4882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68187" y="2226444"/>
            <a:ext cx="3453480" cy="277983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Tô màu một ngọn núi đẹp - Trang Tô Màu Cho Bé">
            <a:extLst>
              <a:ext uri="{FF2B5EF4-FFF2-40B4-BE49-F238E27FC236}">
                <a16:creationId xmlns:a16="http://schemas.microsoft.com/office/drawing/2014/main" xmlns="" id="{0323EDD7-8C58-794E-A72F-01FAFDEC03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2144" y="2226444"/>
            <a:ext cx="3264568" cy="2779836"/>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Quân Thanh tiến vào Thăng Long (1788)">
            <a:extLst>
              <a:ext uri="{FF2B5EF4-FFF2-40B4-BE49-F238E27FC236}">
                <a16:creationId xmlns:a16="http://schemas.microsoft.com/office/drawing/2014/main" xmlns="" id="{BEDEF72E-36B0-E24C-801A-2D39CBC7BA8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4373" y="2226444"/>
            <a:ext cx="3497771" cy="2719996"/>
          </a:xfrm>
          <a:prstGeom prst="rect">
            <a:avLst/>
          </a:prstGeom>
          <a:noFill/>
          <a:extLst>
            <a:ext uri="{909E8E84-426E-40DD-AFC4-6F175D3DCCD1}">
              <a14:hiddenFill xmlns:a14="http://schemas.microsoft.com/office/drawing/2010/main">
                <a:solidFill>
                  <a:srgbClr val="FFFFFF"/>
                </a:solidFill>
              </a14:hiddenFill>
            </a:ext>
          </a:extLst>
        </p:spPr>
      </p:pic>
      <p:sp>
        <p:nvSpPr>
          <p:cNvPr id="155" name="Terminator 154">
            <a:extLst>
              <a:ext uri="{FF2B5EF4-FFF2-40B4-BE49-F238E27FC236}">
                <a16:creationId xmlns:a16="http://schemas.microsoft.com/office/drawing/2014/main" xmlns="" id="{3F16B716-9CDE-F144-9A5C-D1DDD2737E29}"/>
              </a:ext>
            </a:extLst>
          </p:cNvPr>
          <p:cNvSpPr/>
          <p:nvPr/>
        </p:nvSpPr>
        <p:spPr>
          <a:xfrm>
            <a:off x="1383461" y="970250"/>
            <a:ext cx="9441933" cy="1054927"/>
          </a:xfrm>
          <a:prstGeom prst="flowChartTerminator">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800" dirty="0">
                <a:latin typeface="Times New Roman" panose="02020603050405020304" pitchFamily="18" charset="0"/>
                <a:cs typeface="Times New Roman" panose="02020603050405020304" pitchFamily="18" charset="0"/>
              </a:rPr>
              <a:t>Em có nhận xét gì về những việc làm của triều đình Huế?</a:t>
            </a:r>
          </a:p>
        </p:txBody>
      </p:sp>
      <p:sp>
        <p:nvSpPr>
          <p:cNvPr id="2" name="TextBox 1">
            <a:extLst>
              <a:ext uri="{FF2B5EF4-FFF2-40B4-BE49-F238E27FC236}">
                <a16:creationId xmlns:a16="http://schemas.microsoft.com/office/drawing/2014/main" xmlns="" id="{27C6D8CC-02D5-0E4B-8CB5-B51C1D5EAB81}"/>
              </a:ext>
            </a:extLst>
          </p:cNvPr>
          <p:cNvSpPr txBox="1"/>
          <p:nvPr/>
        </p:nvSpPr>
        <p:spPr>
          <a:xfrm>
            <a:off x="8316686" y="-87086"/>
            <a:ext cx="184731" cy="369332"/>
          </a:xfrm>
          <a:prstGeom prst="rect">
            <a:avLst/>
          </a:prstGeom>
          <a:noFill/>
        </p:spPr>
        <p:txBody>
          <a:bodyPr wrap="none" rtlCol="0">
            <a:spAutoFit/>
          </a:bodyPr>
          <a:lstStyle/>
          <a:p>
            <a:endParaRPr lang="x-none" dirty="0"/>
          </a:p>
        </p:txBody>
      </p:sp>
      <p:sp>
        <p:nvSpPr>
          <p:cNvPr id="3" name="TextBox 2">
            <a:extLst>
              <a:ext uri="{FF2B5EF4-FFF2-40B4-BE49-F238E27FC236}">
                <a16:creationId xmlns:a16="http://schemas.microsoft.com/office/drawing/2014/main" xmlns="" id="{14FE1CCE-E913-9841-B9A0-6BBCACCDE6E7}"/>
              </a:ext>
            </a:extLst>
          </p:cNvPr>
          <p:cNvSpPr txBox="1"/>
          <p:nvPr/>
        </p:nvSpPr>
        <p:spPr>
          <a:xfrm>
            <a:off x="11132457" y="-1436914"/>
            <a:ext cx="184731" cy="369332"/>
          </a:xfrm>
          <a:prstGeom prst="rect">
            <a:avLst/>
          </a:prstGeom>
          <a:noFill/>
        </p:spPr>
        <p:txBody>
          <a:bodyPr wrap="none" rtlCol="0">
            <a:spAutoFit/>
          </a:bodyPr>
          <a:lstStyle/>
          <a:p>
            <a:endParaRPr lang="x-none"/>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438"/>
                                        </p:tgtEl>
                                        <p:attrNameLst>
                                          <p:attrName>style.visibility</p:attrName>
                                        </p:attrNameLst>
                                      </p:cBhvr>
                                      <p:to>
                                        <p:strVal val="visible"/>
                                      </p:to>
                                    </p:set>
                                    <p:animEffect transition="in" filter="wipe(down)">
                                      <p:cBhvr>
                                        <p:cTn id="12" dur="500"/>
                                        <p:tgtEl>
                                          <p:spTgt spid="1843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8436"/>
                                        </p:tgtEl>
                                        <p:attrNameLst>
                                          <p:attrName>style.visibility</p:attrName>
                                        </p:attrNameLst>
                                      </p:cBhvr>
                                      <p:to>
                                        <p:strVal val="visible"/>
                                      </p:to>
                                    </p:set>
                                    <p:animEffect transition="in" filter="wipe(down)">
                                      <p:cBhvr>
                                        <p:cTn id="20" dur="500"/>
                                        <p:tgtEl>
                                          <p:spTgt spid="1843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9"/>
                                        </p:tgtEl>
                                        <p:attrNameLst>
                                          <p:attrName>style.visibility</p:attrName>
                                        </p:attrNameLst>
                                      </p:cBhvr>
                                      <p:to>
                                        <p:strVal val="visible"/>
                                      </p:to>
                                    </p:set>
                                    <p:animEffect transition="in" filter="wipe(down)">
                                      <p:cBhvr>
                                        <p:cTn id="23" dur="500"/>
                                        <p:tgtEl>
                                          <p:spTgt spid="14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434"/>
                                        </p:tgtEl>
                                        <p:attrNameLst>
                                          <p:attrName>style.visibility</p:attrName>
                                        </p:attrNameLst>
                                      </p:cBhvr>
                                      <p:to>
                                        <p:strVal val="visible"/>
                                      </p:to>
                                    </p:set>
                                    <p:animEffect transition="in" filter="wipe(down)">
                                      <p:cBhvr>
                                        <p:cTn id="28" dur="500"/>
                                        <p:tgtEl>
                                          <p:spTgt spid="1843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animEffect transition="in" filter="wipe(down)">
                                      <p:cBhvr>
                                        <p:cTn id="31" dur="500"/>
                                        <p:tgtEl>
                                          <p:spTgt spid="15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155"/>
                                        </p:tgtEl>
                                        <p:attrNameLst>
                                          <p:attrName>style.visibility</p:attrName>
                                        </p:attrNameLst>
                                      </p:cBhvr>
                                      <p:to>
                                        <p:strVal val="visible"/>
                                      </p:to>
                                    </p:set>
                                    <p:animEffect transition="in" filter="barn(outVertical)">
                                      <p:cBhvr>
                                        <p:cTn id="36"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9" grpId="0"/>
      <p:bldP spid="150" grpId="0"/>
      <p:bldP spid="5" grpId="0" animBg="1"/>
      <p:bldP spid="15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E7B5228-E45F-0849-A6F6-24EF95A07860}"/>
              </a:ext>
            </a:extLst>
          </p:cNvPr>
          <p:cNvSpPr/>
          <p:nvPr/>
        </p:nvSpPr>
        <p:spPr>
          <a:xfrm>
            <a:off x="1295400" y="380452"/>
            <a:ext cx="9324530" cy="9541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Thực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đánh</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Bắc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lần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hai</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Bắc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tiếp</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tục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kháng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1882 – 1884. </a:t>
            </a:r>
          </a:p>
        </p:txBody>
      </p:sp>
      <p:sp>
        <p:nvSpPr>
          <p:cNvPr id="3" name="Rectangle 2">
            <a:extLst>
              <a:ext uri="{FF2B5EF4-FFF2-40B4-BE49-F238E27FC236}">
                <a16:creationId xmlns:a16="http://schemas.microsoft.com/office/drawing/2014/main" xmlns="" id="{1DADF69D-AE03-2547-BBF2-77278330C0C6}"/>
              </a:ext>
            </a:extLst>
          </p:cNvPr>
          <p:cNvSpPr/>
          <p:nvPr/>
        </p:nvSpPr>
        <p:spPr>
          <a:xfrm>
            <a:off x="1100764" y="1479034"/>
            <a:ext cx="6455613" cy="523220"/>
          </a:xfrm>
          <a:prstGeom prst="rect">
            <a:avLst/>
          </a:prstGeom>
        </p:spPr>
        <p:txBody>
          <a:bodyPr wrap="none">
            <a:spAutoFit/>
          </a:bodyPr>
          <a:lstStyle/>
          <a:p>
            <a:pPr lvl="0"/>
            <a:r>
              <a:rPr lang="en-US" sz="2800" b="1" dirty="0">
                <a:solidFill>
                  <a:srgbClr val="0070C0"/>
                </a:solidFill>
                <a:latin typeface="Times New Roman" panose="02020603050405020304" pitchFamily="18" charset="0"/>
                <a:cs typeface="Times New Roman" panose="02020603050405020304" pitchFamily="18" charset="0"/>
              </a:rPr>
              <a:t>2. </a:t>
            </a:r>
            <a:r>
              <a:rPr lang="en-US" sz="2800" b="1" dirty="0" err="1">
                <a:solidFill>
                  <a:srgbClr val="0070C0"/>
                </a:solidFill>
                <a:latin typeface="Times New Roman" panose="02020603050405020304" pitchFamily="18" charset="0"/>
                <a:cs typeface="Times New Roman" panose="02020603050405020304" pitchFamily="18" charset="0"/>
              </a:rPr>
              <a:t>Nhân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Bắc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Kì</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tiếp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tục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kháng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Pháp</a:t>
            </a:r>
            <a:r>
              <a:rPr lang="en-US" sz="2800" b="1" dirty="0">
                <a:solidFill>
                  <a:srgbClr val="0070C0"/>
                </a:solidFill>
                <a:latin typeface="Times New Roman" panose="02020603050405020304" pitchFamily="18" charset="0"/>
                <a:cs typeface="Times New Roman" panose="02020603050405020304" pitchFamily="18" charset="0"/>
              </a:rPr>
              <a:t>.</a:t>
            </a:r>
            <a:endPar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xmlns="" id="{3B452182-A89A-6843-B685-7589A04BC2BD}"/>
              </a:ext>
            </a:extLst>
          </p:cNvPr>
          <p:cNvSpPr/>
          <p:nvPr/>
        </p:nvSpPr>
        <p:spPr>
          <a:xfrm>
            <a:off x="1061752" y="2381110"/>
            <a:ext cx="9791825" cy="461665"/>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Tại Hà Nội: Nhân dân tích cực phối hợp với quân triều đình chống giặc.</a:t>
            </a:r>
            <a:endParaRPr lang="x-none" sz="2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6224C9F6-B634-5049-8E6A-621943BA46B7}"/>
              </a:ext>
            </a:extLst>
          </p:cNvPr>
          <p:cNvSpPr/>
          <p:nvPr/>
        </p:nvSpPr>
        <p:spPr>
          <a:xfrm>
            <a:off x="1100764" y="3221631"/>
            <a:ext cx="9990472" cy="1200329"/>
          </a:xfrm>
          <a:prstGeom prst="rect">
            <a:avLst/>
          </a:prstGeom>
        </p:spPr>
        <p:txBody>
          <a:bodyPr wrap="square">
            <a:spAutoFit/>
          </a:bodyPr>
          <a:lstStyle/>
          <a:p>
            <a:r>
              <a:rPr lang="vi-VN" sz="2400" dirty="0">
                <a:solidFill>
                  <a:srgbClr val="000000"/>
                </a:solidFill>
                <a:latin typeface="Times New Roman" panose="02020603050405020304" pitchFamily="18" charset="0"/>
                <a:cs typeface="Times New Roman" panose="02020603050405020304" pitchFamily="18" charset="0"/>
              </a:rPr>
              <a:t>- Tại các địa phương: </a:t>
            </a:r>
          </a:p>
          <a:p>
            <a:r>
              <a:rPr lang="vi-VN" sz="2400" dirty="0">
                <a:solidFill>
                  <a:srgbClr val="000000"/>
                </a:solidFill>
                <a:latin typeface="Times New Roman" panose="02020603050405020304" pitchFamily="18" charset="0"/>
                <a:cs typeface="Times New Roman" panose="02020603050405020304" pitchFamily="18" charset="0"/>
              </a:rPr>
              <a:t>+ Nhân dân tiếp tục đắp đập, cắm kè, làm hầm chông, cạm bẫy chống Pháp </a:t>
            </a:r>
          </a:p>
          <a:p>
            <a:r>
              <a:rPr lang="vi-VN" sz="2400" dirty="0">
                <a:solidFill>
                  <a:srgbClr val="000000"/>
                </a:solidFill>
                <a:latin typeface="Times New Roman" panose="02020603050405020304" pitchFamily="18" charset="0"/>
                <a:cs typeface="Times New Roman" panose="02020603050405020304" pitchFamily="18" charset="0"/>
              </a:rPr>
              <a:t>+ Quân ta lập nên chiến thắng cầu Giấy lần thứ 2 ( 19-5-1883) Ri- Vi- e bị giết.</a:t>
            </a:r>
            <a:endParaRPr lang="x-none" sz="2400" dirty="0">
              <a:latin typeface="Times New Roman" panose="02020603050405020304" pitchFamily="18" charset="0"/>
              <a:cs typeface="Times New Roman" panose="02020603050405020304" pitchFamily="18" charset="0"/>
            </a:endParaRPr>
          </a:p>
        </p:txBody>
      </p:sp>
      <p:sp>
        <p:nvSpPr>
          <p:cNvPr id="6" name="Terminator 5">
            <a:extLst>
              <a:ext uri="{FF2B5EF4-FFF2-40B4-BE49-F238E27FC236}">
                <a16:creationId xmlns:a16="http://schemas.microsoft.com/office/drawing/2014/main" xmlns="" id="{72D728E8-5405-544C-8BB8-5F3D2ABF3DF8}"/>
              </a:ext>
            </a:extLst>
          </p:cNvPr>
          <p:cNvSpPr/>
          <p:nvPr/>
        </p:nvSpPr>
        <p:spPr>
          <a:xfrm>
            <a:off x="1100764" y="4635501"/>
            <a:ext cx="9575800" cy="1480457"/>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70C0"/>
                </a:solidFill>
                <a:latin typeface="Times New Roman" panose="02020603050405020304" pitchFamily="18" charset="0"/>
                <a:cs typeface="Times New Roman" panose="02020603050405020304" pitchFamily="18" charset="0"/>
              </a:rPr>
              <a:t>T</a:t>
            </a:r>
            <a:r>
              <a:rPr lang="x-none" sz="3200" dirty="0">
                <a:solidFill>
                  <a:srgbClr val="0070C0"/>
                </a:solidFill>
                <a:latin typeface="Times New Roman" panose="02020603050405020304" pitchFamily="18" charset="0"/>
                <a:cs typeface="Times New Roman" panose="02020603050405020304" pitchFamily="18" charset="0"/>
              </a:rPr>
              <a:t>inh thần đánh Pháp của nhân dân Hà Nội và các tỉnh đồng bằng Bắc kì được thể hiện như thế nào?</a:t>
            </a:r>
          </a:p>
        </p:txBody>
      </p:sp>
      <p:pic>
        <p:nvPicPr>
          <p:cNvPr id="9" name="Picture 8" descr="TOP 116 bài văn tả đồ vật lớp 4 - Tập làm văn lớp 4">
            <a:extLst>
              <a:ext uri="{FF2B5EF4-FFF2-40B4-BE49-F238E27FC236}">
                <a16:creationId xmlns:lc="http://schemas.openxmlformats.org/drawingml/2006/lockedCanvas" xmlns:a16="http://schemas.microsoft.com/office/drawing/2014/main" xmlns="" id="{D0BC40A3-31A1-466A-8830-C81B353D7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322" y="1479034"/>
            <a:ext cx="665068" cy="42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800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6045EB9D-68FF-B74B-BEBB-9EB6ED3592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420" y="417095"/>
            <a:ext cx="10355179"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xmlns="" id="{B069DD51-CBFE-A84C-B693-E23670B69B4D}"/>
              </a:ext>
            </a:extLst>
          </p:cNvPr>
          <p:cNvSpPr txBox="1">
            <a:spLocks noChangeArrowheads="1"/>
          </p:cNvSpPr>
          <p:nvPr/>
        </p:nvSpPr>
        <p:spPr bwMode="auto">
          <a:xfrm>
            <a:off x="5721016" y="3504365"/>
            <a:ext cx="9794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HÀ NỘI</a:t>
            </a:r>
          </a:p>
        </p:txBody>
      </p:sp>
      <p:sp>
        <p:nvSpPr>
          <p:cNvPr id="4" name="Text Box 8">
            <a:extLst>
              <a:ext uri="{FF2B5EF4-FFF2-40B4-BE49-F238E27FC236}">
                <a16:creationId xmlns:a16="http://schemas.microsoft.com/office/drawing/2014/main" xmlns="" id="{C51B3C5C-DB9A-914C-87B4-0D541D50B28A}"/>
              </a:ext>
            </a:extLst>
          </p:cNvPr>
          <p:cNvSpPr txBox="1">
            <a:spLocks noChangeArrowheads="1"/>
          </p:cNvSpPr>
          <p:nvPr/>
        </p:nvSpPr>
        <p:spPr bwMode="auto">
          <a:xfrm>
            <a:off x="7722854" y="3426578"/>
            <a:ext cx="1797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HẢI DƯƠNG</a:t>
            </a:r>
          </a:p>
        </p:txBody>
      </p:sp>
      <p:sp>
        <p:nvSpPr>
          <p:cNvPr id="5" name="Text Box 9">
            <a:extLst>
              <a:ext uri="{FF2B5EF4-FFF2-40B4-BE49-F238E27FC236}">
                <a16:creationId xmlns:a16="http://schemas.microsoft.com/office/drawing/2014/main" xmlns="" id="{DB736E36-95EF-2D4C-AD6B-F27E4C9C6E87}"/>
              </a:ext>
            </a:extLst>
          </p:cNvPr>
          <p:cNvSpPr txBox="1">
            <a:spLocks noChangeArrowheads="1"/>
          </p:cNvSpPr>
          <p:nvPr/>
        </p:nvSpPr>
        <p:spPr bwMode="auto">
          <a:xfrm>
            <a:off x="7162466" y="2953504"/>
            <a:ext cx="1149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BẮC NINH</a:t>
            </a:r>
          </a:p>
        </p:txBody>
      </p:sp>
      <p:sp>
        <p:nvSpPr>
          <p:cNvPr id="6" name="Text Box 11">
            <a:extLst>
              <a:ext uri="{FF2B5EF4-FFF2-40B4-BE49-F238E27FC236}">
                <a16:creationId xmlns:a16="http://schemas.microsoft.com/office/drawing/2014/main" xmlns="" id="{10D754C8-69A5-E444-8CF8-A0E45314B546}"/>
              </a:ext>
            </a:extLst>
          </p:cNvPr>
          <p:cNvSpPr txBox="1">
            <a:spLocks noChangeArrowheads="1"/>
          </p:cNvSpPr>
          <p:nvPr/>
        </p:nvSpPr>
        <p:spPr bwMode="auto">
          <a:xfrm>
            <a:off x="7281947" y="4441199"/>
            <a:ext cx="2132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NAM ĐỊNH</a:t>
            </a:r>
          </a:p>
        </p:txBody>
      </p:sp>
      <p:sp>
        <p:nvSpPr>
          <p:cNvPr id="7" name="Text Box 12">
            <a:extLst>
              <a:ext uri="{FF2B5EF4-FFF2-40B4-BE49-F238E27FC236}">
                <a16:creationId xmlns:a16="http://schemas.microsoft.com/office/drawing/2014/main" xmlns="" id="{5FAA1FF9-0E59-AC43-B3E7-F0BFEDB9C6FD}"/>
              </a:ext>
            </a:extLst>
          </p:cNvPr>
          <p:cNvSpPr txBox="1">
            <a:spLocks noChangeArrowheads="1"/>
          </p:cNvSpPr>
          <p:nvPr/>
        </p:nvSpPr>
        <p:spPr bwMode="auto">
          <a:xfrm>
            <a:off x="6656388" y="4812357"/>
            <a:ext cx="19065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NINH BÌNH</a:t>
            </a:r>
          </a:p>
        </p:txBody>
      </p:sp>
      <p:sp>
        <p:nvSpPr>
          <p:cNvPr id="8" name="Text Box 13">
            <a:extLst>
              <a:ext uri="{FF2B5EF4-FFF2-40B4-BE49-F238E27FC236}">
                <a16:creationId xmlns:a16="http://schemas.microsoft.com/office/drawing/2014/main" xmlns="" id="{E9649864-A50F-8D41-A171-BFAD7B905FD7}"/>
              </a:ext>
            </a:extLst>
          </p:cNvPr>
          <p:cNvSpPr txBox="1">
            <a:spLocks noChangeArrowheads="1"/>
          </p:cNvSpPr>
          <p:nvPr/>
        </p:nvSpPr>
        <p:spPr bwMode="auto">
          <a:xfrm>
            <a:off x="6857666" y="1205666"/>
            <a:ext cx="20208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CAO BẮNG</a:t>
            </a:r>
          </a:p>
        </p:txBody>
      </p:sp>
      <p:sp>
        <p:nvSpPr>
          <p:cNvPr id="9" name="Text Box 14">
            <a:extLst>
              <a:ext uri="{FF2B5EF4-FFF2-40B4-BE49-F238E27FC236}">
                <a16:creationId xmlns:a16="http://schemas.microsoft.com/office/drawing/2014/main" xmlns="" id="{3EC1D9F2-4DB4-DD4B-BEA7-B6FA06DD13D9}"/>
              </a:ext>
            </a:extLst>
          </p:cNvPr>
          <p:cNvSpPr txBox="1">
            <a:spLocks noChangeArrowheads="1"/>
          </p:cNvSpPr>
          <p:nvPr/>
        </p:nvSpPr>
        <p:spPr bwMode="auto">
          <a:xfrm>
            <a:off x="5141580" y="3205916"/>
            <a:ext cx="8223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SƠN TÂY</a:t>
            </a:r>
          </a:p>
        </p:txBody>
      </p:sp>
      <p:sp>
        <p:nvSpPr>
          <p:cNvPr id="10" name="Text Box 15">
            <a:extLst>
              <a:ext uri="{FF2B5EF4-FFF2-40B4-BE49-F238E27FC236}">
                <a16:creationId xmlns:a16="http://schemas.microsoft.com/office/drawing/2014/main" xmlns="" id="{7B359E52-D00B-C641-8DB5-E54CF200CE33}"/>
              </a:ext>
            </a:extLst>
          </p:cNvPr>
          <p:cNvSpPr txBox="1">
            <a:spLocks noChangeArrowheads="1"/>
          </p:cNvSpPr>
          <p:nvPr/>
        </p:nvSpPr>
        <p:spPr bwMode="auto">
          <a:xfrm>
            <a:off x="8345154" y="3055104"/>
            <a:ext cx="1909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QUẢNG YÊN</a:t>
            </a:r>
          </a:p>
        </p:txBody>
      </p:sp>
      <p:sp>
        <p:nvSpPr>
          <p:cNvPr id="11" name="AutoShape 31">
            <a:extLst>
              <a:ext uri="{FF2B5EF4-FFF2-40B4-BE49-F238E27FC236}">
                <a16:creationId xmlns:a16="http://schemas.microsoft.com/office/drawing/2014/main" xmlns="" id="{547D5B3B-870E-0642-9A34-F74E61231270}"/>
              </a:ext>
            </a:extLst>
          </p:cNvPr>
          <p:cNvSpPr>
            <a:spLocks noChangeArrowheads="1"/>
          </p:cNvSpPr>
          <p:nvPr/>
        </p:nvSpPr>
        <p:spPr bwMode="auto">
          <a:xfrm rot="5274066">
            <a:off x="6202029" y="1065965"/>
            <a:ext cx="336550" cy="647700"/>
          </a:xfrm>
          <a:prstGeom prst="triangle">
            <a:avLst>
              <a:gd name="adj" fmla="val 50000"/>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12" name="Text Box 37">
            <a:extLst>
              <a:ext uri="{FF2B5EF4-FFF2-40B4-BE49-F238E27FC236}">
                <a16:creationId xmlns:a16="http://schemas.microsoft.com/office/drawing/2014/main" xmlns="" id="{EA881CC8-5240-8447-89CE-2B5086AD71FF}"/>
              </a:ext>
            </a:extLst>
          </p:cNvPr>
          <p:cNvSpPr txBox="1">
            <a:spLocks noChangeArrowheads="1"/>
          </p:cNvSpPr>
          <p:nvPr/>
        </p:nvSpPr>
        <p:spPr bwMode="auto">
          <a:xfrm>
            <a:off x="4993942" y="1723191"/>
            <a:ext cx="1293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TUYÊN QUANG</a:t>
            </a:r>
          </a:p>
        </p:txBody>
      </p:sp>
      <p:sp>
        <p:nvSpPr>
          <p:cNvPr id="13" name="Oval 39">
            <a:extLst>
              <a:ext uri="{FF2B5EF4-FFF2-40B4-BE49-F238E27FC236}">
                <a16:creationId xmlns:a16="http://schemas.microsoft.com/office/drawing/2014/main" xmlns="" id="{68D82067-47FF-DA4E-8644-E3CF21A0E807}"/>
              </a:ext>
            </a:extLst>
          </p:cNvPr>
          <p:cNvSpPr>
            <a:spLocks noChangeArrowheads="1"/>
          </p:cNvSpPr>
          <p:nvPr/>
        </p:nvSpPr>
        <p:spPr bwMode="auto">
          <a:xfrm>
            <a:off x="5963905" y="1556504"/>
            <a:ext cx="242887" cy="249237"/>
          </a:xfrm>
          <a:prstGeom prst="ellipse">
            <a:avLst/>
          </a:prstGeom>
          <a:solidFill>
            <a:srgbClr val="FF99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14" name="Text Box 42">
            <a:extLst>
              <a:ext uri="{FF2B5EF4-FFF2-40B4-BE49-F238E27FC236}">
                <a16:creationId xmlns:a16="http://schemas.microsoft.com/office/drawing/2014/main" xmlns="" id="{7A772235-97A7-964A-81B7-E52D1436E178}"/>
              </a:ext>
            </a:extLst>
          </p:cNvPr>
          <p:cNvSpPr txBox="1">
            <a:spLocks noChangeArrowheads="1"/>
          </p:cNvSpPr>
          <p:nvPr/>
        </p:nvSpPr>
        <p:spPr bwMode="auto">
          <a:xfrm>
            <a:off x="6854491" y="2621716"/>
            <a:ext cx="1295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THÁI NGUYÊN</a:t>
            </a:r>
          </a:p>
        </p:txBody>
      </p:sp>
      <p:sp>
        <p:nvSpPr>
          <p:cNvPr id="15" name="Oval 49">
            <a:extLst>
              <a:ext uri="{FF2B5EF4-FFF2-40B4-BE49-F238E27FC236}">
                <a16:creationId xmlns:a16="http://schemas.microsoft.com/office/drawing/2014/main" xmlns="" id="{387D4E66-2653-6C4F-A253-97DE2ED1C281}"/>
              </a:ext>
            </a:extLst>
          </p:cNvPr>
          <p:cNvSpPr>
            <a:spLocks noChangeArrowheads="1"/>
          </p:cNvSpPr>
          <p:nvPr/>
        </p:nvSpPr>
        <p:spPr bwMode="auto">
          <a:xfrm>
            <a:off x="7583155" y="3969504"/>
            <a:ext cx="242887" cy="250825"/>
          </a:xfrm>
          <a:prstGeom prst="ellipse">
            <a:avLst/>
          </a:prstGeom>
          <a:solidFill>
            <a:srgbClr val="FF99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16" name="AutoShape 50">
            <a:extLst>
              <a:ext uri="{FF2B5EF4-FFF2-40B4-BE49-F238E27FC236}">
                <a16:creationId xmlns:a16="http://schemas.microsoft.com/office/drawing/2014/main" xmlns="" id="{77C6E357-00CF-8E4B-9FBF-632C7587D8F4}"/>
              </a:ext>
            </a:extLst>
          </p:cNvPr>
          <p:cNvSpPr>
            <a:spLocks noChangeArrowheads="1"/>
          </p:cNvSpPr>
          <p:nvPr/>
        </p:nvSpPr>
        <p:spPr bwMode="auto">
          <a:xfrm rot="5274066">
            <a:off x="7819691" y="3477378"/>
            <a:ext cx="336550" cy="647700"/>
          </a:xfrm>
          <a:prstGeom prst="triangle">
            <a:avLst>
              <a:gd name="adj" fmla="val 50000"/>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17" name="Oval 51">
            <a:extLst>
              <a:ext uri="{FF2B5EF4-FFF2-40B4-BE49-F238E27FC236}">
                <a16:creationId xmlns:a16="http://schemas.microsoft.com/office/drawing/2014/main" xmlns="" id="{EC11361B-BD43-2B44-BE98-9F744540A3E7}"/>
              </a:ext>
            </a:extLst>
          </p:cNvPr>
          <p:cNvSpPr>
            <a:spLocks noChangeArrowheads="1"/>
          </p:cNvSpPr>
          <p:nvPr/>
        </p:nvSpPr>
        <p:spPr bwMode="auto">
          <a:xfrm>
            <a:off x="6692566" y="2721729"/>
            <a:ext cx="242888" cy="249237"/>
          </a:xfrm>
          <a:prstGeom prst="ellipse">
            <a:avLst/>
          </a:prstGeom>
          <a:solidFill>
            <a:srgbClr val="FF99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18" name="AutoShape 52">
            <a:extLst>
              <a:ext uri="{FF2B5EF4-FFF2-40B4-BE49-F238E27FC236}">
                <a16:creationId xmlns:a16="http://schemas.microsoft.com/office/drawing/2014/main" xmlns="" id="{7DB0D2A0-B7B6-784E-9DE2-A55ADCCFCB54}"/>
              </a:ext>
            </a:extLst>
          </p:cNvPr>
          <p:cNvSpPr>
            <a:spLocks noChangeArrowheads="1"/>
          </p:cNvSpPr>
          <p:nvPr/>
        </p:nvSpPr>
        <p:spPr bwMode="auto">
          <a:xfrm rot="5274066">
            <a:off x="6929104" y="2232778"/>
            <a:ext cx="336550" cy="647700"/>
          </a:xfrm>
          <a:prstGeom prst="triangle">
            <a:avLst>
              <a:gd name="adj" fmla="val 50000"/>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19" name="AutoShape 53">
            <a:extLst>
              <a:ext uri="{FF2B5EF4-FFF2-40B4-BE49-F238E27FC236}">
                <a16:creationId xmlns:a16="http://schemas.microsoft.com/office/drawing/2014/main" xmlns="" id="{204D1021-CBBA-804A-82EE-96A15E07EB1A}"/>
              </a:ext>
            </a:extLst>
          </p:cNvPr>
          <p:cNvSpPr>
            <a:spLocks noChangeArrowheads="1"/>
          </p:cNvSpPr>
          <p:nvPr/>
        </p:nvSpPr>
        <p:spPr bwMode="auto">
          <a:xfrm rot="5274066">
            <a:off x="7252954" y="3061453"/>
            <a:ext cx="336550" cy="647700"/>
          </a:xfrm>
          <a:prstGeom prst="triangle">
            <a:avLst>
              <a:gd name="adj" fmla="val 50000"/>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20" name="Oval 54">
            <a:extLst>
              <a:ext uri="{FF2B5EF4-FFF2-40B4-BE49-F238E27FC236}">
                <a16:creationId xmlns:a16="http://schemas.microsoft.com/office/drawing/2014/main" xmlns="" id="{5DC45BFE-E816-A94A-AD39-858269CE2832}"/>
              </a:ext>
            </a:extLst>
          </p:cNvPr>
          <p:cNvSpPr>
            <a:spLocks noChangeArrowheads="1"/>
          </p:cNvSpPr>
          <p:nvPr/>
        </p:nvSpPr>
        <p:spPr bwMode="auto">
          <a:xfrm>
            <a:off x="7016416" y="3553579"/>
            <a:ext cx="242888" cy="250825"/>
          </a:xfrm>
          <a:prstGeom prst="ellipse">
            <a:avLst/>
          </a:prstGeom>
          <a:solidFill>
            <a:srgbClr val="FF99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21" name="AutoShape 55">
            <a:extLst>
              <a:ext uri="{FF2B5EF4-FFF2-40B4-BE49-F238E27FC236}">
                <a16:creationId xmlns:a16="http://schemas.microsoft.com/office/drawing/2014/main" xmlns="" id="{B18525BB-8213-A448-9C17-729795CE19EA}"/>
              </a:ext>
            </a:extLst>
          </p:cNvPr>
          <p:cNvSpPr>
            <a:spLocks noChangeArrowheads="1"/>
          </p:cNvSpPr>
          <p:nvPr/>
        </p:nvSpPr>
        <p:spPr bwMode="auto">
          <a:xfrm rot="5274066">
            <a:off x="6929104" y="3894890"/>
            <a:ext cx="336550" cy="647700"/>
          </a:xfrm>
          <a:prstGeom prst="triangle">
            <a:avLst>
              <a:gd name="adj" fmla="val 50000"/>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22" name="Oval 56">
            <a:extLst>
              <a:ext uri="{FF2B5EF4-FFF2-40B4-BE49-F238E27FC236}">
                <a16:creationId xmlns:a16="http://schemas.microsoft.com/office/drawing/2014/main" xmlns="" id="{603D206B-C569-C448-81A2-4940C58B6C41}"/>
              </a:ext>
            </a:extLst>
          </p:cNvPr>
          <p:cNvSpPr>
            <a:spLocks noChangeArrowheads="1"/>
          </p:cNvSpPr>
          <p:nvPr/>
        </p:nvSpPr>
        <p:spPr bwMode="auto">
          <a:xfrm>
            <a:off x="6692566" y="4406861"/>
            <a:ext cx="242888" cy="249238"/>
          </a:xfrm>
          <a:prstGeom prst="ellipse">
            <a:avLst/>
          </a:prstGeom>
          <a:solidFill>
            <a:srgbClr val="FF99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23" name="AutoShape 57">
            <a:extLst>
              <a:ext uri="{FF2B5EF4-FFF2-40B4-BE49-F238E27FC236}">
                <a16:creationId xmlns:a16="http://schemas.microsoft.com/office/drawing/2014/main" xmlns="" id="{D14C8BC4-769F-E343-B4F2-EAD41950AF4F}"/>
              </a:ext>
            </a:extLst>
          </p:cNvPr>
          <p:cNvSpPr>
            <a:spLocks noChangeArrowheads="1"/>
          </p:cNvSpPr>
          <p:nvPr/>
        </p:nvSpPr>
        <p:spPr bwMode="auto">
          <a:xfrm rot="5274066">
            <a:off x="8386429" y="2645528"/>
            <a:ext cx="336550" cy="647700"/>
          </a:xfrm>
          <a:prstGeom prst="triangle">
            <a:avLst>
              <a:gd name="adj" fmla="val 50000"/>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24" name="Oval 58">
            <a:extLst>
              <a:ext uri="{FF2B5EF4-FFF2-40B4-BE49-F238E27FC236}">
                <a16:creationId xmlns:a16="http://schemas.microsoft.com/office/drawing/2014/main" xmlns="" id="{0574D273-0CCF-2846-B006-405AB8DC81C4}"/>
              </a:ext>
            </a:extLst>
          </p:cNvPr>
          <p:cNvSpPr>
            <a:spLocks noChangeArrowheads="1"/>
          </p:cNvSpPr>
          <p:nvPr/>
        </p:nvSpPr>
        <p:spPr bwMode="auto">
          <a:xfrm>
            <a:off x="8149891" y="3137654"/>
            <a:ext cx="242888" cy="249237"/>
          </a:xfrm>
          <a:prstGeom prst="ellipse">
            <a:avLst/>
          </a:prstGeom>
          <a:solidFill>
            <a:srgbClr val="FF99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pic>
        <p:nvPicPr>
          <p:cNvPr id="25" name="Picture 61">
            <a:extLst>
              <a:ext uri="{FF2B5EF4-FFF2-40B4-BE49-F238E27FC236}">
                <a16:creationId xmlns:a16="http://schemas.microsoft.com/office/drawing/2014/main" xmlns="" id="{7F197898-0F2A-9B41-9F4C-B38FF8862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154" y="3361491"/>
            <a:ext cx="576262"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64">
            <a:extLst>
              <a:ext uri="{FF2B5EF4-FFF2-40B4-BE49-F238E27FC236}">
                <a16:creationId xmlns:a16="http://schemas.microsoft.com/office/drawing/2014/main" xmlns="" id="{06D1F751-6F5D-F344-9451-59665125795F}"/>
              </a:ext>
            </a:extLst>
          </p:cNvPr>
          <p:cNvSpPr txBox="1">
            <a:spLocks noChangeArrowheads="1"/>
          </p:cNvSpPr>
          <p:nvPr/>
        </p:nvSpPr>
        <p:spPr bwMode="auto">
          <a:xfrm>
            <a:off x="2482516" y="2053391"/>
            <a:ext cx="990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LAI CHÂU</a:t>
            </a:r>
          </a:p>
        </p:txBody>
      </p:sp>
      <p:sp>
        <p:nvSpPr>
          <p:cNvPr id="27" name="Text Box 65">
            <a:extLst>
              <a:ext uri="{FF2B5EF4-FFF2-40B4-BE49-F238E27FC236}">
                <a16:creationId xmlns:a16="http://schemas.microsoft.com/office/drawing/2014/main" xmlns="" id="{80F9C860-71E2-C84C-8D7D-80738ACE2B75}"/>
              </a:ext>
            </a:extLst>
          </p:cNvPr>
          <p:cNvSpPr txBox="1">
            <a:spLocks noChangeArrowheads="1"/>
          </p:cNvSpPr>
          <p:nvPr/>
        </p:nvSpPr>
        <p:spPr bwMode="auto">
          <a:xfrm>
            <a:off x="2787316" y="167239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LÀO CAI</a:t>
            </a:r>
          </a:p>
        </p:txBody>
      </p:sp>
      <p:sp>
        <p:nvSpPr>
          <p:cNvPr id="28" name="Oval 66">
            <a:extLst>
              <a:ext uri="{FF2B5EF4-FFF2-40B4-BE49-F238E27FC236}">
                <a16:creationId xmlns:a16="http://schemas.microsoft.com/office/drawing/2014/main" xmlns="" id="{544AC2C9-A639-BA41-9C30-C10AFE3233B1}"/>
              </a:ext>
            </a:extLst>
          </p:cNvPr>
          <p:cNvSpPr>
            <a:spLocks noChangeArrowheads="1"/>
          </p:cNvSpPr>
          <p:nvPr/>
        </p:nvSpPr>
        <p:spPr bwMode="auto">
          <a:xfrm>
            <a:off x="3244516" y="2281990"/>
            <a:ext cx="228600" cy="228600"/>
          </a:xfrm>
          <a:prstGeom prst="ellipse">
            <a:avLst/>
          </a:prstGeom>
          <a:solidFill>
            <a:srgbClr val="FF99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29" name="Oval 67">
            <a:extLst>
              <a:ext uri="{FF2B5EF4-FFF2-40B4-BE49-F238E27FC236}">
                <a16:creationId xmlns:a16="http://schemas.microsoft.com/office/drawing/2014/main" xmlns="" id="{63B3C54E-1F48-FA45-88A6-73F0AB81D44F}"/>
              </a:ext>
            </a:extLst>
          </p:cNvPr>
          <p:cNvSpPr>
            <a:spLocks noChangeArrowheads="1"/>
          </p:cNvSpPr>
          <p:nvPr/>
        </p:nvSpPr>
        <p:spPr bwMode="auto">
          <a:xfrm>
            <a:off x="3549316" y="1672390"/>
            <a:ext cx="228600" cy="228600"/>
          </a:xfrm>
          <a:prstGeom prst="ellipse">
            <a:avLst/>
          </a:prstGeom>
          <a:solidFill>
            <a:srgbClr val="FF99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30" name="Rectangle 32">
            <a:extLst>
              <a:ext uri="{FF2B5EF4-FFF2-40B4-BE49-F238E27FC236}">
                <a16:creationId xmlns:a16="http://schemas.microsoft.com/office/drawing/2014/main" xmlns="" id="{4AE0611D-D87C-EC4E-B37B-D16BF8F87E03}"/>
              </a:ext>
            </a:extLst>
          </p:cNvPr>
          <p:cNvSpPr>
            <a:spLocks noChangeArrowheads="1"/>
          </p:cNvSpPr>
          <p:nvPr/>
        </p:nvSpPr>
        <p:spPr bwMode="auto">
          <a:xfrm>
            <a:off x="915717" y="5887096"/>
            <a:ext cx="10361882" cy="71725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LƯỢC ĐỒ KHÁNG CHIẾN CỦA NHÂN DÂN BẮC KÌ 1882-1883</a:t>
            </a:r>
          </a:p>
        </p:txBody>
      </p:sp>
      <p:sp>
        <p:nvSpPr>
          <p:cNvPr id="31" name="Freeform 17">
            <a:extLst>
              <a:ext uri="{FF2B5EF4-FFF2-40B4-BE49-F238E27FC236}">
                <a16:creationId xmlns:a16="http://schemas.microsoft.com/office/drawing/2014/main" xmlns="" id="{6D1301B2-BC9E-8C4D-A693-55ADCFCAB45C}"/>
              </a:ext>
            </a:extLst>
          </p:cNvPr>
          <p:cNvSpPr>
            <a:spLocks/>
          </p:cNvSpPr>
          <p:nvPr/>
        </p:nvSpPr>
        <p:spPr bwMode="auto">
          <a:xfrm rot="1713237" flipH="1">
            <a:off x="5771817" y="3266240"/>
            <a:ext cx="720725" cy="107950"/>
          </a:xfrm>
          <a:custGeom>
            <a:avLst/>
            <a:gdLst>
              <a:gd name="T0" fmla="*/ 0 w 720"/>
              <a:gd name="T1" fmla="*/ 0 h 1824"/>
              <a:gd name="T2" fmla="*/ 2147483647 w 720"/>
              <a:gd name="T3" fmla="*/ 2147483647 h 1824"/>
              <a:gd name="T4" fmla="*/ 2147483647 w 720"/>
              <a:gd name="T5" fmla="*/ 2147483647 h 1824"/>
              <a:gd name="T6" fmla="*/ 2147483647 w 720"/>
              <a:gd name="T7" fmla="*/ 2147483647 h 1824"/>
              <a:gd name="T8" fmla="*/ 0 60000 65536"/>
              <a:gd name="T9" fmla="*/ 0 60000 65536"/>
              <a:gd name="T10" fmla="*/ 0 60000 65536"/>
              <a:gd name="T11" fmla="*/ 0 60000 65536"/>
              <a:gd name="T12" fmla="*/ 0 w 720"/>
              <a:gd name="T13" fmla="*/ 0 h 1824"/>
              <a:gd name="T14" fmla="*/ 720 w 720"/>
              <a:gd name="T15" fmla="*/ 1824 h 1824"/>
            </a:gdLst>
            <a:ahLst/>
            <a:cxnLst>
              <a:cxn ang="T8">
                <a:pos x="T0" y="T1"/>
              </a:cxn>
              <a:cxn ang="T9">
                <a:pos x="T2" y="T3"/>
              </a:cxn>
              <a:cxn ang="T10">
                <a:pos x="T4" y="T5"/>
              </a:cxn>
              <a:cxn ang="T11">
                <a:pos x="T6" y="T7"/>
              </a:cxn>
            </a:cxnLst>
            <a:rect l="T12" t="T13" r="T14" b="T15"/>
            <a:pathLst>
              <a:path w="720" h="1824">
                <a:moveTo>
                  <a:pt x="0" y="0"/>
                </a:moveTo>
                <a:cubicBezTo>
                  <a:pt x="184" y="244"/>
                  <a:pt x="368" y="488"/>
                  <a:pt x="480" y="720"/>
                </a:cubicBezTo>
                <a:cubicBezTo>
                  <a:pt x="592" y="952"/>
                  <a:pt x="632" y="1208"/>
                  <a:pt x="672" y="1392"/>
                </a:cubicBezTo>
                <a:cubicBezTo>
                  <a:pt x="712" y="1576"/>
                  <a:pt x="716" y="1700"/>
                  <a:pt x="720" y="1824"/>
                </a:cubicBezTo>
              </a:path>
            </a:pathLst>
          </a:custGeom>
          <a:noFill/>
          <a:ln w="88900">
            <a:solidFill>
              <a:srgbClr val="FF0000"/>
            </a:solidFill>
            <a:round/>
            <a:headEnd type="stealth" w="med" len="lg"/>
            <a:tailEnd/>
          </a:ln>
          <a:extLst>
            <a:ext uri="{909E8E84-426E-40DD-AFC4-6F175D3DCCD1}">
              <a14:hiddenFill xmlns:a14="http://schemas.microsoft.com/office/drawing/2010/main">
                <a:solidFill>
                  <a:srgbClr val="FFFFFF"/>
                </a:solidFill>
              </a14:hiddenFill>
            </a:ext>
          </a:extLst>
        </p:spPr>
        <p:txBody>
          <a:bodyPr rot="10800000" vert="eaVe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 name="Freeform 17">
            <a:extLst>
              <a:ext uri="{FF2B5EF4-FFF2-40B4-BE49-F238E27FC236}">
                <a16:creationId xmlns:a16="http://schemas.microsoft.com/office/drawing/2014/main" xmlns="" id="{89C16078-D4B7-2B4B-9405-7F83E60A0D01}"/>
              </a:ext>
            </a:extLst>
          </p:cNvPr>
          <p:cNvSpPr>
            <a:spLocks/>
          </p:cNvSpPr>
          <p:nvPr/>
        </p:nvSpPr>
        <p:spPr bwMode="auto">
          <a:xfrm rot="20238583" flipH="1">
            <a:off x="6846555" y="3070978"/>
            <a:ext cx="504825" cy="107950"/>
          </a:xfrm>
          <a:custGeom>
            <a:avLst/>
            <a:gdLst>
              <a:gd name="T0" fmla="*/ 0 w 720"/>
              <a:gd name="T1" fmla="*/ 0 h 1824"/>
              <a:gd name="T2" fmla="*/ 2147483647 w 720"/>
              <a:gd name="T3" fmla="*/ 2147483647 h 1824"/>
              <a:gd name="T4" fmla="*/ 2147483647 w 720"/>
              <a:gd name="T5" fmla="*/ 2147483647 h 1824"/>
              <a:gd name="T6" fmla="*/ 2147483647 w 720"/>
              <a:gd name="T7" fmla="*/ 2147483647 h 1824"/>
              <a:gd name="T8" fmla="*/ 0 60000 65536"/>
              <a:gd name="T9" fmla="*/ 0 60000 65536"/>
              <a:gd name="T10" fmla="*/ 0 60000 65536"/>
              <a:gd name="T11" fmla="*/ 0 60000 65536"/>
              <a:gd name="T12" fmla="*/ 0 w 720"/>
              <a:gd name="T13" fmla="*/ 0 h 1824"/>
              <a:gd name="T14" fmla="*/ 720 w 720"/>
              <a:gd name="T15" fmla="*/ 1824 h 1824"/>
            </a:gdLst>
            <a:ahLst/>
            <a:cxnLst>
              <a:cxn ang="T8">
                <a:pos x="T0" y="T1"/>
              </a:cxn>
              <a:cxn ang="T9">
                <a:pos x="T2" y="T3"/>
              </a:cxn>
              <a:cxn ang="T10">
                <a:pos x="T4" y="T5"/>
              </a:cxn>
              <a:cxn ang="T11">
                <a:pos x="T6" y="T7"/>
              </a:cxn>
            </a:cxnLst>
            <a:rect l="T12" t="T13" r="T14" b="T15"/>
            <a:pathLst>
              <a:path w="720" h="1824">
                <a:moveTo>
                  <a:pt x="0" y="0"/>
                </a:moveTo>
                <a:cubicBezTo>
                  <a:pt x="184" y="244"/>
                  <a:pt x="368" y="488"/>
                  <a:pt x="480" y="720"/>
                </a:cubicBezTo>
                <a:cubicBezTo>
                  <a:pt x="592" y="952"/>
                  <a:pt x="632" y="1208"/>
                  <a:pt x="672" y="1392"/>
                </a:cubicBezTo>
                <a:cubicBezTo>
                  <a:pt x="712" y="1576"/>
                  <a:pt x="716" y="1700"/>
                  <a:pt x="720" y="1824"/>
                </a:cubicBezTo>
              </a:path>
            </a:pathLst>
          </a:custGeom>
          <a:noFill/>
          <a:ln w="88900">
            <a:solidFill>
              <a:srgbClr val="FF0000"/>
            </a:solidFill>
            <a:round/>
            <a:headEnd type="none" w="med" len="lg"/>
            <a:tailEnd type="stealth" w="med" len="lg"/>
          </a:ln>
          <a:extLst>
            <a:ext uri="{909E8E84-426E-40DD-AFC4-6F175D3DCCD1}">
              <a14:hiddenFill xmlns:a14="http://schemas.microsoft.com/office/drawing/2010/main">
                <a:solidFill>
                  <a:srgbClr val="FFFFFF"/>
                </a:solidFill>
              </a14:hiddenFill>
            </a:ext>
          </a:extLst>
        </p:spPr>
        <p:txBody>
          <a:bodyPr rot="10800000" vert="eaVe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 name="Oval 32">
            <a:extLst>
              <a:ext uri="{FF2B5EF4-FFF2-40B4-BE49-F238E27FC236}">
                <a16:creationId xmlns:a16="http://schemas.microsoft.com/office/drawing/2014/main" xmlns="" id="{62B0A87B-A626-504E-AD84-4F7058C654E7}"/>
              </a:ext>
            </a:extLst>
          </p:cNvPr>
          <p:cNvSpPr>
            <a:spLocks noChangeArrowheads="1"/>
          </p:cNvSpPr>
          <p:nvPr/>
        </p:nvSpPr>
        <p:spPr bwMode="auto">
          <a:xfrm>
            <a:off x="6292516" y="3304340"/>
            <a:ext cx="838200" cy="6096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78001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ox(in)">
                                      <p:cBhvr>
                                        <p:cTn id="10" dur="500"/>
                                        <p:tgtEl>
                                          <p:spTgt spid="20"/>
                                        </p:tgtEl>
                                      </p:cBhvr>
                                    </p:animEffect>
                                  </p:childTnLst>
                                </p:cTn>
                              </p:par>
                            </p:childTnLst>
                          </p:cTn>
                        </p:par>
                        <p:par>
                          <p:cTn id="11" fill="hold">
                            <p:stCondLst>
                              <p:cond delay="500"/>
                            </p:stCondLst>
                            <p:childTnLst>
                              <p:par>
                                <p:cTn id="12" presetID="4" presetClass="entr" presetSubtype="16"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ox(in)">
                                      <p:cBhvr>
                                        <p:cTn id="14" dur="500"/>
                                        <p:tgtEl>
                                          <p:spTgt spid="21"/>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ox(in)">
                                      <p:cBhvr>
                                        <p:cTn id="17" dur="500"/>
                                        <p:tgtEl>
                                          <p:spTgt spid="22"/>
                                        </p:tgtEl>
                                      </p:cBhvr>
                                    </p:animEffect>
                                  </p:childTnLst>
                                </p:cTn>
                              </p:par>
                            </p:childTnLst>
                          </p:cTn>
                        </p:par>
                        <p:par>
                          <p:cTn id="18" fill="hold">
                            <p:stCondLst>
                              <p:cond delay="1000"/>
                            </p:stCondLst>
                            <p:childTnLst>
                              <p:par>
                                <p:cTn id="19" presetID="4" presetClass="entr" presetSubtype="16"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ox(in)">
                                      <p:cBhvr>
                                        <p:cTn id="21" dur="500"/>
                                        <p:tgtEl>
                                          <p:spTgt spid="18"/>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ox(in)">
                                      <p:cBhvr>
                                        <p:cTn id="24" dur="500"/>
                                        <p:tgtEl>
                                          <p:spTgt spid="17"/>
                                        </p:tgtEl>
                                      </p:cBhvr>
                                    </p:animEffect>
                                  </p:childTnLst>
                                </p:cTn>
                              </p:par>
                            </p:childTnLst>
                          </p:cTn>
                        </p:par>
                        <p:par>
                          <p:cTn id="25" fill="hold">
                            <p:stCondLst>
                              <p:cond delay="1500"/>
                            </p:stCondLst>
                            <p:childTnLst>
                              <p:par>
                                <p:cTn id="26" presetID="4" presetClass="entr" presetSubtype="16"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ox(in)">
                                      <p:cBhvr>
                                        <p:cTn id="28" dur="500"/>
                                        <p:tgtEl>
                                          <p:spTgt spid="16"/>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ox(in)">
                                      <p:cBhvr>
                                        <p:cTn id="31" dur="500"/>
                                        <p:tgtEl>
                                          <p:spTgt spid="15"/>
                                        </p:tgtEl>
                                      </p:cBhvr>
                                    </p:animEffect>
                                  </p:childTnLst>
                                </p:cTn>
                              </p:par>
                            </p:childTnLst>
                          </p:cTn>
                        </p:par>
                        <p:par>
                          <p:cTn id="32" fill="hold">
                            <p:stCondLst>
                              <p:cond delay="2000"/>
                            </p:stCondLst>
                            <p:childTnLst>
                              <p:par>
                                <p:cTn id="33" presetID="4" presetClass="entr" presetSubtype="16"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ox(in)">
                                      <p:cBhvr>
                                        <p:cTn id="35" dur="500"/>
                                        <p:tgtEl>
                                          <p:spTgt spid="23"/>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ox(in)">
                                      <p:cBhvr>
                                        <p:cTn id="38" dur="500"/>
                                        <p:tgtEl>
                                          <p:spTgt spid="24"/>
                                        </p:tgtEl>
                                      </p:cBhvr>
                                    </p:animEffect>
                                  </p:childTnLst>
                                </p:cTn>
                              </p:par>
                            </p:childTnLst>
                          </p:cTn>
                        </p:par>
                        <p:par>
                          <p:cTn id="39" fill="hold">
                            <p:stCondLst>
                              <p:cond delay="2500"/>
                            </p:stCondLst>
                            <p:childTnLst>
                              <p:par>
                                <p:cTn id="40" presetID="4" presetClass="entr" presetSubtype="16"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ox(in)">
                                      <p:cBhvr>
                                        <p:cTn id="42" dur="500"/>
                                        <p:tgtEl>
                                          <p:spTgt spid="11"/>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ox(in)">
                                      <p:cBhvr>
                                        <p:cTn id="45" dur="500"/>
                                        <p:tgtEl>
                                          <p:spTgt spid="13"/>
                                        </p:tgtEl>
                                      </p:cBhvr>
                                    </p:animEffect>
                                  </p:childTnLst>
                                </p:cTn>
                              </p:par>
                            </p:childTnLst>
                          </p:cTn>
                        </p:par>
                        <p:par>
                          <p:cTn id="46" fill="hold">
                            <p:stCondLst>
                              <p:cond delay="3000"/>
                            </p:stCondLst>
                            <p:childTnLst>
                              <p:par>
                                <p:cTn id="47" presetID="4" presetClass="entr" presetSubtype="16"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ox(in)">
                                      <p:cBhvr>
                                        <p:cTn id="49" dur="500"/>
                                        <p:tgtEl>
                                          <p:spTgt spid="29"/>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ox(in)">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left)">
                                      <p:cBhvr>
                                        <p:cTn id="57" dur="3000"/>
                                        <p:tgtEl>
                                          <p:spTgt spid="31"/>
                                        </p:tgtEl>
                                      </p:cBhvr>
                                    </p:animEffect>
                                  </p:childTnLst>
                                </p:cTn>
                              </p:par>
                              <p:par>
                                <p:cTn id="58" presetID="22" presetClass="entr" presetSubtype="2"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right)">
                                      <p:cBhvr>
                                        <p:cTn id="60" dur="30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8" fill="hold" nodeType="clickEffect">
                                  <p:stCondLst>
                                    <p:cond delay="0"/>
                                  </p:stCondLst>
                                  <p:childTnLst>
                                    <p:animEffect transition="out" filter="wipe(left)">
                                      <p:cBhvr>
                                        <p:cTn id="64" dur="500"/>
                                        <p:tgtEl>
                                          <p:spTgt spid="31"/>
                                        </p:tgtEl>
                                      </p:cBhvr>
                                    </p:animEffect>
                                    <p:set>
                                      <p:cBhvr>
                                        <p:cTn id="65" dur="1" fill="hold">
                                          <p:stCondLst>
                                            <p:cond delay="499"/>
                                          </p:stCondLst>
                                        </p:cTn>
                                        <p:tgtEl>
                                          <p:spTgt spid="31"/>
                                        </p:tgtEl>
                                        <p:attrNameLst>
                                          <p:attrName>style.visibility</p:attrName>
                                        </p:attrNameLst>
                                      </p:cBhvr>
                                      <p:to>
                                        <p:strVal val="hidden"/>
                                      </p:to>
                                    </p:set>
                                  </p:childTnLst>
                                </p:cTn>
                              </p:par>
                              <p:par>
                                <p:cTn id="66" presetID="22" presetClass="exit" presetSubtype="2" fill="hold" nodeType="withEffect">
                                  <p:stCondLst>
                                    <p:cond delay="0"/>
                                  </p:stCondLst>
                                  <p:childTnLst>
                                    <p:animEffect transition="out" filter="wipe(right)">
                                      <p:cBhvr>
                                        <p:cTn id="67" dur="500"/>
                                        <p:tgtEl>
                                          <p:spTgt spid="32"/>
                                        </p:tgtEl>
                                      </p:cBhvr>
                                    </p:animEffect>
                                    <p:set>
                                      <p:cBhvr>
                                        <p:cTn id="68" dur="1" fill="hold">
                                          <p:stCondLst>
                                            <p:cond delay="499"/>
                                          </p:stCondLst>
                                        </p:cTn>
                                        <p:tgtEl>
                                          <p:spTgt spid="32"/>
                                        </p:tgtEl>
                                        <p:attrNameLst>
                                          <p:attrName>style.visibility</p:attrName>
                                        </p:attrNameLst>
                                      </p:cBhvr>
                                      <p:to>
                                        <p:strVal val="hidden"/>
                                      </p:to>
                                    </p:set>
                                  </p:childTnLst>
                                </p:cTn>
                              </p:par>
                            </p:childTnLst>
                          </p:cTn>
                        </p:par>
                        <p:par>
                          <p:cTn id="69" fill="hold">
                            <p:stCondLst>
                              <p:cond delay="500"/>
                            </p:stCondLst>
                            <p:childTnLst>
                              <p:par>
                                <p:cTn id="70" presetID="3" presetClass="entr" presetSubtype="10" fill="hold" grpId="0" nodeType="after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blinds(horizontal)">
                                      <p:cBhvr>
                                        <p:cTn id="7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8" grpId="0" animBg="1"/>
      <p:bldP spid="29" grpId="0" animBg="1"/>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xmlns="" id="{6CB91AB1-1543-FC4F-8C48-92A80CB00284}"/>
              </a:ext>
            </a:extLst>
          </p:cNvPr>
          <p:cNvGrpSpPr>
            <a:grpSpLocks/>
          </p:cNvGrpSpPr>
          <p:nvPr/>
        </p:nvGrpSpPr>
        <p:grpSpPr bwMode="auto">
          <a:xfrm>
            <a:off x="930442" y="609600"/>
            <a:ext cx="10315074" cy="6047874"/>
            <a:chOff x="0" y="0"/>
            <a:chExt cx="4916" cy="4304"/>
          </a:xfrm>
        </p:grpSpPr>
        <p:pic>
          <p:nvPicPr>
            <p:cNvPr id="3" name="Picture 14" descr="ban do ha noi">
              <a:extLst>
                <a:ext uri="{FF2B5EF4-FFF2-40B4-BE49-F238E27FC236}">
                  <a16:creationId xmlns:a16="http://schemas.microsoft.com/office/drawing/2014/main" xmlns="" id="{CAAE8918-17BB-3447-917C-189495D83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48" cy="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8">
              <a:extLst>
                <a:ext uri="{FF2B5EF4-FFF2-40B4-BE49-F238E27FC236}">
                  <a16:creationId xmlns:a16="http://schemas.microsoft.com/office/drawing/2014/main" xmlns="" id="{6AB3E425-E56B-7941-97E3-651701E530C0}"/>
                </a:ext>
              </a:extLst>
            </p:cNvPr>
            <p:cNvSpPr>
              <a:spLocks noChangeArrowheads="1"/>
            </p:cNvSpPr>
            <p:nvPr/>
          </p:nvSpPr>
          <p:spPr bwMode="auto">
            <a:xfrm>
              <a:off x="4800" y="1180"/>
              <a:ext cx="116" cy="233"/>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grpSp>
      <p:sp>
        <p:nvSpPr>
          <p:cNvPr id="6" name="Freeform 43">
            <a:extLst>
              <a:ext uri="{FF2B5EF4-FFF2-40B4-BE49-F238E27FC236}">
                <a16:creationId xmlns:a16="http://schemas.microsoft.com/office/drawing/2014/main" xmlns="" id="{A8D86FC9-8156-424F-AC4D-EB61A7921C90}"/>
              </a:ext>
            </a:extLst>
          </p:cNvPr>
          <p:cNvSpPr>
            <a:spLocks/>
          </p:cNvSpPr>
          <p:nvPr/>
        </p:nvSpPr>
        <p:spPr bwMode="auto">
          <a:xfrm>
            <a:off x="8638674" y="3059668"/>
            <a:ext cx="1219200" cy="369332"/>
          </a:xfrm>
          <a:custGeom>
            <a:avLst/>
            <a:gdLst>
              <a:gd name="T0" fmla="*/ 2147483647 w 1104"/>
              <a:gd name="T1" fmla="*/ 2147483647 h 432"/>
              <a:gd name="T2" fmla="*/ 2147483647 w 1104"/>
              <a:gd name="T3" fmla="*/ 2147483647 h 432"/>
              <a:gd name="T4" fmla="*/ 0 w 1104"/>
              <a:gd name="T5" fmla="*/ 0 h 432"/>
              <a:gd name="T6" fmla="*/ 0 60000 65536"/>
              <a:gd name="T7" fmla="*/ 0 60000 65536"/>
              <a:gd name="T8" fmla="*/ 0 60000 65536"/>
              <a:gd name="T9" fmla="*/ 0 w 1104"/>
              <a:gd name="T10" fmla="*/ 0 h 432"/>
              <a:gd name="T11" fmla="*/ 1104 w 1104"/>
              <a:gd name="T12" fmla="*/ 432 h 432"/>
            </a:gdLst>
            <a:ahLst/>
            <a:cxnLst>
              <a:cxn ang="T6">
                <a:pos x="T0" y="T1"/>
              </a:cxn>
              <a:cxn ang="T7">
                <a:pos x="T2" y="T3"/>
              </a:cxn>
              <a:cxn ang="T8">
                <a:pos x="T4" y="T5"/>
              </a:cxn>
            </a:cxnLst>
            <a:rect l="T9" t="T10" r="T11" b="T12"/>
            <a:pathLst>
              <a:path w="1104" h="432">
                <a:moveTo>
                  <a:pt x="1104" y="432"/>
                </a:moveTo>
                <a:cubicBezTo>
                  <a:pt x="1028" y="396"/>
                  <a:pt x="952" y="360"/>
                  <a:pt x="768" y="288"/>
                </a:cubicBezTo>
                <a:cubicBezTo>
                  <a:pt x="584" y="216"/>
                  <a:pt x="292" y="108"/>
                  <a:pt x="0" y="0"/>
                </a:cubicBezTo>
              </a:path>
            </a:pathLst>
          </a:custGeom>
          <a:noFill/>
          <a:ln w="57150" cap="flat" cmpd="sng">
            <a:solidFill>
              <a:srgbClr val="0000FF"/>
            </a:solidFill>
            <a:prstDash val="dash"/>
            <a:round/>
            <a:headEnd/>
            <a:tailEnd type="stealth" w="lg" len="lg"/>
          </a:ln>
          <a:extLst>
            <a:ext uri="{909E8E84-426E-40DD-AFC4-6F175D3DCCD1}">
              <a14:hiddenFill xmlns:a14="http://schemas.microsoft.com/office/drawing/2010/main">
                <a:solidFill>
                  <a:srgbClr val="FFFFFF"/>
                </a:solidFill>
              </a14:hiddenFill>
            </a:ext>
          </a:extLst>
        </p:spPr>
        <p:txBody>
          <a:bodyPr>
            <a:spAutoFit/>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7" name="Freeform 28">
            <a:extLst>
              <a:ext uri="{FF2B5EF4-FFF2-40B4-BE49-F238E27FC236}">
                <a16:creationId xmlns:a16="http://schemas.microsoft.com/office/drawing/2014/main" xmlns="" id="{6813EA97-E0AF-B344-A1E0-DB40B34D5D3A}"/>
              </a:ext>
            </a:extLst>
          </p:cNvPr>
          <p:cNvSpPr>
            <a:spLocks/>
          </p:cNvSpPr>
          <p:nvPr/>
        </p:nvSpPr>
        <p:spPr bwMode="auto">
          <a:xfrm rot="-963666">
            <a:off x="2849564" y="3515796"/>
            <a:ext cx="731837" cy="369332"/>
          </a:xfrm>
          <a:custGeom>
            <a:avLst/>
            <a:gdLst>
              <a:gd name="T0" fmla="*/ 2147483647 w 461"/>
              <a:gd name="T1" fmla="*/ 2147483647 h 342"/>
              <a:gd name="T2" fmla="*/ 2147483647 w 461"/>
              <a:gd name="T3" fmla="*/ 2147483647 h 342"/>
              <a:gd name="T4" fmla="*/ 2147483647 w 461"/>
              <a:gd name="T5" fmla="*/ 2147483647 h 342"/>
              <a:gd name="T6" fmla="*/ 2147483647 w 461"/>
              <a:gd name="T7" fmla="*/ 2147483647 h 342"/>
              <a:gd name="T8" fmla="*/ 2147483647 w 461"/>
              <a:gd name="T9" fmla="*/ 2147483647 h 342"/>
              <a:gd name="T10" fmla="*/ 2147483647 w 461"/>
              <a:gd name="T11" fmla="*/ 2147483647 h 342"/>
              <a:gd name="T12" fmla="*/ 2147483647 w 461"/>
              <a:gd name="T13" fmla="*/ 2147483647 h 342"/>
              <a:gd name="T14" fmla="*/ 2147483647 w 461"/>
              <a:gd name="T15" fmla="*/ 2147483647 h 342"/>
              <a:gd name="T16" fmla="*/ 2147483647 w 461"/>
              <a:gd name="T17" fmla="*/ 2147483647 h 342"/>
              <a:gd name="T18" fmla="*/ 2147483647 w 461"/>
              <a:gd name="T19" fmla="*/ 2147483647 h 342"/>
              <a:gd name="T20" fmla="*/ 2147483647 w 461"/>
              <a:gd name="T21" fmla="*/ 2147483647 h 342"/>
              <a:gd name="T22" fmla="*/ 2147483647 w 461"/>
              <a:gd name="T23" fmla="*/ 2147483647 h 342"/>
              <a:gd name="T24" fmla="*/ 2147483647 w 461"/>
              <a:gd name="T25" fmla="*/ 2147483647 h 342"/>
              <a:gd name="T26" fmla="*/ 2147483647 w 461"/>
              <a:gd name="T27" fmla="*/ 2147483647 h 342"/>
              <a:gd name="T28" fmla="*/ 2147483647 w 461"/>
              <a:gd name="T29" fmla="*/ 2147483647 h 342"/>
              <a:gd name="T30" fmla="*/ 2147483647 w 461"/>
              <a:gd name="T31" fmla="*/ 2147483647 h 342"/>
              <a:gd name="T32" fmla="*/ 2147483647 w 461"/>
              <a:gd name="T33" fmla="*/ 2147483647 h 342"/>
              <a:gd name="T34" fmla="*/ 2147483647 w 461"/>
              <a:gd name="T35" fmla="*/ 2147483647 h 342"/>
              <a:gd name="T36" fmla="*/ 2147483647 w 461"/>
              <a:gd name="T37" fmla="*/ 2147483647 h 342"/>
              <a:gd name="T38" fmla="*/ 2147483647 w 461"/>
              <a:gd name="T39" fmla="*/ 2147483647 h 342"/>
              <a:gd name="T40" fmla="*/ 2147483647 w 461"/>
              <a:gd name="T41" fmla="*/ 2147483647 h 342"/>
              <a:gd name="T42" fmla="*/ 2147483647 w 461"/>
              <a:gd name="T43" fmla="*/ 2147483647 h 342"/>
              <a:gd name="T44" fmla="*/ 2147483647 w 461"/>
              <a:gd name="T45" fmla="*/ 2147483647 h 342"/>
              <a:gd name="T46" fmla="*/ 2147483647 w 461"/>
              <a:gd name="T47" fmla="*/ 2147483647 h 342"/>
              <a:gd name="T48" fmla="*/ 2147483647 w 461"/>
              <a:gd name="T49" fmla="*/ 2147483647 h 342"/>
              <a:gd name="T50" fmla="*/ 2147483647 w 461"/>
              <a:gd name="T51" fmla="*/ 2147483647 h 342"/>
              <a:gd name="T52" fmla="*/ 2147483647 w 461"/>
              <a:gd name="T53" fmla="*/ 2147483647 h 342"/>
              <a:gd name="T54" fmla="*/ 2147483647 w 461"/>
              <a:gd name="T55" fmla="*/ 2147483647 h 342"/>
              <a:gd name="T56" fmla="*/ 2147483647 w 461"/>
              <a:gd name="T57" fmla="*/ 2147483647 h 342"/>
              <a:gd name="T58" fmla="*/ 2147483647 w 461"/>
              <a:gd name="T59" fmla="*/ 2147483647 h 342"/>
              <a:gd name="T60" fmla="*/ 2147483647 w 461"/>
              <a:gd name="T61" fmla="*/ 2147483647 h 342"/>
              <a:gd name="T62" fmla="*/ 2147483647 w 461"/>
              <a:gd name="T63" fmla="*/ 2147483647 h 342"/>
              <a:gd name="T64" fmla="*/ 2147483647 w 461"/>
              <a:gd name="T65" fmla="*/ 2147483647 h 342"/>
              <a:gd name="T66" fmla="*/ 2147483647 w 461"/>
              <a:gd name="T67" fmla="*/ 2147483647 h 3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1"/>
              <a:gd name="T103" fmla="*/ 0 h 342"/>
              <a:gd name="T104" fmla="*/ 461 w 461"/>
              <a:gd name="T105" fmla="*/ 342 h 3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1" h="342">
                <a:moveTo>
                  <a:pt x="3" y="16"/>
                </a:moveTo>
                <a:cubicBezTo>
                  <a:pt x="10" y="36"/>
                  <a:pt x="20" y="55"/>
                  <a:pt x="25" y="76"/>
                </a:cubicBezTo>
                <a:cubicBezTo>
                  <a:pt x="29" y="92"/>
                  <a:pt x="34" y="114"/>
                  <a:pt x="43" y="128"/>
                </a:cubicBezTo>
                <a:cubicBezTo>
                  <a:pt x="52" y="126"/>
                  <a:pt x="57" y="125"/>
                  <a:pt x="65" y="120"/>
                </a:cubicBezTo>
                <a:cubicBezTo>
                  <a:pt x="67" y="114"/>
                  <a:pt x="79" y="106"/>
                  <a:pt x="79" y="106"/>
                </a:cubicBezTo>
                <a:cubicBezTo>
                  <a:pt x="89" y="113"/>
                  <a:pt x="95" y="125"/>
                  <a:pt x="103" y="134"/>
                </a:cubicBezTo>
                <a:cubicBezTo>
                  <a:pt x="112" y="145"/>
                  <a:pt x="133" y="162"/>
                  <a:pt x="145" y="170"/>
                </a:cubicBezTo>
                <a:cubicBezTo>
                  <a:pt x="156" y="186"/>
                  <a:pt x="149" y="179"/>
                  <a:pt x="165" y="190"/>
                </a:cubicBezTo>
                <a:cubicBezTo>
                  <a:pt x="167" y="191"/>
                  <a:pt x="171" y="194"/>
                  <a:pt x="171" y="194"/>
                </a:cubicBezTo>
                <a:cubicBezTo>
                  <a:pt x="177" y="204"/>
                  <a:pt x="195" y="213"/>
                  <a:pt x="205" y="220"/>
                </a:cubicBezTo>
                <a:cubicBezTo>
                  <a:pt x="231" y="238"/>
                  <a:pt x="256" y="258"/>
                  <a:pt x="283" y="276"/>
                </a:cubicBezTo>
                <a:cubicBezTo>
                  <a:pt x="299" y="287"/>
                  <a:pt x="314" y="302"/>
                  <a:pt x="333" y="308"/>
                </a:cubicBezTo>
                <a:cubicBezTo>
                  <a:pt x="339" y="317"/>
                  <a:pt x="358" y="323"/>
                  <a:pt x="369" y="326"/>
                </a:cubicBezTo>
                <a:cubicBezTo>
                  <a:pt x="379" y="333"/>
                  <a:pt x="391" y="334"/>
                  <a:pt x="403" y="336"/>
                </a:cubicBezTo>
                <a:cubicBezTo>
                  <a:pt x="407" y="337"/>
                  <a:pt x="418" y="342"/>
                  <a:pt x="421" y="336"/>
                </a:cubicBezTo>
                <a:cubicBezTo>
                  <a:pt x="421" y="336"/>
                  <a:pt x="416" y="321"/>
                  <a:pt x="415" y="318"/>
                </a:cubicBezTo>
                <a:cubicBezTo>
                  <a:pt x="409" y="301"/>
                  <a:pt x="410" y="283"/>
                  <a:pt x="405" y="266"/>
                </a:cubicBezTo>
                <a:cubicBezTo>
                  <a:pt x="403" y="260"/>
                  <a:pt x="401" y="254"/>
                  <a:pt x="399" y="248"/>
                </a:cubicBezTo>
                <a:cubicBezTo>
                  <a:pt x="398" y="246"/>
                  <a:pt x="397" y="242"/>
                  <a:pt x="397" y="242"/>
                </a:cubicBezTo>
                <a:cubicBezTo>
                  <a:pt x="400" y="223"/>
                  <a:pt x="403" y="226"/>
                  <a:pt x="423" y="224"/>
                </a:cubicBezTo>
                <a:cubicBezTo>
                  <a:pt x="434" y="220"/>
                  <a:pt x="427" y="223"/>
                  <a:pt x="441" y="214"/>
                </a:cubicBezTo>
                <a:cubicBezTo>
                  <a:pt x="443" y="213"/>
                  <a:pt x="447" y="210"/>
                  <a:pt x="447" y="210"/>
                </a:cubicBezTo>
                <a:cubicBezTo>
                  <a:pt x="461" y="189"/>
                  <a:pt x="420" y="187"/>
                  <a:pt x="407" y="186"/>
                </a:cubicBezTo>
                <a:cubicBezTo>
                  <a:pt x="368" y="176"/>
                  <a:pt x="328" y="167"/>
                  <a:pt x="289" y="156"/>
                </a:cubicBezTo>
                <a:cubicBezTo>
                  <a:pt x="262" y="149"/>
                  <a:pt x="238" y="135"/>
                  <a:pt x="211" y="126"/>
                </a:cubicBezTo>
                <a:cubicBezTo>
                  <a:pt x="191" y="119"/>
                  <a:pt x="163" y="98"/>
                  <a:pt x="145" y="86"/>
                </a:cubicBezTo>
                <a:cubicBezTo>
                  <a:pt x="139" y="82"/>
                  <a:pt x="133" y="78"/>
                  <a:pt x="127" y="74"/>
                </a:cubicBezTo>
                <a:cubicBezTo>
                  <a:pt x="125" y="73"/>
                  <a:pt x="121" y="70"/>
                  <a:pt x="121" y="70"/>
                </a:cubicBezTo>
                <a:cubicBezTo>
                  <a:pt x="125" y="57"/>
                  <a:pt x="134" y="50"/>
                  <a:pt x="141" y="40"/>
                </a:cubicBezTo>
                <a:cubicBezTo>
                  <a:pt x="137" y="28"/>
                  <a:pt x="127" y="31"/>
                  <a:pt x="115" y="30"/>
                </a:cubicBezTo>
                <a:cubicBezTo>
                  <a:pt x="86" y="20"/>
                  <a:pt x="55" y="10"/>
                  <a:pt x="25" y="2"/>
                </a:cubicBezTo>
                <a:cubicBezTo>
                  <a:pt x="17" y="3"/>
                  <a:pt x="3" y="0"/>
                  <a:pt x="1" y="8"/>
                </a:cubicBezTo>
                <a:cubicBezTo>
                  <a:pt x="0" y="13"/>
                  <a:pt x="2" y="17"/>
                  <a:pt x="3" y="22"/>
                </a:cubicBezTo>
                <a:cubicBezTo>
                  <a:pt x="3" y="24"/>
                  <a:pt x="3" y="18"/>
                  <a:pt x="3" y="16"/>
                </a:cubicBezTo>
                <a:close/>
              </a:path>
            </a:pathLst>
          </a:custGeom>
          <a:gradFill rotWithShape="1">
            <a:gsLst>
              <a:gs pos="0">
                <a:srgbClr val="000076"/>
              </a:gs>
              <a:gs pos="100000">
                <a:srgbClr val="0000FF"/>
              </a:gs>
            </a:gsLst>
            <a:lin ang="0" scaled="1"/>
          </a:gradFill>
          <a:ln w="9525" cap="flat" cmpd="sng">
            <a:solidFill>
              <a:srgbClr val="0000FF"/>
            </a:solidFill>
            <a:prstDash val="solid"/>
            <a:round/>
            <a:headEnd/>
            <a:tailEnd/>
          </a:ln>
        </p:spPr>
        <p:txBody>
          <a:bodyPr>
            <a:spAutoFit/>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8" name="Freeform 29">
            <a:extLst>
              <a:ext uri="{FF2B5EF4-FFF2-40B4-BE49-F238E27FC236}">
                <a16:creationId xmlns:a16="http://schemas.microsoft.com/office/drawing/2014/main" xmlns="" id="{F1848349-74D9-314E-AE41-742F686B7912}"/>
              </a:ext>
            </a:extLst>
          </p:cNvPr>
          <p:cNvSpPr>
            <a:spLocks/>
          </p:cNvSpPr>
          <p:nvPr/>
        </p:nvSpPr>
        <p:spPr bwMode="auto">
          <a:xfrm>
            <a:off x="3955801" y="3429000"/>
            <a:ext cx="973137" cy="369332"/>
          </a:xfrm>
          <a:custGeom>
            <a:avLst/>
            <a:gdLst>
              <a:gd name="T0" fmla="*/ 2147483647 w 613"/>
              <a:gd name="T1" fmla="*/ 2147483647 h 202"/>
              <a:gd name="T2" fmla="*/ 2147483647 w 613"/>
              <a:gd name="T3" fmla="*/ 2147483647 h 202"/>
              <a:gd name="T4" fmla="*/ 2147483647 w 613"/>
              <a:gd name="T5" fmla="*/ 2147483647 h 202"/>
              <a:gd name="T6" fmla="*/ 2147483647 w 613"/>
              <a:gd name="T7" fmla="*/ 2147483647 h 202"/>
              <a:gd name="T8" fmla="*/ 2147483647 w 613"/>
              <a:gd name="T9" fmla="*/ 2147483647 h 202"/>
              <a:gd name="T10" fmla="*/ 2147483647 w 613"/>
              <a:gd name="T11" fmla="*/ 2147483647 h 202"/>
              <a:gd name="T12" fmla="*/ 2147483647 w 613"/>
              <a:gd name="T13" fmla="*/ 2147483647 h 202"/>
              <a:gd name="T14" fmla="*/ 2147483647 w 613"/>
              <a:gd name="T15" fmla="*/ 2147483647 h 202"/>
              <a:gd name="T16" fmla="*/ 2147483647 w 613"/>
              <a:gd name="T17" fmla="*/ 2147483647 h 202"/>
              <a:gd name="T18" fmla="*/ 2147483647 w 613"/>
              <a:gd name="T19" fmla="*/ 2147483647 h 202"/>
              <a:gd name="T20" fmla="*/ 2147483647 w 613"/>
              <a:gd name="T21" fmla="*/ 2147483647 h 202"/>
              <a:gd name="T22" fmla="*/ 2147483647 w 613"/>
              <a:gd name="T23" fmla="*/ 2147483647 h 202"/>
              <a:gd name="T24" fmla="*/ 2147483647 w 613"/>
              <a:gd name="T25" fmla="*/ 2147483647 h 202"/>
              <a:gd name="T26" fmla="*/ 2147483647 w 613"/>
              <a:gd name="T27" fmla="*/ 2147483647 h 202"/>
              <a:gd name="T28" fmla="*/ 2147483647 w 613"/>
              <a:gd name="T29" fmla="*/ 2147483647 h 202"/>
              <a:gd name="T30" fmla="*/ 2147483647 w 613"/>
              <a:gd name="T31" fmla="*/ 2147483647 h 202"/>
              <a:gd name="T32" fmla="*/ 2147483647 w 613"/>
              <a:gd name="T33" fmla="*/ 2147483647 h 202"/>
              <a:gd name="T34" fmla="*/ 2147483647 w 613"/>
              <a:gd name="T35" fmla="*/ 2147483647 h 202"/>
              <a:gd name="T36" fmla="*/ 2147483647 w 613"/>
              <a:gd name="T37" fmla="*/ 2147483647 h 202"/>
              <a:gd name="T38" fmla="*/ 2147483647 w 613"/>
              <a:gd name="T39" fmla="*/ 2147483647 h 202"/>
              <a:gd name="T40" fmla="*/ 2147483647 w 613"/>
              <a:gd name="T41" fmla="*/ 2147483647 h 202"/>
              <a:gd name="T42" fmla="*/ 2147483647 w 613"/>
              <a:gd name="T43" fmla="*/ 2147483647 h 202"/>
              <a:gd name="T44" fmla="*/ 2147483647 w 613"/>
              <a:gd name="T45" fmla="*/ 2147483647 h 202"/>
              <a:gd name="T46" fmla="*/ 2147483647 w 613"/>
              <a:gd name="T47" fmla="*/ 2147483647 h 202"/>
              <a:gd name="T48" fmla="*/ 2147483647 w 613"/>
              <a:gd name="T49" fmla="*/ 2147483647 h 202"/>
              <a:gd name="T50" fmla="*/ 2147483647 w 613"/>
              <a:gd name="T51" fmla="*/ 2147483647 h 2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3"/>
              <a:gd name="T79" fmla="*/ 0 h 202"/>
              <a:gd name="T80" fmla="*/ 613 w 613"/>
              <a:gd name="T81" fmla="*/ 202 h 20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3" h="202">
                <a:moveTo>
                  <a:pt x="2" y="131"/>
                </a:moveTo>
                <a:cubicBezTo>
                  <a:pt x="10" y="119"/>
                  <a:pt x="26" y="114"/>
                  <a:pt x="40" y="111"/>
                </a:cubicBezTo>
                <a:cubicBezTo>
                  <a:pt x="56" y="101"/>
                  <a:pt x="80" y="91"/>
                  <a:pt x="98" y="87"/>
                </a:cubicBezTo>
                <a:cubicBezTo>
                  <a:pt x="105" y="82"/>
                  <a:pt x="108" y="80"/>
                  <a:pt x="116" y="83"/>
                </a:cubicBezTo>
                <a:cubicBezTo>
                  <a:pt x="119" y="91"/>
                  <a:pt x="116" y="95"/>
                  <a:pt x="114" y="103"/>
                </a:cubicBezTo>
                <a:cubicBezTo>
                  <a:pt x="119" y="117"/>
                  <a:pt x="131" y="107"/>
                  <a:pt x="142" y="105"/>
                </a:cubicBezTo>
                <a:cubicBezTo>
                  <a:pt x="176" y="98"/>
                  <a:pt x="206" y="87"/>
                  <a:pt x="240" y="85"/>
                </a:cubicBezTo>
                <a:cubicBezTo>
                  <a:pt x="284" y="74"/>
                  <a:pt x="329" y="67"/>
                  <a:pt x="374" y="63"/>
                </a:cubicBezTo>
                <a:cubicBezTo>
                  <a:pt x="402" y="54"/>
                  <a:pt x="432" y="50"/>
                  <a:pt x="460" y="41"/>
                </a:cubicBezTo>
                <a:cubicBezTo>
                  <a:pt x="496" y="29"/>
                  <a:pt x="533" y="14"/>
                  <a:pt x="570" y="9"/>
                </a:cubicBezTo>
                <a:cubicBezTo>
                  <a:pt x="576" y="7"/>
                  <a:pt x="588" y="3"/>
                  <a:pt x="588" y="3"/>
                </a:cubicBezTo>
                <a:cubicBezTo>
                  <a:pt x="594" y="4"/>
                  <a:pt x="602" y="0"/>
                  <a:pt x="606" y="5"/>
                </a:cubicBezTo>
                <a:cubicBezTo>
                  <a:pt x="613" y="13"/>
                  <a:pt x="602" y="27"/>
                  <a:pt x="596" y="29"/>
                </a:cubicBezTo>
                <a:cubicBezTo>
                  <a:pt x="587" y="43"/>
                  <a:pt x="574" y="66"/>
                  <a:pt x="558" y="71"/>
                </a:cubicBezTo>
                <a:cubicBezTo>
                  <a:pt x="541" y="97"/>
                  <a:pt x="560" y="93"/>
                  <a:pt x="582" y="99"/>
                </a:cubicBezTo>
                <a:cubicBezTo>
                  <a:pt x="588" y="103"/>
                  <a:pt x="600" y="111"/>
                  <a:pt x="600" y="111"/>
                </a:cubicBezTo>
                <a:cubicBezTo>
                  <a:pt x="599" y="115"/>
                  <a:pt x="598" y="131"/>
                  <a:pt x="592" y="133"/>
                </a:cubicBezTo>
                <a:cubicBezTo>
                  <a:pt x="562" y="144"/>
                  <a:pt x="502" y="142"/>
                  <a:pt x="478" y="143"/>
                </a:cubicBezTo>
                <a:cubicBezTo>
                  <a:pt x="462" y="144"/>
                  <a:pt x="446" y="144"/>
                  <a:pt x="430" y="145"/>
                </a:cubicBezTo>
                <a:cubicBezTo>
                  <a:pt x="344" y="153"/>
                  <a:pt x="269" y="152"/>
                  <a:pt x="176" y="153"/>
                </a:cubicBezTo>
                <a:cubicBezTo>
                  <a:pt x="158" y="156"/>
                  <a:pt x="138" y="152"/>
                  <a:pt x="120" y="157"/>
                </a:cubicBezTo>
                <a:cubicBezTo>
                  <a:pt x="120" y="157"/>
                  <a:pt x="126" y="182"/>
                  <a:pt x="126" y="183"/>
                </a:cubicBezTo>
                <a:cubicBezTo>
                  <a:pt x="120" y="202"/>
                  <a:pt x="94" y="181"/>
                  <a:pt x="84" y="175"/>
                </a:cubicBezTo>
                <a:cubicBezTo>
                  <a:pt x="80" y="173"/>
                  <a:pt x="72" y="171"/>
                  <a:pt x="72" y="171"/>
                </a:cubicBezTo>
                <a:cubicBezTo>
                  <a:pt x="55" y="154"/>
                  <a:pt x="26" y="152"/>
                  <a:pt x="6" y="139"/>
                </a:cubicBezTo>
                <a:cubicBezTo>
                  <a:pt x="0" y="130"/>
                  <a:pt x="6" y="123"/>
                  <a:pt x="2" y="131"/>
                </a:cubicBezTo>
                <a:close/>
              </a:path>
            </a:pathLst>
          </a:custGeom>
          <a:gradFill rotWithShape="1">
            <a:gsLst>
              <a:gs pos="0">
                <a:srgbClr val="000076"/>
              </a:gs>
              <a:gs pos="100000">
                <a:srgbClr val="0000FF"/>
              </a:gs>
            </a:gsLst>
            <a:lin ang="0" scaled="1"/>
          </a:gradFill>
          <a:ln w="9525" cap="flat" cmpd="sng">
            <a:solidFill>
              <a:srgbClr val="0000FF"/>
            </a:solidFill>
            <a:prstDash val="solid"/>
            <a:round/>
            <a:headEnd/>
            <a:tailEnd/>
          </a:ln>
        </p:spPr>
        <p:txBody>
          <a:bodyPr>
            <a:spAutoFit/>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9" name="Freeform 29">
            <a:extLst>
              <a:ext uri="{FF2B5EF4-FFF2-40B4-BE49-F238E27FC236}">
                <a16:creationId xmlns:a16="http://schemas.microsoft.com/office/drawing/2014/main" xmlns="" id="{F1E43302-7E5E-EE44-B93B-600AED54BA90}"/>
              </a:ext>
            </a:extLst>
          </p:cNvPr>
          <p:cNvSpPr>
            <a:spLocks/>
          </p:cNvSpPr>
          <p:nvPr/>
        </p:nvSpPr>
        <p:spPr bwMode="auto">
          <a:xfrm>
            <a:off x="5324100" y="3311441"/>
            <a:ext cx="973137" cy="369332"/>
          </a:xfrm>
          <a:custGeom>
            <a:avLst/>
            <a:gdLst>
              <a:gd name="T0" fmla="*/ 2147483647 w 613"/>
              <a:gd name="T1" fmla="*/ 2147483647 h 202"/>
              <a:gd name="T2" fmla="*/ 2147483647 w 613"/>
              <a:gd name="T3" fmla="*/ 2147483647 h 202"/>
              <a:gd name="T4" fmla="*/ 2147483647 w 613"/>
              <a:gd name="T5" fmla="*/ 2147483647 h 202"/>
              <a:gd name="T6" fmla="*/ 2147483647 w 613"/>
              <a:gd name="T7" fmla="*/ 2147483647 h 202"/>
              <a:gd name="T8" fmla="*/ 2147483647 w 613"/>
              <a:gd name="T9" fmla="*/ 2147483647 h 202"/>
              <a:gd name="T10" fmla="*/ 2147483647 w 613"/>
              <a:gd name="T11" fmla="*/ 2147483647 h 202"/>
              <a:gd name="T12" fmla="*/ 2147483647 w 613"/>
              <a:gd name="T13" fmla="*/ 2147483647 h 202"/>
              <a:gd name="T14" fmla="*/ 2147483647 w 613"/>
              <a:gd name="T15" fmla="*/ 2147483647 h 202"/>
              <a:gd name="T16" fmla="*/ 2147483647 w 613"/>
              <a:gd name="T17" fmla="*/ 2147483647 h 202"/>
              <a:gd name="T18" fmla="*/ 2147483647 w 613"/>
              <a:gd name="T19" fmla="*/ 2147483647 h 202"/>
              <a:gd name="T20" fmla="*/ 2147483647 w 613"/>
              <a:gd name="T21" fmla="*/ 2147483647 h 202"/>
              <a:gd name="T22" fmla="*/ 2147483647 w 613"/>
              <a:gd name="T23" fmla="*/ 2147483647 h 202"/>
              <a:gd name="T24" fmla="*/ 2147483647 w 613"/>
              <a:gd name="T25" fmla="*/ 2147483647 h 202"/>
              <a:gd name="T26" fmla="*/ 2147483647 w 613"/>
              <a:gd name="T27" fmla="*/ 2147483647 h 202"/>
              <a:gd name="T28" fmla="*/ 2147483647 w 613"/>
              <a:gd name="T29" fmla="*/ 2147483647 h 202"/>
              <a:gd name="T30" fmla="*/ 2147483647 w 613"/>
              <a:gd name="T31" fmla="*/ 2147483647 h 202"/>
              <a:gd name="T32" fmla="*/ 2147483647 w 613"/>
              <a:gd name="T33" fmla="*/ 2147483647 h 202"/>
              <a:gd name="T34" fmla="*/ 2147483647 w 613"/>
              <a:gd name="T35" fmla="*/ 2147483647 h 202"/>
              <a:gd name="T36" fmla="*/ 2147483647 w 613"/>
              <a:gd name="T37" fmla="*/ 2147483647 h 202"/>
              <a:gd name="T38" fmla="*/ 2147483647 w 613"/>
              <a:gd name="T39" fmla="*/ 2147483647 h 202"/>
              <a:gd name="T40" fmla="*/ 2147483647 w 613"/>
              <a:gd name="T41" fmla="*/ 2147483647 h 202"/>
              <a:gd name="T42" fmla="*/ 2147483647 w 613"/>
              <a:gd name="T43" fmla="*/ 2147483647 h 202"/>
              <a:gd name="T44" fmla="*/ 2147483647 w 613"/>
              <a:gd name="T45" fmla="*/ 2147483647 h 202"/>
              <a:gd name="T46" fmla="*/ 2147483647 w 613"/>
              <a:gd name="T47" fmla="*/ 2147483647 h 202"/>
              <a:gd name="T48" fmla="*/ 2147483647 w 613"/>
              <a:gd name="T49" fmla="*/ 2147483647 h 202"/>
              <a:gd name="T50" fmla="*/ 2147483647 w 613"/>
              <a:gd name="T51" fmla="*/ 2147483647 h 2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3"/>
              <a:gd name="T79" fmla="*/ 0 h 202"/>
              <a:gd name="T80" fmla="*/ 613 w 613"/>
              <a:gd name="T81" fmla="*/ 202 h 20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3" h="202">
                <a:moveTo>
                  <a:pt x="2" y="131"/>
                </a:moveTo>
                <a:cubicBezTo>
                  <a:pt x="10" y="119"/>
                  <a:pt x="26" y="114"/>
                  <a:pt x="40" y="111"/>
                </a:cubicBezTo>
                <a:cubicBezTo>
                  <a:pt x="56" y="101"/>
                  <a:pt x="80" y="91"/>
                  <a:pt x="98" y="87"/>
                </a:cubicBezTo>
                <a:cubicBezTo>
                  <a:pt x="105" y="82"/>
                  <a:pt x="108" y="80"/>
                  <a:pt x="116" y="83"/>
                </a:cubicBezTo>
                <a:cubicBezTo>
                  <a:pt x="119" y="91"/>
                  <a:pt x="116" y="95"/>
                  <a:pt x="114" y="103"/>
                </a:cubicBezTo>
                <a:cubicBezTo>
                  <a:pt x="119" y="117"/>
                  <a:pt x="131" y="107"/>
                  <a:pt x="142" y="105"/>
                </a:cubicBezTo>
                <a:cubicBezTo>
                  <a:pt x="176" y="98"/>
                  <a:pt x="206" y="87"/>
                  <a:pt x="240" y="85"/>
                </a:cubicBezTo>
                <a:cubicBezTo>
                  <a:pt x="284" y="74"/>
                  <a:pt x="329" y="67"/>
                  <a:pt x="374" y="63"/>
                </a:cubicBezTo>
                <a:cubicBezTo>
                  <a:pt x="402" y="54"/>
                  <a:pt x="432" y="50"/>
                  <a:pt x="460" y="41"/>
                </a:cubicBezTo>
                <a:cubicBezTo>
                  <a:pt x="496" y="29"/>
                  <a:pt x="533" y="14"/>
                  <a:pt x="570" y="9"/>
                </a:cubicBezTo>
                <a:cubicBezTo>
                  <a:pt x="576" y="7"/>
                  <a:pt x="588" y="3"/>
                  <a:pt x="588" y="3"/>
                </a:cubicBezTo>
                <a:cubicBezTo>
                  <a:pt x="594" y="4"/>
                  <a:pt x="602" y="0"/>
                  <a:pt x="606" y="5"/>
                </a:cubicBezTo>
                <a:cubicBezTo>
                  <a:pt x="613" y="13"/>
                  <a:pt x="602" y="27"/>
                  <a:pt x="596" y="29"/>
                </a:cubicBezTo>
                <a:cubicBezTo>
                  <a:pt x="587" y="43"/>
                  <a:pt x="574" y="66"/>
                  <a:pt x="558" y="71"/>
                </a:cubicBezTo>
                <a:cubicBezTo>
                  <a:pt x="541" y="97"/>
                  <a:pt x="560" y="93"/>
                  <a:pt x="582" y="99"/>
                </a:cubicBezTo>
                <a:cubicBezTo>
                  <a:pt x="588" y="103"/>
                  <a:pt x="600" y="111"/>
                  <a:pt x="600" y="111"/>
                </a:cubicBezTo>
                <a:cubicBezTo>
                  <a:pt x="599" y="115"/>
                  <a:pt x="598" y="131"/>
                  <a:pt x="592" y="133"/>
                </a:cubicBezTo>
                <a:cubicBezTo>
                  <a:pt x="562" y="144"/>
                  <a:pt x="502" y="142"/>
                  <a:pt x="478" y="143"/>
                </a:cubicBezTo>
                <a:cubicBezTo>
                  <a:pt x="462" y="144"/>
                  <a:pt x="446" y="144"/>
                  <a:pt x="430" y="145"/>
                </a:cubicBezTo>
                <a:cubicBezTo>
                  <a:pt x="344" y="153"/>
                  <a:pt x="269" y="152"/>
                  <a:pt x="176" y="153"/>
                </a:cubicBezTo>
                <a:cubicBezTo>
                  <a:pt x="158" y="156"/>
                  <a:pt x="138" y="152"/>
                  <a:pt x="120" y="157"/>
                </a:cubicBezTo>
                <a:cubicBezTo>
                  <a:pt x="120" y="157"/>
                  <a:pt x="126" y="182"/>
                  <a:pt x="126" y="183"/>
                </a:cubicBezTo>
                <a:cubicBezTo>
                  <a:pt x="120" y="202"/>
                  <a:pt x="94" y="181"/>
                  <a:pt x="84" y="175"/>
                </a:cubicBezTo>
                <a:cubicBezTo>
                  <a:pt x="80" y="173"/>
                  <a:pt x="72" y="171"/>
                  <a:pt x="72" y="171"/>
                </a:cubicBezTo>
                <a:cubicBezTo>
                  <a:pt x="55" y="154"/>
                  <a:pt x="26" y="152"/>
                  <a:pt x="6" y="139"/>
                </a:cubicBezTo>
                <a:cubicBezTo>
                  <a:pt x="0" y="130"/>
                  <a:pt x="6" y="123"/>
                  <a:pt x="2" y="131"/>
                </a:cubicBezTo>
                <a:close/>
              </a:path>
            </a:pathLst>
          </a:custGeom>
          <a:gradFill rotWithShape="1">
            <a:gsLst>
              <a:gs pos="0">
                <a:srgbClr val="000076"/>
              </a:gs>
              <a:gs pos="100000">
                <a:srgbClr val="0000FF"/>
              </a:gs>
            </a:gsLst>
            <a:lin ang="0" scaled="1"/>
          </a:gradFill>
          <a:ln w="9525" cap="flat" cmpd="sng">
            <a:solidFill>
              <a:srgbClr val="0000FF"/>
            </a:solidFill>
            <a:prstDash val="solid"/>
            <a:round/>
            <a:headEnd/>
            <a:tailEnd/>
          </a:ln>
        </p:spPr>
        <p:txBody>
          <a:bodyPr>
            <a:spAutoFit/>
          </a:bodyPr>
          <a:lstStyle/>
          <a:p>
            <a:pPr fontAlgn="base">
              <a:spcBef>
                <a:spcPct val="0"/>
              </a:spcBef>
              <a:spcAft>
                <a:spcPct val="0"/>
              </a:spcAft>
            </a:pPr>
            <a:endParaRPr lang="en-US">
              <a:solidFill>
                <a:srgbClr val="000000"/>
              </a:solidFill>
              <a:latin typeface="Arial" panose="020B0604020202020204" pitchFamily="34" charset="0"/>
            </a:endParaRPr>
          </a:p>
        </p:txBody>
      </p:sp>
      <p:pic>
        <p:nvPicPr>
          <p:cNvPr id="10" name="Picture 4">
            <a:extLst>
              <a:ext uri="{FF2B5EF4-FFF2-40B4-BE49-F238E27FC236}">
                <a16:creationId xmlns:a16="http://schemas.microsoft.com/office/drawing/2014/main" xmlns="" id="{D7DAFED6-1A92-3B43-8BF1-FAAEF3D5E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560" y="2814825"/>
            <a:ext cx="556800" cy="904800"/>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31">
            <a:extLst>
              <a:ext uri="{FF2B5EF4-FFF2-40B4-BE49-F238E27FC236}">
                <a16:creationId xmlns:a16="http://schemas.microsoft.com/office/drawing/2014/main" xmlns="" id="{98A02633-0967-0B46-86B1-8C88A5CAB62D}"/>
              </a:ext>
            </a:extLst>
          </p:cNvPr>
          <p:cNvSpPr>
            <a:spLocks/>
          </p:cNvSpPr>
          <p:nvPr/>
        </p:nvSpPr>
        <p:spPr bwMode="auto">
          <a:xfrm>
            <a:off x="2656775" y="2653329"/>
            <a:ext cx="331560" cy="768625"/>
          </a:xfrm>
          <a:custGeom>
            <a:avLst/>
            <a:gdLst>
              <a:gd name="T0" fmla="*/ 2147483647 w 169"/>
              <a:gd name="T1" fmla="*/ 2147483647 h 384"/>
              <a:gd name="T2" fmla="*/ 2147483647 w 169"/>
              <a:gd name="T3" fmla="*/ 2147483647 h 384"/>
              <a:gd name="T4" fmla="*/ 2147483647 w 169"/>
              <a:gd name="T5" fmla="*/ 2147483647 h 384"/>
              <a:gd name="T6" fmla="*/ 2147483647 w 169"/>
              <a:gd name="T7" fmla="*/ 2147483647 h 384"/>
              <a:gd name="T8" fmla="*/ 2147483647 w 169"/>
              <a:gd name="T9" fmla="*/ 2147483647 h 384"/>
              <a:gd name="T10" fmla="*/ 2147483647 w 169"/>
              <a:gd name="T11" fmla="*/ 2147483647 h 384"/>
              <a:gd name="T12" fmla="*/ 2147483647 w 169"/>
              <a:gd name="T13" fmla="*/ 2147483647 h 384"/>
              <a:gd name="T14" fmla="*/ 2147483647 w 169"/>
              <a:gd name="T15" fmla="*/ 2147483647 h 384"/>
              <a:gd name="T16" fmla="*/ 2147483647 w 169"/>
              <a:gd name="T17" fmla="*/ 2147483647 h 384"/>
              <a:gd name="T18" fmla="*/ 2147483647 w 169"/>
              <a:gd name="T19" fmla="*/ 2147483647 h 384"/>
              <a:gd name="T20" fmla="*/ 2147483647 w 169"/>
              <a:gd name="T21" fmla="*/ 2147483647 h 384"/>
              <a:gd name="T22" fmla="*/ 2147483647 w 169"/>
              <a:gd name="T23" fmla="*/ 2147483647 h 384"/>
              <a:gd name="T24" fmla="*/ 2147483647 w 169"/>
              <a:gd name="T25" fmla="*/ 2147483647 h 384"/>
              <a:gd name="T26" fmla="*/ 2147483647 w 169"/>
              <a:gd name="T27" fmla="*/ 2147483647 h 384"/>
              <a:gd name="T28" fmla="*/ 2147483647 w 169"/>
              <a:gd name="T29" fmla="*/ 2147483647 h 384"/>
              <a:gd name="T30" fmla="*/ 2147483647 w 169"/>
              <a:gd name="T31" fmla="*/ 2147483647 h 384"/>
              <a:gd name="T32" fmla="*/ 2147483647 w 169"/>
              <a:gd name="T33" fmla="*/ 2147483647 h 384"/>
              <a:gd name="T34" fmla="*/ 2147483647 w 169"/>
              <a:gd name="T35" fmla="*/ 2147483647 h 384"/>
              <a:gd name="T36" fmla="*/ 2147483647 w 169"/>
              <a:gd name="T37" fmla="*/ 2147483647 h 384"/>
              <a:gd name="T38" fmla="*/ 2147483647 w 169"/>
              <a:gd name="T39" fmla="*/ 2147483647 h 384"/>
              <a:gd name="T40" fmla="*/ 2147483647 w 169"/>
              <a:gd name="T41" fmla="*/ 2147483647 h 384"/>
              <a:gd name="T42" fmla="*/ 2147483647 w 169"/>
              <a:gd name="T43" fmla="*/ 2147483647 h 384"/>
              <a:gd name="T44" fmla="*/ 2147483647 w 169"/>
              <a:gd name="T45" fmla="*/ 2147483647 h 384"/>
              <a:gd name="T46" fmla="*/ 2147483647 w 169"/>
              <a:gd name="T47" fmla="*/ 2147483647 h 384"/>
              <a:gd name="T48" fmla="*/ 2147483647 w 169"/>
              <a:gd name="T49" fmla="*/ 2147483647 h 384"/>
              <a:gd name="T50" fmla="*/ 2147483647 w 169"/>
              <a:gd name="T51" fmla="*/ 2147483647 h 384"/>
              <a:gd name="T52" fmla="*/ 2147483647 w 169"/>
              <a:gd name="T53" fmla="*/ 2147483647 h 384"/>
              <a:gd name="T54" fmla="*/ 2147483647 w 169"/>
              <a:gd name="T55" fmla="*/ 2147483647 h 384"/>
              <a:gd name="T56" fmla="*/ 2147483647 w 169"/>
              <a:gd name="T57" fmla="*/ 2147483647 h 38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9"/>
              <a:gd name="T88" fmla="*/ 0 h 384"/>
              <a:gd name="T89" fmla="*/ 169 w 169"/>
              <a:gd name="T90" fmla="*/ 384 h 38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9" h="384">
                <a:moveTo>
                  <a:pt x="16" y="276"/>
                </a:moveTo>
                <a:cubicBezTo>
                  <a:pt x="24" y="277"/>
                  <a:pt x="43" y="284"/>
                  <a:pt x="38" y="270"/>
                </a:cubicBezTo>
                <a:cubicBezTo>
                  <a:pt x="36" y="173"/>
                  <a:pt x="40" y="190"/>
                  <a:pt x="32" y="138"/>
                </a:cubicBezTo>
                <a:cubicBezTo>
                  <a:pt x="30" y="125"/>
                  <a:pt x="28" y="111"/>
                  <a:pt x="24" y="98"/>
                </a:cubicBezTo>
                <a:cubicBezTo>
                  <a:pt x="22" y="92"/>
                  <a:pt x="18" y="80"/>
                  <a:pt x="18" y="80"/>
                </a:cubicBezTo>
                <a:cubicBezTo>
                  <a:pt x="16" y="62"/>
                  <a:pt x="16" y="45"/>
                  <a:pt x="6" y="30"/>
                </a:cubicBezTo>
                <a:cubicBezTo>
                  <a:pt x="5" y="21"/>
                  <a:pt x="0" y="12"/>
                  <a:pt x="4" y="4"/>
                </a:cubicBezTo>
                <a:cubicBezTo>
                  <a:pt x="6" y="0"/>
                  <a:pt x="16" y="8"/>
                  <a:pt x="16" y="8"/>
                </a:cubicBezTo>
                <a:cubicBezTo>
                  <a:pt x="23" y="19"/>
                  <a:pt x="51" y="51"/>
                  <a:pt x="62" y="58"/>
                </a:cubicBezTo>
                <a:cubicBezTo>
                  <a:pt x="69" y="68"/>
                  <a:pt x="80" y="84"/>
                  <a:pt x="92" y="88"/>
                </a:cubicBezTo>
                <a:cubicBezTo>
                  <a:pt x="100" y="76"/>
                  <a:pt x="108" y="57"/>
                  <a:pt x="118" y="46"/>
                </a:cubicBezTo>
                <a:cubicBezTo>
                  <a:pt x="123" y="40"/>
                  <a:pt x="128" y="33"/>
                  <a:pt x="134" y="28"/>
                </a:cubicBezTo>
                <a:cubicBezTo>
                  <a:pt x="138" y="25"/>
                  <a:pt x="146" y="20"/>
                  <a:pt x="146" y="20"/>
                </a:cubicBezTo>
                <a:cubicBezTo>
                  <a:pt x="149" y="15"/>
                  <a:pt x="162" y="10"/>
                  <a:pt x="162" y="10"/>
                </a:cubicBezTo>
                <a:cubicBezTo>
                  <a:pt x="169" y="31"/>
                  <a:pt x="160" y="60"/>
                  <a:pt x="158" y="82"/>
                </a:cubicBezTo>
                <a:cubicBezTo>
                  <a:pt x="154" y="126"/>
                  <a:pt x="151" y="169"/>
                  <a:pt x="142" y="212"/>
                </a:cubicBezTo>
                <a:cubicBezTo>
                  <a:pt x="141" y="225"/>
                  <a:pt x="127" y="285"/>
                  <a:pt x="148" y="278"/>
                </a:cubicBezTo>
                <a:cubicBezTo>
                  <a:pt x="157" y="280"/>
                  <a:pt x="161" y="280"/>
                  <a:pt x="166" y="288"/>
                </a:cubicBezTo>
                <a:cubicBezTo>
                  <a:pt x="165" y="296"/>
                  <a:pt x="148" y="327"/>
                  <a:pt x="140" y="332"/>
                </a:cubicBezTo>
                <a:cubicBezTo>
                  <a:pt x="137" y="341"/>
                  <a:pt x="130" y="349"/>
                  <a:pt x="122" y="352"/>
                </a:cubicBezTo>
                <a:cubicBezTo>
                  <a:pt x="115" y="359"/>
                  <a:pt x="111" y="371"/>
                  <a:pt x="104" y="376"/>
                </a:cubicBezTo>
                <a:cubicBezTo>
                  <a:pt x="100" y="379"/>
                  <a:pt x="92" y="384"/>
                  <a:pt x="92" y="384"/>
                </a:cubicBezTo>
                <a:cubicBezTo>
                  <a:pt x="91" y="382"/>
                  <a:pt x="90" y="380"/>
                  <a:pt x="88" y="378"/>
                </a:cubicBezTo>
                <a:cubicBezTo>
                  <a:pt x="86" y="377"/>
                  <a:pt x="83" y="377"/>
                  <a:pt x="82" y="376"/>
                </a:cubicBezTo>
                <a:cubicBezTo>
                  <a:pt x="75" y="369"/>
                  <a:pt x="75" y="358"/>
                  <a:pt x="68" y="352"/>
                </a:cubicBezTo>
                <a:cubicBezTo>
                  <a:pt x="64" y="349"/>
                  <a:pt x="56" y="344"/>
                  <a:pt x="56" y="344"/>
                </a:cubicBezTo>
                <a:cubicBezTo>
                  <a:pt x="50" y="336"/>
                  <a:pt x="42" y="330"/>
                  <a:pt x="36" y="322"/>
                </a:cubicBezTo>
                <a:cubicBezTo>
                  <a:pt x="29" y="314"/>
                  <a:pt x="29" y="306"/>
                  <a:pt x="20" y="300"/>
                </a:cubicBezTo>
                <a:cubicBezTo>
                  <a:pt x="16" y="294"/>
                  <a:pt x="2" y="276"/>
                  <a:pt x="16" y="276"/>
                </a:cubicBezTo>
                <a:close/>
              </a:path>
            </a:pathLst>
          </a:custGeom>
          <a:solidFill>
            <a:srgbClr val="FF3300"/>
          </a:solidFill>
          <a:ln w="9525" cap="flat" cmpd="sng">
            <a:solidFill>
              <a:srgbClr val="FF3300"/>
            </a:solidFill>
            <a:prstDash val="solid"/>
            <a:round/>
            <a:headEnd/>
            <a:tailEnd/>
          </a:ln>
        </p:spPr>
        <p:txBody>
          <a:bodyPr wrap="square">
            <a:spAutoFit/>
          </a:bodyPr>
          <a:lstStyle/>
          <a:p>
            <a:pPr fontAlgn="base">
              <a:spcBef>
                <a:spcPct val="0"/>
              </a:spcBef>
              <a:spcAft>
                <a:spcPct val="0"/>
              </a:spcAft>
            </a:pPr>
            <a:endParaRPr lang="en-US">
              <a:solidFill>
                <a:srgbClr val="000000"/>
              </a:solidFill>
              <a:latin typeface="Arial" panose="020B0604020202020204" pitchFamily="34" charset="0"/>
            </a:endParaRPr>
          </a:p>
        </p:txBody>
      </p:sp>
      <p:pic>
        <p:nvPicPr>
          <p:cNvPr id="13" name="Picture 2">
            <a:extLst>
              <a:ext uri="{FF2B5EF4-FFF2-40B4-BE49-F238E27FC236}">
                <a16:creationId xmlns:a16="http://schemas.microsoft.com/office/drawing/2014/main" xmlns="" id="{1C601224-43AC-0C4D-9144-078D9E7FE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9012" y="2495980"/>
            <a:ext cx="1483687" cy="8154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7E0408C0-7703-E340-8133-B5A433E75E39}"/>
              </a:ext>
            </a:extLst>
          </p:cNvPr>
          <p:cNvSpPr txBox="1"/>
          <p:nvPr/>
        </p:nvSpPr>
        <p:spPr>
          <a:xfrm>
            <a:off x="3504837" y="2918242"/>
            <a:ext cx="1483687" cy="461665"/>
          </a:xfrm>
          <a:prstGeom prst="rect">
            <a:avLst/>
          </a:prstGeom>
          <a:noFill/>
        </p:spPr>
        <p:txBody>
          <a:bodyPr wrap="square" rtlCol="0">
            <a:spAutoFit/>
          </a:bodyPr>
          <a:lstStyle/>
          <a:p>
            <a:r>
              <a:rPr lang="x-none" sz="2400" b="1" dirty="0">
                <a:solidFill>
                  <a:schemeClr val="bg1"/>
                </a:solidFill>
                <a:latin typeface="Times New Roman" panose="02020603050405020304" pitchFamily="18" charset="0"/>
                <a:cs typeface="Times New Roman" panose="02020603050405020304" pitchFamily="18" charset="0"/>
              </a:rPr>
              <a:t>Sơn Tây</a:t>
            </a:r>
          </a:p>
        </p:txBody>
      </p:sp>
      <p:sp>
        <p:nvSpPr>
          <p:cNvPr id="15" name="Freeform 31">
            <a:extLst>
              <a:ext uri="{FF2B5EF4-FFF2-40B4-BE49-F238E27FC236}">
                <a16:creationId xmlns:a16="http://schemas.microsoft.com/office/drawing/2014/main" xmlns="" id="{1C0A7122-3D19-594C-8194-1BD756E6AA63}"/>
              </a:ext>
            </a:extLst>
          </p:cNvPr>
          <p:cNvSpPr>
            <a:spLocks/>
          </p:cNvSpPr>
          <p:nvPr/>
        </p:nvSpPr>
        <p:spPr bwMode="auto">
          <a:xfrm rot="18027012">
            <a:off x="6259341" y="2519397"/>
            <a:ext cx="331560" cy="768625"/>
          </a:xfrm>
          <a:custGeom>
            <a:avLst/>
            <a:gdLst>
              <a:gd name="T0" fmla="*/ 2147483647 w 169"/>
              <a:gd name="T1" fmla="*/ 2147483647 h 384"/>
              <a:gd name="T2" fmla="*/ 2147483647 w 169"/>
              <a:gd name="T3" fmla="*/ 2147483647 h 384"/>
              <a:gd name="T4" fmla="*/ 2147483647 w 169"/>
              <a:gd name="T5" fmla="*/ 2147483647 h 384"/>
              <a:gd name="T6" fmla="*/ 2147483647 w 169"/>
              <a:gd name="T7" fmla="*/ 2147483647 h 384"/>
              <a:gd name="T8" fmla="*/ 2147483647 w 169"/>
              <a:gd name="T9" fmla="*/ 2147483647 h 384"/>
              <a:gd name="T10" fmla="*/ 2147483647 w 169"/>
              <a:gd name="T11" fmla="*/ 2147483647 h 384"/>
              <a:gd name="T12" fmla="*/ 2147483647 w 169"/>
              <a:gd name="T13" fmla="*/ 2147483647 h 384"/>
              <a:gd name="T14" fmla="*/ 2147483647 w 169"/>
              <a:gd name="T15" fmla="*/ 2147483647 h 384"/>
              <a:gd name="T16" fmla="*/ 2147483647 w 169"/>
              <a:gd name="T17" fmla="*/ 2147483647 h 384"/>
              <a:gd name="T18" fmla="*/ 2147483647 w 169"/>
              <a:gd name="T19" fmla="*/ 2147483647 h 384"/>
              <a:gd name="T20" fmla="*/ 2147483647 w 169"/>
              <a:gd name="T21" fmla="*/ 2147483647 h 384"/>
              <a:gd name="T22" fmla="*/ 2147483647 w 169"/>
              <a:gd name="T23" fmla="*/ 2147483647 h 384"/>
              <a:gd name="T24" fmla="*/ 2147483647 w 169"/>
              <a:gd name="T25" fmla="*/ 2147483647 h 384"/>
              <a:gd name="T26" fmla="*/ 2147483647 w 169"/>
              <a:gd name="T27" fmla="*/ 2147483647 h 384"/>
              <a:gd name="T28" fmla="*/ 2147483647 w 169"/>
              <a:gd name="T29" fmla="*/ 2147483647 h 384"/>
              <a:gd name="T30" fmla="*/ 2147483647 w 169"/>
              <a:gd name="T31" fmla="*/ 2147483647 h 384"/>
              <a:gd name="T32" fmla="*/ 2147483647 w 169"/>
              <a:gd name="T33" fmla="*/ 2147483647 h 384"/>
              <a:gd name="T34" fmla="*/ 2147483647 w 169"/>
              <a:gd name="T35" fmla="*/ 2147483647 h 384"/>
              <a:gd name="T36" fmla="*/ 2147483647 w 169"/>
              <a:gd name="T37" fmla="*/ 2147483647 h 384"/>
              <a:gd name="T38" fmla="*/ 2147483647 w 169"/>
              <a:gd name="T39" fmla="*/ 2147483647 h 384"/>
              <a:gd name="T40" fmla="*/ 2147483647 w 169"/>
              <a:gd name="T41" fmla="*/ 2147483647 h 384"/>
              <a:gd name="T42" fmla="*/ 2147483647 w 169"/>
              <a:gd name="T43" fmla="*/ 2147483647 h 384"/>
              <a:gd name="T44" fmla="*/ 2147483647 w 169"/>
              <a:gd name="T45" fmla="*/ 2147483647 h 384"/>
              <a:gd name="T46" fmla="*/ 2147483647 w 169"/>
              <a:gd name="T47" fmla="*/ 2147483647 h 384"/>
              <a:gd name="T48" fmla="*/ 2147483647 w 169"/>
              <a:gd name="T49" fmla="*/ 2147483647 h 384"/>
              <a:gd name="T50" fmla="*/ 2147483647 w 169"/>
              <a:gd name="T51" fmla="*/ 2147483647 h 384"/>
              <a:gd name="T52" fmla="*/ 2147483647 w 169"/>
              <a:gd name="T53" fmla="*/ 2147483647 h 384"/>
              <a:gd name="T54" fmla="*/ 2147483647 w 169"/>
              <a:gd name="T55" fmla="*/ 2147483647 h 384"/>
              <a:gd name="T56" fmla="*/ 2147483647 w 169"/>
              <a:gd name="T57" fmla="*/ 2147483647 h 38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9"/>
              <a:gd name="T88" fmla="*/ 0 h 384"/>
              <a:gd name="T89" fmla="*/ 169 w 169"/>
              <a:gd name="T90" fmla="*/ 384 h 38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9" h="384">
                <a:moveTo>
                  <a:pt x="16" y="276"/>
                </a:moveTo>
                <a:cubicBezTo>
                  <a:pt x="24" y="277"/>
                  <a:pt x="43" y="284"/>
                  <a:pt x="38" y="270"/>
                </a:cubicBezTo>
                <a:cubicBezTo>
                  <a:pt x="36" y="173"/>
                  <a:pt x="40" y="190"/>
                  <a:pt x="32" y="138"/>
                </a:cubicBezTo>
                <a:cubicBezTo>
                  <a:pt x="30" y="125"/>
                  <a:pt x="28" y="111"/>
                  <a:pt x="24" y="98"/>
                </a:cubicBezTo>
                <a:cubicBezTo>
                  <a:pt x="22" y="92"/>
                  <a:pt x="18" y="80"/>
                  <a:pt x="18" y="80"/>
                </a:cubicBezTo>
                <a:cubicBezTo>
                  <a:pt x="16" y="62"/>
                  <a:pt x="16" y="45"/>
                  <a:pt x="6" y="30"/>
                </a:cubicBezTo>
                <a:cubicBezTo>
                  <a:pt x="5" y="21"/>
                  <a:pt x="0" y="12"/>
                  <a:pt x="4" y="4"/>
                </a:cubicBezTo>
                <a:cubicBezTo>
                  <a:pt x="6" y="0"/>
                  <a:pt x="16" y="8"/>
                  <a:pt x="16" y="8"/>
                </a:cubicBezTo>
                <a:cubicBezTo>
                  <a:pt x="23" y="19"/>
                  <a:pt x="51" y="51"/>
                  <a:pt x="62" y="58"/>
                </a:cubicBezTo>
                <a:cubicBezTo>
                  <a:pt x="69" y="68"/>
                  <a:pt x="80" y="84"/>
                  <a:pt x="92" y="88"/>
                </a:cubicBezTo>
                <a:cubicBezTo>
                  <a:pt x="100" y="76"/>
                  <a:pt x="108" y="57"/>
                  <a:pt x="118" y="46"/>
                </a:cubicBezTo>
                <a:cubicBezTo>
                  <a:pt x="123" y="40"/>
                  <a:pt x="128" y="33"/>
                  <a:pt x="134" y="28"/>
                </a:cubicBezTo>
                <a:cubicBezTo>
                  <a:pt x="138" y="25"/>
                  <a:pt x="146" y="20"/>
                  <a:pt x="146" y="20"/>
                </a:cubicBezTo>
                <a:cubicBezTo>
                  <a:pt x="149" y="15"/>
                  <a:pt x="162" y="10"/>
                  <a:pt x="162" y="10"/>
                </a:cubicBezTo>
                <a:cubicBezTo>
                  <a:pt x="169" y="31"/>
                  <a:pt x="160" y="60"/>
                  <a:pt x="158" y="82"/>
                </a:cubicBezTo>
                <a:cubicBezTo>
                  <a:pt x="154" y="126"/>
                  <a:pt x="151" y="169"/>
                  <a:pt x="142" y="212"/>
                </a:cubicBezTo>
                <a:cubicBezTo>
                  <a:pt x="141" y="225"/>
                  <a:pt x="127" y="285"/>
                  <a:pt x="148" y="278"/>
                </a:cubicBezTo>
                <a:cubicBezTo>
                  <a:pt x="157" y="280"/>
                  <a:pt x="161" y="280"/>
                  <a:pt x="166" y="288"/>
                </a:cubicBezTo>
                <a:cubicBezTo>
                  <a:pt x="165" y="296"/>
                  <a:pt x="148" y="327"/>
                  <a:pt x="140" y="332"/>
                </a:cubicBezTo>
                <a:cubicBezTo>
                  <a:pt x="137" y="341"/>
                  <a:pt x="130" y="349"/>
                  <a:pt x="122" y="352"/>
                </a:cubicBezTo>
                <a:cubicBezTo>
                  <a:pt x="115" y="359"/>
                  <a:pt x="111" y="371"/>
                  <a:pt x="104" y="376"/>
                </a:cubicBezTo>
                <a:cubicBezTo>
                  <a:pt x="100" y="379"/>
                  <a:pt x="92" y="384"/>
                  <a:pt x="92" y="384"/>
                </a:cubicBezTo>
                <a:cubicBezTo>
                  <a:pt x="91" y="382"/>
                  <a:pt x="90" y="380"/>
                  <a:pt x="88" y="378"/>
                </a:cubicBezTo>
                <a:cubicBezTo>
                  <a:pt x="86" y="377"/>
                  <a:pt x="83" y="377"/>
                  <a:pt x="82" y="376"/>
                </a:cubicBezTo>
                <a:cubicBezTo>
                  <a:pt x="75" y="369"/>
                  <a:pt x="75" y="358"/>
                  <a:pt x="68" y="352"/>
                </a:cubicBezTo>
                <a:cubicBezTo>
                  <a:pt x="64" y="349"/>
                  <a:pt x="56" y="344"/>
                  <a:pt x="56" y="344"/>
                </a:cubicBezTo>
                <a:cubicBezTo>
                  <a:pt x="50" y="336"/>
                  <a:pt x="42" y="330"/>
                  <a:pt x="36" y="322"/>
                </a:cubicBezTo>
                <a:cubicBezTo>
                  <a:pt x="29" y="314"/>
                  <a:pt x="29" y="306"/>
                  <a:pt x="20" y="300"/>
                </a:cubicBezTo>
                <a:cubicBezTo>
                  <a:pt x="16" y="294"/>
                  <a:pt x="2" y="276"/>
                  <a:pt x="16" y="276"/>
                </a:cubicBezTo>
                <a:close/>
              </a:path>
            </a:pathLst>
          </a:custGeom>
          <a:solidFill>
            <a:srgbClr val="FF3300"/>
          </a:solidFill>
          <a:ln w="9525" cap="flat" cmpd="sng">
            <a:solidFill>
              <a:srgbClr val="FF3300"/>
            </a:solidFill>
            <a:prstDash val="solid"/>
            <a:round/>
            <a:headEnd/>
            <a:tailEnd/>
          </a:ln>
        </p:spPr>
        <p:txBody>
          <a:bodyPr wrap="square">
            <a:spAutoFit/>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6" name="Freeform 31">
            <a:extLst>
              <a:ext uri="{FF2B5EF4-FFF2-40B4-BE49-F238E27FC236}">
                <a16:creationId xmlns:a16="http://schemas.microsoft.com/office/drawing/2014/main" xmlns="" id="{E8496CAB-6C76-CF4F-B7D0-62C5F813B80D}"/>
              </a:ext>
            </a:extLst>
          </p:cNvPr>
          <p:cNvSpPr>
            <a:spLocks/>
          </p:cNvSpPr>
          <p:nvPr/>
        </p:nvSpPr>
        <p:spPr bwMode="auto">
          <a:xfrm rot="13204538">
            <a:off x="6417408" y="3495867"/>
            <a:ext cx="331560" cy="768625"/>
          </a:xfrm>
          <a:custGeom>
            <a:avLst/>
            <a:gdLst>
              <a:gd name="T0" fmla="*/ 2147483647 w 169"/>
              <a:gd name="T1" fmla="*/ 2147483647 h 384"/>
              <a:gd name="T2" fmla="*/ 2147483647 w 169"/>
              <a:gd name="T3" fmla="*/ 2147483647 h 384"/>
              <a:gd name="T4" fmla="*/ 2147483647 w 169"/>
              <a:gd name="T5" fmla="*/ 2147483647 h 384"/>
              <a:gd name="T6" fmla="*/ 2147483647 w 169"/>
              <a:gd name="T7" fmla="*/ 2147483647 h 384"/>
              <a:gd name="T8" fmla="*/ 2147483647 w 169"/>
              <a:gd name="T9" fmla="*/ 2147483647 h 384"/>
              <a:gd name="T10" fmla="*/ 2147483647 w 169"/>
              <a:gd name="T11" fmla="*/ 2147483647 h 384"/>
              <a:gd name="T12" fmla="*/ 2147483647 w 169"/>
              <a:gd name="T13" fmla="*/ 2147483647 h 384"/>
              <a:gd name="T14" fmla="*/ 2147483647 w 169"/>
              <a:gd name="T15" fmla="*/ 2147483647 h 384"/>
              <a:gd name="T16" fmla="*/ 2147483647 w 169"/>
              <a:gd name="T17" fmla="*/ 2147483647 h 384"/>
              <a:gd name="T18" fmla="*/ 2147483647 w 169"/>
              <a:gd name="T19" fmla="*/ 2147483647 h 384"/>
              <a:gd name="T20" fmla="*/ 2147483647 w 169"/>
              <a:gd name="T21" fmla="*/ 2147483647 h 384"/>
              <a:gd name="T22" fmla="*/ 2147483647 w 169"/>
              <a:gd name="T23" fmla="*/ 2147483647 h 384"/>
              <a:gd name="T24" fmla="*/ 2147483647 w 169"/>
              <a:gd name="T25" fmla="*/ 2147483647 h 384"/>
              <a:gd name="T26" fmla="*/ 2147483647 w 169"/>
              <a:gd name="T27" fmla="*/ 2147483647 h 384"/>
              <a:gd name="T28" fmla="*/ 2147483647 w 169"/>
              <a:gd name="T29" fmla="*/ 2147483647 h 384"/>
              <a:gd name="T30" fmla="*/ 2147483647 w 169"/>
              <a:gd name="T31" fmla="*/ 2147483647 h 384"/>
              <a:gd name="T32" fmla="*/ 2147483647 w 169"/>
              <a:gd name="T33" fmla="*/ 2147483647 h 384"/>
              <a:gd name="T34" fmla="*/ 2147483647 w 169"/>
              <a:gd name="T35" fmla="*/ 2147483647 h 384"/>
              <a:gd name="T36" fmla="*/ 2147483647 w 169"/>
              <a:gd name="T37" fmla="*/ 2147483647 h 384"/>
              <a:gd name="T38" fmla="*/ 2147483647 w 169"/>
              <a:gd name="T39" fmla="*/ 2147483647 h 384"/>
              <a:gd name="T40" fmla="*/ 2147483647 w 169"/>
              <a:gd name="T41" fmla="*/ 2147483647 h 384"/>
              <a:gd name="T42" fmla="*/ 2147483647 w 169"/>
              <a:gd name="T43" fmla="*/ 2147483647 h 384"/>
              <a:gd name="T44" fmla="*/ 2147483647 w 169"/>
              <a:gd name="T45" fmla="*/ 2147483647 h 384"/>
              <a:gd name="T46" fmla="*/ 2147483647 w 169"/>
              <a:gd name="T47" fmla="*/ 2147483647 h 384"/>
              <a:gd name="T48" fmla="*/ 2147483647 w 169"/>
              <a:gd name="T49" fmla="*/ 2147483647 h 384"/>
              <a:gd name="T50" fmla="*/ 2147483647 w 169"/>
              <a:gd name="T51" fmla="*/ 2147483647 h 384"/>
              <a:gd name="T52" fmla="*/ 2147483647 w 169"/>
              <a:gd name="T53" fmla="*/ 2147483647 h 384"/>
              <a:gd name="T54" fmla="*/ 2147483647 w 169"/>
              <a:gd name="T55" fmla="*/ 2147483647 h 384"/>
              <a:gd name="T56" fmla="*/ 2147483647 w 169"/>
              <a:gd name="T57" fmla="*/ 2147483647 h 38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9"/>
              <a:gd name="T88" fmla="*/ 0 h 384"/>
              <a:gd name="T89" fmla="*/ 169 w 169"/>
              <a:gd name="T90" fmla="*/ 384 h 38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9" h="384">
                <a:moveTo>
                  <a:pt x="16" y="276"/>
                </a:moveTo>
                <a:cubicBezTo>
                  <a:pt x="24" y="277"/>
                  <a:pt x="43" y="284"/>
                  <a:pt x="38" y="270"/>
                </a:cubicBezTo>
                <a:cubicBezTo>
                  <a:pt x="36" y="173"/>
                  <a:pt x="40" y="190"/>
                  <a:pt x="32" y="138"/>
                </a:cubicBezTo>
                <a:cubicBezTo>
                  <a:pt x="30" y="125"/>
                  <a:pt x="28" y="111"/>
                  <a:pt x="24" y="98"/>
                </a:cubicBezTo>
                <a:cubicBezTo>
                  <a:pt x="22" y="92"/>
                  <a:pt x="18" y="80"/>
                  <a:pt x="18" y="80"/>
                </a:cubicBezTo>
                <a:cubicBezTo>
                  <a:pt x="16" y="62"/>
                  <a:pt x="16" y="45"/>
                  <a:pt x="6" y="30"/>
                </a:cubicBezTo>
                <a:cubicBezTo>
                  <a:pt x="5" y="21"/>
                  <a:pt x="0" y="12"/>
                  <a:pt x="4" y="4"/>
                </a:cubicBezTo>
                <a:cubicBezTo>
                  <a:pt x="6" y="0"/>
                  <a:pt x="16" y="8"/>
                  <a:pt x="16" y="8"/>
                </a:cubicBezTo>
                <a:cubicBezTo>
                  <a:pt x="23" y="19"/>
                  <a:pt x="51" y="51"/>
                  <a:pt x="62" y="58"/>
                </a:cubicBezTo>
                <a:cubicBezTo>
                  <a:pt x="69" y="68"/>
                  <a:pt x="80" y="84"/>
                  <a:pt x="92" y="88"/>
                </a:cubicBezTo>
                <a:cubicBezTo>
                  <a:pt x="100" y="76"/>
                  <a:pt x="108" y="57"/>
                  <a:pt x="118" y="46"/>
                </a:cubicBezTo>
                <a:cubicBezTo>
                  <a:pt x="123" y="40"/>
                  <a:pt x="128" y="33"/>
                  <a:pt x="134" y="28"/>
                </a:cubicBezTo>
                <a:cubicBezTo>
                  <a:pt x="138" y="25"/>
                  <a:pt x="146" y="20"/>
                  <a:pt x="146" y="20"/>
                </a:cubicBezTo>
                <a:cubicBezTo>
                  <a:pt x="149" y="15"/>
                  <a:pt x="162" y="10"/>
                  <a:pt x="162" y="10"/>
                </a:cubicBezTo>
                <a:cubicBezTo>
                  <a:pt x="169" y="31"/>
                  <a:pt x="160" y="60"/>
                  <a:pt x="158" y="82"/>
                </a:cubicBezTo>
                <a:cubicBezTo>
                  <a:pt x="154" y="126"/>
                  <a:pt x="151" y="169"/>
                  <a:pt x="142" y="212"/>
                </a:cubicBezTo>
                <a:cubicBezTo>
                  <a:pt x="141" y="225"/>
                  <a:pt x="127" y="285"/>
                  <a:pt x="148" y="278"/>
                </a:cubicBezTo>
                <a:cubicBezTo>
                  <a:pt x="157" y="280"/>
                  <a:pt x="161" y="280"/>
                  <a:pt x="166" y="288"/>
                </a:cubicBezTo>
                <a:cubicBezTo>
                  <a:pt x="165" y="296"/>
                  <a:pt x="148" y="327"/>
                  <a:pt x="140" y="332"/>
                </a:cubicBezTo>
                <a:cubicBezTo>
                  <a:pt x="137" y="341"/>
                  <a:pt x="130" y="349"/>
                  <a:pt x="122" y="352"/>
                </a:cubicBezTo>
                <a:cubicBezTo>
                  <a:pt x="115" y="359"/>
                  <a:pt x="111" y="371"/>
                  <a:pt x="104" y="376"/>
                </a:cubicBezTo>
                <a:cubicBezTo>
                  <a:pt x="100" y="379"/>
                  <a:pt x="92" y="384"/>
                  <a:pt x="92" y="384"/>
                </a:cubicBezTo>
                <a:cubicBezTo>
                  <a:pt x="91" y="382"/>
                  <a:pt x="90" y="380"/>
                  <a:pt x="88" y="378"/>
                </a:cubicBezTo>
                <a:cubicBezTo>
                  <a:pt x="86" y="377"/>
                  <a:pt x="83" y="377"/>
                  <a:pt x="82" y="376"/>
                </a:cubicBezTo>
                <a:cubicBezTo>
                  <a:pt x="75" y="369"/>
                  <a:pt x="75" y="358"/>
                  <a:pt x="68" y="352"/>
                </a:cubicBezTo>
                <a:cubicBezTo>
                  <a:pt x="64" y="349"/>
                  <a:pt x="56" y="344"/>
                  <a:pt x="56" y="344"/>
                </a:cubicBezTo>
                <a:cubicBezTo>
                  <a:pt x="50" y="336"/>
                  <a:pt x="42" y="330"/>
                  <a:pt x="36" y="322"/>
                </a:cubicBezTo>
                <a:cubicBezTo>
                  <a:pt x="29" y="314"/>
                  <a:pt x="29" y="306"/>
                  <a:pt x="20" y="300"/>
                </a:cubicBezTo>
                <a:cubicBezTo>
                  <a:pt x="16" y="294"/>
                  <a:pt x="2" y="276"/>
                  <a:pt x="16" y="276"/>
                </a:cubicBezTo>
                <a:close/>
              </a:path>
            </a:pathLst>
          </a:custGeom>
          <a:solidFill>
            <a:srgbClr val="FF3300"/>
          </a:solidFill>
          <a:ln w="9525" cap="flat" cmpd="sng">
            <a:solidFill>
              <a:srgbClr val="FF3300"/>
            </a:solidFill>
            <a:prstDash val="solid"/>
            <a:round/>
            <a:headEnd/>
            <a:tailEnd/>
          </a:ln>
        </p:spPr>
        <p:txBody>
          <a:bodyPr wrap="square">
            <a:spAutoFit/>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 name="Freeform 31">
            <a:extLst>
              <a:ext uri="{FF2B5EF4-FFF2-40B4-BE49-F238E27FC236}">
                <a16:creationId xmlns:a16="http://schemas.microsoft.com/office/drawing/2014/main" xmlns="" id="{14AD4B58-D9A2-A24B-94D9-FD7BAF4807D3}"/>
              </a:ext>
            </a:extLst>
          </p:cNvPr>
          <p:cNvSpPr>
            <a:spLocks/>
          </p:cNvSpPr>
          <p:nvPr/>
        </p:nvSpPr>
        <p:spPr bwMode="auto">
          <a:xfrm rot="11670395">
            <a:off x="2478180" y="3872866"/>
            <a:ext cx="331560" cy="768625"/>
          </a:xfrm>
          <a:custGeom>
            <a:avLst/>
            <a:gdLst>
              <a:gd name="T0" fmla="*/ 2147483647 w 169"/>
              <a:gd name="T1" fmla="*/ 2147483647 h 384"/>
              <a:gd name="T2" fmla="*/ 2147483647 w 169"/>
              <a:gd name="T3" fmla="*/ 2147483647 h 384"/>
              <a:gd name="T4" fmla="*/ 2147483647 w 169"/>
              <a:gd name="T5" fmla="*/ 2147483647 h 384"/>
              <a:gd name="T6" fmla="*/ 2147483647 w 169"/>
              <a:gd name="T7" fmla="*/ 2147483647 h 384"/>
              <a:gd name="T8" fmla="*/ 2147483647 w 169"/>
              <a:gd name="T9" fmla="*/ 2147483647 h 384"/>
              <a:gd name="T10" fmla="*/ 2147483647 w 169"/>
              <a:gd name="T11" fmla="*/ 2147483647 h 384"/>
              <a:gd name="T12" fmla="*/ 2147483647 w 169"/>
              <a:gd name="T13" fmla="*/ 2147483647 h 384"/>
              <a:gd name="T14" fmla="*/ 2147483647 w 169"/>
              <a:gd name="T15" fmla="*/ 2147483647 h 384"/>
              <a:gd name="T16" fmla="*/ 2147483647 w 169"/>
              <a:gd name="T17" fmla="*/ 2147483647 h 384"/>
              <a:gd name="T18" fmla="*/ 2147483647 w 169"/>
              <a:gd name="T19" fmla="*/ 2147483647 h 384"/>
              <a:gd name="T20" fmla="*/ 2147483647 w 169"/>
              <a:gd name="T21" fmla="*/ 2147483647 h 384"/>
              <a:gd name="T22" fmla="*/ 2147483647 w 169"/>
              <a:gd name="T23" fmla="*/ 2147483647 h 384"/>
              <a:gd name="T24" fmla="*/ 2147483647 w 169"/>
              <a:gd name="T25" fmla="*/ 2147483647 h 384"/>
              <a:gd name="T26" fmla="*/ 2147483647 w 169"/>
              <a:gd name="T27" fmla="*/ 2147483647 h 384"/>
              <a:gd name="T28" fmla="*/ 2147483647 w 169"/>
              <a:gd name="T29" fmla="*/ 2147483647 h 384"/>
              <a:gd name="T30" fmla="*/ 2147483647 w 169"/>
              <a:gd name="T31" fmla="*/ 2147483647 h 384"/>
              <a:gd name="T32" fmla="*/ 2147483647 w 169"/>
              <a:gd name="T33" fmla="*/ 2147483647 h 384"/>
              <a:gd name="T34" fmla="*/ 2147483647 w 169"/>
              <a:gd name="T35" fmla="*/ 2147483647 h 384"/>
              <a:gd name="T36" fmla="*/ 2147483647 w 169"/>
              <a:gd name="T37" fmla="*/ 2147483647 h 384"/>
              <a:gd name="T38" fmla="*/ 2147483647 w 169"/>
              <a:gd name="T39" fmla="*/ 2147483647 h 384"/>
              <a:gd name="T40" fmla="*/ 2147483647 w 169"/>
              <a:gd name="T41" fmla="*/ 2147483647 h 384"/>
              <a:gd name="T42" fmla="*/ 2147483647 w 169"/>
              <a:gd name="T43" fmla="*/ 2147483647 h 384"/>
              <a:gd name="T44" fmla="*/ 2147483647 w 169"/>
              <a:gd name="T45" fmla="*/ 2147483647 h 384"/>
              <a:gd name="T46" fmla="*/ 2147483647 w 169"/>
              <a:gd name="T47" fmla="*/ 2147483647 h 384"/>
              <a:gd name="T48" fmla="*/ 2147483647 w 169"/>
              <a:gd name="T49" fmla="*/ 2147483647 h 384"/>
              <a:gd name="T50" fmla="*/ 2147483647 w 169"/>
              <a:gd name="T51" fmla="*/ 2147483647 h 384"/>
              <a:gd name="T52" fmla="*/ 2147483647 w 169"/>
              <a:gd name="T53" fmla="*/ 2147483647 h 384"/>
              <a:gd name="T54" fmla="*/ 2147483647 w 169"/>
              <a:gd name="T55" fmla="*/ 2147483647 h 384"/>
              <a:gd name="T56" fmla="*/ 2147483647 w 169"/>
              <a:gd name="T57" fmla="*/ 2147483647 h 38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9"/>
              <a:gd name="T88" fmla="*/ 0 h 384"/>
              <a:gd name="T89" fmla="*/ 169 w 169"/>
              <a:gd name="T90" fmla="*/ 384 h 38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9" h="384">
                <a:moveTo>
                  <a:pt x="16" y="276"/>
                </a:moveTo>
                <a:cubicBezTo>
                  <a:pt x="24" y="277"/>
                  <a:pt x="43" y="284"/>
                  <a:pt x="38" y="270"/>
                </a:cubicBezTo>
                <a:cubicBezTo>
                  <a:pt x="36" y="173"/>
                  <a:pt x="40" y="190"/>
                  <a:pt x="32" y="138"/>
                </a:cubicBezTo>
                <a:cubicBezTo>
                  <a:pt x="30" y="125"/>
                  <a:pt x="28" y="111"/>
                  <a:pt x="24" y="98"/>
                </a:cubicBezTo>
                <a:cubicBezTo>
                  <a:pt x="22" y="92"/>
                  <a:pt x="18" y="80"/>
                  <a:pt x="18" y="80"/>
                </a:cubicBezTo>
                <a:cubicBezTo>
                  <a:pt x="16" y="62"/>
                  <a:pt x="16" y="45"/>
                  <a:pt x="6" y="30"/>
                </a:cubicBezTo>
                <a:cubicBezTo>
                  <a:pt x="5" y="21"/>
                  <a:pt x="0" y="12"/>
                  <a:pt x="4" y="4"/>
                </a:cubicBezTo>
                <a:cubicBezTo>
                  <a:pt x="6" y="0"/>
                  <a:pt x="16" y="8"/>
                  <a:pt x="16" y="8"/>
                </a:cubicBezTo>
                <a:cubicBezTo>
                  <a:pt x="23" y="19"/>
                  <a:pt x="51" y="51"/>
                  <a:pt x="62" y="58"/>
                </a:cubicBezTo>
                <a:cubicBezTo>
                  <a:pt x="69" y="68"/>
                  <a:pt x="80" y="84"/>
                  <a:pt x="92" y="88"/>
                </a:cubicBezTo>
                <a:cubicBezTo>
                  <a:pt x="100" y="76"/>
                  <a:pt x="108" y="57"/>
                  <a:pt x="118" y="46"/>
                </a:cubicBezTo>
                <a:cubicBezTo>
                  <a:pt x="123" y="40"/>
                  <a:pt x="128" y="33"/>
                  <a:pt x="134" y="28"/>
                </a:cubicBezTo>
                <a:cubicBezTo>
                  <a:pt x="138" y="25"/>
                  <a:pt x="146" y="20"/>
                  <a:pt x="146" y="20"/>
                </a:cubicBezTo>
                <a:cubicBezTo>
                  <a:pt x="149" y="15"/>
                  <a:pt x="162" y="10"/>
                  <a:pt x="162" y="10"/>
                </a:cubicBezTo>
                <a:cubicBezTo>
                  <a:pt x="169" y="31"/>
                  <a:pt x="160" y="60"/>
                  <a:pt x="158" y="82"/>
                </a:cubicBezTo>
                <a:cubicBezTo>
                  <a:pt x="154" y="126"/>
                  <a:pt x="151" y="169"/>
                  <a:pt x="142" y="212"/>
                </a:cubicBezTo>
                <a:cubicBezTo>
                  <a:pt x="141" y="225"/>
                  <a:pt x="127" y="285"/>
                  <a:pt x="148" y="278"/>
                </a:cubicBezTo>
                <a:cubicBezTo>
                  <a:pt x="157" y="280"/>
                  <a:pt x="161" y="280"/>
                  <a:pt x="166" y="288"/>
                </a:cubicBezTo>
                <a:cubicBezTo>
                  <a:pt x="165" y="296"/>
                  <a:pt x="148" y="327"/>
                  <a:pt x="140" y="332"/>
                </a:cubicBezTo>
                <a:cubicBezTo>
                  <a:pt x="137" y="341"/>
                  <a:pt x="130" y="349"/>
                  <a:pt x="122" y="352"/>
                </a:cubicBezTo>
                <a:cubicBezTo>
                  <a:pt x="115" y="359"/>
                  <a:pt x="111" y="371"/>
                  <a:pt x="104" y="376"/>
                </a:cubicBezTo>
                <a:cubicBezTo>
                  <a:pt x="100" y="379"/>
                  <a:pt x="92" y="384"/>
                  <a:pt x="92" y="384"/>
                </a:cubicBezTo>
                <a:cubicBezTo>
                  <a:pt x="91" y="382"/>
                  <a:pt x="90" y="380"/>
                  <a:pt x="88" y="378"/>
                </a:cubicBezTo>
                <a:cubicBezTo>
                  <a:pt x="86" y="377"/>
                  <a:pt x="83" y="377"/>
                  <a:pt x="82" y="376"/>
                </a:cubicBezTo>
                <a:cubicBezTo>
                  <a:pt x="75" y="369"/>
                  <a:pt x="75" y="358"/>
                  <a:pt x="68" y="352"/>
                </a:cubicBezTo>
                <a:cubicBezTo>
                  <a:pt x="64" y="349"/>
                  <a:pt x="56" y="344"/>
                  <a:pt x="56" y="344"/>
                </a:cubicBezTo>
                <a:cubicBezTo>
                  <a:pt x="50" y="336"/>
                  <a:pt x="42" y="330"/>
                  <a:pt x="36" y="322"/>
                </a:cubicBezTo>
                <a:cubicBezTo>
                  <a:pt x="29" y="314"/>
                  <a:pt x="29" y="306"/>
                  <a:pt x="20" y="300"/>
                </a:cubicBezTo>
                <a:cubicBezTo>
                  <a:pt x="16" y="294"/>
                  <a:pt x="2" y="276"/>
                  <a:pt x="16" y="276"/>
                </a:cubicBezTo>
                <a:close/>
              </a:path>
            </a:pathLst>
          </a:custGeom>
          <a:solidFill>
            <a:srgbClr val="FF3300"/>
          </a:solidFill>
          <a:ln w="9525" cap="flat" cmpd="sng">
            <a:solidFill>
              <a:srgbClr val="FF3300"/>
            </a:solidFill>
            <a:prstDash val="solid"/>
            <a:round/>
            <a:headEnd/>
            <a:tailEnd/>
          </a:ln>
        </p:spPr>
        <p:txBody>
          <a:bodyPr wrap="square">
            <a:spAutoFit/>
          </a:bodyPr>
          <a:lstStyle/>
          <a:p>
            <a:pPr fontAlgn="base">
              <a:spcBef>
                <a:spcPct val="0"/>
              </a:spcBef>
              <a:spcAft>
                <a:spcPct val="0"/>
              </a:spcAft>
            </a:pPr>
            <a:endParaRPr lang="en-US">
              <a:solidFill>
                <a:srgbClr val="000000"/>
              </a:solidFill>
              <a:latin typeface="Arial" panose="020B0604020202020204" pitchFamily="34" charset="0"/>
            </a:endParaRPr>
          </a:p>
        </p:txBody>
      </p:sp>
    </p:spTree>
    <p:extLst>
      <p:ext uri="{BB962C8B-B14F-4D97-AF65-F5344CB8AC3E}">
        <p14:creationId xmlns:p14="http://schemas.microsoft.com/office/powerpoint/2010/main" val="1624556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300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repeatCount="300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xit" presetSubtype="10" fill="hold" grpId="1" nodeType="clickEffect">
                                  <p:stCondLst>
                                    <p:cond delay="0"/>
                                  </p:stCondLst>
                                  <p:childTnLst>
                                    <p:animEffect transition="out" filter="checkerboard(across)">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5" presetClass="exit" presetSubtype="10" fill="hold" grpId="1" nodeType="withEffect">
                                  <p:stCondLst>
                                    <p:cond delay="0"/>
                                  </p:stCondLst>
                                  <p:childTnLst>
                                    <p:animEffect transition="out" filter="checkerboard(across)">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5" presetClass="exit" presetSubtype="10" fill="hold" grpId="1" nodeType="withEffect">
                                  <p:stCondLst>
                                    <p:cond delay="0"/>
                                  </p:stCondLst>
                                  <p:childTnLst>
                                    <p:animEffect transition="out" filter="checkerboard(across)">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22" presetClass="entr" presetSubtype="2" repeatCount="300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par>
                                <p:cTn id="30" presetID="22" presetClass="entr" presetSubtype="2" repeatCount="300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right)">
                                      <p:cBhvr>
                                        <p:cTn id="32" dur="500"/>
                                        <p:tgtEl>
                                          <p:spTgt spid="8"/>
                                        </p:tgtEl>
                                      </p:cBhvr>
                                    </p:animEffect>
                                  </p:childTnLst>
                                </p:cTn>
                              </p:par>
                              <p:par>
                                <p:cTn id="33" presetID="22" presetClass="entr" presetSubtype="2" repeatCount="300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righ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repeatCount="300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par>
                                <p:cTn id="41" presetID="22" presetClass="entr" presetSubtype="4" repeatCount="300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11" grpId="0" animBg="1"/>
      <p:bldP spid="15" grpId="0" animBg="1"/>
      <p:bldP spid="15" grpId="1" animBg="1"/>
      <p:bldP spid="16" grpId="0" animBg="1"/>
      <p:bldP spid="16" grpId="1"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AEC63F9-0A71-314C-B836-E3FA88BF38C4}"/>
              </a:ext>
            </a:extLst>
          </p:cNvPr>
          <p:cNvPicPr>
            <a:picLocks noChangeAspect="1"/>
          </p:cNvPicPr>
          <p:nvPr/>
        </p:nvPicPr>
        <p:blipFill>
          <a:blip r:embed="rId2"/>
          <a:stretch>
            <a:fillRect/>
          </a:stretch>
        </p:blipFill>
        <p:spPr>
          <a:xfrm>
            <a:off x="5983704" y="-1"/>
            <a:ext cx="6208295" cy="6211669"/>
          </a:xfrm>
          <a:prstGeom prst="rect">
            <a:avLst/>
          </a:prstGeom>
        </p:spPr>
      </p:pic>
      <p:pic>
        <p:nvPicPr>
          <p:cNvPr id="44034" name="Picture 2" descr="Henri Rivière – Wikipedia tiếng Việt">
            <a:extLst>
              <a:ext uri="{FF2B5EF4-FFF2-40B4-BE49-F238E27FC236}">
                <a16:creationId xmlns:a16="http://schemas.microsoft.com/office/drawing/2014/main" xmlns="" id="{B6DA5850-5BEB-494B-8B46-08BC008E0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096000" cy="60799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9C915DC0-42A7-C647-925E-C0445CAEC46B}"/>
              </a:ext>
            </a:extLst>
          </p:cNvPr>
          <p:cNvSpPr/>
          <p:nvPr/>
        </p:nvSpPr>
        <p:spPr>
          <a:xfrm>
            <a:off x="1760817" y="6211669"/>
            <a:ext cx="8445774" cy="646331"/>
          </a:xfrm>
          <a:prstGeom prst="rect">
            <a:avLst/>
          </a:prstGeom>
        </p:spPr>
        <p:txBody>
          <a:bodyPr wrap="none">
            <a:spAutoFit/>
          </a:bodyPr>
          <a:lstStyle/>
          <a:p>
            <a:r>
              <a:rPr lang="vi-VN" sz="3600" dirty="0">
                <a:solidFill>
                  <a:srgbClr val="000000"/>
                </a:solidFill>
                <a:latin typeface="Times New Roman" panose="02020603050405020304" pitchFamily="18" charset="0"/>
                <a:cs typeface="Times New Roman" panose="02020603050405020304" pitchFamily="18" charset="0"/>
              </a:rPr>
              <a:t>Hình ảnh Ri- Vi- e trong trận Cầu Giấy 1883</a:t>
            </a:r>
            <a:endParaRPr lang="x-none" sz="2800" dirty="0"/>
          </a:p>
        </p:txBody>
      </p:sp>
    </p:spTree>
    <p:extLst>
      <p:ext uri="{BB962C8B-B14F-4D97-AF65-F5344CB8AC3E}">
        <p14:creationId xmlns:p14="http://schemas.microsoft.com/office/powerpoint/2010/main" val="2434948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44034"/>
                                        </p:tgtEl>
                                        <p:attrNameLst>
                                          <p:attrName>style.visibility</p:attrName>
                                        </p:attrNameLst>
                                      </p:cBhvr>
                                      <p:to>
                                        <p:strVal val="visible"/>
                                      </p:to>
                                    </p:set>
                                    <p:anim calcmode="lin" valueType="num">
                                      <p:cBhvr>
                                        <p:cTn id="12" dur="1000" fill="hold"/>
                                        <p:tgtEl>
                                          <p:spTgt spid="44034"/>
                                        </p:tgtEl>
                                        <p:attrNameLst>
                                          <p:attrName>ppt_w</p:attrName>
                                        </p:attrNameLst>
                                      </p:cBhvr>
                                      <p:tavLst>
                                        <p:tav tm="0">
                                          <p:val>
                                            <p:strVal val="#ppt_w*0.70"/>
                                          </p:val>
                                        </p:tav>
                                        <p:tav tm="100000">
                                          <p:val>
                                            <p:strVal val="#ppt_w"/>
                                          </p:val>
                                        </p:tav>
                                      </p:tavLst>
                                    </p:anim>
                                    <p:anim calcmode="lin" valueType="num">
                                      <p:cBhvr>
                                        <p:cTn id="13" dur="1000" fill="hold"/>
                                        <p:tgtEl>
                                          <p:spTgt spid="44034"/>
                                        </p:tgtEl>
                                        <p:attrNameLst>
                                          <p:attrName>ppt_h</p:attrName>
                                        </p:attrNameLst>
                                      </p:cBhvr>
                                      <p:tavLst>
                                        <p:tav tm="0">
                                          <p:val>
                                            <p:strVal val="#ppt_h"/>
                                          </p:val>
                                        </p:tav>
                                        <p:tav tm="100000">
                                          <p:val>
                                            <p:strVal val="#ppt_h"/>
                                          </p:val>
                                        </p:tav>
                                      </p:tavLst>
                                    </p:anim>
                                    <p:animEffect transition="in" filter="fade">
                                      <p:cBhvr>
                                        <p:cTn id="14" dur="1000"/>
                                        <p:tgtEl>
                                          <p:spTgt spid="4403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grpSp>
        <p:nvGrpSpPr>
          <p:cNvPr id="757" name="Google Shape;757;p30"/>
          <p:cNvGrpSpPr/>
          <p:nvPr/>
        </p:nvGrpSpPr>
        <p:grpSpPr>
          <a:xfrm>
            <a:off x="1185890" y="1792094"/>
            <a:ext cx="4307725" cy="4768556"/>
            <a:chOff x="10503299" y="726775"/>
            <a:chExt cx="2904584" cy="2613499"/>
          </a:xfrm>
        </p:grpSpPr>
        <p:sp>
          <p:nvSpPr>
            <p:cNvPr id="758" name="Google Shape;758;p30"/>
            <p:cNvSpPr/>
            <p:nvPr/>
          </p:nvSpPr>
          <p:spPr>
            <a:xfrm>
              <a:off x="10505940" y="779294"/>
              <a:ext cx="2901942" cy="2560980"/>
            </a:xfrm>
            <a:custGeom>
              <a:avLst/>
              <a:gdLst/>
              <a:ahLst/>
              <a:cxnLst/>
              <a:rect l="l" t="t" r="r" b="b"/>
              <a:pathLst>
                <a:path w="52674" h="73974" extrusionOk="0">
                  <a:moveTo>
                    <a:pt x="739" y="1"/>
                  </a:moveTo>
                  <a:cubicBezTo>
                    <a:pt x="334" y="1"/>
                    <a:pt x="1" y="322"/>
                    <a:pt x="1" y="727"/>
                  </a:cubicBezTo>
                  <a:lnTo>
                    <a:pt x="1" y="73248"/>
                  </a:lnTo>
                  <a:cubicBezTo>
                    <a:pt x="1" y="73653"/>
                    <a:pt x="334" y="73974"/>
                    <a:pt x="739" y="73974"/>
                  </a:cubicBezTo>
                  <a:lnTo>
                    <a:pt x="51948" y="73974"/>
                  </a:lnTo>
                  <a:cubicBezTo>
                    <a:pt x="52352" y="73974"/>
                    <a:pt x="52662" y="73653"/>
                    <a:pt x="52674" y="73260"/>
                  </a:cubicBezTo>
                  <a:lnTo>
                    <a:pt x="52674" y="727"/>
                  </a:lnTo>
                  <a:cubicBezTo>
                    <a:pt x="52674" y="322"/>
                    <a:pt x="52352" y="1"/>
                    <a:pt x="51948" y="1"/>
                  </a:cubicBezTo>
                  <a:close/>
                </a:path>
              </a:pathLst>
            </a:custGeom>
            <a:solidFill>
              <a:srgbClr val="FFFFFF"/>
            </a:solidFill>
            <a:ln w="28575" cap="flat" cmpd="sng">
              <a:solidFill>
                <a:srgbClr val="F3F3F3"/>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30"/>
            <p:cNvSpPr/>
            <p:nvPr/>
          </p:nvSpPr>
          <p:spPr>
            <a:xfrm>
              <a:off x="10503299" y="726775"/>
              <a:ext cx="2903265" cy="991830"/>
            </a:xfrm>
            <a:custGeom>
              <a:avLst/>
              <a:gdLst/>
              <a:ahLst/>
              <a:cxnLst/>
              <a:rect l="l" t="t" r="r" b="b"/>
              <a:pathLst>
                <a:path w="52698" h="18003" extrusionOk="0">
                  <a:moveTo>
                    <a:pt x="1632" y="1"/>
                  </a:moveTo>
                  <a:cubicBezTo>
                    <a:pt x="727" y="1"/>
                    <a:pt x="1" y="727"/>
                    <a:pt x="1" y="1632"/>
                  </a:cubicBezTo>
                  <a:lnTo>
                    <a:pt x="1" y="1763"/>
                  </a:lnTo>
                  <a:lnTo>
                    <a:pt x="1" y="15038"/>
                  </a:lnTo>
                  <a:lnTo>
                    <a:pt x="1" y="17765"/>
                  </a:lnTo>
                  <a:cubicBezTo>
                    <a:pt x="370" y="17515"/>
                    <a:pt x="727" y="17205"/>
                    <a:pt x="1382" y="17205"/>
                  </a:cubicBezTo>
                  <a:cubicBezTo>
                    <a:pt x="2632" y="17205"/>
                    <a:pt x="2632" y="18003"/>
                    <a:pt x="3870" y="18003"/>
                  </a:cubicBezTo>
                  <a:cubicBezTo>
                    <a:pt x="5096" y="18003"/>
                    <a:pt x="5096" y="17205"/>
                    <a:pt x="6347" y="17205"/>
                  </a:cubicBezTo>
                  <a:cubicBezTo>
                    <a:pt x="7585" y="17205"/>
                    <a:pt x="7585" y="18003"/>
                    <a:pt x="8835" y="18003"/>
                  </a:cubicBezTo>
                  <a:cubicBezTo>
                    <a:pt x="10073" y="18003"/>
                    <a:pt x="10073" y="17205"/>
                    <a:pt x="11323" y="17205"/>
                  </a:cubicBezTo>
                  <a:cubicBezTo>
                    <a:pt x="12562" y="17205"/>
                    <a:pt x="12562" y="18003"/>
                    <a:pt x="13812" y="18003"/>
                  </a:cubicBezTo>
                  <a:cubicBezTo>
                    <a:pt x="15038" y="18003"/>
                    <a:pt x="15038" y="17205"/>
                    <a:pt x="16288" y="17205"/>
                  </a:cubicBezTo>
                  <a:cubicBezTo>
                    <a:pt x="17527" y="17205"/>
                    <a:pt x="17527" y="18003"/>
                    <a:pt x="18777" y="18003"/>
                  </a:cubicBezTo>
                  <a:cubicBezTo>
                    <a:pt x="20015" y="18003"/>
                    <a:pt x="20015" y="17205"/>
                    <a:pt x="21265" y="17205"/>
                  </a:cubicBezTo>
                  <a:cubicBezTo>
                    <a:pt x="22503" y="17205"/>
                    <a:pt x="22503" y="18003"/>
                    <a:pt x="23754" y="18003"/>
                  </a:cubicBezTo>
                  <a:cubicBezTo>
                    <a:pt x="24980" y="18003"/>
                    <a:pt x="24980" y="17205"/>
                    <a:pt x="26230" y="17205"/>
                  </a:cubicBezTo>
                  <a:cubicBezTo>
                    <a:pt x="27468" y="17205"/>
                    <a:pt x="27468" y="18003"/>
                    <a:pt x="28718" y="18003"/>
                  </a:cubicBezTo>
                  <a:cubicBezTo>
                    <a:pt x="29969" y="18003"/>
                    <a:pt x="29957" y="17205"/>
                    <a:pt x="31207" y="17205"/>
                  </a:cubicBezTo>
                  <a:cubicBezTo>
                    <a:pt x="32445" y="17205"/>
                    <a:pt x="32445" y="18003"/>
                    <a:pt x="33695" y="18003"/>
                  </a:cubicBezTo>
                  <a:cubicBezTo>
                    <a:pt x="34922" y="18003"/>
                    <a:pt x="34922" y="17205"/>
                    <a:pt x="36172" y="17205"/>
                  </a:cubicBezTo>
                  <a:cubicBezTo>
                    <a:pt x="37410" y="17205"/>
                    <a:pt x="37410" y="18003"/>
                    <a:pt x="38660" y="18003"/>
                  </a:cubicBezTo>
                  <a:cubicBezTo>
                    <a:pt x="39898" y="18003"/>
                    <a:pt x="39898" y="17205"/>
                    <a:pt x="41149" y="17205"/>
                  </a:cubicBezTo>
                  <a:cubicBezTo>
                    <a:pt x="42387" y="17205"/>
                    <a:pt x="42387" y="18003"/>
                    <a:pt x="43637" y="18003"/>
                  </a:cubicBezTo>
                  <a:cubicBezTo>
                    <a:pt x="44863" y="18003"/>
                    <a:pt x="44863" y="17205"/>
                    <a:pt x="46113" y="17205"/>
                  </a:cubicBezTo>
                  <a:cubicBezTo>
                    <a:pt x="47352" y="17205"/>
                    <a:pt x="47352" y="18003"/>
                    <a:pt x="48602" y="18003"/>
                  </a:cubicBezTo>
                  <a:cubicBezTo>
                    <a:pt x="49840" y="18003"/>
                    <a:pt x="49840" y="17205"/>
                    <a:pt x="51090" y="17205"/>
                  </a:cubicBezTo>
                  <a:cubicBezTo>
                    <a:pt x="51876" y="17205"/>
                    <a:pt x="52233" y="17658"/>
                    <a:pt x="52698" y="17919"/>
                  </a:cubicBezTo>
                  <a:lnTo>
                    <a:pt x="52698" y="15062"/>
                  </a:lnTo>
                  <a:lnTo>
                    <a:pt x="52698" y="1632"/>
                  </a:lnTo>
                  <a:cubicBezTo>
                    <a:pt x="52698" y="727"/>
                    <a:pt x="51971" y="1"/>
                    <a:pt x="510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30"/>
            <p:cNvSpPr/>
            <p:nvPr/>
          </p:nvSpPr>
          <p:spPr>
            <a:xfrm>
              <a:off x="10579499" y="833777"/>
              <a:ext cx="71662" cy="71723"/>
            </a:xfrm>
            <a:custGeom>
              <a:avLst/>
              <a:gdLst/>
              <a:ahLst/>
              <a:cxnLst/>
              <a:rect l="l" t="t" r="r" b="b"/>
              <a:pathLst>
                <a:path w="1191" h="1192" extrusionOk="0">
                  <a:moveTo>
                    <a:pt x="595" y="1"/>
                  </a:moveTo>
                  <a:cubicBezTo>
                    <a:pt x="274" y="1"/>
                    <a:pt x="0" y="275"/>
                    <a:pt x="0" y="596"/>
                  </a:cubicBezTo>
                  <a:cubicBezTo>
                    <a:pt x="0" y="929"/>
                    <a:pt x="274" y="1191"/>
                    <a:pt x="595" y="1191"/>
                  </a:cubicBezTo>
                  <a:cubicBezTo>
                    <a:pt x="929" y="1191"/>
                    <a:pt x="1191" y="929"/>
                    <a:pt x="1191" y="608"/>
                  </a:cubicBezTo>
                  <a:cubicBezTo>
                    <a:pt x="1191" y="275"/>
                    <a:pt x="929" y="13"/>
                    <a:pt x="59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30"/>
            <p:cNvSpPr/>
            <p:nvPr/>
          </p:nvSpPr>
          <p:spPr>
            <a:xfrm>
              <a:off x="10814464" y="833777"/>
              <a:ext cx="71662" cy="71723"/>
            </a:xfrm>
            <a:custGeom>
              <a:avLst/>
              <a:gdLst/>
              <a:ahLst/>
              <a:cxnLst/>
              <a:rect l="l" t="t" r="r" b="b"/>
              <a:pathLst>
                <a:path w="1191" h="1192" extrusionOk="0">
                  <a:moveTo>
                    <a:pt x="596" y="1"/>
                  </a:moveTo>
                  <a:cubicBezTo>
                    <a:pt x="262" y="1"/>
                    <a:pt x="0" y="275"/>
                    <a:pt x="0" y="596"/>
                  </a:cubicBezTo>
                  <a:cubicBezTo>
                    <a:pt x="0" y="929"/>
                    <a:pt x="262" y="1191"/>
                    <a:pt x="596" y="1191"/>
                  </a:cubicBezTo>
                  <a:cubicBezTo>
                    <a:pt x="917" y="1191"/>
                    <a:pt x="1191" y="929"/>
                    <a:pt x="1191" y="608"/>
                  </a:cubicBezTo>
                  <a:cubicBezTo>
                    <a:pt x="1191" y="275"/>
                    <a:pt x="917" y="13"/>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30"/>
            <p:cNvSpPr/>
            <p:nvPr/>
          </p:nvSpPr>
          <p:spPr>
            <a:xfrm>
              <a:off x="11049428" y="833777"/>
              <a:ext cx="71723" cy="71723"/>
            </a:xfrm>
            <a:custGeom>
              <a:avLst/>
              <a:gdLst/>
              <a:ahLst/>
              <a:cxnLst/>
              <a:rect l="l" t="t" r="r" b="b"/>
              <a:pathLst>
                <a:path w="1192" h="1192" extrusionOk="0">
                  <a:moveTo>
                    <a:pt x="596" y="1"/>
                  </a:moveTo>
                  <a:cubicBezTo>
                    <a:pt x="274" y="1"/>
                    <a:pt x="1" y="275"/>
                    <a:pt x="1" y="596"/>
                  </a:cubicBezTo>
                  <a:cubicBezTo>
                    <a:pt x="1" y="929"/>
                    <a:pt x="274" y="1191"/>
                    <a:pt x="596" y="1191"/>
                  </a:cubicBezTo>
                  <a:cubicBezTo>
                    <a:pt x="929" y="1191"/>
                    <a:pt x="1191" y="929"/>
                    <a:pt x="1191" y="608"/>
                  </a:cubicBezTo>
                  <a:cubicBezTo>
                    <a:pt x="1191" y="275"/>
                    <a:pt x="929" y="13"/>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30"/>
            <p:cNvSpPr/>
            <p:nvPr/>
          </p:nvSpPr>
          <p:spPr>
            <a:xfrm>
              <a:off x="11285115" y="833777"/>
              <a:ext cx="71723" cy="71723"/>
            </a:xfrm>
            <a:custGeom>
              <a:avLst/>
              <a:gdLst/>
              <a:ahLst/>
              <a:cxnLst/>
              <a:rect l="l" t="t" r="r" b="b"/>
              <a:pathLst>
                <a:path w="1192" h="1192" extrusionOk="0">
                  <a:moveTo>
                    <a:pt x="596" y="1"/>
                  </a:moveTo>
                  <a:cubicBezTo>
                    <a:pt x="275" y="1"/>
                    <a:pt x="1" y="275"/>
                    <a:pt x="1" y="596"/>
                  </a:cubicBezTo>
                  <a:cubicBezTo>
                    <a:pt x="1" y="929"/>
                    <a:pt x="275" y="1191"/>
                    <a:pt x="596" y="1191"/>
                  </a:cubicBezTo>
                  <a:cubicBezTo>
                    <a:pt x="929" y="1191"/>
                    <a:pt x="1191" y="929"/>
                    <a:pt x="1191" y="608"/>
                  </a:cubicBezTo>
                  <a:cubicBezTo>
                    <a:pt x="1191" y="275"/>
                    <a:pt x="929" y="13"/>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30"/>
            <p:cNvSpPr/>
            <p:nvPr/>
          </p:nvSpPr>
          <p:spPr>
            <a:xfrm>
              <a:off x="11520802" y="833777"/>
              <a:ext cx="71723" cy="71723"/>
            </a:xfrm>
            <a:custGeom>
              <a:avLst/>
              <a:gdLst/>
              <a:ahLst/>
              <a:cxnLst/>
              <a:rect l="l" t="t" r="r" b="b"/>
              <a:pathLst>
                <a:path w="1192" h="1192" extrusionOk="0">
                  <a:moveTo>
                    <a:pt x="596" y="1"/>
                  </a:moveTo>
                  <a:cubicBezTo>
                    <a:pt x="263" y="1"/>
                    <a:pt x="1" y="275"/>
                    <a:pt x="1" y="596"/>
                  </a:cubicBezTo>
                  <a:cubicBezTo>
                    <a:pt x="1" y="929"/>
                    <a:pt x="263" y="1191"/>
                    <a:pt x="596" y="1191"/>
                  </a:cubicBezTo>
                  <a:cubicBezTo>
                    <a:pt x="918" y="1191"/>
                    <a:pt x="1192" y="929"/>
                    <a:pt x="1192" y="608"/>
                  </a:cubicBezTo>
                  <a:cubicBezTo>
                    <a:pt x="1192" y="275"/>
                    <a:pt x="918" y="13"/>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30"/>
            <p:cNvSpPr/>
            <p:nvPr/>
          </p:nvSpPr>
          <p:spPr>
            <a:xfrm>
              <a:off x="11755104" y="833777"/>
              <a:ext cx="71662" cy="71723"/>
            </a:xfrm>
            <a:custGeom>
              <a:avLst/>
              <a:gdLst/>
              <a:ahLst/>
              <a:cxnLst/>
              <a:rect l="l" t="t" r="r" b="b"/>
              <a:pathLst>
                <a:path w="1191" h="1192" extrusionOk="0">
                  <a:moveTo>
                    <a:pt x="596" y="1"/>
                  </a:moveTo>
                  <a:cubicBezTo>
                    <a:pt x="274" y="1"/>
                    <a:pt x="0" y="275"/>
                    <a:pt x="0" y="596"/>
                  </a:cubicBezTo>
                  <a:cubicBezTo>
                    <a:pt x="0" y="929"/>
                    <a:pt x="274" y="1191"/>
                    <a:pt x="596" y="1191"/>
                  </a:cubicBezTo>
                  <a:cubicBezTo>
                    <a:pt x="929" y="1191"/>
                    <a:pt x="1191" y="929"/>
                    <a:pt x="1191" y="608"/>
                  </a:cubicBezTo>
                  <a:cubicBezTo>
                    <a:pt x="1191" y="275"/>
                    <a:pt x="929" y="13"/>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30"/>
            <p:cNvSpPr/>
            <p:nvPr/>
          </p:nvSpPr>
          <p:spPr>
            <a:xfrm>
              <a:off x="11990791" y="833777"/>
              <a:ext cx="71662" cy="71723"/>
            </a:xfrm>
            <a:custGeom>
              <a:avLst/>
              <a:gdLst/>
              <a:ahLst/>
              <a:cxnLst/>
              <a:rect l="l" t="t" r="r" b="b"/>
              <a:pathLst>
                <a:path w="1191" h="1192" extrusionOk="0">
                  <a:moveTo>
                    <a:pt x="596" y="1"/>
                  </a:moveTo>
                  <a:cubicBezTo>
                    <a:pt x="274" y="1"/>
                    <a:pt x="0" y="275"/>
                    <a:pt x="0" y="596"/>
                  </a:cubicBezTo>
                  <a:cubicBezTo>
                    <a:pt x="0" y="929"/>
                    <a:pt x="274" y="1191"/>
                    <a:pt x="596" y="1191"/>
                  </a:cubicBezTo>
                  <a:cubicBezTo>
                    <a:pt x="929" y="1191"/>
                    <a:pt x="1191" y="929"/>
                    <a:pt x="1191" y="608"/>
                  </a:cubicBezTo>
                  <a:cubicBezTo>
                    <a:pt x="1191" y="275"/>
                    <a:pt x="929" y="13"/>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30"/>
            <p:cNvSpPr/>
            <p:nvPr/>
          </p:nvSpPr>
          <p:spPr>
            <a:xfrm>
              <a:off x="12226478" y="833777"/>
              <a:ext cx="71723" cy="71723"/>
            </a:xfrm>
            <a:custGeom>
              <a:avLst/>
              <a:gdLst/>
              <a:ahLst/>
              <a:cxnLst/>
              <a:rect l="l" t="t" r="r" b="b"/>
              <a:pathLst>
                <a:path w="1192" h="1192" extrusionOk="0">
                  <a:moveTo>
                    <a:pt x="596" y="1"/>
                  </a:moveTo>
                  <a:cubicBezTo>
                    <a:pt x="262" y="1"/>
                    <a:pt x="1" y="275"/>
                    <a:pt x="1" y="596"/>
                  </a:cubicBezTo>
                  <a:cubicBezTo>
                    <a:pt x="1" y="929"/>
                    <a:pt x="262" y="1191"/>
                    <a:pt x="596" y="1191"/>
                  </a:cubicBezTo>
                  <a:cubicBezTo>
                    <a:pt x="917" y="1191"/>
                    <a:pt x="1191" y="929"/>
                    <a:pt x="1191" y="608"/>
                  </a:cubicBezTo>
                  <a:cubicBezTo>
                    <a:pt x="1191" y="275"/>
                    <a:pt x="917" y="13"/>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30"/>
            <p:cNvSpPr/>
            <p:nvPr/>
          </p:nvSpPr>
          <p:spPr>
            <a:xfrm>
              <a:off x="12460720" y="833777"/>
              <a:ext cx="71723" cy="71723"/>
            </a:xfrm>
            <a:custGeom>
              <a:avLst/>
              <a:gdLst/>
              <a:ahLst/>
              <a:cxnLst/>
              <a:rect l="l" t="t" r="r" b="b"/>
              <a:pathLst>
                <a:path w="1192" h="1192" extrusionOk="0">
                  <a:moveTo>
                    <a:pt x="596" y="1"/>
                  </a:moveTo>
                  <a:cubicBezTo>
                    <a:pt x="275" y="1"/>
                    <a:pt x="1" y="275"/>
                    <a:pt x="1" y="596"/>
                  </a:cubicBezTo>
                  <a:cubicBezTo>
                    <a:pt x="1" y="929"/>
                    <a:pt x="275" y="1191"/>
                    <a:pt x="596" y="1191"/>
                  </a:cubicBezTo>
                  <a:cubicBezTo>
                    <a:pt x="930" y="1191"/>
                    <a:pt x="1192" y="929"/>
                    <a:pt x="1192" y="608"/>
                  </a:cubicBezTo>
                  <a:cubicBezTo>
                    <a:pt x="1192" y="275"/>
                    <a:pt x="930" y="13"/>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30"/>
            <p:cNvSpPr/>
            <p:nvPr/>
          </p:nvSpPr>
          <p:spPr>
            <a:xfrm>
              <a:off x="12696467" y="833777"/>
              <a:ext cx="71662" cy="71723"/>
            </a:xfrm>
            <a:custGeom>
              <a:avLst/>
              <a:gdLst/>
              <a:ahLst/>
              <a:cxnLst/>
              <a:rect l="l" t="t" r="r" b="b"/>
              <a:pathLst>
                <a:path w="1191" h="1192" extrusionOk="0">
                  <a:moveTo>
                    <a:pt x="595" y="1"/>
                  </a:moveTo>
                  <a:cubicBezTo>
                    <a:pt x="274" y="1"/>
                    <a:pt x="0" y="275"/>
                    <a:pt x="0" y="596"/>
                  </a:cubicBezTo>
                  <a:cubicBezTo>
                    <a:pt x="0" y="929"/>
                    <a:pt x="274" y="1191"/>
                    <a:pt x="595" y="1191"/>
                  </a:cubicBezTo>
                  <a:cubicBezTo>
                    <a:pt x="929" y="1191"/>
                    <a:pt x="1191" y="929"/>
                    <a:pt x="1191" y="608"/>
                  </a:cubicBezTo>
                  <a:cubicBezTo>
                    <a:pt x="1191" y="275"/>
                    <a:pt x="929" y="13"/>
                    <a:pt x="59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30"/>
            <p:cNvSpPr/>
            <p:nvPr/>
          </p:nvSpPr>
          <p:spPr>
            <a:xfrm>
              <a:off x="12932154" y="833777"/>
              <a:ext cx="71662" cy="71723"/>
            </a:xfrm>
            <a:custGeom>
              <a:avLst/>
              <a:gdLst/>
              <a:ahLst/>
              <a:cxnLst/>
              <a:rect l="l" t="t" r="r" b="b"/>
              <a:pathLst>
                <a:path w="1191" h="1192" extrusionOk="0">
                  <a:moveTo>
                    <a:pt x="596" y="1"/>
                  </a:moveTo>
                  <a:cubicBezTo>
                    <a:pt x="262" y="1"/>
                    <a:pt x="0" y="275"/>
                    <a:pt x="0" y="596"/>
                  </a:cubicBezTo>
                  <a:cubicBezTo>
                    <a:pt x="0" y="929"/>
                    <a:pt x="262" y="1191"/>
                    <a:pt x="596" y="1191"/>
                  </a:cubicBezTo>
                  <a:cubicBezTo>
                    <a:pt x="917" y="1191"/>
                    <a:pt x="1191" y="929"/>
                    <a:pt x="1191" y="608"/>
                  </a:cubicBezTo>
                  <a:cubicBezTo>
                    <a:pt x="1191" y="275"/>
                    <a:pt x="917" y="13"/>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30"/>
            <p:cNvSpPr/>
            <p:nvPr/>
          </p:nvSpPr>
          <p:spPr>
            <a:xfrm>
              <a:off x="13167841" y="833777"/>
              <a:ext cx="71662" cy="71723"/>
            </a:xfrm>
            <a:custGeom>
              <a:avLst/>
              <a:gdLst/>
              <a:ahLst/>
              <a:cxnLst/>
              <a:rect l="l" t="t" r="r" b="b"/>
              <a:pathLst>
                <a:path w="1191" h="1192" extrusionOk="0">
                  <a:moveTo>
                    <a:pt x="596" y="1"/>
                  </a:moveTo>
                  <a:cubicBezTo>
                    <a:pt x="262" y="1"/>
                    <a:pt x="0" y="275"/>
                    <a:pt x="0" y="596"/>
                  </a:cubicBezTo>
                  <a:cubicBezTo>
                    <a:pt x="0" y="929"/>
                    <a:pt x="262" y="1191"/>
                    <a:pt x="596" y="1191"/>
                  </a:cubicBezTo>
                  <a:cubicBezTo>
                    <a:pt x="917" y="1191"/>
                    <a:pt x="1191" y="929"/>
                    <a:pt x="1191" y="608"/>
                  </a:cubicBezTo>
                  <a:cubicBezTo>
                    <a:pt x="1191" y="275"/>
                    <a:pt x="917" y="13"/>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30"/>
            <p:cNvSpPr/>
            <p:nvPr/>
          </p:nvSpPr>
          <p:spPr>
            <a:xfrm>
              <a:off x="10694785" y="1006468"/>
              <a:ext cx="71723" cy="71662"/>
            </a:xfrm>
            <a:custGeom>
              <a:avLst/>
              <a:gdLst/>
              <a:ahLst/>
              <a:cxnLst/>
              <a:rect l="l" t="t" r="r" b="b"/>
              <a:pathLst>
                <a:path w="1192" h="1191" extrusionOk="0">
                  <a:moveTo>
                    <a:pt x="596" y="0"/>
                  </a:moveTo>
                  <a:cubicBezTo>
                    <a:pt x="275" y="0"/>
                    <a:pt x="1" y="262"/>
                    <a:pt x="1" y="595"/>
                  </a:cubicBezTo>
                  <a:cubicBezTo>
                    <a:pt x="1" y="917"/>
                    <a:pt x="275" y="1191"/>
                    <a:pt x="596" y="1191"/>
                  </a:cubicBezTo>
                  <a:cubicBezTo>
                    <a:pt x="930" y="1191"/>
                    <a:pt x="1192" y="917"/>
                    <a:pt x="1192" y="595"/>
                  </a:cubicBezTo>
                  <a:cubicBezTo>
                    <a:pt x="1192" y="262"/>
                    <a:pt x="930"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30"/>
            <p:cNvSpPr/>
            <p:nvPr/>
          </p:nvSpPr>
          <p:spPr>
            <a:xfrm>
              <a:off x="10930532" y="1006468"/>
              <a:ext cx="71662" cy="71662"/>
            </a:xfrm>
            <a:custGeom>
              <a:avLst/>
              <a:gdLst/>
              <a:ahLst/>
              <a:cxnLst/>
              <a:rect l="l" t="t" r="r" b="b"/>
              <a:pathLst>
                <a:path w="1191" h="1191" extrusionOk="0">
                  <a:moveTo>
                    <a:pt x="595" y="0"/>
                  </a:moveTo>
                  <a:cubicBezTo>
                    <a:pt x="274" y="0"/>
                    <a:pt x="0" y="262"/>
                    <a:pt x="0" y="595"/>
                  </a:cubicBezTo>
                  <a:cubicBezTo>
                    <a:pt x="0" y="917"/>
                    <a:pt x="274" y="1191"/>
                    <a:pt x="595" y="1191"/>
                  </a:cubicBezTo>
                  <a:cubicBezTo>
                    <a:pt x="929" y="1191"/>
                    <a:pt x="1191" y="917"/>
                    <a:pt x="1191" y="595"/>
                  </a:cubicBezTo>
                  <a:cubicBezTo>
                    <a:pt x="1191" y="262"/>
                    <a:pt x="929" y="0"/>
                    <a:pt x="5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30"/>
            <p:cNvSpPr/>
            <p:nvPr/>
          </p:nvSpPr>
          <p:spPr>
            <a:xfrm>
              <a:off x="11166219" y="1006468"/>
              <a:ext cx="71662" cy="71662"/>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05"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30"/>
            <p:cNvSpPr/>
            <p:nvPr/>
          </p:nvSpPr>
          <p:spPr>
            <a:xfrm>
              <a:off x="11400461" y="1006468"/>
              <a:ext cx="71723" cy="71662"/>
            </a:xfrm>
            <a:custGeom>
              <a:avLst/>
              <a:gdLst/>
              <a:ahLst/>
              <a:cxnLst/>
              <a:rect l="l" t="t" r="r" b="b"/>
              <a:pathLst>
                <a:path w="1192" h="1191" extrusionOk="0">
                  <a:moveTo>
                    <a:pt x="596" y="0"/>
                  </a:moveTo>
                  <a:cubicBezTo>
                    <a:pt x="274" y="0"/>
                    <a:pt x="1" y="262"/>
                    <a:pt x="1" y="595"/>
                  </a:cubicBezTo>
                  <a:cubicBezTo>
                    <a:pt x="1" y="917"/>
                    <a:pt x="274" y="1191"/>
                    <a:pt x="596" y="1191"/>
                  </a:cubicBezTo>
                  <a:cubicBezTo>
                    <a:pt x="929" y="1191"/>
                    <a:pt x="1191" y="917"/>
                    <a:pt x="1191" y="595"/>
                  </a:cubicBezTo>
                  <a:cubicBezTo>
                    <a:pt x="1191" y="262"/>
                    <a:pt x="929"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30"/>
            <p:cNvSpPr/>
            <p:nvPr/>
          </p:nvSpPr>
          <p:spPr>
            <a:xfrm>
              <a:off x="11636148" y="1006468"/>
              <a:ext cx="71723" cy="71662"/>
            </a:xfrm>
            <a:custGeom>
              <a:avLst/>
              <a:gdLst/>
              <a:ahLst/>
              <a:cxnLst/>
              <a:rect l="l" t="t" r="r" b="b"/>
              <a:pathLst>
                <a:path w="1192" h="1191" extrusionOk="0">
                  <a:moveTo>
                    <a:pt x="596" y="0"/>
                  </a:moveTo>
                  <a:cubicBezTo>
                    <a:pt x="275" y="0"/>
                    <a:pt x="1" y="262"/>
                    <a:pt x="1" y="595"/>
                  </a:cubicBezTo>
                  <a:cubicBezTo>
                    <a:pt x="1" y="917"/>
                    <a:pt x="275" y="1191"/>
                    <a:pt x="596" y="1191"/>
                  </a:cubicBezTo>
                  <a:cubicBezTo>
                    <a:pt x="929" y="1191"/>
                    <a:pt x="1191" y="917"/>
                    <a:pt x="1191" y="595"/>
                  </a:cubicBezTo>
                  <a:cubicBezTo>
                    <a:pt x="1191" y="262"/>
                    <a:pt x="929"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30"/>
            <p:cNvSpPr/>
            <p:nvPr/>
          </p:nvSpPr>
          <p:spPr>
            <a:xfrm>
              <a:off x="11871835" y="1006468"/>
              <a:ext cx="71723" cy="71662"/>
            </a:xfrm>
            <a:custGeom>
              <a:avLst/>
              <a:gdLst/>
              <a:ahLst/>
              <a:cxnLst/>
              <a:rect l="l" t="t" r="r" b="b"/>
              <a:pathLst>
                <a:path w="1192" h="1191" extrusionOk="0">
                  <a:moveTo>
                    <a:pt x="596" y="0"/>
                  </a:moveTo>
                  <a:cubicBezTo>
                    <a:pt x="263" y="0"/>
                    <a:pt x="1" y="262"/>
                    <a:pt x="1" y="595"/>
                  </a:cubicBezTo>
                  <a:cubicBezTo>
                    <a:pt x="1" y="917"/>
                    <a:pt x="263" y="1191"/>
                    <a:pt x="596" y="1191"/>
                  </a:cubicBezTo>
                  <a:cubicBezTo>
                    <a:pt x="918" y="1191"/>
                    <a:pt x="1192" y="917"/>
                    <a:pt x="1192" y="595"/>
                  </a:cubicBezTo>
                  <a:cubicBezTo>
                    <a:pt x="1192" y="262"/>
                    <a:pt x="918"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30"/>
            <p:cNvSpPr/>
            <p:nvPr/>
          </p:nvSpPr>
          <p:spPr>
            <a:xfrm>
              <a:off x="12106137" y="1006468"/>
              <a:ext cx="71662" cy="71662"/>
            </a:xfrm>
            <a:custGeom>
              <a:avLst/>
              <a:gdLst/>
              <a:ahLst/>
              <a:cxnLst/>
              <a:rect l="l" t="t" r="r" b="b"/>
              <a:pathLst>
                <a:path w="1191" h="1191" extrusionOk="0">
                  <a:moveTo>
                    <a:pt x="596" y="0"/>
                  </a:moveTo>
                  <a:cubicBezTo>
                    <a:pt x="274" y="0"/>
                    <a:pt x="0" y="262"/>
                    <a:pt x="0" y="595"/>
                  </a:cubicBezTo>
                  <a:cubicBezTo>
                    <a:pt x="0" y="917"/>
                    <a:pt x="274" y="1191"/>
                    <a:pt x="596" y="1191"/>
                  </a:cubicBezTo>
                  <a:cubicBezTo>
                    <a:pt x="929" y="1191"/>
                    <a:pt x="1191" y="917"/>
                    <a:pt x="1191" y="595"/>
                  </a:cubicBezTo>
                  <a:cubicBezTo>
                    <a:pt x="1191" y="262"/>
                    <a:pt x="929"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30"/>
            <p:cNvSpPr/>
            <p:nvPr/>
          </p:nvSpPr>
          <p:spPr>
            <a:xfrm>
              <a:off x="12341824" y="1006468"/>
              <a:ext cx="71723" cy="71662"/>
            </a:xfrm>
            <a:custGeom>
              <a:avLst/>
              <a:gdLst/>
              <a:ahLst/>
              <a:cxnLst/>
              <a:rect l="l" t="t" r="r" b="b"/>
              <a:pathLst>
                <a:path w="1192" h="1191" extrusionOk="0">
                  <a:moveTo>
                    <a:pt x="596" y="0"/>
                  </a:moveTo>
                  <a:cubicBezTo>
                    <a:pt x="274" y="0"/>
                    <a:pt x="0" y="262"/>
                    <a:pt x="0" y="595"/>
                  </a:cubicBezTo>
                  <a:cubicBezTo>
                    <a:pt x="0" y="917"/>
                    <a:pt x="274" y="1191"/>
                    <a:pt x="596" y="1191"/>
                  </a:cubicBezTo>
                  <a:cubicBezTo>
                    <a:pt x="929" y="1191"/>
                    <a:pt x="1191" y="917"/>
                    <a:pt x="1191" y="595"/>
                  </a:cubicBezTo>
                  <a:cubicBezTo>
                    <a:pt x="1191" y="262"/>
                    <a:pt x="929"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30"/>
            <p:cNvSpPr/>
            <p:nvPr/>
          </p:nvSpPr>
          <p:spPr>
            <a:xfrm>
              <a:off x="12577511" y="1006468"/>
              <a:ext cx="71723" cy="71662"/>
            </a:xfrm>
            <a:custGeom>
              <a:avLst/>
              <a:gdLst/>
              <a:ahLst/>
              <a:cxnLst/>
              <a:rect l="l" t="t" r="r" b="b"/>
              <a:pathLst>
                <a:path w="1192" h="1191" extrusionOk="0">
                  <a:moveTo>
                    <a:pt x="596" y="0"/>
                  </a:moveTo>
                  <a:cubicBezTo>
                    <a:pt x="263" y="0"/>
                    <a:pt x="1" y="262"/>
                    <a:pt x="1" y="595"/>
                  </a:cubicBezTo>
                  <a:cubicBezTo>
                    <a:pt x="1" y="917"/>
                    <a:pt x="263" y="1191"/>
                    <a:pt x="596" y="1191"/>
                  </a:cubicBezTo>
                  <a:cubicBezTo>
                    <a:pt x="917" y="1191"/>
                    <a:pt x="1191" y="917"/>
                    <a:pt x="1191" y="595"/>
                  </a:cubicBezTo>
                  <a:cubicBezTo>
                    <a:pt x="1191" y="262"/>
                    <a:pt x="917"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30"/>
            <p:cNvSpPr/>
            <p:nvPr/>
          </p:nvSpPr>
          <p:spPr>
            <a:xfrm>
              <a:off x="12813197" y="1006468"/>
              <a:ext cx="71723" cy="71662"/>
            </a:xfrm>
            <a:custGeom>
              <a:avLst/>
              <a:gdLst/>
              <a:ahLst/>
              <a:cxnLst/>
              <a:rect l="l" t="t" r="r" b="b"/>
              <a:pathLst>
                <a:path w="1192" h="1191" extrusionOk="0">
                  <a:moveTo>
                    <a:pt x="596" y="0"/>
                  </a:moveTo>
                  <a:cubicBezTo>
                    <a:pt x="263" y="0"/>
                    <a:pt x="1" y="262"/>
                    <a:pt x="1" y="595"/>
                  </a:cubicBezTo>
                  <a:cubicBezTo>
                    <a:pt x="1" y="917"/>
                    <a:pt x="263" y="1191"/>
                    <a:pt x="596" y="1191"/>
                  </a:cubicBezTo>
                  <a:cubicBezTo>
                    <a:pt x="918" y="1191"/>
                    <a:pt x="1191" y="917"/>
                    <a:pt x="1191" y="595"/>
                  </a:cubicBezTo>
                  <a:cubicBezTo>
                    <a:pt x="1191" y="262"/>
                    <a:pt x="918"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30"/>
            <p:cNvSpPr/>
            <p:nvPr/>
          </p:nvSpPr>
          <p:spPr>
            <a:xfrm>
              <a:off x="13047500" y="1006468"/>
              <a:ext cx="71662" cy="71662"/>
            </a:xfrm>
            <a:custGeom>
              <a:avLst/>
              <a:gdLst/>
              <a:ahLst/>
              <a:cxnLst/>
              <a:rect l="l" t="t" r="r" b="b"/>
              <a:pathLst>
                <a:path w="1191" h="1191" extrusionOk="0">
                  <a:moveTo>
                    <a:pt x="595" y="0"/>
                  </a:moveTo>
                  <a:cubicBezTo>
                    <a:pt x="274" y="0"/>
                    <a:pt x="0" y="262"/>
                    <a:pt x="0" y="595"/>
                  </a:cubicBezTo>
                  <a:cubicBezTo>
                    <a:pt x="0" y="917"/>
                    <a:pt x="274" y="1191"/>
                    <a:pt x="595" y="1191"/>
                  </a:cubicBezTo>
                  <a:cubicBezTo>
                    <a:pt x="929" y="1191"/>
                    <a:pt x="1191" y="917"/>
                    <a:pt x="1191" y="595"/>
                  </a:cubicBezTo>
                  <a:cubicBezTo>
                    <a:pt x="1191" y="262"/>
                    <a:pt x="929" y="0"/>
                    <a:pt x="5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30"/>
            <p:cNvSpPr/>
            <p:nvPr/>
          </p:nvSpPr>
          <p:spPr>
            <a:xfrm>
              <a:off x="13283187" y="1006468"/>
              <a:ext cx="71662" cy="71662"/>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17"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30"/>
            <p:cNvSpPr/>
            <p:nvPr/>
          </p:nvSpPr>
          <p:spPr>
            <a:xfrm>
              <a:off x="10579499" y="1178376"/>
              <a:ext cx="71662" cy="71723"/>
            </a:xfrm>
            <a:custGeom>
              <a:avLst/>
              <a:gdLst/>
              <a:ahLst/>
              <a:cxnLst/>
              <a:rect l="l" t="t" r="r" b="b"/>
              <a:pathLst>
                <a:path w="1191" h="1192" extrusionOk="0">
                  <a:moveTo>
                    <a:pt x="595" y="1"/>
                  </a:moveTo>
                  <a:cubicBezTo>
                    <a:pt x="274" y="1"/>
                    <a:pt x="0" y="263"/>
                    <a:pt x="0" y="596"/>
                  </a:cubicBezTo>
                  <a:cubicBezTo>
                    <a:pt x="0" y="917"/>
                    <a:pt x="274" y="1191"/>
                    <a:pt x="595" y="1191"/>
                  </a:cubicBezTo>
                  <a:cubicBezTo>
                    <a:pt x="929" y="1191"/>
                    <a:pt x="1191" y="917"/>
                    <a:pt x="1191" y="596"/>
                  </a:cubicBezTo>
                  <a:cubicBezTo>
                    <a:pt x="1191" y="263"/>
                    <a:pt x="929" y="1"/>
                    <a:pt x="59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30"/>
            <p:cNvSpPr/>
            <p:nvPr/>
          </p:nvSpPr>
          <p:spPr>
            <a:xfrm>
              <a:off x="10814464" y="1178376"/>
              <a:ext cx="71662" cy="71723"/>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30"/>
            <p:cNvSpPr/>
            <p:nvPr/>
          </p:nvSpPr>
          <p:spPr>
            <a:xfrm>
              <a:off x="11049428" y="1178376"/>
              <a:ext cx="71723" cy="71723"/>
            </a:xfrm>
            <a:custGeom>
              <a:avLst/>
              <a:gdLst/>
              <a:ahLst/>
              <a:cxnLst/>
              <a:rect l="l" t="t" r="r" b="b"/>
              <a:pathLst>
                <a:path w="1192" h="1192" extrusionOk="0">
                  <a:moveTo>
                    <a:pt x="596" y="1"/>
                  </a:moveTo>
                  <a:cubicBezTo>
                    <a:pt x="274" y="1"/>
                    <a:pt x="1" y="263"/>
                    <a:pt x="1" y="596"/>
                  </a:cubicBezTo>
                  <a:cubicBezTo>
                    <a:pt x="1" y="917"/>
                    <a:pt x="274" y="1191"/>
                    <a:pt x="596" y="1191"/>
                  </a:cubicBezTo>
                  <a:cubicBezTo>
                    <a:pt x="929" y="1191"/>
                    <a:pt x="1191" y="917"/>
                    <a:pt x="1191" y="596"/>
                  </a:cubicBezTo>
                  <a:cubicBezTo>
                    <a:pt x="1191" y="263"/>
                    <a:pt x="929"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30"/>
            <p:cNvSpPr/>
            <p:nvPr/>
          </p:nvSpPr>
          <p:spPr>
            <a:xfrm>
              <a:off x="11285115" y="1178376"/>
              <a:ext cx="71723" cy="71723"/>
            </a:xfrm>
            <a:custGeom>
              <a:avLst/>
              <a:gdLst/>
              <a:ahLst/>
              <a:cxnLst/>
              <a:rect l="l" t="t" r="r" b="b"/>
              <a:pathLst>
                <a:path w="1192" h="1192" extrusionOk="0">
                  <a:moveTo>
                    <a:pt x="596" y="1"/>
                  </a:moveTo>
                  <a:cubicBezTo>
                    <a:pt x="275" y="1"/>
                    <a:pt x="1" y="263"/>
                    <a:pt x="1" y="596"/>
                  </a:cubicBezTo>
                  <a:cubicBezTo>
                    <a:pt x="1" y="917"/>
                    <a:pt x="275" y="1191"/>
                    <a:pt x="596" y="1191"/>
                  </a:cubicBezTo>
                  <a:cubicBezTo>
                    <a:pt x="929" y="1191"/>
                    <a:pt x="1191" y="917"/>
                    <a:pt x="1191" y="596"/>
                  </a:cubicBezTo>
                  <a:cubicBezTo>
                    <a:pt x="1191" y="263"/>
                    <a:pt x="929"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30"/>
            <p:cNvSpPr/>
            <p:nvPr/>
          </p:nvSpPr>
          <p:spPr>
            <a:xfrm>
              <a:off x="11520802" y="1178376"/>
              <a:ext cx="71723" cy="71723"/>
            </a:xfrm>
            <a:custGeom>
              <a:avLst/>
              <a:gdLst/>
              <a:ahLst/>
              <a:cxnLst/>
              <a:rect l="l" t="t" r="r" b="b"/>
              <a:pathLst>
                <a:path w="1192" h="1192" extrusionOk="0">
                  <a:moveTo>
                    <a:pt x="596" y="1"/>
                  </a:moveTo>
                  <a:cubicBezTo>
                    <a:pt x="263" y="1"/>
                    <a:pt x="1" y="263"/>
                    <a:pt x="1" y="596"/>
                  </a:cubicBezTo>
                  <a:cubicBezTo>
                    <a:pt x="1" y="917"/>
                    <a:pt x="263" y="1191"/>
                    <a:pt x="596" y="1191"/>
                  </a:cubicBezTo>
                  <a:cubicBezTo>
                    <a:pt x="918" y="1191"/>
                    <a:pt x="1192" y="917"/>
                    <a:pt x="1192" y="596"/>
                  </a:cubicBezTo>
                  <a:cubicBezTo>
                    <a:pt x="1192" y="263"/>
                    <a:pt x="918"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30"/>
            <p:cNvSpPr/>
            <p:nvPr/>
          </p:nvSpPr>
          <p:spPr>
            <a:xfrm>
              <a:off x="11755104" y="1178376"/>
              <a:ext cx="71662" cy="71723"/>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30"/>
            <p:cNvSpPr/>
            <p:nvPr/>
          </p:nvSpPr>
          <p:spPr>
            <a:xfrm>
              <a:off x="11990791" y="1178376"/>
              <a:ext cx="71662" cy="71723"/>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30"/>
            <p:cNvSpPr/>
            <p:nvPr/>
          </p:nvSpPr>
          <p:spPr>
            <a:xfrm>
              <a:off x="12226478" y="1178376"/>
              <a:ext cx="71723" cy="71723"/>
            </a:xfrm>
            <a:custGeom>
              <a:avLst/>
              <a:gdLst/>
              <a:ahLst/>
              <a:cxnLst/>
              <a:rect l="l" t="t" r="r" b="b"/>
              <a:pathLst>
                <a:path w="1192" h="1192" extrusionOk="0">
                  <a:moveTo>
                    <a:pt x="596" y="1"/>
                  </a:moveTo>
                  <a:cubicBezTo>
                    <a:pt x="262" y="1"/>
                    <a:pt x="1" y="263"/>
                    <a:pt x="1" y="596"/>
                  </a:cubicBezTo>
                  <a:cubicBezTo>
                    <a:pt x="1" y="917"/>
                    <a:pt x="262" y="1191"/>
                    <a:pt x="596" y="1191"/>
                  </a:cubicBezTo>
                  <a:cubicBezTo>
                    <a:pt x="917" y="1191"/>
                    <a:pt x="1191" y="917"/>
                    <a:pt x="1191" y="596"/>
                  </a:cubicBezTo>
                  <a:cubicBezTo>
                    <a:pt x="1191" y="263"/>
                    <a:pt x="917"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30"/>
            <p:cNvSpPr/>
            <p:nvPr/>
          </p:nvSpPr>
          <p:spPr>
            <a:xfrm>
              <a:off x="12460720" y="1178376"/>
              <a:ext cx="71723" cy="71723"/>
            </a:xfrm>
            <a:custGeom>
              <a:avLst/>
              <a:gdLst/>
              <a:ahLst/>
              <a:cxnLst/>
              <a:rect l="l" t="t" r="r" b="b"/>
              <a:pathLst>
                <a:path w="1192" h="1192" extrusionOk="0">
                  <a:moveTo>
                    <a:pt x="596" y="1"/>
                  </a:moveTo>
                  <a:cubicBezTo>
                    <a:pt x="275" y="1"/>
                    <a:pt x="1" y="263"/>
                    <a:pt x="1" y="596"/>
                  </a:cubicBezTo>
                  <a:cubicBezTo>
                    <a:pt x="1" y="917"/>
                    <a:pt x="275" y="1191"/>
                    <a:pt x="596" y="1191"/>
                  </a:cubicBezTo>
                  <a:cubicBezTo>
                    <a:pt x="930" y="1191"/>
                    <a:pt x="1192" y="917"/>
                    <a:pt x="1192" y="596"/>
                  </a:cubicBezTo>
                  <a:cubicBezTo>
                    <a:pt x="1192" y="263"/>
                    <a:pt x="930"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30"/>
            <p:cNvSpPr/>
            <p:nvPr/>
          </p:nvSpPr>
          <p:spPr>
            <a:xfrm>
              <a:off x="12696467" y="1178376"/>
              <a:ext cx="71662" cy="71723"/>
            </a:xfrm>
            <a:custGeom>
              <a:avLst/>
              <a:gdLst/>
              <a:ahLst/>
              <a:cxnLst/>
              <a:rect l="l" t="t" r="r" b="b"/>
              <a:pathLst>
                <a:path w="1191" h="1192" extrusionOk="0">
                  <a:moveTo>
                    <a:pt x="595" y="1"/>
                  </a:moveTo>
                  <a:cubicBezTo>
                    <a:pt x="274" y="1"/>
                    <a:pt x="0" y="263"/>
                    <a:pt x="0" y="596"/>
                  </a:cubicBezTo>
                  <a:cubicBezTo>
                    <a:pt x="0" y="917"/>
                    <a:pt x="274" y="1191"/>
                    <a:pt x="595" y="1191"/>
                  </a:cubicBezTo>
                  <a:cubicBezTo>
                    <a:pt x="929" y="1191"/>
                    <a:pt x="1191" y="917"/>
                    <a:pt x="1191" y="596"/>
                  </a:cubicBezTo>
                  <a:cubicBezTo>
                    <a:pt x="1191" y="263"/>
                    <a:pt x="929" y="1"/>
                    <a:pt x="59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30"/>
            <p:cNvSpPr/>
            <p:nvPr/>
          </p:nvSpPr>
          <p:spPr>
            <a:xfrm>
              <a:off x="12932154" y="1178376"/>
              <a:ext cx="71662" cy="71723"/>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30"/>
            <p:cNvSpPr/>
            <p:nvPr/>
          </p:nvSpPr>
          <p:spPr>
            <a:xfrm>
              <a:off x="13167841" y="1178376"/>
              <a:ext cx="71662" cy="71723"/>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30"/>
            <p:cNvSpPr/>
            <p:nvPr/>
          </p:nvSpPr>
          <p:spPr>
            <a:xfrm>
              <a:off x="10694785" y="1349623"/>
              <a:ext cx="71723" cy="71662"/>
            </a:xfrm>
            <a:custGeom>
              <a:avLst/>
              <a:gdLst/>
              <a:ahLst/>
              <a:cxnLst/>
              <a:rect l="l" t="t" r="r" b="b"/>
              <a:pathLst>
                <a:path w="1192" h="1191" extrusionOk="0">
                  <a:moveTo>
                    <a:pt x="596" y="0"/>
                  </a:moveTo>
                  <a:cubicBezTo>
                    <a:pt x="275" y="0"/>
                    <a:pt x="1" y="274"/>
                    <a:pt x="1" y="595"/>
                  </a:cubicBezTo>
                  <a:cubicBezTo>
                    <a:pt x="1" y="929"/>
                    <a:pt x="275" y="1191"/>
                    <a:pt x="596" y="1191"/>
                  </a:cubicBezTo>
                  <a:cubicBezTo>
                    <a:pt x="930" y="1191"/>
                    <a:pt x="1192" y="929"/>
                    <a:pt x="1192" y="595"/>
                  </a:cubicBezTo>
                  <a:cubicBezTo>
                    <a:pt x="1192" y="274"/>
                    <a:pt x="930"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30"/>
            <p:cNvSpPr/>
            <p:nvPr/>
          </p:nvSpPr>
          <p:spPr>
            <a:xfrm>
              <a:off x="10929810" y="1349623"/>
              <a:ext cx="71662" cy="71662"/>
            </a:xfrm>
            <a:custGeom>
              <a:avLst/>
              <a:gdLst/>
              <a:ahLst/>
              <a:cxnLst/>
              <a:rect l="l" t="t" r="r" b="b"/>
              <a:pathLst>
                <a:path w="1191" h="1191" extrusionOk="0">
                  <a:moveTo>
                    <a:pt x="596" y="0"/>
                  </a:moveTo>
                  <a:cubicBezTo>
                    <a:pt x="262" y="0"/>
                    <a:pt x="0" y="274"/>
                    <a:pt x="0" y="595"/>
                  </a:cubicBezTo>
                  <a:cubicBezTo>
                    <a:pt x="0" y="929"/>
                    <a:pt x="262" y="1191"/>
                    <a:pt x="596" y="1191"/>
                  </a:cubicBezTo>
                  <a:cubicBezTo>
                    <a:pt x="917" y="1191"/>
                    <a:pt x="1191" y="929"/>
                    <a:pt x="1191" y="595"/>
                  </a:cubicBezTo>
                  <a:cubicBezTo>
                    <a:pt x="1191" y="274"/>
                    <a:pt x="917"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30"/>
            <p:cNvSpPr/>
            <p:nvPr/>
          </p:nvSpPr>
          <p:spPr>
            <a:xfrm>
              <a:off x="11166219" y="1350345"/>
              <a:ext cx="71662" cy="71662"/>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05"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30"/>
            <p:cNvSpPr/>
            <p:nvPr/>
          </p:nvSpPr>
          <p:spPr>
            <a:xfrm>
              <a:off x="11400461" y="1349623"/>
              <a:ext cx="71723" cy="71662"/>
            </a:xfrm>
            <a:custGeom>
              <a:avLst/>
              <a:gdLst/>
              <a:ahLst/>
              <a:cxnLst/>
              <a:rect l="l" t="t" r="r" b="b"/>
              <a:pathLst>
                <a:path w="1192" h="1191" extrusionOk="0">
                  <a:moveTo>
                    <a:pt x="596" y="0"/>
                  </a:moveTo>
                  <a:cubicBezTo>
                    <a:pt x="274" y="0"/>
                    <a:pt x="1" y="274"/>
                    <a:pt x="1" y="595"/>
                  </a:cubicBezTo>
                  <a:cubicBezTo>
                    <a:pt x="1" y="929"/>
                    <a:pt x="274" y="1191"/>
                    <a:pt x="596" y="1191"/>
                  </a:cubicBezTo>
                  <a:cubicBezTo>
                    <a:pt x="929" y="1191"/>
                    <a:pt x="1191" y="929"/>
                    <a:pt x="1191" y="595"/>
                  </a:cubicBezTo>
                  <a:cubicBezTo>
                    <a:pt x="1191" y="274"/>
                    <a:pt x="929"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30"/>
            <p:cNvSpPr/>
            <p:nvPr/>
          </p:nvSpPr>
          <p:spPr>
            <a:xfrm>
              <a:off x="11636148" y="1349623"/>
              <a:ext cx="71723" cy="71662"/>
            </a:xfrm>
            <a:custGeom>
              <a:avLst/>
              <a:gdLst/>
              <a:ahLst/>
              <a:cxnLst/>
              <a:rect l="l" t="t" r="r" b="b"/>
              <a:pathLst>
                <a:path w="1192" h="1191" extrusionOk="0">
                  <a:moveTo>
                    <a:pt x="596" y="0"/>
                  </a:moveTo>
                  <a:cubicBezTo>
                    <a:pt x="263" y="0"/>
                    <a:pt x="1" y="274"/>
                    <a:pt x="1" y="595"/>
                  </a:cubicBezTo>
                  <a:cubicBezTo>
                    <a:pt x="1" y="929"/>
                    <a:pt x="263" y="1191"/>
                    <a:pt x="596" y="1191"/>
                  </a:cubicBezTo>
                  <a:cubicBezTo>
                    <a:pt x="929" y="1191"/>
                    <a:pt x="1191" y="929"/>
                    <a:pt x="1191" y="595"/>
                  </a:cubicBezTo>
                  <a:cubicBezTo>
                    <a:pt x="1191" y="274"/>
                    <a:pt x="929"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30"/>
            <p:cNvSpPr/>
            <p:nvPr/>
          </p:nvSpPr>
          <p:spPr>
            <a:xfrm>
              <a:off x="11870451" y="1349623"/>
              <a:ext cx="71662" cy="71662"/>
            </a:xfrm>
            <a:custGeom>
              <a:avLst/>
              <a:gdLst/>
              <a:ahLst/>
              <a:cxnLst/>
              <a:rect l="l" t="t" r="r" b="b"/>
              <a:pathLst>
                <a:path w="1191" h="1191" extrusionOk="0">
                  <a:moveTo>
                    <a:pt x="595" y="0"/>
                  </a:moveTo>
                  <a:cubicBezTo>
                    <a:pt x="274" y="0"/>
                    <a:pt x="0" y="274"/>
                    <a:pt x="0" y="595"/>
                  </a:cubicBezTo>
                  <a:cubicBezTo>
                    <a:pt x="0" y="929"/>
                    <a:pt x="274" y="1191"/>
                    <a:pt x="595" y="1191"/>
                  </a:cubicBezTo>
                  <a:cubicBezTo>
                    <a:pt x="929" y="1191"/>
                    <a:pt x="1191" y="929"/>
                    <a:pt x="1191" y="595"/>
                  </a:cubicBezTo>
                  <a:cubicBezTo>
                    <a:pt x="1191" y="274"/>
                    <a:pt x="929" y="0"/>
                    <a:pt x="5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30"/>
            <p:cNvSpPr/>
            <p:nvPr/>
          </p:nvSpPr>
          <p:spPr>
            <a:xfrm>
              <a:off x="12106137" y="1349623"/>
              <a:ext cx="71662" cy="71662"/>
            </a:xfrm>
            <a:custGeom>
              <a:avLst/>
              <a:gdLst/>
              <a:ahLst/>
              <a:cxnLst/>
              <a:rect l="l" t="t" r="r" b="b"/>
              <a:pathLst>
                <a:path w="1191" h="1191" extrusionOk="0">
                  <a:moveTo>
                    <a:pt x="596" y="0"/>
                  </a:moveTo>
                  <a:cubicBezTo>
                    <a:pt x="274" y="0"/>
                    <a:pt x="0" y="274"/>
                    <a:pt x="0" y="595"/>
                  </a:cubicBezTo>
                  <a:cubicBezTo>
                    <a:pt x="0" y="929"/>
                    <a:pt x="274" y="1191"/>
                    <a:pt x="596" y="1191"/>
                  </a:cubicBezTo>
                  <a:cubicBezTo>
                    <a:pt x="929" y="1191"/>
                    <a:pt x="1191" y="929"/>
                    <a:pt x="1191" y="595"/>
                  </a:cubicBezTo>
                  <a:cubicBezTo>
                    <a:pt x="1191" y="274"/>
                    <a:pt x="929"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30"/>
            <p:cNvSpPr/>
            <p:nvPr/>
          </p:nvSpPr>
          <p:spPr>
            <a:xfrm>
              <a:off x="12341824" y="1350345"/>
              <a:ext cx="71723" cy="71662"/>
            </a:xfrm>
            <a:custGeom>
              <a:avLst/>
              <a:gdLst/>
              <a:ahLst/>
              <a:cxnLst/>
              <a:rect l="l" t="t" r="r" b="b"/>
              <a:pathLst>
                <a:path w="1192" h="1191" extrusionOk="0">
                  <a:moveTo>
                    <a:pt x="596" y="0"/>
                  </a:moveTo>
                  <a:cubicBezTo>
                    <a:pt x="274" y="0"/>
                    <a:pt x="0" y="262"/>
                    <a:pt x="0" y="595"/>
                  </a:cubicBezTo>
                  <a:cubicBezTo>
                    <a:pt x="0" y="917"/>
                    <a:pt x="274" y="1191"/>
                    <a:pt x="596" y="1191"/>
                  </a:cubicBezTo>
                  <a:cubicBezTo>
                    <a:pt x="929" y="1191"/>
                    <a:pt x="1191" y="917"/>
                    <a:pt x="1191" y="595"/>
                  </a:cubicBezTo>
                  <a:cubicBezTo>
                    <a:pt x="1191" y="262"/>
                    <a:pt x="929"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30"/>
            <p:cNvSpPr/>
            <p:nvPr/>
          </p:nvSpPr>
          <p:spPr>
            <a:xfrm>
              <a:off x="12577511" y="1350345"/>
              <a:ext cx="71723" cy="71662"/>
            </a:xfrm>
            <a:custGeom>
              <a:avLst/>
              <a:gdLst/>
              <a:ahLst/>
              <a:cxnLst/>
              <a:rect l="l" t="t" r="r" b="b"/>
              <a:pathLst>
                <a:path w="1192" h="1191" extrusionOk="0">
                  <a:moveTo>
                    <a:pt x="596" y="0"/>
                  </a:moveTo>
                  <a:cubicBezTo>
                    <a:pt x="263" y="0"/>
                    <a:pt x="1" y="262"/>
                    <a:pt x="1" y="595"/>
                  </a:cubicBezTo>
                  <a:cubicBezTo>
                    <a:pt x="1" y="917"/>
                    <a:pt x="263" y="1191"/>
                    <a:pt x="596" y="1191"/>
                  </a:cubicBezTo>
                  <a:cubicBezTo>
                    <a:pt x="917" y="1191"/>
                    <a:pt x="1191" y="917"/>
                    <a:pt x="1191" y="595"/>
                  </a:cubicBezTo>
                  <a:cubicBezTo>
                    <a:pt x="1191" y="262"/>
                    <a:pt x="917"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30"/>
            <p:cNvSpPr/>
            <p:nvPr/>
          </p:nvSpPr>
          <p:spPr>
            <a:xfrm>
              <a:off x="12813197" y="1350345"/>
              <a:ext cx="71723" cy="71662"/>
            </a:xfrm>
            <a:custGeom>
              <a:avLst/>
              <a:gdLst/>
              <a:ahLst/>
              <a:cxnLst/>
              <a:rect l="l" t="t" r="r" b="b"/>
              <a:pathLst>
                <a:path w="1192" h="1191" extrusionOk="0">
                  <a:moveTo>
                    <a:pt x="596" y="0"/>
                  </a:moveTo>
                  <a:cubicBezTo>
                    <a:pt x="263" y="0"/>
                    <a:pt x="1" y="262"/>
                    <a:pt x="1" y="595"/>
                  </a:cubicBezTo>
                  <a:cubicBezTo>
                    <a:pt x="1" y="917"/>
                    <a:pt x="263" y="1191"/>
                    <a:pt x="596" y="1191"/>
                  </a:cubicBezTo>
                  <a:cubicBezTo>
                    <a:pt x="918" y="1191"/>
                    <a:pt x="1191" y="917"/>
                    <a:pt x="1191" y="595"/>
                  </a:cubicBezTo>
                  <a:cubicBezTo>
                    <a:pt x="1191" y="262"/>
                    <a:pt x="918"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30"/>
            <p:cNvSpPr/>
            <p:nvPr/>
          </p:nvSpPr>
          <p:spPr>
            <a:xfrm>
              <a:off x="13047500" y="1350345"/>
              <a:ext cx="71662" cy="71662"/>
            </a:xfrm>
            <a:custGeom>
              <a:avLst/>
              <a:gdLst/>
              <a:ahLst/>
              <a:cxnLst/>
              <a:rect l="l" t="t" r="r" b="b"/>
              <a:pathLst>
                <a:path w="1191" h="1191" extrusionOk="0">
                  <a:moveTo>
                    <a:pt x="595" y="0"/>
                  </a:moveTo>
                  <a:cubicBezTo>
                    <a:pt x="274" y="0"/>
                    <a:pt x="0" y="262"/>
                    <a:pt x="0" y="595"/>
                  </a:cubicBezTo>
                  <a:cubicBezTo>
                    <a:pt x="0" y="917"/>
                    <a:pt x="274" y="1191"/>
                    <a:pt x="595" y="1191"/>
                  </a:cubicBezTo>
                  <a:cubicBezTo>
                    <a:pt x="929" y="1191"/>
                    <a:pt x="1191" y="917"/>
                    <a:pt x="1191" y="595"/>
                  </a:cubicBezTo>
                  <a:cubicBezTo>
                    <a:pt x="1191" y="262"/>
                    <a:pt x="929" y="0"/>
                    <a:pt x="5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30"/>
            <p:cNvSpPr/>
            <p:nvPr/>
          </p:nvSpPr>
          <p:spPr>
            <a:xfrm>
              <a:off x="13283187" y="1350345"/>
              <a:ext cx="71662" cy="71662"/>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17" y="0"/>
                    <a:pt x="5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30"/>
            <p:cNvSpPr/>
            <p:nvPr/>
          </p:nvSpPr>
          <p:spPr>
            <a:xfrm>
              <a:off x="10579499" y="1522253"/>
              <a:ext cx="71662" cy="71723"/>
            </a:xfrm>
            <a:custGeom>
              <a:avLst/>
              <a:gdLst/>
              <a:ahLst/>
              <a:cxnLst/>
              <a:rect l="l" t="t" r="r" b="b"/>
              <a:pathLst>
                <a:path w="1191" h="1192" extrusionOk="0">
                  <a:moveTo>
                    <a:pt x="595" y="1"/>
                  </a:moveTo>
                  <a:cubicBezTo>
                    <a:pt x="274" y="1"/>
                    <a:pt x="0" y="263"/>
                    <a:pt x="0" y="596"/>
                  </a:cubicBezTo>
                  <a:cubicBezTo>
                    <a:pt x="0" y="917"/>
                    <a:pt x="274" y="1191"/>
                    <a:pt x="595" y="1191"/>
                  </a:cubicBezTo>
                  <a:cubicBezTo>
                    <a:pt x="929" y="1191"/>
                    <a:pt x="1191" y="917"/>
                    <a:pt x="1191" y="596"/>
                  </a:cubicBezTo>
                  <a:cubicBezTo>
                    <a:pt x="1191" y="263"/>
                    <a:pt x="929" y="1"/>
                    <a:pt x="59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30"/>
            <p:cNvSpPr/>
            <p:nvPr/>
          </p:nvSpPr>
          <p:spPr>
            <a:xfrm>
              <a:off x="10814464" y="1522253"/>
              <a:ext cx="71662" cy="71723"/>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30"/>
            <p:cNvSpPr/>
            <p:nvPr/>
          </p:nvSpPr>
          <p:spPr>
            <a:xfrm>
              <a:off x="11049428" y="1522253"/>
              <a:ext cx="71723" cy="71723"/>
            </a:xfrm>
            <a:custGeom>
              <a:avLst/>
              <a:gdLst/>
              <a:ahLst/>
              <a:cxnLst/>
              <a:rect l="l" t="t" r="r" b="b"/>
              <a:pathLst>
                <a:path w="1192" h="1192" extrusionOk="0">
                  <a:moveTo>
                    <a:pt x="596" y="1"/>
                  </a:moveTo>
                  <a:cubicBezTo>
                    <a:pt x="274" y="1"/>
                    <a:pt x="1" y="263"/>
                    <a:pt x="1" y="596"/>
                  </a:cubicBezTo>
                  <a:cubicBezTo>
                    <a:pt x="1" y="917"/>
                    <a:pt x="274" y="1191"/>
                    <a:pt x="596" y="1191"/>
                  </a:cubicBezTo>
                  <a:cubicBezTo>
                    <a:pt x="929" y="1191"/>
                    <a:pt x="1191" y="917"/>
                    <a:pt x="1191" y="596"/>
                  </a:cubicBezTo>
                  <a:cubicBezTo>
                    <a:pt x="1191" y="263"/>
                    <a:pt x="929"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30"/>
            <p:cNvSpPr/>
            <p:nvPr/>
          </p:nvSpPr>
          <p:spPr>
            <a:xfrm>
              <a:off x="11285115" y="1522253"/>
              <a:ext cx="71723" cy="71723"/>
            </a:xfrm>
            <a:custGeom>
              <a:avLst/>
              <a:gdLst/>
              <a:ahLst/>
              <a:cxnLst/>
              <a:rect l="l" t="t" r="r" b="b"/>
              <a:pathLst>
                <a:path w="1192" h="1192" extrusionOk="0">
                  <a:moveTo>
                    <a:pt x="596" y="1"/>
                  </a:moveTo>
                  <a:cubicBezTo>
                    <a:pt x="275" y="1"/>
                    <a:pt x="1" y="263"/>
                    <a:pt x="1" y="596"/>
                  </a:cubicBezTo>
                  <a:cubicBezTo>
                    <a:pt x="1" y="917"/>
                    <a:pt x="275" y="1191"/>
                    <a:pt x="596" y="1191"/>
                  </a:cubicBezTo>
                  <a:cubicBezTo>
                    <a:pt x="929" y="1191"/>
                    <a:pt x="1191" y="917"/>
                    <a:pt x="1191" y="596"/>
                  </a:cubicBezTo>
                  <a:cubicBezTo>
                    <a:pt x="1191" y="263"/>
                    <a:pt x="929"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30"/>
            <p:cNvSpPr/>
            <p:nvPr/>
          </p:nvSpPr>
          <p:spPr>
            <a:xfrm>
              <a:off x="11520802" y="1522253"/>
              <a:ext cx="71723" cy="71723"/>
            </a:xfrm>
            <a:custGeom>
              <a:avLst/>
              <a:gdLst/>
              <a:ahLst/>
              <a:cxnLst/>
              <a:rect l="l" t="t" r="r" b="b"/>
              <a:pathLst>
                <a:path w="1192" h="1192" extrusionOk="0">
                  <a:moveTo>
                    <a:pt x="596" y="1"/>
                  </a:moveTo>
                  <a:cubicBezTo>
                    <a:pt x="263" y="1"/>
                    <a:pt x="1" y="263"/>
                    <a:pt x="1" y="596"/>
                  </a:cubicBezTo>
                  <a:cubicBezTo>
                    <a:pt x="1" y="917"/>
                    <a:pt x="263" y="1191"/>
                    <a:pt x="596" y="1191"/>
                  </a:cubicBezTo>
                  <a:cubicBezTo>
                    <a:pt x="918" y="1191"/>
                    <a:pt x="1192" y="917"/>
                    <a:pt x="1192" y="596"/>
                  </a:cubicBezTo>
                  <a:cubicBezTo>
                    <a:pt x="1192" y="263"/>
                    <a:pt x="918"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30"/>
            <p:cNvSpPr/>
            <p:nvPr/>
          </p:nvSpPr>
          <p:spPr>
            <a:xfrm>
              <a:off x="11755104" y="1522253"/>
              <a:ext cx="71662" cy="71723"/>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30"/>
            <p:cNvSpPr/>
            <p:nvPr/>
          </p:nvSpPr>
          <p:spPr>
            <a:xfrm>
              <a:off x="11990791" y="1522253"/>
              <a:ext cx="71662" cy="71723"/>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30"/>
            <p:cNvSpPr/>
            <p:nvPr/>
          </p:nvSpPr>
          <p:spPr>
            <a:xfrm>
              <a:off x="12226478" y="1522253"/>
              <a:ext cx="71723" cy="71723"/>
            </a:xfrm>
            <a:custGeom>
              <a:avLst/>
              <a:gdLst/>
              <a:ahLst/>
              <a:cxnLst/>
              <a:rect l="l" t="t" r="r" b="b"/>
              <a:pathLst>
                <a:path w="1192" h="1192" extrusionOk="0">
                  <a:moveTo>
                    <a:pt x="596" y="1"/>
                  </a:moveTo>
                  <a:cubicBezTo>
                    <a:pt x="262" y="1"/>
                    <a:pt x="1" y="263"/>
                    <a:pt x="1" y="596"/>
                  </a:cubicBezTo>
                  <a:cubicBezTo>
                    <a:pt x="1" y="917"/>
                    <a:pt x="262" y="1191"/>
                    <a:pt x="596" y="1191"/>
                  </a:cubicBezTo>
                  <a:cubicBezTo>
                    <a:pt x="917" y="1191"/>
                    <a:pt x="1191" y="917"/>
                    <a:pt x="1191" y="596"/>
                  </a:cubicBezTo>
                  <a:cubicBezTo>
                    <a:pt x="1191" y="263"/>
                    <a:pt x="917"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30"/>
            <p:cNvSpPr/>
            <p:nvPr/>
          </p:nvSpPr>
          <p:spPr>
            <a:xfrm>
              <a:off x="12460720" y="1522253"/>
              <a:ext cx="71723" cy="71723"/>
            </a:xfrm>
            <a:custGeom>
              <a:avLst/>
              <a:gdLst/>
              <a:ahLst/>
              <a:cxnLst/>
              <a:rect l="l" t="t" r="r" b="b"/>
              <a:pathLst>
                <a:path w="1192" h="1192" extrusionOk="0">
                  <a:moveTo>
                    <a:pt x="596" y="1"/>
                  </a:moveTo>
                  <a:cubicBezTo>
                    <a:pt x="275" y="1"/>
                    <a:pt x="1" y="263"/>
                    <a:pt x="1" y="596"/>
                  </a:cubicBezTo>
                  <a:cubicBezTo>
                    <a:pt x="1" y="917"/>
                    <a:pt x="275" y="1191"/>
                    <a:pt x="596" y="1191"/>
                  </a:cubicBezTo>
                  <a:cubicBezTo>
                    <a:pt x="930" y="1191"/>
                    <a:pt x="1192" y="917"/>
                    <a:pt x="1192" y="596"/>
                  </a:cubicBezTo>
                  <a:cubicBezTo>
                    <a:pt x="1192" y="263"/>
                    <a:pt x="930"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30"/>
            <p:cNvSpPr/>
            <p:nvPr/>
          </p:nvSpPr>
          <p:spPr>
            <a:xfrm>
              <a:off x="12696467" y="1521531"/>
              <a:ext cx="71662" cy="71723"/>
            </a:xfrm>
            <a:custGeom>
              <a:avLst/>
              <a:gdLst/>
              <a:ahLst/>
              <a:cxnLst/>
              <a:rect l="l" t="t" r="r" b="b"/>
              <a:pathLst>
                <a:path w="1191" h="1192" extrusionOk="0">
                  <a:moveTo>
                    <a:pt x="595" y="1"/>
                  </a:moveTo>
                  <a:cubicBezTo>
                    <a:pt x="262" y="1"/>
                    <a:pt x="0" y="275"/>
                    <a:pt x="0" y="596"/>
                  </a:cubicBezTo>
                  <a:cubicBezTo>
                    <a:pt x="0" y="929"/>
                    <a:pt x="262" y="1191"/>
                    <a:pt x="595" y="1191"/>
                  </a:cubicBezTo>
                  <a:cubicBezTo>
                    <a:pt x="929" y="1191"/>
                    <a:pt x="1191" y="929"/>
                    <a:pt x="1191" y="596"/>
                  </a:cubicBezTo>
                  <a:cubicBezTo>
                    <a:pt x="1191" y="275"/>
                    <a:pt x="929" y="1"/>
                    <a:pt x="59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30"/>
            <p:cNvSpPr/>
            <p:nvPr/>
          </p:nvSpPr>
          <p:spPr>
            <a:xfrm>
              <a:off x="12932154" y="1522253"/>
              <a:ext cx="71662" cy="71723"/>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0"/>
            <p:cNvSpPr/>
            <p:nvPr/>
          </p:nvSpPr>
          <p:spPr>
            <a:xfrm>
              <a:off x="13167841" y="1522253"/>
              <a:ext cx="71662" cy="71723"/>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30"/>
            <p:cNvSpPr/>
            <p:nvPr/>
          </p:nvSpPr>
          <p:spPr>
            <a:xfrm>
              <a:off x="10765380" y="919388"/>
              <a:ext cx="2383057" cy="606592"/>
            </a:xfrm>
            <a:custGeom>
              <a:avLst/>
              <a:gdLst/>
              <a:ahLst/>
              <a:cxnLst/>
              <a:rect l="l" t="t" r="r" b="b"/>
              <a:pathLst>
                <a:path w="27921" h="6383" extrusionOk="0">
                  <a:moveTo>
                    <a:pt x="1" y="1"/>
                  </a:moveTo>
                  <a:lnTo>
                    <a:pt x="2322" y="3191"/>
                  </a:lnTo>
                  <a:lnTo>
                    <a:pt x="1" y="6382"/>
                  </a:lnTo>
                  <a:lnTo>
                    <a:pt x="27921" y="6382"/>
                  </a:lnTo>
                  <a:lnTo>
                    <a:pt x="25611" y="3132"/>
                  </a:lnTo>
                  <a:lnTo>
                    <a:pt x="2792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21" name="Google Shape;821;p30"/>
          <p:cNvSpPr txBox="1">
            <a:spLocks noGrp="1"/>
          </p:cNvSpPr>
          <p:nvPr>
            <p:ph type="title"/>
          </p:nvPr>
        </p:nvSpPr>
        <p:spPr>
          <a:xfrm>
            <a:off x="2240641" y="548881"/>
            <a:ext cx="7569200" cy="989600"/>
          </a:xfrm>
          <a:prstGeom prst="rect">
            <a:avLst/>
          </a:prstGeom>
        </p:spPr>
        <p:txBody>
          <a:bodyPr spcFirstLastPara="1" wrap="square" lIns="121900" tIns="121900" rIns="121900" bIns="121900" anchor="ctr" anchorCtr="0">
            <a:noAutofit/>
          </a:bodyPr>
          <a:lstStyle/>
          <a:p>
            <a:r>
              <a:rPr lang="en-US" dirty="0">
                <a:solidFill>
                  <a:schemeClr val="lt2"/>
                </a:solidFill>
              </a:rPr>
              <a:t>NỘI DUNG</a:t>
            </a:r>
            <a:endParaRPr lang="en-US" dirty="0">
              <a:solidFill>
                <a:schemeClr val="dk2"/>
              </a:solidFill>
            </a:endParaRPr>
          </a:p>
        </p:txBody>
      </p:sp>
      <p:grpSp>
        <p:nvGrpSpPr>
          <p:cNvPr id="823" name="Google Shape;823;p30"/>
          <p:cNvGrpSpPr/>
          <p:nvPr/>
        </p:nvGrpSpPr>
        <p:grpSpPr>
          <a:xfrm>
            <a:off x="6360468" y="1792094"/>
            <a:ext cx="4931646" cy="4866348"/>
            <a:chOff x="4942608" y="1993184"/>
            <a:chExt cx="2506138" cy="2254917"/>
          </a:xfrm>
        </p:grpSpPr>
        <p:sp>
          <p:nvSpPr>
            <p:cNvPr id="824" name="Google Shape;824;p30"/>
            <p:cNvSpPr/>
            <p:nvPr/>
          </p:nvSpPr>
          <p:spPr>
            <a:xfrm>
              <a:off x="4944888" y="2038498"/>
              <a:ext cx="2503859" cy="2209603"/>
            </a:xfrm>
            <a:custGeom>
              <a:avLst/>
              <a:gdLst/>
              <a:ahLst/>
              <a:cxnLst/>
              <a:rect l="l" t="t" r="r" b="b"/>
              <a:pathLst>
                <a:path w="52674" h="73974" extrusionOk="0">
                  <a:moveTo>
                    <a:pt x="739" y="1"/>
                  </a:moveTo>
                  <a:cubicBezTo>
                    <a:pt x="334" y="1"/>
                    <a:pt x="1" y="322"/>
                    <a:pt x="1" y="727"/>
                  </a:cubicBezTo>
                  <a:lnTo>
                    <a:pt x="1" y="73248"/>
                  </a:lnTo>
                  <a:cubicBezTo>
                    <a:pt x="1" y="73653"/>
                    <a:pt x="334" y="73974"/>
                    <a:pt x="739" y="73974"/>
                  </a:cubicBezTo>
                  <a:lnTo>
                    <a:pt x="51948" y="73974"/>
                  </a:lnTo>
                  <a:cubicBezTo>
                    <a:pt x="52352" y="73974"/>
                    <a:pt x="52662" y="73653"/>
                    <a:pt x="52674" y="73260"/>
                  </a:cubicBezTo>
                  <a:lnTo>
                    <a:pt x="52674" y="727"/>
                  </a:lnTo>
                  <a:cubicBezTo>
                    <a:pt x="52674" y="322"/>
                    <a:pt x="52352" y="1"/>
                    <a:pt x="51948" y="1"/>
                  </a:cubicBezTo>
                  <a:close/>
                </a:path>
              </a:pathLst>
            </a:custGeom>
            <a:solidFill>
              <a:srgbClr val="FFFFFF"/>
            </a:solidFill>
            <a:ln w="28575" cap="flat" cmpd="sng">
              <a:solidFill>
                <a:srgbClr val="F3F3F3"/>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0"/>
            <p:cNvSpPr/>
            <p:nvPr/>
          </p:nvSpPr>
          <p:spPr>
            <a:xfrm>
              <a:off x="4942608" y="1993184"/>
              <a:ext cx="2504999" cy="855773"/>
            </a:xfrm>
            <a:custGeom>
              <a:avLst/>
              <a:gdLst/>
              <a:ahLst/>
              <a:cxnLst/>
              <a:rect l="l" t="t" r="r" b="b"/>
              <a:pathLst>
                <a:path w="52698" h="18003" extrusionOk="0">
                  <a:moveTo>
                    <a:pt x="1632" y="1"/>
                  </a:moveTo>
                  <a:cubicBezTo>
                    <a:pt x="727" y="1"/>
                    <a:pt x="1" y="727"/>
                    <a:pt x="1" y="1632"/>
                  </a:cubicBezTo>
                  <a:lnTo>
                    <a:pt x="1" y="1763"/>
                  </a:lnTo>
                  <a:lnTo>
                    <a:pt x="1" y="15038"/>
                  </a:lnTo>
                  <a:lnTo>
                    <a:pt x="1" y="17765"/>
                  </a:lnTo>
                  <a:cubicBezTo>
                    <a:pt x="370" y="17515"/>
                    <a:pt x="727" y="17205"/>
                    <a:pt x="1382" y="17205"/>
                  </a:cubicBezTo>
                  <a:cubicBezTo>
                    <a:pt x="2632" y="17205"/>
                    <a:pt x="2632" y="18003"/>
                    <a:pt x="3870" y="18003"/>
                  </a:cubicBezTo>
                  <a:cubicBezTo>
                    <a:pt x="5096" y="18003"/>
                    <a:pt x="5096" y="17205"/>
                    <a:pt x="6347" y="17205"/>
                  </a:cubicBezTo>
                  <a:cubicBezTo>
                    <a:pt x="7585" y="17205"/>
                    <a:pt x="7585" y="18003"/>
                    <a:pt x="8835" y="18003"/>
                  </a:cubicBezTo>
                  <a:cubicBezTo>
                    <a:pt x="10073" y="18003"/>
                    <a:pt x="10073" y="17205"/>
                    <a:pt x="11323" y="17205"/>
                  </a:cubicBezTo>
                  <a:cubicBezTo>
                    <a:pt x="12562" y="17205"/>
                    <a:pt x="12562" y="18003"/>
                    <a:pt x="13812" y="18003"/>
                  </a:cubicBezTo>
                  <a:cubicBezTo>
                    <a:pt x="15038" y="18003"/>
                    <a:pt x="15038" y="17205"/>
                    <a:pt x="16288" y="17205"/>
                  </a:cubicBezTo>
                  <a:cubicBezTo>
                    <a:pt x="17527" y="17205"/>
                    <a:pt x="17527" y="18003"/>
                    <a:pt x="18777" y="18003"/>
                  </a:cubicBezTo>
                  <a:cubicBezTo>
                    <a:pt x="20015" y="18003"/>
                    <a:pt x="20015" y="17205"/>
                    <a:pt x="21265" y="17205"/>
                  </a:cubicBezTo>
                  <a:cubicBezTo>
                    <a:pt x="22503" y="17205"/>
                    <a:pt x="22503" y="18003"/>
                    <a:pt x="23754" y="18003"/>
                  </a:cubicBezTo>
                  <a:cubicBezTo>
                    <a:pt x="24980" y="18003"/>
                    <a:pt x="24980" y="17205"/>
                    <a:pt x="26230" y="17205"/>
                  </a:cubicBezTo>
                  <a:cubicBezTo>
                    <a:pt x="27468" y="17205"/>
                    <a:pt x="27468" y="18003"/>
                    <a:pt x="28718" y="18003"/>
                  </a:cubicBezTo>
                  <a:cubicBezTo>
                    <a:pt x="29969" y="18003"/>
                    <a:pt x="29957" y="17205"/>
                    <a:pt x="31207" y="17205"/>
                  </a:cubicBezTo>
                  <a:cubicBezTo>
                    <a:pt x="32445" y="17205"/>
                    <a:pt x="32445" y="18003"/>
                    <a:pt x="33695" y="18003"/>
                  </a:cubicBezTo>
                  <a:cubicBezTo>
                    <a:pt x="34922" y="18003"/>
                    <a:pt x="34922" y="17205"/>
                    <a:pt x="36172" y="17205"/>
                  </a:cubicBezTo>
                  <a:cubicBezTo>
                    <a:pt x="37410" y="17205"/>
                    <a:pt x="37410" y="18003"/>
                    <a:pt x="38660" y="18003"/>
                  </a:cubicBezTo>
                  <a:cubicBezTo>
                    <a:pt x="39898" y="18003"/>
                    <a:pt x="39898" y="17205"/>
                    <a:pt x="41149" y="17205"/>
                  </a:cubicBezTo>
                  <a:cubicBezTo>
                    <a:pt x="42387" y="17205"/>
                    <a:pt x="42387" y="18003"/>
                    <a:pt x="43637" y="18003"/>
                  </a:cubicBezTo>
                  <a:cubicBezTo>
                    <a:pt x="44863" y="18003"/>
                    <a:pt x="44863" y="17205"/>
                    <a:pt x="46113" y="17205"/>
                  </a:cubicBezTo>
                  <a:cubicBezTo>
                    <a:pt x="47352" y="17205"/>
                    <a:pt x="47352" y="18003"/>
                    <a:pt x="48602" y="18003"/>
                  </a:cubicBezTo>
                  <a:cubicBezTo>
                    <a:pt x="49840" y="18003"/>
                    <a:pt x="49840" y="17205"/>
                    <a:pt x="51090" y="17205"/>
                  </a:cubicBezTo>
                  <a:cubicBezTo>
                    <a:pt x="51876" y="17205"/>
                    <a:pt x="52233" y="17658"/>
                    <a:pt x="52698" y="17919"/>
                  </a:cubicBezTo>
                  <a:lnTo>
                    <a:pt x="52698" y="15062"/>
                  </a:lnTo>
                  <a:lnTo>
                    <a:pt x="52698" y="1632"/>
                  </a:lnTo>
                  <a:cubicBezTo>
                    <a:pt x="52698" y="727"/>
                    <a:pt x="51971" y="1"/>
                    <a:pt x="5105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0"/>
            <p:cNvSpPr/>
            <p:nvPr/>
          </p:nvSpPr>
          <p:spPr>
            <a:xfrm>
              <a:off x="5008354" y="2085506"/>
              <a:ext cx="61831" cy="61883"/>
            </a:xfrm>
            <a:custGeom>
              <a:avLst/>
              <a:gdLst/>
              <a:ahLst/>
              <a:cxnLst/>
              <a:rect l="l" t="t" r="r" b="b"/>
              <a:pathLst>
                <a:path w="1191" h="1192" extrusionOk="0">
                  <a:moveTo>
                    <a:pt x="595" y="1"/>
                  </a:moveTo>
                  <a:cubicBezTo>
                    <a:pt x="274" y="1"/>
                    <a:pt x="0" y="275"/>
                    <a:pt x="0" y="596"/>
                  </a:cubicBezTo>
                  <a:cubicBezTo>
                    <a:pt x="0" y="929"/>
                    <a:pt x="274" y="1191"/>
                    <a:pt x="595" y="1191"/>
                  </a:cubicBezTo>
                  <a:cubicBezTo>
                    <a:pt x="929" y="1191"/>
                    <a:pt x="1191" y="929"/>
                    <a:pt x="1191" y="608"/>
                  </a:cubicBezTo>
                  <a:cubicBezTo>
                    <a:pt x="1191" y="275"/>
                    <a:pt x="929" y="13"/>
                    <a:pt x="59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0"/>
            <p:cNvSpPr/>
            <p:nvPr/>
          </p:nvSpPr>
          <p:spPr>
            <a:xfrm>
              <a:off x="5211081" y="2085506"/>
              <a:ext cx="61831" cy="61883"/>
            </a:xfrm>
            <a:custGeom>
              <a:avLst/>
              <a:gdLst/>
              <a:ahLst/>
              <a:cxnLst/>
              <a:rect l="l" t="t" r="r" b="b"/>
              <a:pathLst>
                <a:path w="1191" h="1192" extrusionOk="0">
                  <a:moveTo>
                    <a:pt x="596" y="1"/>
                  </a:moveTo>
                  <a:cubicBezTo>
                    <a:pt x="262" y="1"/>
                    <a:pt x="0" y="275"/>
                    <a:pt x="0" y="596"/>
                  </a:cubicBezTo>
                  <a:cubicBezTo>
                    <a:pt x="0" y="929"/>
                    <a:pt x="262" y="1191"/>
                    <a:pt x="596" y="1191"/>
                  </a:cubicBezTo>
                  <a:cubicBezTo>
                    <a:pt x="917" y="1191"/>
                    <a:pt x="1191" y="929"/>
                    <a:pt x="1191" y="608"/>
                  </a:cubicBezTo>
                  <a:cubicBezTo>
                    <a:pt x="1191" y="275"/>
                    <a:pt x="917" y="13"/>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0"/>
            <p:cNvSpPr/>
            <p:nvPr/>
          </p:nvSpPr>
          <p:spPr>
            <a:xfrm>
              <a:off x="5413809" y="2085506"/>
              <a:ext cx="61883" cy="61883"/>
            </a:xfrm>
            <a:custGeom>
              <a:avLst/>
              <a:gdLst/>
              <a:ahLst/>
              <a:cxnLst/>
              <a:rect l="l" t="t" r="r" b="b"/>
              <a:pathLst>
                <a:path w="1192" h="1192" extrusionOk="0">
                  <a:moveTo>
                    <a:pt x="596" y="1"/>
                  </a:moveTo>
                  <a:cubicBezTo>
                    <a:pt x="274" y="1"/>
                    <a:pt x="1" y="275"/>
                    <a:pt x="1" y="596"/>
                  </a:cubicBezTo>
                  <a:cubicBezTo>
                    <a:pt x="1" y="929"/>
                    <a:pt x="274" y="1191"/>
                    <a:pt x="596" y="1191"/>
                  </a:cubicBezTo>
                  <a:cubicBezTo>
                    <a:pt x="929" y="1191"/>
                    <a:pt x="1191" y="929"/>
                    <a:pt x="1191" y="608"/>
                  </a:cubicBezTo>
                  <a:cubicBezTo>
                    <a:pt x="1191" y="275"/>
                    <a:pt x="929" y="13"/>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0"/>
            <p:cNvSpPr/>
            <p:nvPr/>
          </p:nvSpPr>
          <p:spPr>
            <a:xfrm>
              <a:off x="5617159" y="2085506"/>
              <a:ext cx="61883" cy="61883"/>
            </a:xfrm>
            <a:custGeom>
              <a:avLst/>
              <a:gdLst/>
              <a:ahLst/>
              <a:cxnLst/>
              <a:rect l="l" t="t" r="r" b="b"/>
              <a:pathLst>
                <a:path w="1192" h="1192" extrusionOk="0">
                  <a:moveTo>
                    <a:pt x="596" y="1"/>
                  </a:moveTo>
                  <a:cubicBezTo>
                    <a:pt x="275" y="1"/>
                    <a:pt x="1" y="275"/>
                    <a:pt x="1" y="596"/>
                  </a:cubicBezTo>
                  <a:cubicBezTo>
                    <a:pt x="1" y="929"/>
                    <a:pt x="275" y="1191"/>
                    <a:pt x="596" y="1191"/>
                  </a:cubicBezTo>
                  <a:cubicBezTo>
                    <a:pt x="929" y="1191"/>
                    <a:pt x="1191" y="929"/>
                    <a:pt x="1191" y="608"/>
                  </a:cubicBezTo>
                  <a:cubicBezTo>
                    <a:pt x="1191" y="275"/>
                    <a:pt x="929" y="13"/>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0"/>
            <p:cNvSpPr/>
            <p:nvPr/>
          </p:nvSpPr>
          <p:spPr>
            <a:xfrm>
              <a:off x="5820510" y="2085506"/>
              <a:ext cx="61883" cy="61883"/>
            </a:xfrm>
            <a:custGeom>
              <a:avLst/>
              <a:gdLst/>
              <a:ahLst/>
              <a:cxnLst/>
              <a:rect l="l" t="t" r="r" b="b"/>
              <a:pathLst>
                <a:path w="1192" h="1192" extrusionOk="0">
                  <a:moveTo>
                    <a:pt x="596" y="1"/>
                  </a:moveTo>
                  <a:cubicBezTo>
                    <a:pt x="263" y="1"/>
                    <a:pt x="1" y="275"/>
                    <a:pt x="1" y="596"/>
                  </a:cubicBezTo>
                  <a:cubicBezTo>
                    <a:pt x="1" y="929"/>
                    <a:pt x="263" y="1191"/>
                    <a:pt x="596" y="1191"/>
                  </a:cubicBezTo>
                  <a:cubicBezTo>
                    <a:pt x="918" y="1191"/>
                    <a:pt x="1192" y="929"/>
                    <a:pt x="1192" y="608"/>
                  </a:cubicBezTo>
                  <a:cubicBezTo>
                    <a:pt x="1192" y="275"/>
                    <a:pt x="918" y="13"/>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0"/>
            <p:cNvSpPr/>
            <p:nvPr/>
          </p:nvSpPr>
          <p:spPr>
            <a:xfrm>
              <a:off x="6022666" y="2085506"/>
              <a:ext cx="61831" cy="61883"/>
            </a:xfrm>
            <a:custGeom>
              <a:avLst/>
              <a:gdLst/>
              <a:ahLst/>
              <a:cxnLst/>
              <a:rect l="l" t="t" r="r" b="b"/>
              <a:pathLst>
                <a:path w="1191" h="1192" extrusionOk="0">
                  <a:moveTo>
                    <a:pt x="596" y="1"/>
                  </a:moveTo>
                  <a:cubicBezTo>
                    <a:pt x="274" y="1"/>
                    <a:pt x="0" y="275"/>
                    <a:pt x="0" y="596"/>
                  </a:cubicBezTo>
                  <a:cubicBezTo>
                    <a:pt x="0" y="929"/>
                    <a:pt x="274" y="1191"/>
                    <a:pt x="596" y="1191"/>
                  </a:cubicBezTo>
                  <a:cubicBezTo>
                    <a:pt x="929" y="1191"/>
                    <a:pt x="1191" y="929"/>
                    <a:pt x="1191" y="608"/>
                  </a:cubicBezTo>
                  <a:cubicBezTo>
                    <a:pt x="1191" y="275"/>
                    <a:pt x="929" y="13"/>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0"/>
            <p:cNvSpPr/>
            <p:nvPr/>
          </p:nvSpPr>
          <p:spPr>
            <a:xfrm>
              <a:off x="6226017" y="2085506"/>
              <a:ext cx="61831" cy="61883"/>
            </a:xfrm>
            <a:custGeom>
              <a:avLst/>
              <a:gdLst/>
              <a:ahLst/>
              <a:cxnLst/>
              <a:rect l="l" t="t" r="r" b="b"/>
              <a:pathLst>
                <a:path w="1191" h="1192" extrusionOk="0">
                  <a:moveTo>
                    <a:pt x="596" y="1"/>
                  </a:moveTo>
                  <a:cubicBezTo>
                    <a:pt x="274" y="1"/>
                    <a:pt x="0" y="275"/>
                    <a:pt x="0" y="596"/>
                  </a:cubicBezTo>
                  <a:cubicBezTo>
                    <a:pt x="0" y="929"/>
                    <a:pt x="274" y="1191"/>
                    <a:pt x="596" y="1191"/>
                  </a:cubicBezTo>
                  <a:cubicBezTo>
                    <a:pt x="929" y="1191"/>
                    <a:pt x="1191" y="929"/>
                    <a:pt x="1191" y="608"/>
                  </a:cubicBezTo>
                  <a:cubicBezTo>
                    <a:pt x="1191" y="275"/>
                    <a:pt x="929" y="13"/>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0"/>
            <p:cNvSpPr/>
            <p:nvPr/>
          </p:nvSpPr>
          <p:spPr>
            <a:xfrm>
              <a:off x="6429367" y="2085506"/>
              <a:ext cx="61883" cy="61883"/>
            </a:xfrm>
            <a:custGeom>
              <a:avLst/>
              <a:gdLst/>
              <a:ahLst/>
              <a:cxnLst/>
              <a:rect l="l" t="t" r="r" b="b"/>
              <a:pathLst>
                <a:path w="1192" h="1192" extrusionOk="0">
                  <a:moveTo>
                    <a:pt x="596" y="1"/>
                  </a:moveTo>
                  <a:cubicBezTo>
                    <a:pt x="262" y="1"/>
                    <a:pt x="1" y="275"/>
                    <a:pt x="1" y="596"/>
                  </a:cubicBezTo>
                  <a:cubicBezTo>
                    <a:pt x="1" y="929"/>
                    <a:pt x="262" y="1191"/>
                    <a:pt x="596" y="1191"/>
                  </a:cubicBezTo>
                  <a:cubicBezTo>
                    <a:pt x="917" y="1191"/>
                    <a:pt x="1191" y="929"/>
                    <a:pt x="1191" y="608"/>
                  </a:cubicBezTo>
                  <a:cubicBezTo>
                    <a:pt x="1191" y="275"/>
                    <a:pt x="917" y="13"/>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0"/>
            <p:cNvSpPr/>
            <p:nvPr/>
          </p:nvSpPr>
          <p:spPr>
            <a:xfrm>
              <a:off x="6631472" y="2085506"/>
              <a:ext cx="61883" cy="61883"/>
            </a:xfrm>
            <a:custGeom>
              <a:avLst/>
              <a:gdLst/>
              <a:ahLst/>
              <a:cxnLst/>
              <a:rect l="l" t="t" r="r" b="b"/>
              <a:pathLst>
                <a:path w="1192" h="1192" extrusionOk="0">
                  <a:moveTo>
                    <a:pt x="596" y="1"/>
                  </a:moveTo>
                  <a:cubicBezTo>
                    <a:pt x="275" y="1"/>
                    <a:pt x="1" y="275"/>
                    <a:pt x="1" y="596"/>
                  </a:cubicBezTo>
                  <a:cubicBezTo>
                    <a:pt x="1" y="929"/>
                    <a:pt x="275" y="1191"/>
                    <a:pt x="596" y="1191"/>
                  </a:cubicBezTo>
                  <a:cubicBezTo>
                    <a:pt x="930" y="1191"/>
                    <a:pt x="1192" y="929"/>
                    <a:pt x="1192" y="608"/>
                  </a:cubicBezTo>
                  <a:cubicBezTo>
                    <a:pt x="1192" y="275"/>
                    <a:pt x="930" y="13"/>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0"/>
            <p:cNvSpPr/>
            <p:nvPr/>
          </p:nvSpPr>
          <p:spPr>
            <a:xfrm>
              <a:off x="6834874" y="2085506"/>
              <a:ext cx="61831" cy="61883"/>
            </a:xfrm>
            <a:custGeom>
              <a:avLst/>
              <a:gdLst/>
              <a:ahLst/>
              <a:cxnLst/>
              <a:rect l="l" t="t" r="r" b="b"/>
              <a:pathLst>
                <a:path w="1191" h="1192" extrusionOk="0">
                  <a:moveTo>
                    <a:pt x="595" y="1"/>
                  </a:moveTo>
                  <a:cubicBezTo>
                    <a:pt x="274" y="1"/>
                    <a:pt x="0" y="275"/>
                    <a:pt x="0" y="596"/>
                  </a:cubicBezTo>
                  <a:cubicBezTo>
                    <a:pt x="0" y="929"/>
                    <a:pt x="274" y="1191"/>
                    <a:pt x="595" y="1191"/>
                  </a:cubicBezTo>
                  <a:cubicBezTo>
                    <a:pt x="929" y="1191"/>
                    <a:pt x="1191" y="929"/>
                    <a:pt x="1191" y="608"/>
                  </a:cubicBezTo>
                  <a:cubicBezTo>
                    <a:pt x="1191" y="275"/>
                    <a:pt x="929" y="13"/>
                    <a:pt x="59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0"/>
            <p:cNvSpPr/>
            <p:nvPr/>
          </p:nvSpPr>
          <p:spPr>
            <a:xfrm>
              <a:off x="7038224" y="2085506"/>
              <a:ext cx="61831" cy="61883"/>
            </a:xfrm>
            <a:custGeom>
              <a:avLst/>
              <a:gdLst/>
              <a:ahLst/>
              <a:cxnLst/>
              <a:rect l="l" t="t" r="r" b="b"/>
              <a:pathLst>
                <a:path w="1191" h="1192" extrusionOk="0">
                  <a:moveTo>
                    <a:pt x="596" y="1"/>
                  </a:moveTo>
                  <a:cubicBezTo>
                    <a:pt x="262" y="1"/>
                    <a:pt x="0" y="275"/>
                    <a:pt x="0" y="596"/>
                  </a:cubicBezTo>
                  <a:cubicBezTo>
                    <a:pt x="0" y="929"/>
                    <a:pt x="262" y="1191"/>
                    <a:pt x="596" y="1191"/>
                  </a:cubicBezTo>
                  <a:cubicBezTo>
                    <a:pt x="917" y="1191"/>
                    <a:pt x="1191" y="929"/>
                    <a:pt x="1191" y="608"/>
                  </a:cubicBezTo>
                  <a:cubicBezTo>
                    <a:pt x="1191" y="275"/>
                    <a:pt x="917" y="13"/>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0"/>
            <p:cNvSpPr/>
            <p:nvPr/>
          </p:nvSpPr>
          <p:spPr>
            <a:xfrm>
              <a:off x="7241575" y="2085506"/>
              <a:ext cx="61831" cy="61883"/>
            </a:xfrm>
            <a:custGeom>
              <a:avLst/>
              <a:gdLst/>
              <a:ahLst/>
              <a:cxnLst/>
              <a:rect l="l" t="t" r="r" b="b"/>
              <a:pathLst>
                <a:path w="1191" h="1192" extrusionOk="0">
                  <a:moveTo>
                    <a:pt x="596" y="1"/>
                  </a:moveTo>
                  <a:cubicBezTo>
                    <a:pt x="262" y="1"/>
                    <a:pt x="0" y="275"/>
                    <a:pt x="0" y="596"/>
                  </a:cubicBezTo>
                  <a:cubicBezTo>
                    <a:pt x="0" y="929"/>
                    <a:pt x="262" y="1191"/>
                    <a:pt x="596" y="1191"/>
                  </a:cubicBezTo>
                  <a:cubicBezTo>
                    <a:pt x="917" y="1191"/>
                    <a:pt x="1191" y="929"/>
                    <a:pt x="1191" y="608"/>
                  </a:cubicBezTo>
                  <a:cubicBezTo>
                    <a:pt x="1191" y="275"/>
                    <a:pt x="917" y="13"/>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0"/>
            <p:cNvSpPr/>
            <p:nvPr/>
          </p:nvSpPr>
          <p:spPr>
            <a:xfrm>
              <a:off x="5107823" y="2234503"/>
              <a:ext cx="61883" cy="61831"/>
            </a:xfrm>
            <a:custGeom>
              <a:avLst/>
              <a:gdLst/>
              <a:ahLst/>
              <a:cxnLst/>
              <a:rect l="l" t="t" r="r" b="b"/>
              <a:pathLst>
                <a:path w="1192" h="1191" extrusionOk="0">
                  <a:moveTo>
                    <a:pt x="596" y="0"/>
                  </a:moveTo>
                  <a:cubicBezTo>
                    <a:pt x="275" y="0"/>
                    <a:pt x="1" y="262"/>
                    <a:pt x="1" y="595"/>
                  </a:cubicBezTo>
                  <a:cubicBezTo>
                    <a:pt x="1" y="917"/>
                    <a:pt x="275" y="1191"/>
                    <a:pt x="596" y="1191"/>
                  </a:cubicBezTo>
                  <a:cubicBezTo>
                    <a:pt x="930" y="1191"/>
                    <a:pt x="1192" y="917"/>
                    <a:pt x="1192" y="595"/>
                  </a:cubicBezTo>
                  <a:cubicBezTo>
                    <a:pt x="1192" y="262"/>
                    <a:pt x="930"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0"/>
            <p:cNvSpPr/>
            <p:nvPr/>
          </p:nvSpPr>
          <p:spPr>
            <a:xfrm>
              <a:off x="5311225" y="2234503"/>
              <a:ext cx="61831" cy="61831"/>
            </a:xfrm>
            <a:custGeom>
              <a:avLst/>
              <a:gdLst/>
              <a:ahLst/>
              <a:cxnLst/>
              <a:rect l="l" t="t" r="r" b="b"/>
              <a:pathLst>
                <a:path w="1191" h="1191" extrusionOk="0">
                  <a:moveTo>
                    <a:pt x="595" y="0"/>
                  </a:moveTo>
                  <a:cubicBezTo>
                    <a:pt x="274" y="0"/>
                    <a:pt x="0" y="262"/>
                    <a:pt x="0" y="595"/>
                  </a:cubicBezTo>
                  <a:cubicBezTo>
                    <a:pt x="0" y="917"/>
                    <a:pt x="274" y="1191"/>
                    <a:pt x="595" y="1191"/>
                  </a:cubicBezTo>
                  <a:cubicBezTo>
                    <a:pt x="929" y="1191"/>
                    <a:pt x="1191" y="917"/>
                    <a:pt x="1191" y="595"/>
                  </a:cubicBezTo>
                  <a:cubicBezTo>
                    <a:pt x="1191" y="262"/>
                    <a:pt x="929" y="0"/>
                    <a:pt x="5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0"/>
            <p:cNvSpPr/>
            <p:nvPr/>
          </p:nvSpPr>
          <p:spPr>
            <a:xfrm>
              <a:off x="5514575" y="2234503"/>
              <a:ext cx="61831" cy="61831"/>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05"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0"/>
            <p:cNvSpPr/>
            <p:nvPr/>
          </p:nvSpPr>
          <p:spPr>
            <a:xfrm>
              <a:off x="5716680" y="2234503"/>
              <a:ext cx="61883" cy="61831"/>
            </a:xfrm>
            <a:custGeom>
              <a:avLst/>
              <a:gdLst/>
              <a:ahLst/>
              <a:cxnLst/>
              <a:rect l="l" t="t" r="r" b="b"/>
              <a:pathLst>
                <a:path w="1192" h="1191" extrusionOk="0">
                  <a:moveTo>
                    <a:pt x="596" y="0"/>
                  </a:moveTo>
                  <a:cubicBezTo>
                    <a:pt x="274" y="0"/>
                    <a:pt x="1" y="262"/>
                    <a:pt x="1" y="595"/>
                  </a:cubicBezTo>
                  <a:cubicBezTo>
                    <a:pt x="1" y="917"/>
                    <a:pt x="274" y="1191"/>
                    <a:pt x="596" y="1191"/>
                  </a:cubicBezTo>
                  <a:cubicBezTo>
                    <a:pt x="929" y="1191"/>
                    <a:pt x="1191" y="917"/>
                    <a:pt x="1191" y="595"/>
                  </a:cubicBezTo>
                  <a:cubicBezTo>
                    <a:pt x="1191" y="262"/>
                    <a:pt x="929"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0"/>
            <p:cNvSpPr/>
            <p:nvPr/>
          </p:nvSpPr>
          <p:spPr>
            <a:xfrm>
              <a:off x="5920030" y="2234503"/>
              <a:ext cx="61883" cy="61831"/>
            </a:xfrm>
            <a:custGeom>
              <a:avLst/>
              <a:gdLst/>
              <a:ahLst/>
              <a:cxnLst/>
              <a:rect l="l" t="t" r="r" b="b"/>
              <a:pathLst>
                <a:path w="1192" h="1191" extrusionOk="0">
                  <a:moveTo>
                    <a:pt x="596" y="0"/>
                  </a:moveTo>
                  <a:cubicBezTo>
                    <a:pt x="275" y="0"/>
                    <a:pt x="1" y="262"/>
                    <a:pt x="1" y="595"/>
                  </a:cubicBezTo>
                  <a:cubicBezTo>
                    <a:pt x="1" y="917"/>
                    <a:pt x="275" y="1191"/>
                    <a:pt x="596" y="1191"/>
                  </a:cubicBezTo>
                  <a:cubicBezTo>
                    <a:pt x="929" y="1191"/>
                    <a:pt x="1191" y="917"/>
                    <a:pt x="1191" y="595"/>
                  </a:cubicBezTo>
                  <a:cubicBezTo>
                    <a:pt x="1191" y="262"/>
                    <a:pt x="929"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0"/>
            <p:cNvSpPr/>
            <p:nvPr/>
          </p:nvSpPr>
          <p:spPr>
            <a:xfrm>
              <a:off x="6123381" y="2234503"/>
              <a:ext cx="61883" cy="61831"/>
            </a:xfrm>
            <a:custGeom>
              <a:avLst/>
              <a:gdLst/>
              <a:ahLst/>
              <a:cxnLst/>
              <a:rect l="l" t="t" r="r" b="b"/>
              <a:pathLst>
                <a:path w="1192" h="1191" extrusionOk="0">
                  <a:moveTo>
                    <a:pt x="596" y="0"/>
                  </a:moveTo>
                  <a:cubicBezTo>
                    <a:pt x="263" y="0"/>
                    <a:pt x="1" y="262"/>
                    <a:pt x="1" y="595"/>
                  </a:cubicBezTo>
                  <a:cubicBezTo>
                    <a:pt x="1" y="917"/>
                    <a:pt x="263" y="1191"/>
                    <a:pt x="596" y="1191"/>
                  </a:cubicBezTo>
                  <a:cubicBezTo>
                    <a:pt x="918" y="1191"/>
                    <a:pt x="1192" y="917"/>
                    <a:pt x="1192" y="595"/>
                  </a:cubicBezTo>
                  <a:cubicBezTo>
                    <a:pt x="1192" y="262"/>
                    <a:pt x="918"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0"/>
            <p:cNvSpPr/>
            <p:nvPr/>
          </p:nvSpPr>
          <p:spPr>
            <a:xfrm>
              <a:off x="6325537" y="2234503"/>
              <a:ext cx="61831" cy="61831"/>
            </a:xfrm>
            <a:custGeom>
              <a:avLst/>
              <a:gdLst/>
              <a:ahLst/>
              <a:cxnLst/>
              <a:rect l="l" t="t" r="r" b="b"/>
              <a:pathLst>
                <a:path w="1191" h="1191" extrusionOk="0">
                  <a:moveTo>
                    <a:pt x="596" y="0"/>
                  </a:moveTo>
                  <a:cubicBezTo>
                    <a:pt x="274" y="0"/>
                    <a:pt x="0" y="262"/>
                    <a:pt x="0" y="595"/>
                  </a:cubicBezTo>
                  <a:cubicBezTo>
                    <a:pt x="0" y="917"/>
                    <a:pt x="274" y="1191"/>
                    <a:pt x="596" y="1191"/>
                  </a:cubicBezTo>
                  <a:cubicBezTo>
                    <a:pt x="929" y="1191"/>
                    <a:pt x="1191" y="917"/>
                    <a:pt x="1191" y="595"/>
                  </a:cubicBezTo>
                  <a:cubicBezTo>
                    <a:pt x="1191" y="262"/>
                    <a:pt x="929"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0"/>
            <p:cNvSpPr/>
            <p:nvPr/>
          </p:nvSpPr>
          <p:spPr>
            <a:xfrm>
              <a:off x="6528888" y="2234503"/>
              <a:ext cx="61883" cy="61831"/>
            </a:xfrm>
            <a:custGeom>
              <a:avLst/>
              <a:gdLst/>
              <a:ahLst/>
              <a:cxnLst/>
              <a:rect l="l" t="t" r="r" b="b"/>
              <a:pathLst>
                <a:path w="1192" h="1191" extrusionOk="0">
                  <a:moveTo>
                    <a:pt x="596" y="0"/>
                  </a:moveTo>
                  <a:cubicBezTo>
                    <a:pt x="274" y="0"/>
                    <a:pt x="0" y="262"/>
                    <a:pt x="0" y="595"/>
                  </a:cubicBezTo>
                  <a:cubicBezTo>
                    <a:pt x="0" y="917"/>
                    <a:pt x="274" y="1191"/>
                    <a:pt x="596" y="1191"/>
                  </a:cubicBezTo>
                  <a:cubicBezTo>
                    <a:pt x="929" y="1191"/>
                    <a:pt x="1191" y="917"/>
                    <a:pt x="1191" y="595"/>
                  </a:cubicBezTo>
                  <a:cubicBezTo>
                    <a:pt x="1191" y="262"/>
                    <a:pt x="929"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0"/>
            <p:cNvSpPr/>
            <p:nvPr/>
          </p:nvSpPr>
          <p:spPr>
            <a:xfrm>
              <a:off x="6732238" y="2234503"/>
              <a:ext cx="61883" cy="61831"/>
            </a:xfrm>
            <a:custGeom>
              <a:avLst/>
              <a:gdLst/>
              <a:ahLst/>
              <a:cxnLst/>
              <a:rect l="l" t="t" r="r" b="b"/>
              <a:pathLst>
                <a:path w="1192" h="1191" extrusionOk="0">
                  <a:moveTo>
                    <a:pt x="596" y="0"/>
                  </a:moveTo>
                  <a:cubicBezTo>
                    <a:pt x="263" y="0"/>
                    <a:pt x="1" y="262"/>
                    <a:pt x="1" y="595"/>
                  </a:cubicBezTo>
                  <a:cubicBezTo>
                    <a:pt x="1" y="917"/>
                    <a:pt x="263" y="1191"/>
                    <a:pt x="596" y="1191"/>
                  </a:cubicBezTo>
                  <a:cubicBezTo>
                    <a:pt x="917" y="1191"/>
                    <a:pt x="1191" y="917"/>
                    <a:pt x="1191" y="595"/>
                  </a:cubicBezTo>
                  <a:cubicBezTo>
                    <a:pt x="1191" y="262"/>
                    <a:pt x="917"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0"/>
            <p:cNvSpPr/>
            <p:nvPr/>
          </p:nvSpPr>
          <p:spPr>
            <a:xfrm>
              <a:off x="6935589" y="2234503"/>
              <a:ext cx="61883" cy="61831"/>
            </a:xfrm>
            <a:custGeom>
              <a:avLst/>
              <a:gdLst/>
              <a:ahLst/>
              <a:cxnLst/>
              <a:rect l="l" t="t" r="r" b="b"/>
              <a:pathLst>
                <a:path w="1192" h="1191" extrusionOk="0">
                  <a:moveTo>
                    <a:pt x="596" y="0"/>
                  </a:moveTo>
                  <a:cubicBezTo>
                    <a:pt x="263" y="0"/>
                    <a:pt x="1" y="262"/>
                    <a:pt x="1" y="595"/>
                  </a:cubicBezTo>
                  <a:cubicBezTo>
                    <a:pt x="1" y="917"/>
                    <a:pt x="263" y="1191"/>
                    <a:pt x="596" y="1191"/>
                  </a:cubicBezTo>
                  <a:cubicBezTo>
                    <a:pt x="918" y="1191"/>
                    <a:pt x="1191" y="917"/>
                    <a:pt x="1191" y="595"/>
                  </a:cubicBezTo>
                  <a:cubicBezTo>
                    <a:pt x="1191" y="262"/>
                    <a:pt x="918"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0"/>
            <p:cNvSpPr/>
            <p:nvPr/>
          </p:nvSpPr>
          <p:spPr>
            <a:xfrm>
              <a:off x="7137745" y="2234503"/>
              <a:ext cx="61831" cy="61831"/>
            </a:xfrm>
            <a:custGeom>
              <a:avLst/>
              <a:gdLst/>
              <a:ahLst/>
              <a:cxnLst/>
              <a:rect l="l" t="t" r="r" b="b"/>
              <a:pathLst>
                <a:path w="1191" h="1191" extrusionOk="0">
                  <a:moveTo>
                    <a:pt x="595" y="0"/>
                  </a:moveTo>
                  <a:cubicBezTo>
                    <a:pt x="274" y="0"/>
                    <a:pt x="0" y="262"/>
                    <a:pt x="0" y="595"/>
                  </a:cubicBezTo>
                  <a:cubicBezTo>
                    <a:pt x="0" y="917"/>
                    <a:pt x="274" y="1191"/>
                    <a:pt x="595" y="1191"/>
                  </a:cubicBezTo>
                  <a:cubicBezTo>
                    <a:pt x="929" y="1191"/>
                    <a:pt x="1191" y="917"/>
                    <a:pt x="1191" y="595"/>
                  </a:cubicBezTo>
                  <a:cubicBezTo>
                    <a:pt x="1191" y="262"/>
                    <a:pt x="929" y="0"/>
                    <a:pt x="5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0"/>
            <p:cNvSpPr/>
            <p:nvPr/>
          </p:nvSpPr>
          <p:spPr>
            <a:xfrm>
              <a:off x="7341096" y="2234503"/>
              <a:ext cx="61830" cy="61830"/>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17"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0"/>
            <p:cNvSpPr/>
            <p:nvPr/>
          </p:nvSpPr>
          <p:spPr>
            <a:xfrm>
              <a:off x="5008354" y="2382826"/>
              <a:ext cx="61831" cy="61883"/>
            </a:xfrm>
            <a:custGeom>
              <a:avLst/>
              <a:gdLst/>
              <a:ahLst/>
              <a:cxnLst/>
              <a:rect l="l" t="t" r="r" b="b"/>
              <a:pathLst>
                <a:path w="1191" h="1192" extrusionOk="0">
                  <a:moveTo>
                    <a:pt x="595" y="1"/>
                  </a:moveTo>
                  <a:cubicBezTo>
                    <a:pt x="274" y="1"/>
                    <a:pt x="0" y="263"/>
                    <a:pt x="0" y="596"/>
                  </a:cubicBezTo>
                  <a:cubicBezTo>
                    <a:pt x="0" y="917"/>
                    <a:pt x="274" y="1191"/>
                    <a:pt x="595" y="1191"/>
                  </a:cubicBezTo>
                  <a:cubicBezTo>
                    <a:pt x="929" y="1191"/>
                    <a:pt x="1191" y="917"/>
                    <a:pt x="1191" y="596"/>
                  </a:cubicBezTo>
                  <a:cubicBezTo>
                    <a:pt x="1191" y="263"/>
                    <a:pt x="929" y="1"/>
                    <a:pt x="59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0"/>
            <p:cNvSpPr/>
            <p:nvPr/>
          </p:nvSpPr>
          <p:spPr>
            <a:xfrm>
              <a:off x="5211081" y="2382826"/>
              <a:ext cx="61831" cy="61883"/>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0"/>
            <p:cNvSpPr/>
            <p:nvPr/>
          </p:nvSpPr>
          <p:spPr>
            <a:xfrm>
              <a:off x="5413809" y="2382826"/>
              <a:ext cx="61883" cy="61883"/>
            </a:xfrm>
            <a:custGeom>
              <a:avLst/>
              <a:gdLst/>
              <a:ahLst/>
              <a:cxnLst/>
              <a:rect l="l" t="t" r="r" b="b"/>
              <a:pathLst>
                <a:path w="1192" h="1192" extrusionOk="0">
                  <a:moveTo>
                    <a:pt x="596" y="1"/>
                  </a:moveTo>
                  <a:cubicBezTo>
                    <a:pt x="274" y="1"/>
                    <a:pt x="1" y="263"/>
                    <a:pt x="1" y="596"/>
                  </a:cubicBezTo>
                  <a:cubicBezTo>
                    <a:pt x="1" y="917"/>
                    <a:pt x="274" y="1191"/>
                    <a:pt x="596" y="1191"/>
                  </a:cubicBezTo>
                  <a:cubicBezTo>
                    <a:pt x="929" y="1191"/>
                    <a:pt x="1191" y="917"/>
                    <a:pt x="1191" y="596"/>
                  </a:cubicBezTo>
                  <a:cubicBezTo>
                    <a:pt x="1191" y="263"/>
                    <a:pt x="929"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0"/>
            <p:cNvSpPr/>
            <p:nvPr/>
          </p:nvSpPr>
          <p:spPr>
            <a:xfrm>
              <a:off x="5617159" y="2382826"/>
              <a:ext cx="61883" cy="61883"/>
            </a:xfrm>
            <a:custGeom>
              <a:avLst/>
              <a:gdLst/>
              <a:ahLst/>
              <a:cxnLst/>
              <a:rect l="l" t="t" r="r" b="b"/>
              <a:pathLst>
                <a:path w="1192" h="1192" extrusionOk="0">
                  <a:moveTo>
                    <a:pt x="596" y="1"/>
                  </a:moveTo>
                  <a:cubicBezTo>
                    <a:pt x="275" y="1"/>
                    <a:pt x="1" y="263"/>
                    <a:pt x="1" y="596"/>
                  </a:cubicBezTo>
                  <a:cubicBezTo>
                    <a:pt x="1" y="917"/>
                    <a:pt x="275" y="1191"/>
                    <a:pt x="596" y="1191"/>
                  </a:cubicBezTo>
                  <a:cubicBezTo>
                    <a:pt x="929" y="1191"/>
                    <a:pt x="1191" y="917"/>
                    <a:pt x="1191" y="596"/>
                  </a:cubicBezTo>
                  <a:cubicBezTo>
                    <a:pt x="1191" y="263"/>
                    <a:pt x="929"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0"/>
            <p:cNvSpPr/>
            <p:nvPr/>
          </p:nvSpPr>
          <p:spPr>
            <a:xfrm>
              <a:off x="5820510" y="2382826"/>
              <a:ext cx="61883" cy="61883"/>
            </a:xfrm>
            <a:custGeom>
              <a:avLst/>
              <a:gdLst/>
              <a:ahLst/>
              <a:cxnLst/>
              <a:rect l="l" t="t" r="r" b="b"/>
              <a:pathLst>
                <a:path w="1192" h="1192" extrusionOk="0">
                  <a:moveTo>
                    <a:pt x="596" y="1"/>
                  </a:moveTo>
                  <a:cubicBezTo>
                    <a:pt x="263" y="1"/>
                    <a:pt x="1" y="263"/>
                    <a:pt x="1" y="596"/>
                  </a:cubicBezTo>
                  <a:cubicBezTo>
                    <a:pt x="1" y="917"/>
                    <a:pt x="263" y="1191"/>
                    <a:pt x="596" y="1191"/>
                  </a:cubicBezTo>
                  <a:cubicBezTo>
                    <a:pt x="918" y="1191"/>
                    <a:pt x="1192" y="917"/>
                    <a:pt x="1192" y="596"/>
                  </a:cubicBezTo>
                  <a:cubicBezTo>
                    <a:pt x="1192" y="263"/>
                    <a:pt x="918"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0"/>
            <p:cNvSpPr/>
            <p:nvPr/>
          </p:nvSpPr>
          <p:spPr>
            <a:xfrm>
              <a:off x="6022666" y="2382826"/>
              <a:ext cx="61831" cy="61883"/>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0"/>
            <p:cNvSpPr/>
            <p:nvPr/>
          </p:nvSpPr>
          <p:spPr>
            <a:xfrm>
              <a:off x="6226017" y="2382826"/>
              <a:ext cx="61831" cy="61883"/>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0"/>
            <p:cNvSpPr/>
            <p:nvPr/>
          </p:nvSpPr>
          <p:spPr>
            <a:xfrm>
              <a:off x="6429367" y="2382826"/>
              <a:ext cx="61883" cy="61883"/>
            </a:xfrm>
            <a:custGeom>
              <a:avLst/>
              <a:gdLst/>
              <a:ahLst/>
              <a:cxnLst/>
              <a:rect l="l" t="t" r="r" b="b"/>
              <a:pathLst>
                <a:path w="1192" h="1192" extrusionOk="0">
                  <a:moveTo>
                    <a:pt x="596" y="1"/>
                  </a:moveTo>
                  <a:cubicBezTo>
                    <a:pt x="262" y="1"/>
                    <a:pt x="1" y="263"/>
                    <a:pt x="1" y="596"/>
                  </a:cubicBezTo>
                  <a:cubicBezTo>
                    <a:pt x="1" y="917"/>
                    <a:pt x="262" y="1191"/>
                    <a:pt x="596" y="1191"/>
                  </a:cubicBezTo>
                  <a:cubicBezTo>
                    <a:pt x="917" y="1191"/>
                    <a:pt x="1191" y="917"/>
                    <a:pt x="1191" y="596"/>
                  </a:cubicBezTo>
                  <a:cubicBezTo>
                    <a:pt x="1191" y="263"/>
                    <a:pt x="917"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0"/>
            <p:cNvSpPr/>
            <p:nvPr/>
          </p:nvSpPr>
          <p:spPr>
            <a:xfrm>
              <a:off x="6631472" y="2382826"/>
              <a:ext cx="61883" cy="61883"/>
            </a:xfrm>
            <a:custGeom>
              <a:avLst/>
              <a:gdLst/>
              <a:ahLst/>
              <a:cxnLst/>
              <a:rect l="l" t="t" r="r" b="b"/>
              <a:pathLst>
                <a:path w="1192" h="1192" extrusionOk="0">
                  <a:moveTo>
                    <a:pt x="596" y="1"/>
                  </a:moveTo>
                  <a:cubicBezTo>
                    <a:pt x="275" y="1"/>
                    <a:pt x="1" y="263"/>
                    <a:pt x="1" y="596"/>
                  </a:cubicBezTo>
                  <a:cubicBezTo>
                    <a:pt x="1" y="917"/>
                    <a:pt x="275" y="1191"/>
                    <a:pt x="596" y="1191"/>
                  </a:cubicBezTo>
                  <a:cubicBezTo>
                    <a:pt x="930" y="1191"/>
                    <a:pt x="1192" y="917"/>
                    <a:pt x="1192" y="596"/>
                  </a:cubicBezTo>
                  <a:cubicBezTo>
                    <a:pt x="1192" y="263"/>
                    <a:pt x="930"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0"/>
            <p:cNvSpPr/>
            <p:nvPr/>
          </p:nvSpPr>
          <p:spPr>
            <a:xfrm>
              <a:off x="6834874" y="2382826"/>
              <a:ext cx="61831" cy="61883"/>
            </a:xfrm>
            <a:custGeom>
              <a:avLst/>
              <a:gdLst/>
              <a:ahLst/>
              <a:cxnLst/>
              <a:rect l="l" t="t" r="r" b="b"/>
              <a:pathLst>
                <a:path w="1191" h="1192" extrusionOk="0">
                  <a:moveTo>
                    <a:pt x="595" y="1"/>
                  </a:moveTo>
                  <a:cubicBezTo>
                    <a:pt x="274" y="1"/>
                    <a:pt x="0" y="263"/>
                    <a:pt x="0" y="596"/>
                  </a:cubicBezTo>
                  <a:cubicBezTo>
                    <a:pt x="0" y="917"/>
                    <a:pt x="274" y="1191"/>
                    <a:pt x="595" y="1191"/>
                  </a:cubicBezTo>
                  <a:cubicBezTo>
                    <a:pt x="929" y="1191"/>
                    <a:pt x="1191" y="917"/>
                    <a:pt x="1191" y="596"/>
                  </a:cubicBezTo>
                  <a:cubicBezTo>
                    <a:pt x="1191" y="263"/>
                    <a:pt x="929" y="1"/>
                    <a:pt x="59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0"/>
            <p:cNvSpPr/>
            <p:nvPr/>
          </p:nvSpPr>
          <p:spPr>
            <a:xfrm>
              <a:off x="7038224" y="2382826"/>
              <a:ext cx="61831" cy="61883"/>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0"/>
            <p:cNvSpPr/>
            <p:nvPr/>
          </p:nvSpPr>
          <p:spPr>
            <a:xfrm>
              <a:off x="7241575" y="2382826"/>
              <a:ext cx="61831" cy="61883"/>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0"/>
            <p:cNvSpPr/>
            <p:nvPr/>
          </p:nvSpPr>
          <p:spPr>
            <a:xfrm>
              <a:off x="5107823" y="2530577"/>
              <a:ext cx="61883" cy="61831"/>
            </a:xfrm>
            <a:custGeom>
              <a:avLst/>
              <a:gdLst/>
              <a:ahLst/>
              <a:cxnLst/>
              <a:rect l="l" t="t" r="r" b="b"/>
              <a:pathLst>
                <a:path w="1192" h="1191" extrusionOk="0">
                  <a:moveTo>
                    <a:pt x="596" y="0"/>
                  </a:moveTo>
                  <a:cubicBezTo>
                    <a:pt x="275" y="0"/>
                    <a:pt x="1" y="274"/>
                    <a:pt x="1" y="595"/>
                  </a:cubicBezTo>
                  <a:cubicBezTo>
                    <a:pt x="1" y="929"/>
                    <a:pt x="275" y="1191"/>
                    <a:pt x="596" y="1191"/>
                  </a:cubicBezTo>
                  <a:cubicBezTo>
                    <a:pt x="930" y="1191"/>
                    <a:pt x="1192" y="929"/>
                    <a:pt x="1192" y="595"/>
                  </a:cubicBezTo>
                  <a:cubicBezTo>
                    <a:pt x="1192" y="274"/>
                    <a:pt x="930"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0"/>
            <p:cNvSpPr/>
            <p:nvPr/>
          </p:nvSpPr>
          <p:spPr>
            <a:xfrm>
              <a:off x="5310602" y="2530577"/>
              <a:ext cx="61831" cy="61831"/>
            </a:xfrm>
            <a:custGeom>
              <a:avLst/>
              <a:gdLst/>
              <a:ahLst/>
              <a:cxnLst/>
              <a:rect l="l" t="t" r="r" b="b"/>
              <a:pathLst>
                <a:path w="1191" h="1191" extrusionOk="0">
                  <a:moveTo>
                    <a:pt x="596" y="0"/>
                  </a:moveTo>
                  <a:cubicBezTo>
                    <a:pt x="262" y="0"/>
                    <a:pt x="0" y="274"/>
                    <a:pt x="0" y="595"/>
                  </a:cubicBezTo>
                  <a:cubicBezTo>
                    <a:pt x="0" y="929"/>
                    <a:pt x="262" y="1191"/>
                    <a:pt x="596" y="1191"/>
                  </a:cubicBezTo>
                  <a:cubicBezTo>
                    <a:pt x="917" y="1191"/>
                    <a:pt x="1191" y="929"/>
                    <a:pt x="1191" y="595"/>
                  </a:cubicBezTo>
                  <a:cubicBezTo>
                    <a:pt x="1191" y="274"/>
                    <a:pt x="917"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0"/>
            <p:cNvSpPr/>
            <p:nvPr/>
          </p:nvSpPr>
          <p:spPr>
            <a:xfrm>
              <a:off x="5514575" y="2531200"/>
              <a:ext cx="61831" cy="61831"/>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05"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0"/>
            <p:cNvSpPr/>
            <p:nvPr/>
          </p:nvSpPr>
          <p:spPr>
            <a:xfrm>
              <a:off x="5716680" y="2530577"/>
              <a:ext cx="61883" cy="61831"/>
            </a:xfrm>
            <a:custGeom>
              <a:avLst/>
              <a:gdLst/>
              <a:ahLst/>
              <a:cxnLst/>
              <a:rect l="l" t="t" r="r" b="b"/>
              <a:pathLst>
                <a:path w="1192" h="1191" extrusionOk="0">
                  <a:moveTo>
                    <a:pt x="596" y="0"/>
                  </a:moveTo>
                  <a:cubicBezTo>
                    <a:pt x="274" y="0"/>
                    <a:pt x="1" y="274"/>
                    <a:pt x="1" y="595"/>
                  </a:cubicBezTo>
                  <a:cubicBezTo>
                    <a:pt x="1" y="929"/>
                    <a:pt x="274" y="1191"/>
                    <a:pt x="596" y="1191"/>
                  </a:cubicBezTo>
                  <a:cubicBezTo>
                    <a:pt x="929" y="1191"/>
                    <a:pt x="1191" y="929"/>
                    <a:pt x="1191" y="595"/>
                  </a:cubicBezTo>
                  <a:cubicBezTo>
                    <a:pt x="1191" y="274"/>
                    <a:pt x="929"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0"/>
            <p:cNvSpPr/>
            <p:nvPr/>
          </p:nvSpPr>
          <p:spPr>
            <a:xfrm>
              <a:off x="5920030" y="2530577"/>
              <a:ext cx="61883" cy="61831"/>
            </a:xfrm>
            <a:custGeom>
              <a:avLst/>
              <a:gdLst/>
              <a:ahLst/>
              <a:cxnLst/>
              <a:rect l="l" t="t" r="r" b="b"/>
              <a:pathLst>
                <a:path w="1192" h="1191" extrusionOk="0">
                  <a:moveTo>
                    <a:pt x="596" y="0"/>
                  </a:moveTo>
                  <a:cubicBezTo>
                    <a:pt x="263" y="0"/>
                    <a:pt x="1" y="274"/>
                    <a:pt x="1" y="595"/>
                  </a:cubicBezTo>
                  <a:cubicBezTo>
                    <a:pt x="1" y="929"/>
                    <a:pt x="263" y="1191"/>
                    <a:pt x="596" y="1191"/>
                  </a:cubicBezTo>
                  <a:cubicBezTo>
                    <a:pt x="929" y="1191"/>
                    <a:pt x="1191" y="929"/>
                    <a:pt x="1191" y="595"/>
                  </a:cubicBezTo>
                  <a:cubicBezTo>
                    <a:pt x="1191" y="274"/>
                    <a:pt x="929"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0"/>
            <p:cNvSpPr/>
            <p:nvPr/>
          </p:nvSpPr>
          <p:spPr>
            <a:xfrm>
              <a:off x="6122187" y="2530577"/>
              <a:ext cx="61831" cy="61831"/>
            </a:xfrm>
            <a:custGeom>
              <a:avLst/>
              <a:gdLst/>
              <a:ahLst/>
              <a:cxnLst/>
              <a:rect l="l" t="t" r="r" b="b"/>
              <a:pathLst>
                <a:path w="1191" h="1191" extrusionOk="0">
                  <a:moveTo>
                    <a:pt x="595" y="0"/>
                  </a:moveTo>
                  <a:cubicBezTo>
                    <a:pt x="274" y="0"/>
                    <a:pt x="0" y="274"/>
                    <a:pt x="0" y="595"/>
                  </a:cubicBezTo>
                  <a:cubicBezTo>
                    <a:pt x="0" y="929"/>
                    <a:pt x="274" y="1191"/>
                    <a:pt x="595" y="1191"/>
                  </a:cubicBezTo>
                  <a:cubicBezTo>
                    <a:pt x="929" y="1191"/>
                    <a:pt x="1191" y="929"/>
                    <a:pt x="1191" y="595"/>
                  </a:cubicBezTo>
                  <a:cubicBezTo>
                    <a:pt x="1191" y="274"/>
                    <a:pt x="929" y="0"/>
                    <a:pt x="5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0"/>
            <p:cNvSpPr/>
            <p:nvPr/>
          </p:nvSpPr>
          <p:spPr>
            <a:xfrm>
              <a:off x="6325537" y="2530577"/>
              <a:ext cx="61831" cy="61831"/>
            </a:xfrm>
            <a:custGeom>
              <a:avLst/>
              <a:gdLst/>
              <a:ahLst/>
              <a:cxnLst/>
              <a:rect l="l" t="t" r="r" b="b"/>
              <a:pathLst>
                <a:path w="1191" h="1191" extrusionOk="0">
                  <a:moveTo>
                    <a:pt x="596" y="0"/>
                  </a:moveTo>
                  <a:cubicBezTo>
                    <a:pt x="274" y="0"/>
                    <a:pt x="0" y="274"/>
                    <a:pt x="0" y="595"/>
                  </a:cubicBezTo>
                  <a:cubicBezTo>
                    <a:pt x="0" y="929"/>
                    <a:pt x="274" y="1191"/>
                    <a:pt x="596" y="1191"/>
                  </a:cubicBezTo>
                  <a:cubicBezTo>
                    <a:pt x="929" y="1191"/>
                    <a:pt x="1191" y="929"/>
                    <a:pt x="1191" y="595"/>
                  </a:cubicBezTo>
                  <a:cubicBezTo>
                    <a:pt x="1191" y="274"/>
                    <a:pt x="929"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0"/>
            <p:cNvSpPr/>
            <p:nvPr/>
          </p:nvSpPr>
          <p:spPr>
            <a:xfrm>
              <a:off x="6528888" y="2531200"/>
              <a:ext cx="61883" cy="61831"/>
            </a:xfrm>
            <a:custGeom>
              <a:avLst/>
              <a:gdLst/>
              <a:ahLst/>
              <a:cxnLst/>
              <a:rect l="l" t="t" r="r" b="b"/>
              <a:pathLst>
                <a:path w="1192" h="1191" extrusionOk="0">
                  <a:moveTo>
                    <a:pt x="596" y="0"/>
                  </a:moveTo>
                  <a:cubicBezTo>
                    <a:pt x="274" y="0"/>
                    <a:pt x="0" y="262"/>
                    <a:pt x="0" y="595"/>
                  </a:cubicBezTo>
                  <a:cubicBezTo>
                    <a:pt x="0" y="917"/>
                    <a:pt x="274" y="1191"/>
                    <a:pt x="596" y="1191"/>
                  </a:cubicBezTo>
                  <a:cubicBezTo>
                    <a:pt x="929" y="1191"/>
                    <a:pt x="1191" y="917"/>
                    <a:pt x="1191" y="595"/>
                  </a:cubicBezTo>
                  <a:cubicBezTo>
                    <a:pt x="1191" y="262"/>
                    <a:pt x="929"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0"/>
            <p:cNvSpPr/>
            <p:nvPr/>
          </p:nvSpPr>
          <p:spPr>
            <a:xfrm>
              <a:off x="6732238" y="2531200"/>
              <a:ext cx="61883" cy="61831"/>
            </a:xfrm>
            <a:custGeom>
              <a:avLst/>
              <a:gdLst/>
              <a:ahLst/>
              <a:cxnLst/>
              <a:rect l="l" t="t" r="r" b="b"/>
              <a:pathLst>
                <a:path w="1192" h="1191" extrusionOk="0">
                  <a:moveTo>
                    <a:pt x="596" y="0"/>
                  </a:moveTo>
                  <a:cubicBezTo>
                    <a:pt x="263" y="0"/>
                    <a:pt x="1" y="262"/>
                    <a:pt x="1" y="595"/>
                  </a:cubicBezTo>
                  <a:cubicBezTo>
                    <a:pt x="1" y="917"/>
                    <a:pt x="263" y="1191"/>
                    <a:pt x="596" y="1191"/>
                  </a:cubicBezTo>
                  <a:cubicBezTo>
                    <a:pt x="917" y="1191"/>
                    <a:pt x="1191" y="917"/>
                    <a:pt x="1191" y="595"/>
                  </a:cubicBezTo>
                  <a:cubicBezTo>
                    <a:pt x="1191" y="262"/>
                    <a:pt x="917"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0"/>
            <p:cNvSpPr/>
            <p:nvPr/>
          </p:nvSpPr>
          <p:spPr>
            <a:xfrm>
              <a:off x="6935589" y="2531200"/>
              <a:ext cx="61883" cy="61831"/>
            </a:xfrm>
            <a:custGeom>
              <a:avLst/>
              <a:gdLst/>
              <a:ahLst/>
              <a:cxnLst/>
              <a:rect l="l" t="t" r="r" b="b"/>
              <a:pathLst>
                <a:path w="1192" h="1191" extrusionOk="0">
                  <a:moveTo>
                    <a:pt x="596" y="0"/>
                  </a:moveTo>
                  <a:cubicBezTo>
                    <a:pt x="263" y="0"/>
                    <a:pt x="1" y="262"/>
                    <a:pt x="1" y="595"/>
                  </a:cubicBezTo>
                  <a:cubicBezTo>
                    <a:pt x="1" y="917"/>
                    <a:pt x="263" y="1191"/>
                    <a:pt x="596" y="1191"/>
                  </a:cubicBezTo>
                  <a:cubicBezTo>
                    <a:pt x="918" y="1191"/>
                    <a:pt x="1191" y="917"/>
                    <a:pt x="1191" y="595"/>
                  </a:cubicBezTo>
                  <a:cubicBezTo>
                    <a:pt x="1191" y="262"/>
                    <a:pt x="918"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0"/>
            <p:cNvSpPr/>
            <p:nvPr/>
          </p:nvSpPr>
          <p:spPr>
            <a:xfrm>
              <a:off x="7137745" y="2531200"/>
              <a:ext cx="61831" cy="61831"/>
            </a:xfrm>
            <a:custGeom>
              <a:avLst/>
              <a:gdLst/>
              <a:ahLst/>
              <a:cxnLst/>
              <a:rect l="l" t="t" r="r" b="b"/>
              <a:pathLst>
                <a:path w="1191" h="1191" extrusionOk="0">
                  <a:moveTo>
                    <a:pt x="595" y="0"/>
                  </a:moveTo>
                  <a:cubicBezTo>
                    <a:pt x="274" y="0"/>
                    <a:pt x="0" y="262"/>
                    <a:pt x="0" y="595"/>
                  </a:cubicBezTo>
                  <a:cubicBezTo>
                    <a:pt x="0" y="917"/>
                    <a:pt x="274" y="1191"/>
                    <a:pt x="595" y="1191"/>
                  </a:cubicBezTo>
                  <a:cubicBezTo>
                    <a:pt x="929" y="1191"/>
                    <a:pt x="1191" y="917"/>
                    <a:pt x="1191" y="595"/>
                  </a:cubicBezTo>
                  <a:cubicBezTo>
                    <a:pt x="1191" y="262"/>
                    <a:pt x="929" y="0"/>
                    <a:pt x="5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0"/>
            <p:cNvSpPr/>
            <p:nvPr/>
          </p:nvSpPr>
          <p:spPr>
            <a:xfrm>
              <a:off x="7341096" y="2531200"/>
              <a:ext cx="61830" cy="61830"/>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17" y="0"/>
                    <a:pt x="5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0"/>
            <p:cNvSpPr/>
            <p:nvPr/>
          </p:nvSpPr>
          <p:spPr>
            <a:xfrm>
              <a:off x="5008354" y="2679523"/>
              <a:ext cx="61831" cy="61883"/>
            </a:xfrm>
            <a:custGeom>
              <a:avLst/>
              <a:gdLst/>
              <a:ahLst/>
              <a:cxnLst/>
              <a:rect l="l" t="t" r="r" b="b"/>
              <a:pathLst>
                <a:path w="1191" h="1192" extrusionOk="0">
                  <a:moveTo>
                    <a:pt x="595" y="1"/>
                  </a:moveTo>
                  <a:cubicBezTo>
                    <a:pt x="274" y="1"/>
                    <a:pt x="0" y="263"/>
                    <a:pt x="0" y="596"/>
                  </a:cubicBezTo>
                  <a:cubicBezTo>
                    <a:pt x="0" y="917"/>
                    <a:pt x="274" y="1191"/>
                    <a:pt x="595" y="1191"/>
                  </a:cubicBezTo>
                  <a:cubicBezTo>
                    <a:pt x="929" y="1191"/>
                    <a:pt x="1191" y="917"/>
                    <a:pt x="1191" y="596"/>
                  </a:cubicBezTo>
                  <a:cubicBezTo>
                    <a:pt x="1191" y="263"/>
                    <a:pt x="929" y="1"/>
                    <a:pt x="59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0"/>
            <p:cNvSpPr/>
            <p:nvPr/>
          </p:nvSpPr>
          <p:spPr>
            <a:xfrm>
              <a:off x="5211081" y="2679523"/>
              <a:ext cx="61831" cy="61883"/>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0"/>
            <p:cNvSpPr/>
            <p:nvPr/>
          </p:nvSpPr>
          <p:spPr>
            <a:xfrm>
              <a:off x="5413809" y="2679523"/>
              <a:ext cx="61883" cy="61883"/>
            </a:xfrm>
            <a:custGeom>
              <a:avLst/>
              <a:gdLst/>
              <a:ahLst/>
              <a:cxnLst/>
              <a:rect l="l" t="t" r="r" b="b"/>
              <a:pathLst>
                <a:path w="1192" h="1192" extrusionOk="0">
                  <a:moveTo>
                    <a:pt x="596" y="1"/>
                  </a:moveTo>
                  <a:cubicBezTo>
                    <a:pt x="274" y="1"/>
                    <a:pt x="1" y="263"/>
                    <a:pt x="1" y="596"/>
                  </a:cubicBezTo>
                  <a:cubicBezTo>
                    <a:pt x="1" y="917"/>
                    <a:pt x="274" y="1191"/>
                    <a:pt x="596" y="1191"/>
                  </a:cubicBezTo>
                  <a:cubicBezTo>
                    <a:pt x="929" y="1191"/>
                    <a:pt x="1191" y="917"/>
                    <a:pt x="1191" y="596"/>
                  </a:cubicBezTo>
                  <a:cubicBezTo>
                    <a:pt x="1191" y="263"/>
                    <a:pt x="929"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0"/>
            <p:cNvSpPr/>
            <p:nvPr/>
          </p:nvSpPr>
          <p:spPr>
            <a:xfrm>
              <a:off x="5617159" y="2679523"/>
              <a:ext cx="61883" cy="61883"/>
            </a:xfrm>
            <a:custGeom>
              <a:avLst/>
              <a:gdLst/>
              <a:ahLst/>
              <a:cxnLst/>
              <a:rect l="l" t="t" r="r" b="b"/>
              <a:pathLst>
                <a:path w="1192" h="1192" extrusionOk="0">
                  <a:moveTo>
                    <a:pt x="596" y="1"/>
                  </a:moveTo>
                  <a:cubicBezTo>
                    <a:pt x="275" y="1"/>
                    <a:pt x="1" y="263"/>
                    <a:pt x="1" y="596"/>
                  </a:cubicBezTo>
                  <a:cubicBezTo>
                    <a:pt x="1" y="917"/>
                    <a:pt x="275" y="1191"/>
                    <a:pt x="596" y="1191"/>
                  </a:cubicBezTo>
                  <a:cubicBezTo>
                    <a:pt x="929" y="1191"/>
                    <a:pt x="1191" y="917"/>
                    <a:pt x="1191" y="596"/>
                  </a:cubicBezTo>
                  <a:cubicBezTo>
                    <a:pt x="1191" y="263"/>
                    <a:pt x="929"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0"/>
            <p:cNvSpPr/>
            <p:nvPr/>
          </p:nvSpPr>
          <p:spPr>
            <a:xfrm>
              <a:off x="5820510" y="2679523"/>
              <a:ext cx="61883" cy="61883"/>
            </a:xfrm>
            <a:custGeom>
              <a:avLst/>
              <a:gdLst/>
              <a:ahLst/>
              <a:cxnLst/>
              <a:rect l="l" t="t" r="r" b="b"/>
              <a:pathLst>
                <a:path w="1192" h="1192" extrusionOk="0">
                  <a:moveTo>
                    <a:pt x="596" y="1"/>
                  </a:moveTo>
                  <a:cubicBezTo>
                    <a:pt x="263" y="1"/>
                    <a:pt x="1" y="263"/>
                    <a:pt x="1" y="596"/>
                  </a:cubicBezTo>
                  <a:cubicBezTo>
                    <a:pt x="1" y="917"/>
                    <a:pt x="263" y="1191"/>
                    <a:pt x="596" y="1191"/>
                  </a:cubicBezTo>
                  <a:cubicBezTo>
                    <a:pt x="918" y="1191"/>
                    <a:pt x="1192" y="917"/>
                    <a:pt x="1192" y="596"/>
                  </a:cubicBezTo>
                  <a:cubicBezTo>
                    <a:pt x="1192" y="263"/>
                    <a:pt x="918"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0"/>
            <p:cNvSpPr/>
            <p:nvPr/>
          </p:nvSpPr>
          <p:spPr>
            <a:xfrm>
              <a:off x="6022666" y="2679523"/>
              <a:ext cx="61831" cy="61883"/>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0"/>
            <p:cNvSpPr/>
            <p:nvPr/>
          </p:nvSpPr>
          <p:spPr>
            <a:xfrm>
              <a:off x="6226017" y="2679523"/>
              <a:ext cx="61831" cy="61883"/>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0"/>
            <p:cNvSpPr/>
            <p:nvPr/>
          </p:nvSpPr>
          <p:spPr>
            <a:xfrm>
              <a:off x="6429367" y="2679523"/>
              <a:ext cx="61883" cy="61883"/>
            </a:xfrm>
            <a:custGeom>
              <a:avLst/>
              <a:gdLst/>
              <a:ahLst/>
              <a:cxnLst/>
              <a:rect l="l" t="t" r="r" b="b"/>
              <a:pathLst>
                <a:path w="1192" h="1192" extrusionOk="0">
                  <a:moveTo>
                    <a:pt x="596" y="1"/>
                  </a:moveTo>
                  <a:cubicBezTo>
                    <a:pt x="262" y="1"/>
                    <a:pt x="1" y="263"/>
                    <a:pt x="1" y="596"/>
                  </a:cubicBezTo>
                  <a:cubicBezTo>
                    <a:pt x="1" y="917"/>
                    <a:pt x="262" y="1191"/>
                    <a:pt x="596" y="1191"/>
                  </a:cubicBezTo>
                  <a:cubicBezTo>
                    <a:pt x="917" y="1191"/>
                    <a:pt x="1191" y="917"/>
                    <a:pt x="1191" y="596"/>
                  </a:cubicBezTo>
                  <a:cubicBezTo>
                    <a:pt x="1191" y="263"/>
                    <a:pt x="917"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0"/>
            <p:cNvSpPr/>
            <p:nvPr/>
          </p:nvSpPr>
          <p:spPr>
            <a:xfrm>
              <a:off x="6631472" y="2679523"/>
              <a:ext cx="61883" cy="61883"/>
            </a:xfrm>
            <a:custGeom>
              <a:avLst/>
              <a:gdLst/>
              <a:ahLst/>
              <a:cxnLst/>
              <a:rect l="l" t="t" r="r" b="b"/>
              <a:pathLst>
                <a:path w="1192" h="1192" extrusionOk="0">
                  <a:moveTo>
                    <a:pt x="596" y="1"/>
                  </a:moveTo>
                  <a:cubicBezTo>
                    <a:pt x="275" y="1"/>
                    <a:pt x="1" y="263"/>
                    <a:pt x="1" y="596"/>
                  </a:cubicBezTo>
                  <a:cubicBezTo>
                    <a:pt x="1" y="917"/>
                    <a:pt x="275" y="1191"/>
                    <a:pt x="596" y="1191"/>
                  </a:cubicBezTo>
                  <a:cubicBezTo>
                    <a:pt x="930" y="1191"/>
                    <a:pt x="1192" y="917"/>
                    <a:pt x="1192" y="596"/>
                  </a:cubicBezTo>
                  <a:cubicBezTo>
                    <a:pt x="1192" y="263"/>
                    <a:pt x="930"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0"/>
            <p:cNvSpPr/>
            <p:nvPr/>
          </p:nvSpPr>
          <p:spPr>
            <a:xfrm>
              <a:off x="6834874" y="2678900"/>
              <a:ext cx="61831" cy="61883"/>
            </a:xfrm>
            <a:custGeom>
              <a:avLst/>
              <a:gdLst/>
              <a:ahLst/>
              <a:cxnLst/>
              <a:rect l="l" t="t" r="r" b="b"/>
              <a:pathLst>
                <a:path w="1191" h="1192" extrusionOk="0">
                  <a:moveTo>
                    <a:pt x="595" y="1"/>
                  </a:moveTo>
                  <a:cubicBezTo>
                    <a:pt x="262" y="1"/>
                    <a:pt x="0" y="275"/>
                    <a:pt x="0" y="596"/>
                  </a:cubicBezTo>
                  <a:cubicBezTo>
                    <a:pt x="0" y="929"/>
                    <a:pt x="262" y="1191"/>
                    <a:pt x="595" y="1191"/>
                  </a:cubicBezTo>
                  <a:cubicBezTo>
                    <a:pt x="929" y="1191"/>
                    <a:pt x="1191" y="929"/>
                    <a:pt x="1191" y="596"/>
                  </a:cubicBezTo>
                  <a:cubicBezTo>
                    <a:pt x="1191" y="275"/>
                    <a:pt x="929" y="1"/>
                    <a:pt x="59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0"/>
            <p:cNvSpPr/>
            <p:nvPr/>
          </p:nvSpPr>
          <p:spPr>
            <a:xfrm>
              <a:off x="7038224" y="2679523"/>
              <a:ext cx="61831" cy="61883"/>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0"/>
            <p:cNvSpPr/>
            <p:nvPr/>
          </p:nvSpPr>
          <p:spPr>
            <a:xfrm>
              <a:off x="7241575" y="2679523"/>
              <a:ext cx="61831" cy="61883"/>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0"/>
            <p:cNvSpPr/>
            <p:nvPr/>
          </p:nvSpPr>
          <p:spPr>
            <a:xfrm>
              <a:off x="5168732" y="2159370"/>
              <a:ext cx="2056102" cy="523374"/>
            </a:xfrm>
            <a:custGeom>
              <a:avLst/>
              <a:gdLst/>
              <a:ahLst/>
              <a:cxnLst/>
              <a:rect l="l" t="t" r="r" b="b"/>
              <a:pathLst>
                <a:path w="27921" h="6383" extrusionOk="0">
                  <a:moveTo>
                    <a:pt x="1" y="1"/>
                  </a:moveTo>
                  <a:lnTo>
                    <a:pt x="2322" y="3191"/>
                  </a:lnTo>
                  <a:lnTo>
                    <a:pt x="1" y="6382"/>
                  </a:lnTo>
                  <a:lnTo>
                    <a:pt x="27921" y="6382"/>
                  </a:lnTo>
                  <a:lnTo>
                    <a:pt x="25611" y="3132"/>
                  </a:lnTo>
                  <a:lnTo>
                    <a:pt x="2792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0" name="Google Shape;890;p30"/>
          <p:cNvSpPr/>
          <p:nvPr/>
        </p:nvSpPr>
        <p:spPr>
          <a:xfrm>
            <a:off x="1264558" y="6048842"/>
            <a:ext cx="647697" cy="489575"/>
          </a:xfrm>
          <a:custGeom>
            <a:avLst/>
            <a:gdLst/>
            <a:ahLst/>
            <a:cxnLst/>
            <a:rect l="l" t="t" r="r" b="b"/>
            <a:pathLst>
              <a:path w="10777" h="8146" extrusionOk="0">
                <a:moveTo>
                  <a:pt x="7735" y="946"/>
                </a:moveTo>
                <a:cubicBezTo>
                  <a:pt x="8221" y="946"/>
                  <a:pt x="8289" y="1698"/>
                  <a:pt x="8307" y="2071"/>
                </a:cubicBezTo>
                <a:cubicBezTo>
                  <a:pt x="8391" y="3096"/>
                  <a:pt x="7575" y="4268"/>
                  <a:pt x="7094" y="5105"/>
                </a:cubicBezTo>
                <a:cubicBezTo>
                  <a:pt x="6696" y="5816"/>
                  <a:pt x="6215" y="6506"/>
                  <a:pt x="5755" y="7197"/>
                </a:cubicBezTo>
                <a:cubicBezTo>
                  <a:pt x="5713" y="7260"/>
                  <a:pt x="5692" y="7364"/>
                  <a:pt x="5692" y="7448"/>
                </a:cubicBezTo>
                <a:cubicBezTo>
                  <a:pt x="4353" y="7113"/>
                  <a:pt x="3035" y="6778"/>
                  <a:pt x="1863" y="5983"/>
                </a:cubicBezTo>
                <a:cubicBezTo>
                  <a:pt x="1005" y="5397"/>
                  <a:pt x="670" y="3912"/>
                  <a:pt x="1926" y="3473"/>
                </a:cubicBezTo>
                <a:cubicBezTo>
                  <a:pt x="2049" y="3430"/>
                  <a:pt x="2177" y="3410"/>
                  <a:pt x="2308" y="3410"/>
                </a:cubicBezTo>
                <a:cubicBezTo>
                  <a:pt x="3194" y="3410"/>
                  <a:pt x="4193" y="4309"/>
                  <a:pt x="4667" y="4874"/>
                </a:cubicBezTo>
                <a:cubicBezTo>
                  <a:pt x="4762" y="4969"/>
                  <a:pt x="4877" y="5012"/>
                  <a:pt x="4989" y="5012"/>
                </a:cubicBezTo>
                <a:cubicBezTo>
                  <a:pt x="5221" y="5012"/>
                  <a:pt x="5441" y="4829"/>
                  <a:pt x="5441" y="4561"/>
                </a:cubicBezTo>
                <a:cubicBezTo>
                  <a:pt x="5357" y="3473"/>
                  <a:pt x="5776" y="2531"/>
                  <a:pt x="6487" y="1736"/>
                </a:cubicBezTo>
                <a:cubicBezTo>
                  <a:pt x="6759" y="1401"/>
                  <a:pt x="7136" y="1129"/>
                  <a:pt x="7533" y="983"/>
                </a:cubicBezTo>
                <a:cubicBezTo>
                  <a:pt x="7607" y="957"/>
                  <a:pt x="7674" y="946"/>
                  <a:pt x="7735" y="946"/>
                </a:cubicBezTo>
                <a:close/>
                <a:moveTo>
                  <a:pt x="7791" y="0"/>
                </a:moveTo>
                <a:cubicBezTo>
                  <a:pt x="7134" y="0"/>
                  <a:pt x="6453" y="481"/>
                  <a:pt x="6006" y="899"/>
                </a:cubicBezTo>
                <a:cubicBezTo>
                  <a:pt x="5253" y="1589"/>
                  <a:pt x="4771" y="2489"/>
                  <a:pt x="4583" y="3493"/>
                </a:cubicBezTo>
                <a:cubicBezTo>
                  <a:pt x="3872" y="2887"/>
                  <a:pt x="2972" y="2531"/>
                  <a:pt x="2051" y="2510"/>
                </a:cubicBezTo>
                <a:cubicBezTo>
                  <a:pt x="796" y="2510"/>
                  <a:pt x="1" y="3912"/>
                  <a:pt x="126" y="5021"/>
                </a:cubicBezTo>
                <a:cubicBezTo>
                  <a:pt x="326" y="7152"/>
                  <a:pt x="3749" y="8146"/>
                  <a:pt x="5630" y="8146"/>
                </a:cubicBezTo>
                <a:cubicBezTo>
                  <a:pt x="5724" y="8146"/>
                  <a:pt x="5815" y="8143"/>
                  <a:pt x="5901" y="8138"/>
                </a:cubicBezTo>
                <a:cubicBezTo>
                  <a:pt x="6048" y="8138"/>
                  <a:pt x="6173" y="8013"/>
                  <a:pt x="6194" y="7887"/>
                </a:cubicBezTo>
                <a:cubicBezTo>
                  <a:pt x="6362" y="7866"/>
                  <a:pt x="6487" y="7804"/>
                  <a:pt x="6571" y="7657"/>
                </a:cubicBezTo>
                <a:cubicBezTo>
                  <a:pt x="7617" y="6109"/>
                  <a:pt x="10776" y="2050"/>
                  <a:pt x="8559" y="271"/>
                </a:cubicBezTo>
                <a:cubicBezTo>
                  <a:pt x="8318" y="79"/>
                  <a:pt x="8057" y="0"/>
                  <a:pt x="77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0"/>
          <p:cNvSpPr/>
          <p:nvPr/>
        </p:nvSpPr>
        <p:spPr>
          <a:xfrm>
            <a:off x="5526559" y="3924422"/>
            <a:ext cx="743612" cy="540080"/>
          </a:xfrm>
          <a:custGeom>
            <a:avLst/>
            <a:gdLst/>
            <a:ahLst/>
            <a:cxnLst/>
            <a:rect l="l" t="t" r="r" b="b"/>
            <a:pathLst>
              <a:path w="11863" h="8616" extrusionOk="0">
                <a:moveTo>
                  <a:pt x="5797" y="3139"/>
                </a:moveTo>
                <a:cubicBezTo>
                  <a:pt x="6236" y="3976"/>
                  <a:pt x="6466" y="4917"/>
                  <a:pt x="6466" y="5859"/>
                </a:cubicBezTo>
                <a:cubicBezTo>
                  <a:pt x="6448" y="5972"/>
                  <a:pt x="6258" y="7723"/>
                  <a:pt x="5929" y="7723"/>
                </a:cubicBezTo>
                <a:cubicBezTo>
                  <a:pt x="5893" y="7723"/>
                  <a:pt x="5856" y="7703"/>
                  <a:pt x="5818" y="7658"/>
                </a:cubicBezTo>
                <a:cubicBezTo>
                  <a:pt x="5274" y="7030"/>
                  <a:pt x="5002" y="6235"/>
                  <a:pt x="5044" y="5419"/>
                </a:cubicBezTo>
                <a:cubicBezTo>
                  <a:pt x="5106" y="4603"/>
                  <a:pt x="5357" y="3829"/>
                  <a:pt x="5797" y="3139"/>
                </a:cubicBezTo>
                <a:close/>
                <a:moveTo>
                  <a:pt x="2491" y="0"/>
                </a:moveTo>
                <a:cubicBezTo>
                  <a:pt x="1982" y="0"/>
                  <a:pt x="1494" y="150"/>
                  <a:pt x="1089" y="523"/>
                </a:cubicBezTo>
                <a:cubicBezTo>
                  <a:pt x="189" y="1360"/>
                  <a:pt x="1" y="2783"/>
                  <a:pt x="461" y="3892"/>
                </a:cubicBezTo>
                <a:cubicBezTo>
                  <a:pt x="760" y="4639"/>
                  <a:pt x="1318" y="4986"/>
                  <a:pt x="1937" y="4986"/>
                </a:cubicBezTo>
                <a:cubicBezTo>
                  <a:pt x="2358" y="4986"/>
                  <a:pt x="2808" y="4825"/>
                  <a:pt x="3223" y="4520"/>
                </a:cubicBezTo>
                <a:cubicBezTo>
                  <a:pt x="4429" y="3637"/>
                  <a:pt x="3705" y="1982"/>
                  <a:pt x="2518" y="1982"/>
                </a:cubicBezTo>
                <a:cubicBezTo>
                  <a:pt x="2242" y="1982"/>
                  <a:pt x="1941" y="2072"/>
                  <a:pt x="1633" y="2281"/>
                </a:cubicBezTo>
                <a:cubicBezTo>
                  <a:pt x="1283" y="2526"/>
                  <a:pt x="1490" y="3035"/>
                  <a:pt x="1824" y="3035"/>
                </a:cubicBezTo>
                <a:cubicBezTo>
                  <a:pt x="1889" y="3035"/>
                  <a:pt x="1959" y="3016"/>
                  <a:pt x="2031" y="2971"/>
                </a:cubicBezTo>
                <a:cubicBezTo>
                  <a:pt x="2235" y="2841"/>
                  <a:pt x="2397" y="2787"/>
                  <a:pt x="2521" y="2787"/>
                </a:cubicBezTo>
                <a:cubicBezTo>
                  <a:pt x="3095" y="2787"/>
                  <a:pt x="2848" y="3950"/>
                  <a:pt x="2177" y="4122"/>
                </a:cubicBezTo>
                <a:cubicBezTo>
                  <a:pt x="2099" y="4148"/>
                  <a:pt x="2014" y="4166"/>
                  <a:pt x="1925" y="4166"/>
                </a:cubicBezTo>
                <a:cubicBezTo>
                  <a:pt x="1870" y="4166"/>
                  <a:pt x="1815" y="4159"/>
                  <a:pt x="1759" y="4143"/>
                </a:cubicBezTo>
                <a:cubicBezTo>
                  <a:pt x="1445" y="3996"/>
                  <a:pt x="1235" y="3724"/>
                  <a:pt x="1173" y="3411"/>
                </a:cubicBezTo>
                <a:cubicBezTo>
                  <a:pt x="984" y="2741"/>
                  <a:pt x="984" y="1925"/>
                  <a:pt x="1424" y="1360"/>
                </a:cubicBezTo>
                <a:cubicBezTo>
                  <a:pt x="1712" y="975"/>
                  <a:pt x="2111" y="832"/>
                  <a:pt x="2536" y="832"/>
                </a:cubicBezTo>
                <a:cubicBezTo>
                  <a:pt x="3129" y="832"/>
                  <a:pt x="3774" y="1110"/>
                  <a:pt x="4248" y="1402"/>
                </a:cubicBezTo>
                <a:cubicBezTo>
                  <a:pt x="4688" y="1674"/>
                  <a:pt x="5065" y="2030"/>
                  <a:pt x="5357" y="2448"/>
                </a:cubicBezTo>
                <a:cubicBezTo>
                  <a:pt x="4541" y="3683"/>
                  <a:pt x="4060" y="5168"/>
                  <a:pt x="4290" y="6256"/>
                </a:cubicBezTo>
                <a:cubicBezTo>
                  <a:pt x="4441" y="7040"/>
                  <a:pt x="5351" y="8615"/>
                  <a:pt x="6146" y="8615"/>
                </a:cubicBezTo>
                <a:cubicBezTo>
                  <a:pt x="6455" y="8615"/>
                  <a:pt x="6746" y="8378"/>
                  <a:pt x="6969" y="7763"/>
                </a:cubicBezTo>
                <a:cubicBezTo>
                  <a:pt x="7533" y="6172"/>
                  <a:pt x="7282" y="3996"/>
                  <a:pt x="6341" y="2427"/>
                </a:cubicBezTo>
                <a:cubicBezTo>
                  <a:pt x="6445" y="2302"/>
                  <a:pt x="6550" y="2197"/>
                  <a:pt x="6655" y="2113"/>
                </a:cubicBezTo>
                <a:cubicBezTo>
                  <a:pt x="7178" y="1606"/>
                  <a:pt x="8050" y="942"/>
                  <a:pt x="8870" y="942"/>
                </a:cubicBezTo>
                <a:cubicBezTo>
                  <a:pt x="9131" y="942"/>
                  <a:pt x="9388" y="1010"/>
                  <a:pt x="9626" y="1172"/>
                </a:cubicBezTo>
                <a:cubicBezTo>
                  <a:pt x="10316" y="1632"/>
                  <a:pt x="10944" y="2762"/>
                  <a:pt x="10212" y="3473"/>
                </a:cubicBezTo>
                <a:cubicBezTo>
                  <a:pt x="9982" y="3704"/>
                  <a:pt x="9710" y="3892"/>
                  <a:pt x="9375" y="3955"/>
                </a:cubicBezTo>
                <a:cubicBezTo>
                  <a:pt x="9292" y="3967"/>
                  <a:pt x="9218" y="3973"/>
                  <a:pt x="9150" y="3973"/>
                </a:cubicBezTo>
                <a:cubicBezTo>
                  <a:pt x="8207" y="3973"/>
                  <a:pt x="8661" y="2821"/>
                  <a:pt x="9120" y="2821"/>
                </a:cubicBezTo>
                <a:cubicBezTo>
                  <a:pt x="9170" y="2821"/>
                  <a:pt x="9221" y="2835"/>
                  <a:pt x="9270" y="2867"/>
                </a:cubicBezTo>
                <a:cubicBezTo>
                  <a:pt x="9318" y="2900"/>
                  <a:pt x="9368" y="2914"/>
                  <a:pt x="9416" y="2914"/>
                </a:cubicBezTo>
                <a:cubicBezTo>
                  <a:pt x="9642" y="2914"/>
                  <a:pt x="9833" y="2600"/>
                  <a:pt x="9626" y="2427"/>
                </a:cubicBezTo>
                <a:cubicBezTo>
                  <a:pt x="9307" y="2167"/>
                  <a:pt x="9014" y="2058"/>
                  <a:pt x="8761" y="2058"/>
                </a:cubicBezTo>
                <a:cubicBezTo>
                  <a:pt x="7569" y="2058"/>
                  <a:pt x="7231" y="4460"/>
                  <a:pt x="8956" y="4771"/>
                </a:cubicBezTo>
                <a:cubicBezTo>
                  <a:pt x="9095" y="4796"/>
                  <a:pt x="9229" y="4808"/>
                  <a:pt x="9356" y="4808"/>
                </a:cubicBezTo>
                <a:cubicBezTo>
                  <a:pt x="11228" y="4808"/>
                  <a:pt x="11863" y="2215"/>
                  <a:pt x="10609" y="942"/>
                </a:cubicBezTo>
                <a:cubicBezTo>
                  <a:pt x="10035" y="352"/>
                  <a:pt x="9411" y="102"/>
                  <a:pt x="8785" y="102"/>
                </a:cubicBezTo>
                <a:cubicBezTo>
                  <a:pt x="7746" y="102"/>
                  <a:pt x="6703" y="791"/>
                  <a:pt x="5881" y="1758"/>
                </a:cubicBezTo>
                <a:cubicBezTo>
                  <a:pt x="5776" y="1632"/>
                  <a:pt x="5671" y="1507"/>
                  <a:pt x="5546" y="1402"/>
                </a:cubicBezTo>
                <a:cubicBezTo>
                  <a:pt x="4841" y="726"/>
                  <a:pt x="3612" y="0"/>
                  <a:pt x="24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30"/>
          <p:cNvSpPr/>
          <p:nvPr/>
        </p:nvSpPr>
        <p:spPr>
          <a:xfrm flipH="1">
            <a:off x="10899330" y="6244188"/>
            <a:ext cx="393684" cy="297573"/>
          </a:xfrm>
          <a:custGeom>
            <a:avLst/>
            <a:gdLst/>
            <a:ahLst/>
            <a:cxnLst/>
            <a:rect l="l" t="t" r="r" b="b"/>
            <a:pathLst>
              <a:path w="10777" h="8146" extrusionOk="0">
                <a:moveTo>
                  <a:pt x="7735" y="946"/>
                </a:moveTo>
                <a:cubicBezTo>
                  <a:pt x="8221" y="946"/>
                  <a:pt x="8289" y="1698"/>
                  <a:pt x="8307" y="2071"/>
                </a:cubicBezTo>
                <a:cubicBezTo>
                  <a:pt x="8391" y="3096"/>
                  <a:pt x="7575" y="4268"/>
                  <a:pt x="7094" y="5105"/>
                </a:cubicBezTo>
                <a:cubicBezTo>
                  <a:pt x="6696" y="5816"/>
                  <a:pt x="6215" y="6506"/>
                  <a:pt x="5755" y="7197"/>
                </a:cubicBezTo>
                <a:cubicBezTo>
                  <a:pt x="5713" y="7260"/>
                  <a:pt x="5692" y="7364"/>
                  <a:pt x="5692" y="7448"/>
                </a:cubicBezTo>
                <a:cubicBezTo>
                  <a:pt x="4353" y="7113"/>
                  <a:pt x="3035" y="6778"/>
                  <a:pt x="1863" y="5983"/>
                </a:cubicBezTo>
                <a:cubicBezTo>
                  <a:pt x="1005" y="5397"/>
                  <a:pt x="670" y="3912"/>
                  <a:pt x="1926" y="3473"/>
                </a:cubicBezTo>
                <a:cubicBezTo>
                  <a:pt x="2049" y="3430"/>
                  <a:pt x="2177" y="3410"/>
                  <a:pt x="2308" y="3410"/>
                </a:cubicBezTo>
                <a:cubicBezTo>
                  <a:pt x="3194" y="3410"/>
                  <a:pt x="4193" y="4309"/>
                  <a:pt x="4667" y="4874"/>
                </a:cubicBezTo>
                <a:cubicBezTo>
                  <a:pt x="4762" y="4969"/>
                  <a:pt x="4877" y="5012"/>
                  <a:pt x="4989" y="5012"/>
                </a:cubicBezTo>
                <a:cubicBezTo>
                  <a:pt x="5221" y="5012"/>
                  <a:pt x="5441" y="4829"/>
                  <a:pt x="5441" y="4561"/>
                </a:cubicBezTo>
                <a:cubicBezTo>
                  <a:pt x="5357" y="3473"/>
                  <a:pt x="5776" y="2531"/>
                  <a:pt x="6487" y="1736"/>
                </a:cubicBezTo>
                <a:cubicBezTo>
                  <a:pt x="6759" y="1401"/>
                  <a:pt x="7136" y="1129"/>
                  <a:pt x="7533" y="983"/>
                </a:cubicBezTo>
                <a:cubicBezTo>
                  <a:pt x="7607" y="957"/>
                  <a:pt x="7674" y="946"/>
                  <a:pt x="7735" y="946"/>
                </a:cubicBezTo>
                <a:close/>
                <a:moveTo>
                  <a:pt x="7791" y="0"/>
                </a:moveTo>
                <a:cubicBezTo>
                  <a:pt x="7134" y="0"/>
                  <a:pt x="6453" y="481"/>
                  <a:pt x="6006" y="899"/>
                </a:cubicBezTo>
                <a:cubicBezTo>
                  <a:pt x="5253" y="1589"/>
                  <a:pt x="4771" y="2489"/>
                  <a:pt x="4583" y="3493"/>
                </a:cubicBezTo>
                <a:cubicBezTo>
                  <a:pt x="3872" y="2887"/>
                  <a:pt x="2972" y="2531"/>
                  <a:pt x="2051" y="2510"/>
                </a:cubicBezTo>
                <a:cubicBezTo>
                  <a:pt x="796" y="2510"/>
                  <a:pt x="1" y="3912"/>
                  <a:pt x="126" y="5021"/>
                </a:cubicBezTo>
                <a:cubicBezTo>
                  <a:pt x="326" y="7152"/>
                  <a:pt x="3749" y="8146"/>
                  <a:pt x="5630" y="8146"/>
                </a:cubicBezTo>
                <a:cubicBezTo>
                  <a:pt x="5724" y="8146"/>
                  <a:pt x="5815" y="8143"/>
                  <a:pt x="5901" y="8138"/>
                </a:cubicBezTo>
                <a:cubicBezTo>
                  <a:pt x="6048" y="8138"/>
                  <a:pt x="6173" y="8013"/>
                  <a:pt x="6194" y="7887"/>
                </a:cubicBezTo>
                <a:cubicBezTo>
                  <a:pt x="6362" y="7866"/>
                  <a:pt x="6487" y="7804"/>
                  <a:pt x="6571" y="7657"/>
                </a:cubicBezTo>
                <a:cubicBezTo>
                  <a:pt x="7617" y="6109"/>
                  <a:pt x="10776" y="2050"/>
                  <a:pt x="8559" y="271"/>
                </a:cubicBezTo>
                <a:cubicBezTo>
                  <a:pt x="8318" y="79"/>
                  <a:pt x="8057" y="0"/>
                  <a:pt x="77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Rectangle 9">
            <a:extLst>
              <a:ext uri="{FF2B5EF4-FFF2-40B4-BE49-F238E27FC236}">
                <a16:creationId xmlns:a16="http://schemas.microsoft.com/office/drawing/2014/main" xmlns="" id="{97F2B3B8-9AED-D74C-8886-8E7C1DBB8D5D}"/>
              </a:ext>
            </a:extLst>
          </p:cNvPr>
          <p:cNvSpPr/>
          <p:nvPr/>
        </p:nvSpPr>
        <p:spPr>
          <a:xfrm>
            <a:off x="1405400" y="3924422"/>
            <a:ext cx="3626756"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I.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Thực</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dân</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Pháp</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đánh</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Bắc</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kì</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lần</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thứ</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nhất</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Cuộc</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kháng</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chiến</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ở</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Hà</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Nội</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và</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các</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tỉnh</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đồng</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bằng</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Bắc</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kì</a:t>
            </a:r>
            <a:r>
              <a:rPr kumimoji="0" lang="en-US" altLang="x-none"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p>
        </p:txBody>
      </p:sp>
      <p:sp>
        <p:nvSpPr>
          <p:cNvPr id="11" name="Rectangle 10">
            <a:extLst>
              <a:ext uri="{FF2B5EF4-FFF2-40B4-BE49-F238E27FC236}">
                <a16:creationId xmlns:a16="http://schemas.microsoft.com/office/drawing/2014/main" xmlns="" id="{9FFD2BF9-8122-BA4A-8DF5-01436D520D9B}"/>
              </a:ext>
            </a:extLst>
          </p:cNvPr>
          <p:cNvSpPr/>
          <p:nvPr/>
        </p:nvSpPr>
        <p:spPr>
          <a:xfrm>
            <a:off x="6764574" y="3822152"/>
            <a:ext cx="4134756" cy="2246769"/>
          </a:xfrm>
          <a:prstGeom prst="rect">
            <a:avLst/>
          </a:prstGeom>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II.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Thực</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dân</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đánh</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Bắc</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kì</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lần</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thứ</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hai</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Nhân</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dân</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Bắc</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kì</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tiếp</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tục</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kháng</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chiến</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trong</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những</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năm</a:t>
            </a:r>
            <a:r>
              <a:rPr kumimoji="0" lang="en-US"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1882 – 1884. </a:t>
            </a:r>
          </a:p>
        </p:txBody>
      </p:sp>
      <p:sp>
        <p:nvSpPr>
          <p:cNvPr id="2" name="Rectangle 1">
            <a:extLst>
              <a:ext uri="{FF2B5EF4-FFF2-40B4-BE49-F238E27FC236}">
                <a16:creationId xmlns:a16="http://schemas.microsoft.com/office/drawing/2014/main" xmlns="" id="{AE662639-1FCB-B143-920D-2957A27C8D56}"/>
              </a:ext>
            </a:extLst>
          </p:cNvPr>
          <p:cNvSpPr/>
          <p:nvPr/>
        </p:nvSpPr>
        <p:spPr>
          <a:xfrm>
            <a:off x="2321096" y="2269786"/>
            <a:ext cx="179536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Tiết</a:t>
            </a:r>
            <a:r>
              <a:rPr kumimoji="0" lang="en-US"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1</a:t>
            </a:r>
          </a:p>
        </p:txBody>
      </p:sp>
      <p:sp>
        <p:nvSpPr>
          <p:cNvPr id="137" name="Rectangle 136">
            <a:extLst>
              <a:ext uri="{FF2B5EF4-FFF2-40B4-BE49-F238E27FC236}">
                <a16:creationId xmlns:a16="http://schemas.microsoft.com/office/drawing/2014/main" xmlns="" id="{38BF39D1-8C02-614C-A7C4-0AAF233BE800}"/>
              </a:ext>
            </a:extLst>
          </p:cNvPr>
          <p:cNvSpPr/>
          <p:nvPr/>
        </p:nvSpPr>
        <p:spPr>
          <a:xfrm>
            <a:off x="7934270" y="2269786"/>
            <a:ext cx="179536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Tiết</a:t>
            </a:r>
            <a:r>
              <a:rPr kumimoji="0" lang="en-US" sz="5400" b="0"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2</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E7B5228-E45F-0849-A6F6-24EF95A07860}"/>
              </a:ext>
            </a:extLst>
          </p:cNvPr>
          <p:cNvSpPr/>
          <p:nvPr/>
        </p:nvSpPr>
        <p:spPr>
          <a:xfrm>
            <a:off x="1295400" y="380452"/>
            <a:ext cx="9324530" cy="9541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Thực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đánh</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Bắc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lần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hai</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Bắc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tiếp</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tục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kháng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1882 – 1884. </a:t>
            </a:r>
          </a:p>
        </p:txBody>
      </p:sp>
      <p:sp>
        <p:nvSpPr>
          <p:cNvPr id="3" name="Rectangle 2">
            <a:extLst>
              <a:ext uri="{FF2B5EF4-FFF2-40B4-BE49-F238E27FC236}">
                <a16:creationId xmlns:a16="http://schemas.microsoft.com/office/drawing/2014/main" xmlns="" id="{1DADF69D-AE03-2547-BBF2-77278330C0C6}"/>
              </a:ext>
            </a:extLst>
          </p:cNvPr>
          <p:cNvSpPr/>
          <p:nvPr/>
        </p:nvSpPr>
        <p:spPr>
          <a:xfrm>
            <a:off x="1100764" y="1479034"/>
            <a:ext cx="645561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Bắc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Kì</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tiếp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tục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xmlns="" id="{9C007F1C-D999-054F-8EEE-458C853C40A0}"/>
              </a:ext>
            </a:extLst>
          </p:cNvPr>
          <p:cNvSpPr/>
          <p:nvPr/>
        </p:nvSpPr>
        <p:spPr>
          <a:xfrm>
            <a:off x="972428" y="2080204"/>
            <a:ext cx="979182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Tại Hà Nội: Nhân dân tích cực phối hợp với quân triều đình chống giặc.</a:t>
            </a:r>
            <a:endParaRPr kumimoji="0" 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xmlns="" id="{1EC3194C-8DE8-8247-81E1-965C93BF9E00}"/>
              </a:ext>
            </a:extLst>
          </p:cNvPr>
          <p:cNvSpPr/>
          <p:nvPr/>
        </p:nvSpPr>
        <p:spPr>
          <a:xfrm>
            <a:off x="972428" y="2747899"/>
            <a:ext cx="999047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Tại các địa phương: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Nhân dân tiếp tục đắp đập, cắm kè, làm hầm chông, cạm bẫy chống Pháp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Quân ta lập nên chiến thắng cầu Giấy lần </a:t>
            </a:r>
            <a:r>
              <a:rPr lang="vi-VN" sz="2400" dirty="0">
                <a:solidFill>
                  <a:srgbClr val="000000"/>
                </a:solidFill>
                <a:latin typeface="Times New Roman" panose="02020603050405020304" pitchFamily="18" charset="0"/>
                <a:cs typeface="Times New Roman" panose="02020603050405020304" pitchFamily="18" charset="0"/>
              </a:rPr>
              <a:t>thứ 2</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( 19-5-1883) Ri- Vi- e bị giết.</a:t>
            </a:r>
            <a:endParaRPr kumimoji="0" 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xmlns="" id="{AC3016EE-5887-E646-899C-E1AE2F010315}"/>
              </a:ext>
            </a:extLst>
          </p:cNvPr>
          <p:cNvSpPr/>
          <p:nvPr/>
        </p:nvSpPr>
        <p:spPr>
          <a:xfrm>
            <a:off x="972427" y="5177774"/>
            <a:ext cx="923035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Pháp: Quyết định tấn công Thuận An buộc triều đình Huế đầu hàng. </a:t>
            </a:r>
            <a:endParaRPr kumimoji="0" 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xmlns="" id="{6F3CCA26-B769-8A4B-B72A-08B452F4C5FD}"/>
              </a:ext>
            </a:extLst>
          </p:cNvPr>
          <p:cNvSpPr/>
          <p:nvPr/>
        </p:nvSpPr>
        <p:spPr>
          <a:xfrm>
            <a:off x="972428" y="4204552"/>
            <a:ext cx="1019287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Pháp định rút chạy khỏi Hà nội và một số nơi.  Triều đình chủ trương thương lượng với Pháp. </a:t>
            </a:r>
            <a:endParaRPr kumimoji="0" 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descr="TOP 116 bài văn tả đồ vật lớp 4 - Tập làm văn lớp 4">
            <a:extLst>
              <a:ext uri="{FF2B5EF4-FFF2-40B4-BE49-F238E27FC236}">
                <a16:creationId xmlns:lc="http://schemas.openxmlformats.org/drawingml/2006/lockedCanvas" xmlns:a16="http://schemas.microsoft.com/office/drawing/2014/main" xmlns="" id="{D0BC40A3-31A1-466A-8830-C81B353D7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71" y="1574438"/>
            <a:ext cx="516756" cy="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247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0F365C8-3749-BF4B-AEDE-EB2F7714FF26}"/>
              </a:ext>
            </a:extLst>
          </p:cNvPr>
          <p:cNvSpPr/>
          <p:nvPr/>
        </p:nvSpPr>
        <p:spPr>
          <a:xfrm>
            <a:off x="1295400" y="380452"/>
            <a:ext cx="9324530" cy="9541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Thực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đánh</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Bắc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lần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hai</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Bắc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tiếp</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tục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kháng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1882 – 1884. </a:t>
            </a:r>
          </a:p>
        </p:txBody>
      </p:sp>
      <p:sp>
        <p:nvSpPr>
          <p:cNvPr id="6" name="Rectangle 5">
            <a:extLst>
              <a:ext uri="{FF2B5EF4-FFF2-40B4-BE49-F238E27FC236}">
                <a16:creationId xmlns:a16="http://schemas.microsoft.com/office/drawing/2014/main" xmlns="" id="{57FC8F32-8D4F-4C40-97F6-08DCA65321C5}"/>
              </a:ext>
            </a:extLst>
          </p:cNvPr>
          <p:cNvSpPr/>
          <p:nvPr/>
        </p:nvSpPr>
        <p:spPr>
          <a:xfrm>
            <a:off x="745958" y="1353761"/>
            <a:ext cx="10700084" cy="523220"/>
          </a:xfrm>
          <a:prstGeom prst="rect">
            <a:avLst/>
          </a:prstGeom>
        </p:spPr>
        <p:txBody>
          <a:bodyPr wrap="square">
            <a:spAutoFit/>
          </a:bodyPr>
          <a:lstStyle/>
          <a:p>
            <a:pPr lvl="0" algn="ctr"/>
            <a:r>
              <a:rPr lang="vi-VN" sz="2800" b="1" dirty="0">
                <a:solidFill>
                  <a:srgbClr val="0070C0"/>
                </a:solidFill>
                <a:latin typeface="Times New Roman" panose="02020603050405020304" pitchFamily="18" charset="0"/>
                <a:cs typeface="Times New Roman" panose="02020603050405020304" pitchFamily="18" charset="0"/>
              </a:rPr>
              <a:t>3. Hiệp ước Pa-tơ-nốt. Nhà nước phong kiến Việt Nam sụp đổ (1884)</a:t>
            </a:r>
            <a:endPar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xmlns="" id="{9C57351E-23AF-5949-BD78-27BC189BE380}"/>
              </a:ext>
            </a:extLst>
          </p:cNvPr>
          <p:cNvSpPr/>
          <p:nvPr/>
        </p:nvSpPr>
        <p:spPr>
          <a:xfrm>
            <a:off x="1507958" y="1945708"/>
            <a:ext cx="5440207" cy="523220"/>
          </a:xfrm>
          <a:prstGeom prst="rect">
            <a:avLst/>
          </a:prstGeom>
        </p:spPr>
        <p:txBody>
          <a:bodyPr wrap="none">
            <a:spAutoFit/>
          </a:bodyPr>
          <a:lstStyle/>
          <a:p>
            <a:r>
              <a:rPr lang="en-US" sz="2800" b="1" dirty="0">
                <a:solidFill>
                  <a:srgbClr val="0070C0"/>
                </a:solidFill>
                <a:latin typeface="Times New Roman" panose="02020603050405020304" pitchFamily="18" charset="0"/>
                <a:cs typeface="Times New Roman" panose="02020603050405020304" pitchFamily="18" charset="0"/>
              </a:rPr>
              <a:t>a. </a:t>
            </a:r>
            <a:r>
              <a:rPr lang="en-US" sz="2800" b="1" dirty="0" err="1">
                <a:solidFill>
                  <a:srgbClr val="0070C0"/>
                </a:solidFill>
                <a:latin typeface="Times New Roman" panose="02020603050405020304" pitchFamily="18" charset="0"/>
                <a:cs typeface="Times New Roman" panose="02020603050405020304" pitchFamily="18" charset="0"/>
              </a:rPr>
              <a:t>Thực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Thuận</a:t>
            </a:r>
            <a:r>
              <a:rPr lang="en-US" sz="2800" b="1" dirty="0">
                <a:solidFill>
                  <a:srgbClr val="0070C0"/>
                </a:solidFill>
                <a:latin typeface="Times New Roman" panose="02020603050405020304" pitchFamily="18" charset="0"/>
                <a:cs typeface="Times New Roman" panose="02020603050405020304" pitchFamily="18" charset="0"/>
              </a:rPr>
              <a:t> An </a:t>
            </a:r>
            <a:endParaRPr lang="x-none" sz="2800" b="1"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48EB0278-45CB-AC48-8894-7469DF7BDBF4}"/>
              </a:ext>
            </a:extLst>
          </p:cNvPr>
          <p:cNvSpPr/>
          <p:nvPr/>
        </p:nvSpPr>
        <p:spPr>
          <a:xfrm>
            <a:off x="1507958" y="2712281"/>
            <a:ext cx="8566484" cy="523220"/>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 Chiều 18-8-1883 TDP tấn công dữ dội Thuận An. </a:t>
            </a:r>
          </a:p>
        </p:txBody>
      </p:sp>
      <p:sp>
        <p:nvSpPr>
          <p:cNvPr id="12" name="Rectangle 11">
            <a:extLst>
              <a:ext uri="{FF2B5EF4-FFF2-40B4-BE49-F238E27FC236}">
                <a16:creationId xmlns:a16="http://schemas.microsoft.com/office/drawing/2014/main" xmlns="" id="{4D3DB62D-D620-264A-B2C2-BBB5231B9480}"/>
              </a:ext>
            </a:extLst>
          </p:cNvPr>
          <p:cNvSpPr/>
          <p:nvPr/>
        </p:nvSpPr>
        <p:spPr>
          <a:xfrm>
            <a:off x="1507958" y="3622500"/>
            <a:ext cx="9448800" cy="954107"/>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+ 20/8/1883 Quân Pháp chiếm Thuận An, triều đình hoảng hốt xin đình chiến và chấp nhận ký hiệp ước Hác Măng.</a:t>
            </a:r>
            <a:endParaRPr lang="x-none" sz="2800" dirty="0">
              <a:latin typeface="Times New Roman" panose="02020603050405020304" pitchFamily="18" charset="0"/>
              <a:cs typeface="Times New Roman" panose="02020603050405020304" pitchFamily="18" charset="0"/>
            </a:endParaRPr>
          </a:p>
        </p:txBody>
      </p:sp>
      <p:sp>
        <p:nvSpPr>
          <p:cNvPr id="7" name="Terminator 6">
            <a:extLst>
              <a:ext uri="{FF2B5EF4-FFF2-40B4-BE49-F238E27FC236}">
                <a16:creationId xmlns:a16="http://schemas.microsoft.com/office/drawing/2014/main" xmlns="" id="{41FF7163-726D-654B-BCB1-BE3BAE924879}"/>
              </a:ext>
            </a:extLst>
          </p:cNvPr>
          <p:cNvSpPr/>
          <p:nvPr/>
        </p:nvSpPr>
        <p:spPr>
          <a:xfrm>
            <a:off x="1169765" y="4862527"/>
            <a:ext cx="9575800" cy="1480457"/>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200" dirty="0">
                <a:solidFill>
                  <a:srgbClr val="0070C0"/>
                </a:solidFill>
                <a:latin typeface="Times New Roman" panose="02020603050405020304" pitchFamily="18" charset="0"/>
                <a:cs typeface="Times New Roman" panose="02020603050405020304" pitchFamily="18" charset="0"/>
              </a:rPr>
              <a:t>Tại sao lần này Pháp không nhượng bộ triều đình sau khi Ri-vi-e bị giết ở trận Cầu Giấy 1883?</a:t>
            </a:r>
          </a:p>
        </p:txBody>
      </p:sp>
      <p:pic>
        <p:nvPicPr>
          <p:cNvPr id="10" name="Picture 9" descr="TOP 116 bài văn tả đồ vật lớp 4 - Tập làm văn lớp 4">
            <a:extLst>
              <a:ext uri="{FF2B5EF4-FFF2-40B4-BE49-F238E27FC236}">
                <a16:creationId xmlns:lc="http://schemas.openxmlformats.org/drawingml/2006/lockedCanvas" xmlns:a16="http://schemas.microsoft.com/office/drawing/2014/main" xmlns="" id="{D0BC40A3-31A1-466A-8830-C81B353D7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424" y="1449165"/>
            <a:ext cx="516756" cy="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554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ỏi Đáp: Cuộc phản công ở kinh thành Huế: Nguyên nhân, Diễn biến, Kết quả  và Ý nghĩa » Hỏi Đáp Online">
            <a:extLst>
              <a:ext uri="{FF2B5EF4-FFF2-40B4-BE49-F238E27FC236}">
                <a16:creationId xmlns:a16="http://schemas.microsoft.com/office/drawing/2014/main" xmlns="" id="{E1755396-43C5-3244-8B7B-9CB9BF7DA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051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0F365C8-3749-BF4B-AEDE-EB2F7714FF26}"/>
              </a:ext>
            </a:extLst>
          </p:cNvPr>
          <p:cNvSpPr/>
          <p:nvPr/>
        </p:nvSpPr>
        <p:spPr>
          <a:xfrm>
            <a:off x="1295400" y="380452"/>
            <a:ext cx="9324530" cy="9541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Thực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đánh</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Bắc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lần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hai</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Bắc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tiếp</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tục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kháng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1882 – 1884. </a:t>
            </a:r>
          </a:p>
        </p:txBody>
      </p:sp>
      <p:sp>
        <p:nvSpPr>
          <p:cNvPr id="6" name="Rectangle 5">
            <a:extLst>
              <a:ext uri="{FF2B5EF4-FFF2-40B4-BE49-F238E27FC236}">
                <a16:creationId xmlns:a16="http://schemas.microsoft.com/office/drawing/2014/main" xmlns="" id="{57FC8F32-8D4F-4C40-97F6-08DCA65321C5}"/>
              </a:ext>
            </a:extLst>
          </p:cNvPr>
          <p:cNvSpPr/>
          <p:nvPr/>
        </p:nvSpPr>
        <p:spPr>
          <a:xfrm>
            <a:off x="665748" y="1361590"/>
            <a:ext cx="10860504" cy="523220"/>
          </a:xfrm>
          <a:prstGeom prst="rect">
            <a:avLst/>
          </a:prstGeom>
        </p:spPr>
        <p:txBody>
          <a:bodyPr wrap="square">
            <a:spAutoFit/>
          </a:bodyPr>
          <a:lstStyle/>
          <a:p>
            <a:pPr lvl="0" algn="ctr"/>
            <a:r>
              <a:rPr lang="vi-VN" sz="2800" b="1" dirty="0">
                <a:solidFill>
                  <a:srgbClr val="0070C0"/>
                </a:solidFill>
                <a:latin typeface="Times New Roman" panose="02020603050405020304" pitchFamily="18" charset="0"/>
                <a:cs typeface="Times New Roman" panose="02020603050405020304" pitchFamily="18" charset="0"/>
              </a:rPr>
              <a:t>3. Hiệp ước Pa-tơ-nốt. Nhà nước phong kiến Việt Nam sụp đổ (1884).</a:t>
            </a:r>
            <a:endPar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xmlns="" id="{9C57351E-23AF-5949-BD78-27BC189BE380}"/>
              </a:ext>
            </a:extLst>
          </p:cNvPr>
          <p:cNvSpPr/>
          <p:nvPr/>
        </p:nvSpPr>
        <p:spPr>
          <a:xfrm>
            <a:off x="1566782" y="1946589"/>
            <a:ext cx="5440207" cy="523220"/>
          </a:xfrm>
          <a:prstGeom prst="rect">
            <a:avLst/>
          </a:prstGeom>
        </p:spPr>
        <p:txBody>
          <a:bodyPr wrap="none">
            <a:spAutoFit/>
          </a:bodyPr>
          <a:lstStyle/>
          <a:p>
            <a:r>
              <a:rPr lang="en-US" sz="2800" b="1" dirty="0">
                <a:solidFill>
                  <a:srgbClr val="0070C0"/>
                </a:solidFill>
                <a:latin typeface="Times New Roman" panose="02020603050405020304" pitchFamily="18" charset="0"/>
                <a:cs typeface="Times New Roman" panose="02020603050405020304" pitchFamily="18" charset="0"/>
              </a:rPr>
              <a:t>a. </a:t>
            </a:r>
            <a:r>
              <a:rPr lang="en-US" sz="2800" b="1" dirty="0" err="1">
                <a:solidFill>
                  <a:srgbClr val="0070C0"/>
                </a:solidFill>
                <a:latin typeface="Times New Roman" panose="02020603050405020304" pitchFamily="18" charset="0"/>
                <a:cs typeface="Times New Roman" panose="02020603050405020304" pitchFamily="18" charset="0"/>
              </a:rPr>
              <a:t>Thực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Thuận</a:t>
            </a:r>
            <a:r>
              <a:rPr lang="en-US" sz="2800" b="1" dirty="0">
                <a:solidFill>
                  <a:srgbClr val="0070C0"/>
                </a:solidFill>
                <a:latin typeface="Times New Roman" panose="02020603050405020304" pitchFamily="18" charset="0"/>
                <a:cs typeface="Times New Roman" panose="02020603050405020304" pitchFamily="18" charset="0"/>
              </a:rPr>
              <a:t> An </a:t>
            </a:r>
            <a:endParaRPr lang="x-none" sz="2800" b="1"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F70222A6-DD59-4742-9B32-1137D93EB837}"/>
              </a:ext>
            </a:extLst>
          </p:cNvPr>
          <p:cNvSpPr/>
          <p:nvPr/>
        </p:nvSpPr>
        <p:spPr>
          <a:xfrm>
            <a:off x="1566782" y="2589262"/>
            <a:ext cx="3658374" cy="523220"/>
          </a:xfrm>
          <a:prstGeom prst="rect">
            <a:avLst/>
          </a:prstGeom>
        </p:spPr>
        <p:txBody>
          <a:bodyPr wrap="none">
            <a:spAutoFit/>
          </a:bodyPr>
          <a:lstStyle/>
          <a:p>
            <a:r>
              <a:rPr lang="vi-VN" sz="2800" b="1" dirty="0">
                <a:solidFill>
                  <a:srgbClr val="0070C0"/>
                </a:solidFill>
                <a:latin typeface="Times New Roman" panose="02020603050405020304" pitchFamily="18" charset="0"/>
                <a:cs typeface="Times New Roman" panose="02020603050405020304" pitchFamily="18" charset="0"/>
              </a:rPr>
              <a:t>b. Hiệp ước Hác Măng</a:t>
            </a:r>
            <a:endParaRPr lang="x-none" sz="2800" b="1" dirty="0">
              <a:solidFill>
                <a:srgbClr val="0070C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E317CD67-538F-2747-8323-90B58528D972}"/>
              </a:ext>
            </a:extLst>
          </p:cNvPr>
          <p:cNvSpPr/>
          <p:nvPr/>
        </p:nvSpPr>
        <p:spPr>
          <a:xfrm>
            <a:off x="1812758" y="3112482"/>
            <a:ext cx="8807172" cy="1938992"/>
          </a:xfrm>
          <a:prstGeom prst="rect">
            <a:avLst/>
          </a:prstGeom>
        </p:spPr>
        <p:txBody>
          <a:bodyPr wrap="square">
            <a:spAutoFit/>
          </a:bodyPr>
          <a:lstStyle/>
          <a:p>
            <a:pPr marL="285750" indent="-285750">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Nội dung:</a:t>
            </a:r>
          </a:p>
          <a:p>
            <a:r>
              <a:rPr lang="vi-VN" sz="2400" dirty="0">
                <a:latin typeface="Times New Roman" panose="02020603050405020304" pitchFamily="18" charset="0"/>
                <a:cs typeface="Times New Roman" panose="02020603050405020304" pitchFamily="18" charset="0"/>
              </a:rPr>
              <a:t> +Triều đình chính thức thức thừa nhận quyền bảo hộ của Pháp. </a:t>
            </a:r>
          </a:p>
          <a:p>
            <a:r>
              <a:rPr lang="vi-VN" sz="2400" dirty="0">
                <a:latin typeface="Times New Roman" panose="02020603050405020304" pitchFamily="18" charset="0"/>
                <a:cs typeface="Times New Roman" panose="02020603050405020304" pitchFamily="18" charset="0"/>
              </a:rPr>
              <a:t>+ Thu hẹp địa giới quản lý của triều đình ( chỉ còn trung kỳ ).</a:t>
            </a:r>
          </a:p>
          <a:p>
            <a:r>
              <a:rPr lang="vi-VN" sz="2400" dirty="0">
                <a:latin typeface="Times New Roman" panose="02020603050405020304" pitchFamily="18" charset="0"/>
                <a:cs typeface="Times New Roman" panose="02020603050405020304" pitchFamily="18" charset="0"/>
              </a:rPr>
              <a:t>+ Quyền ngoại giao do Pháp nắm </a:t>
            </a:r>
          </a:p>
          <a:p>
            <a:r>
              <a:rPr lang="vi-VN" sz="2400" dirty="0">
                <a:latin typeface="Times New Roman" panose="02020603050405020304" pitchFamily="18" charset="0"/>
                <a:cs typeface="Times New Roman" panose="02020603050405020304" pitchFamily="18" charset="0"/>
              </a:rPr>
              <a:t>+ TĐ phải rút quân từ Bắc kỳ về Trung kỳ</a:t>
            </a:r>
            <a:endParaRPr lang="x-none" sz="2400" dirty="0">
              <a:latin typeface="Times New Roman" panose="02020603050405020304" pitchFamily="18" charset="0"/>
              <a:cs typeface="Times New Roman" panose="02020603050405020304" pitchFamily="18" charset="0"/>
            </a:endParaRPr>
          </a:p>
        </p:txBody>
      </p:sp>
      <p:pic>
        <p:nvPicPr>
          <p:cNvPr id="7" name="Picture 6" descr="TOP 116 bài văn tả đồ vật lớp 4 - Tập làm văn lớp 4">
            <a:extLst>
              <a:ext uri="{FF2B5EF4-FFF2-40B4-BE49-F238E27FC236}">
                <a16:creationId xmlns:lc="http://schemas.openxmlformats.org/drawingml/2006/lockedCanvas" xmlns:a16="http://schemas.microsoft.com/office/drawing/2014/main" xmlns="" id="{D0BC40A3-31A1-466A-8830-C81B353D7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644" y="2684666"/>
            <a:ext cx="516756" cy="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048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Hòa ước Quý Mùi, 1883 – Wikipedia tiếng Việt">
            <a:extLst>
              <a:ext uri="{FF2B5EF4-FFF2-40B4-BE49-F238E27FC236}">
                <a16:creationId xmlns:a16="http://schemas.microsoft.com/office/drawing/2014/main" xmlns="" id="{507F8B7E-EE4F-7E4D-ADD6-D4BF527CF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5581" y="381000"/>
            <a:ext cx="5756465" cy="5506453"/>
          </a:xfrm>
          <a:prstGeom prst="round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E2BA416-5D4D-2244-8FC4-96E8AA89B34C}"/>
              </a:ext>
            </a:extLst>
          </p:cNvPr>
          <p:cNvSpPr txBox="1"/>
          <p:nvPr/>
        </p:nvSpPr>
        <p:spPr>
          <a:xfrm>
            <a:off x="5413855" y="5974669"/>
            <a:ext cx="5756464" cy="707886"/>
          </a:xfrm>
          <a:prstGeom prst="rect">
            <a:avLst/>
          </a:prstGeom>
          <a:noFill/>
        </p:spPr>
        <p:txBody>
          <a:bodyPr wrap="square" rtlCol="0">
            <a:spAutoFit/>
          </a:bodyPr>
          <a:lstStyle/>
          <a:p>
            <a:pPr algn="ctr"/>
            <a:r>
              <a:rPr lang="vi-VN" sz="2000" dirty="0">
                <a:latin typeface="Times New Roman" panose="02020603050405020304" pitchFamily="18" charset="0"/>
                <a:cs typeface="Times New Roman" panose="02020603050405020304" pitchFamily="18" charset="0"/>
              </a:rPr>
              <a:t>Tổng ủy Jules Harman, đại diện nước Pháp ký Hiệp ước Quí Mùi-1883 với triều đình nhà Nguyễn.</a:t>
            </a:r>
            <a:endParaRPr lang="x-none"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464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fade">
                                      <p:cBhvr>
                                        <p:cTn id="7" dur="800" decel="100000"/>
                                        <p:tgtEl>
                                          <p:spTgt spid="49156"/>
                                        </p:tgtEl>
                                      </p:cBhvr>
                                    </p:animEffect>
                                    <p:anim calcmode="lin" valueType="num">
                                      <p:cBhvr>
                                        <p:cTn id="8" dur="800" decel="100000" fill="hold"/>
                                        <p:tgtEl>
                                          <p:spTgt spid="49156"/>
                                        </p:tgtEl>
                                        <p:attrNameLst>
                                          <p:attrName>style.rotation</p:attrName>
                                        </p:attrNameLst>
                                      </p:cBhvr>
                                      <p:tavLst>
                                        <p:tav tm="0">
                                          <p:val>
                                            <p:fltVal val="-90"/>
                                          </p:val>
                                        </p:tav>
                                        <p:tav tm="100000">
                                          <p:val>
                                            <p:fltVal val="0"/>
                                          </p:val>
                                        </p:tav>
                                      </p:tavLst>
                                    </p:anim>
                                    <p:anim calcmode="lin" valueType="num">
                                      <p:cBhvr>
                                        <p:cTn id="9" dur="800" decel="100000" fill="hold"/>
                                        <p:tgtEl>
                                          <p:spTgt spid="49156"/>
                                        </p:tgtEl>
                                        <p:attrNameLst>
                                          <p:attrName>ppt_x</p:attrName>
                                        </p:attrNameLst>
                                      </p:cBhvr>
                                      <p:tavLst>
                                        <p:tav tm="0">
                                          <p:val>
                                            <p:strVal val="#ppt_x+0.4"/>
                                          </p:val>
                                        </p:tav>
                                        <p:tav tm="100000">
                                          <p:val>
                                            <p:strVal val="#ppt_x-0.05"/>
                                          </p:val>
                                        </p:tav>
                                      </p:tavLst>
                                    </p:anim>
                                    <p:anim calcmode="lin" valueType="num">
                                      <p:cBhvr>
                                        <p:cTn id="10" dur="800" decel="100000" fill="hold"/>
                                        <p:tgtEl>
                                          <p:spTgt spid="4915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915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9156"/>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800" decel="100000"/>
                                        <p:tgtEl>
                                          <p:spTgt spid="2"/>
                                        </p:tgtEl>
                                      </p:cBhvr>
                                    </p:animEffect>
                                    <p:anim calcmode="lin" valueType="num">
                                      <p:cBhvr>
                                        <p:cTn id="16" dur="800" decel="100000" fill="hold"/>
                                        <p:tgtEl>
                                          <p:spTgt spid="2"/>
                                        </p:tgtEl>
                                        <p:attrNameLst>
                                          <p:attrName>style.rotation</p:attrName>
                                        </p:attrNameLst>
                                      </p:cBhvr>
                                      <p:tavLst>
                                        <p:tav tm="0">
                                          <p:val>
                                            <p:fltVal val="-90"/>
                                          </p:val>
                                        </p:tav>
                                        <p:tav tm="100000">
                                          <p:val>
                                            <p:fltVal val="0"/>
                                          </p:val>
                                        </p:tav>
                                      </p:tavLst>
                                    </p:anim>
                                    <p:anim calcmode="lin" valueType="num">
                                      <p:cBhvr>
                                        <p:cTn id="17" dur="800" decel="100000" fill="hold"/>
                                        <p:tgtEl>
                                          <p:spTgt spid="2"/>
                                        </p:tgtEl>
                                        <p:attrNameLst>
                                          <p:attrName>ppt_x</p:attrName>
                                        </p:attrNameLst>
                                      </p:cBhvr>
                                      <p:tavLst>
                                        <p:tav tm="0">
                                          <p:val>
                                            <p:strVal val="#ppt_x+0.4"/>
                                          </p:val>
                                        </p:tav>
                                        <p:tav tm="100000">
                                          <p:val>
                                            <p:strVal val="#ppt_x-0.05"/>
                                          </p:val>
                                        </p:tav>
                                      </p:tavLst>
                                    </p:anim>
                                    <p:anim calcmode="lin" valueType="num">
                                      <p:cBhvr>
                                        <p:cTn id="18" dur="800" decel="100000" fill="hold"/>
                                        <p:tgtEl>
                                          <p:spTgt spid="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0F365C8-3749-BF4B-AEDE-EB2F7714FF26}"/>
              </a:ext>
            </a:extLst>
          </p:cNvPr>
          <p:cNvSpPr/>
          <p:nvPr/>
        </p:nvSpPr>
        <p:spPr>
          <a:xfrm>
            <a:off x="1295400" y="380452"/>
            <a:ext cx="9324530" cy="9541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Thực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đánh</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Bắc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lần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hai</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Bắc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tiếp</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tục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kháng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1882 – 1884. </a:t>
            </a:r>
          </a:p>
        </p:txBody>
      </p:sp>
      <p:sp>
        <p:nvSpPr>
          <p:cNvPr id="6" name="Rectangle 5">
            <a:extLst>
              <a:ext uri="{FF2B5EF4-FFF2-40B4-BE49-F238E27FC236}">
                <a16:creationId xmlns:a16="http://schemas.microsoft.com/office/drawing/2014/main" xmlns="" id="{57FC8F32-8D4F-4C40-97F6-08DCA65321C5}"/>
              </a:ext>
            </a:extLst>
          </p:cNvPr>
          <p:cNvSpPr/>
          <p:nvPr/>
        </p:nvSpPr>
        <p:spPr>
          <a:xfrm>
            <a:off x="665748" y="1361590"/>
            <a:ext cx="10860504" cy="523220"/>
          </a:xfrm>
          <a:prstGeom prst="rect">
            <a:avLst/>
          </a:prstGeom>
        </p:spPr>
        <p:txBody>
          <a:bodyPr wrap="square">
            <a:spAutoFit/>
          </a:bodyPr>
          <a:lstStyle/>
          <a:p>
            <a:pPr lvl="0" algn="ctr"/>
            <a:r>
              <a:rPr lang="vi-VN" sz="2800" b="1" dirty="0">
                <a:solidFill>
                  <a:srgbClr val="0070C0"/>
                </a:solidFill>
                <a:latin typeface="Times New Roman" panose="02020603050405020304" pitchFamily="18" charset="0"/>
                <a:cs typeface="Times New Roman" panose="02020603050405020304" pitchFamily="18" charset="0"/>
              </a:rPr>
              <a:t>3. Hiệp ước Pa-tơ-nốt. Nhà nước phong kiến Việt Nam sụp đổ (1884).</a:t>
            </a:r>
            <a:endPar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xmlns="" id="{9C57351E-23AF-5949-BD78-27BC189BE380}"/>
              </a:ext>
            </a:extLst>
          </p:cNvPr>
          <p:cNvSpPr/>
          <p:nvPr/>
        </p:nvSpPr>
        <p:spPr>
          <a:xfrm>
            <a:off x="1566782" y="1946589"/>
            <a:ext cx="5440207" cy="523220"/>
          </a:xfrm>
          <a:prstGeom prst="rect">
            <a:avLst/>
          </a:prstGeom>
        </p:spPr>
        <p:txBody>
          <a:bodyPr wrap="none">
            <a:spAutoFit/>
          </a:bodyPr>
          <a:lstStyle/>
          <a:p>
            <a:r>
              <a:rPr lang="en-US" sz="2800" b="1" dirty="0">
                <a:solidFill>
                  <a:srgbClr val="0070C0"/>
                </a:solidFill>
                <a:latin typeface="Times New Roman" panose="02020603050405020304" pitchFamily="18" charset="0"/>
                <a:cs typeface="Times New Roman" panose="02020603050405020304" pitchFamily="18" charset="0"/>
              </a:rPr>
              <a:t>a. </a:t>
            </a:r>
            <a:r>
              <a:rPr lang="en-US" sz="2800" b="1" dirty="0" err="1">
                <a:solidFill>
                  <a:srgbClr val="0070C0"/>
                </a:solidFill>
                <a:latin typeface="Times New Roman" panose="02020603050405020304" pitchFamily="18" charset="0"/>
                <a:cs typeface="Times New Roman" panose="02020603050405020304" pitchFamily="18" charset="0"/>
              </a:rPr>
              <a:t>Thực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Thuận</a:t>
            </a:r>
            <a:r>
              <a:rPr lang="en-US" sz="2800" b="1" dirty="0">
                <a:solidFill>
                  <a:srgbClr val="0070C0"/>
                </a:solidFill>
                <a:latin typeface="Times New Roman" panose="02020603050405020304" pitchFamily="18" charset="0"/>
                <a:cs typeface="Times New Roman" panose="02020603050405020304" pitchFamily="18" charset="0"/>
              </a:rPr>
              <a:t> An </a:t>
            </a:r>
            <a:endParaRPr lang="x-none" sz="2800" b="1"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F70222A6-DD59-4742-9B32-1137D93EB837}"/>
              </a:ext>
            </a:extLst>
          </p:cNvPr>
          <p:cNvSpPr/>
          <p:nvPr/>
        </p:nvSpPr>
        <p:spPr>
          <a:xfrm>
            <a:off x="1566782" y="2589262"/>
            <a:ext cx="3658374" cy="523220"/>
          </a:xfrm>
          <a:prstGeom prst="rect">
            <a:avLst/>
          </a:prstGeom>
        </p:spPr>
        <p:txBody>
          <a:bodyPr wrap="none">
            <a:spAutoFit/>
          </a:bodyPr>
          <a:lstStyle/>
          <a:p>
            <a:r>
              <a:rPr lang="vi-VN" sz="2800" b="1" dirty="0">
                <a:solidFill>
                  <a:srgbClr val="0070C0"/>
                </a:solidFill>
                <a:latin typeface="Times New Roman" panose="02020603050405020304" pitchFamily="18" charset="0"/>
                <a:cs typeface="Times New Roman" panose="02020603050405020304" pitchFamily="18" charset="0"/>
              </a:rPr>
              <a:t>b. Hiệp ước Hác Măng</a:t>
            </a:r>
            <a:endParaRPr lang="x-none" sz="2800" b="1" dirty="0">
              <a:solidFill>
                <a:srgbClr val="0070C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295FB9FB-7F15-9945-A5C2-406763C1C8CE}"/>
              </a:ext>
            </a:extLst>
          </p:cNvPr>
          <p:cNvSpPr/>
          <p:nvPr/>
        </p:nvSpPr>
        <p:spPr>
          <a:xfrm>
            <a:off x="1566782" y="3231935"/>
            <a:ext cx="3616696" cy="523220"/>
          </a:xfrm>
          <a:prstGeom prst="rect">
            <a:avLst/>
          </a:prstGeom>
        </p:spPr>
        <p:txBody>
          <a:bodyPr wrap="none">
            <a:spAutoFit/>
          </a:bodyPr>
          <a:lstStyle/>
          <a:p>
            <a:r>
              <a:rPr lang="vi-VN" sz="2800" b="1" dirty="0">
                <a:solidFill>
                  <a:srgbClr val="0070C0"/>
                </a:solidFill>
                <a:latin typeface="Times New Roman" panose="02020603050405020304" pitchFamily="18" charset="0"/>
                <a:cs typeface="Times New Roman" panose="02020603050405020304" pitchFamily="18" charset="0"/>
              </a:rPr>
              <a:t>c. Hiệp ước Pa-tơ-nốt </a:t>
            </a:r>
            <a:endParaRPr lang="x-none" sz="2800" b="1" dirty="0">
              <a:solidFill>
                <a:srgbClr val="0070C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4540984D-3C6A-304C-96E6-674C047A95EA}"/>
              </a:ext>
            </a:extLst>
          </p:cNvPr>
          <p:cNvSpPr/>
          <p:nvPr/>
        </p:nvSpPr>
        <p:spPr>
          <a:xfrm>
            <a:off x="1944153" y="3762076"/>
            <a:ext cx="9435047" cy="523220"/>
          </a:xfrm>
          <a:prstGeom prst="rect">
            <a:avLst/>
          </a:prstGeom>
        </p:spPr>
        <p:txBody>
          <a:bodyPr wrap="square">
            <a:spAutoFit/>
          </a:bodyPr>
          <a:lstStyle/>
          <a:p>
            <a:pPr marL="285750" indent="-285750">
              <a:buFontTx/>
              <a:buChar char="-"/>
            </a:pPr>
            <a:r>
              <a:rPr lang="vi-VN" sz="2800" dirty="0">
                <a:solidFill>
                  <a:srgbClr val="000000"/>
                </a:solidFill>
                <a:latin typeface="Times New Roman" panose="02020603050405020304" pitchFamily="18" charset="0"/>
                <a:cs typeface="Times New Roman" panose="02020603050405020304" pitchFamily="18" charset="0"/>
              </a:rPr>
              <a:t>6/6/1884 triều đình kí với Pháp hiệp ước Pa-tơ-nốt </a:t>
            </a:r>
          </a:p>
        </p:txBody>
      </p:sp>
      <p:sp>
        <p:nvSpPr>
          <p:cNvPr id="4" name="Rectangle 3">
            <a:extLst>
              <a:ext uri="{FF2B5EF4-FFF2-40B4-BE49-F238E27FC236}">
                <a16:creationId xmlns:a16="http://schemas.microsoft.com/office/drawing/2014/main" xmlns="" id="{BDC73374-2A99-164E-9F18-5B2564F30BE9}"/>
              </a:ext>
            </a:extLst>
          </p:cNvPr>
          <p:cNvSpPr/>
          <p:nvPr/>
        </p:nvSpPr>
        <p:spPr>
          <a:xfrm>
            <a:off x="1153695" y="4394280"/>
            <a:ext cx="10029752" cy="954107"/>
          </a:xfrm>
          <a:prstGeom prst="rect">
            <a:avLst/>
          </a:prstGeom>
        </p:spPr>
        <p:txBody>
          <a:bodyPr wrap="square">
            <a:spAutoFit/>
          </a:bodyPr>
          <a:lstStyle/>
          <a:p>
            <a:pPr lvl="0"/>
            <a:r>
              <a:rPr lang="vi-VN" sz="2800" dirty="0">
                <a:solidFill>
                  <a:srgbClr val="FF0000"/>
                </a:solidFill>
                <a:latin typeface="Times New Roman" panose="02020603050405020304" pitchFamily="18" charset="0"/>
                <a:cs typeface="Times New Roman" panose="02020603050405020304" pitchFamily="18" charset="0"/>
              </a:rPr>
              <a:t>=&gt; VN trở thành 1 nước thuộc địa nửa phong kiến. nhà nước phong kiến Ngyễn với tư cách một quốc gia độc lập đã hoàn toàn sụp đổ.</a:t>
            </a:r>
            <a:endParaRPr lang="x-none" sz="2800" dirty="0">
              <a:solidFill>
                <a:srgbClr val="FF0000"/>
              </a:solidFill>
              <a:latin typeface="Times New Roman" panose="02020603050405020304" pitchFamily="18" charset="0"/>
              <a:cs typeface="Times New Roman" panose="02020603050405020304" pitchFamily="18" charset="0"/>
            </a:endParaRPr>
          </a:p>
        </p:txBody>
      </p:sp>
      <p:pic>
        <p:nvPicPr>
          <p:cNvPr id="10" name="Picture 9" descr="TOP 116 bài văn tả đồ vật lớp 4 - Tập làm văn lớp 4">
            <a:extLst>
              <a:ext uri="{FF2B5EF4-FFF2-40B4-BE49-F238E27FC236}">
                <a16:creationId xmlns:lc="http://schemas.openxmlformats.org/drawingml/2006/lockedCanvas" xmlns:a16="http://schemas.microsoft.com/office/drawing/2014/main" xmlns="" id="{D0BC40A3-31A1-466A-8830-C81B353D7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026" y="3327339"/>
            <a:ext cx="516756" cy="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59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iệp ước patonot.mp4" descr="hiệp ước patonot.mp4">
            <a:hlinkClick r:id="" action="ppaction://media"/>
            <a:extLst>
              <a:ext uri="{FF2B5EF4-FFF2-40B4-BE49-F238E27FC236}">
                <a16:creationId xmlns:a16="http://schemas.microsoft.com/office/drawing/2014/main" xmlns="" id="{37419DE7-E9DF-AD43-8941-15FD0C4343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223"/>
            <a:ext cx="12192000" cy="6858000"/>
          </a:xfrm>
          <a:prstGeom prst="rect">
            <a:avLst/>
          </a:prstGeom>
        </p:spPr>
      </p:pic>
      <p:pic>
        <p:nvPicPr>
          <p:cNvPr id="48130" name="Picture 2" descr="TRNG THPT TRI CAU CHO MNG QU THY">
            <a:extLst>
              <a:ext uri="{FF2B5EF4-FFF2-40B4-BE49-F238E27FC236}">
                <a16:creationId xmlns:a16="http://schemas.microsoft.com/office/drawing/2014/main" xmlns="" id="{210F824A-6136-A744-A00B-D6A443BD37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568" y="526232"/>
            <a:ext cx="10058400" cy="605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346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arn(outVertical)">
                                      <p:cBhvr>
                                        <p:cTn id="7" dur="5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8253F2A-23C2-864B-92D5-C0EA8FAF7551}"/>
              </a:ext>
            </a:extLst>
          </p:cNvPr>
          <p:cNvGrpSpPr/>
          <p:nvPr/>
        </p:nvGrpSpPr>
        <p:grpSpPr>
          <a:xfrm>
            <a:off x="914400" y="405063"/>
            <a:ext cx="5887453" cy="6047874"/>
            <a:chOff x="1042737" y="405063"/>
            <a:chExt cx="5887453" cy="6047874"/>
          </a:xfrm>
        </p:grpSpPr>
        <p:sp>
          <p:nvSpPr>
            <p:cNvPr id="3" name="Rounded Rectangle 2">
              <a:extLst>
                <a:ext uri="{FF2B5EF4-FFF2-40B4-BE49-F238E27FC236}">
                  <a16:creationId xmlns:a16="http://schemas.microsoft.com/office/drawing/2014/main" xmlns="" id="{4CA88236-AF93-4645-BC46-AF92D609999E}"/>
                </a:ext>
              </a:extLst>
            </p:cNvPr>
            <p:cNvSpPr/>
            <p:nvPr/>
          </p:nvSpPr>
          <p:spPr>
            <a:xfrm>
              <a:off x="1042737" y="405063"/>
              <a:ext cx="5887453" cy="60478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2" name="Rectangle 1">
              <a:extLst>
                <a:ext uri="{FF2B5EF4-FFF2-40B4-BE49-F238E27FC236}">
                  <a16:creationId xmlns:a16="http://schemas.microsoft.com/office/drawing/2014/main" xmlns="" id="{A5E58C1A-A98C-604E-A45E-BCDA0C09AFEC}"/>
                </a:ext>
              </a:extLst>
            </p:cNvPr>
            <p:cNvSpPr/>
            <p:nvPr/>
          </p:nvSpPr>
          <p:spPr>
            <a:xfrm>
              <a:off x="1235242" y="880772"/>
              <a:ext cx="5694948" cy="4832092"/>
            </a:xfrm>
            <a:prstGeom prst="rect">
              <a:avLst/>
            </a:prstGeom>
          </p:spPr>
          <p:txBody>
            <a:bodyPr wrap="square">
              <a:spAutoFit/>
            </a:bodyPr>
            <a:lstStyle/>
            <a:p>
              <a:pPr>
                <a:spcBef>
                  <a:spcPct val="0"/>
                </a:spcBef>
              </a:pPr>
              <a:r>
                <a:rPr lang="vi-VN" altLang="en-US" sz="2800" dirty="0">
                  <a:latin typeface="Times New Roman" panose="02020603050405020304" pitchFamily="18" charset="0"/>
                  <a:cs typeface="Times New Roman" panose="02020603050405020304" pitchFamily="18" charset="0"/>
                </a:rPr>
                <a:t>... “Nay từ nước mất nhà tan,</a:t>
              </a:r>
            </a:p>
            <a:p>
              <a:pPr>
                <a:spcBef>
                  <a:spcPct val="0"/>
                </a:spcBef>
              </a:pPr>
              <a:r>
                <a:rPr lang="en-US" altLang="en-US" sz="2800" dirty="0" err="1">
                  <a:latin typeface="Times New Roman" panose="02020603050405020304" pitchFamily="18" charset="0"/>
                  <a:cs typeface="Times New Roman" panose="02020603050405020304" pitchFamily="18" charset="0"/>
                </a:rPr>
                <a:t>Cũng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vua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hèn</a:t>
              </a:r>
              <a:r>
                <a:rPr lang="en-US" altLang="en-US" sz="2800" dirty="0">
                  <a:latin typeface="Times New Roman" panose="02020603050405020304" pitchFamily="18" charset="0"/>
                  <a:cs typeface="Times New Roman" panose="02020603050405020304" pitchFamily="18" charset="0"/>
                </a:rPr>
                <a:t>.</a:t>
              </a:r>
            </a:p>
            <a:p>
              <a:pPr>
                <a:spcBef>
                  <a:spcPct val="0"/>
                </a:spcBef>
              </a:pP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Đức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niên</a:t>
              </a:r>
              <a:endParaRPr lang="en-US" altLang="en-US" sz="2800" dirty="0">
                <a:latin typeface="Times New Roman" panose="02020603050405020304" pitchFamily="18" charset="0"/>
                <a:cs typeface="Times New Roman" panose="02020603050405020304" pitchFamily="18" charset="0"/>
              </a:endParaRPr>
            </a:p>
            <a:p>
              <a:pPr>
                <a:spcBef>
                  <a:spcPct val="0"/>
                </a:spcBef>
              </a:pPr>
              <a:r>
                <a:rPr lang="vi-VN" altLang="en-US" sz="2800" dirty="0">
                  <a:latin typeface="Times New Roman" panose="02020603050405020304" pitchFamily="18" charset="0"/>
                  <a:cs typeface="Times New Roman" panose="02020603050405020304" pitchFamily="18" charset="0"/>
                </a:rPr>
                <a:t>Nam Kì đã lọt dưới quyền giặc Tây.</a:t>
              </a:r>
            </a:p>
            <a:p>
              <a:pPr>
                <a:spcBef>
                  <a:spcPct val="0"/>
                </a:spcBef>
              </a:pPr>
              <a:r>
                <a:rPr lang="en-US" altLang="en-US" sz="2800" dirty="0" err="1">
                  <a:latin typeface="Times New Roman" panose="02020603050405020304" pitchFamily="18" charset="0"/>
                  <a:cs typeface="Times New Roman" panose="02020603050405020304" pitchFamily="18" charset="0"/>
                </a:rPr>
                <a:t>Hăm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này</a:t>
              </a:r>
              <a:endParaRPr lang="en-US" altLang="en-US" sz="2800" dirty="0">
                <a:latin typeface="Times New Roman" panose="02020603050405020304" pitchFamily="18" charset="0"/>
                <a:cs typeface="Times New Roman" panose="02020603050405020304" pitchFamily="18" charset="0"/>
              </a:endParaRPr>
            </a:p>
            <a:p>
              <a:pPr>
                <a:spcBef>
                  <a:spcPct val="0"/>
                </a:spcBef>
              </a:pPr>
              <a:r>
                <a:rPr lang="en-US" altLang="en-US" sz="2800" dirty="0" err="1">
                  <a:latin typeface="Times New Roman" panose="02020603050405020304" pitchFamily="18" charset="0"/>
                  <a:cs typeface="Times New Roman" panose="02020603050405020304" pitchFamily="18" charset="0"/>
                </a:rPr>
                <a:t>Trung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cũng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cũng</a:t>
              </a:r>
              <a:r>
                <a:rPr lang="en-US" altLang="en-US" sz="2800" dirty="0">
                  <a:latin typeface="Times New Roman" panose="02020603050405020304" pitchFamily="18" charset="0"/>
                  <a:cs typeface="Times New Roman" panose="02020603050405020304" pitchFamily="18" charset="0"/>
                </a:rPr>
                <a:t> tan,</a:t>
              </a:r>
            </a:p>
            <a:p>
              <a:pPr>
                <a:spcBef>
                  <a:spcPct val="0"/>
                </a:spcBef>
              </a:pPr>
              <a:r>
                <a:rPr lang="en-US" altLang="en-US" sz="2800" dirty="0" err="1">
                  <a:latin typeface="Times New Roman" panose="02020603050405020304" pitchFamily="18" charset="0"/>
                  <a:cs typeface="Times New Roman" panose="02020603050405020304" pitchFamily="18" charset="0"/>
                </a:rPr>
                <a:t>Ngàn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gấm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vóc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giang</a:t>
              </a:r>
              <a:r>
                <a:rPr lang="en-US" altLang="en-US" sz="2800" dirty="0">
                  <a:latin typeface="Times New Roman" panose="02020603050405020304" pitchFamily="18" charset="0"/>
                  <a:cs typeface="Times New Roman" panose="02020603050405020304" pitchFamily="18" charset="0"/>
                </a:rPr>
                <a:t> san</a:t>
              </a:r>
            </a:p>
            <a:p>
              <a:pPr>
                <a:spcBef>
                  <a:spcPct val="0"/>
                </a:spcBef>
              </a:pPr>
              <a:r>
                <a:rPr lang="en-US" altLang="en-US" sz="2800" dirty="0" err="1">
                  <a:latin typeface="Times New Roman" panose="02020603050405020304" pitchFamily="18" charset="0"/>
                  <a:cs typeface="Times New Roman" panose="02020603050405020304" pitchFamily="18" charset="0"/>
                </a:rPr>
                <a:t>Bị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vua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Nguyễn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Tây</a:t>
              </a:r>
              <a:endParaRPr lang="en-US" altLang="en-US" sz="2800" dirty="0">
                <a:latin typeface="Times New Roman" panose="02020603050405020304" pitchFamily="18" charset="0"/>
                <a:cs typeface="Times New Roman" panose="02020603050405020304" pitchFamily="18" charset="0"/>
              </a:endParaRPr>
            </a:p>
            <a:p>
              <a:pPr>
                <a:spcBef>
                  <a:spcPct val="0"/>
                </a:spcBef>
              </a:pPr>
              <a:r>
                <a:rPr lang="en-US" altLang="en-US" sz="2800" dirty="0" err="1">
                  <a:latin typeface="Times New Roman" panose="02020603050405020304" pitchFamily="18" charset="0"/>
                  <a:cs typeface="Times New Roman" panose="02020603050405020304" pitchFamily="18" charset="0"/>
                </a:rPr>
                <a:t>Tội</a:t>
              </a:r>
              <a:r>
                <a:rPr lang="en-US" altLang="en-US" sz="2800" dirty="0">
                  <a:latin typeface="Times New Roman" panose="02020603050405020304" pitchFamily="18" charset="0"/>
                  <a:cs typeface="Times New Roman" panose="02020603050405020304" pitchFamily="18" charset="0"/>
                </a:rPr>
                <a:t> kia </a:t>
              </a:r>
              <a:r>
                <a:rPr lang="en-US" altLang="en-US" sz="2800" dirty="0" err="1">
                  <a:latin typeface="Times New Roman" panose="02020603050405020304" pitchFamily="18" charset="0"/>
                  <a:cs typeface="Times New Roman" panose="02020603050405020304" pitchFamily="18" charset="0"/>
                </a:rPr>
                <a:t>càng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đắp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đầy</a:t>
              </a:r>
              <a:endParaRPr lang="en-US" altLang="en-US" sz="2800" dirty="0">
                <a:latin typeface="Times New Roman" panose="02020603050405020304" pitchFamily="18" charset="0"/>
                <a:cs typeface="Times New Roman" panose="02020603050405020304" pitchFamily="18" charset="0"/>
              </a:endParaRPr>
            </a:p>
            <a:p>
              <a:pPr>
                <a:spcBef>
                  <a:spcPct val="0"/>
                </a:spcBef>
              </a:pPr>
              <a:r>
                <a:rPr lang="en-US" altLang="en-US" sz="2800" dirty="0" err="1">
                  <a:latin typeface="Times New Roman" panose="02020603050405020304" pitchFamily="18" charset="0"/>
                  <a:cs typeface="Times New Roman" panose="02020603050405020304" pitchFamily="18" charset="0"/>
                </a:rPr>
                <a:t>Sự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càng</a:t>
              </a:r>
              <a:r>
                <a:rPr lang="en-US" altLang="en-US" sz="2800" dirty="0">
                  <a:latin typeface="Times New Roman" panose="02020603050405020304" pitchFamily="18" charset="0"/>
                  <a:cs typeface="Times New Roman" panose="02020603050405020304" pitchFamily="18" charset="0"/>
                </a:rPr>
                <a:t> cay </a:t>
              </a:r>
              <a:r>
                <a:rPr lang="en-US" altLang="en-US" sz="2800" dirty="0" err="1">
                  <a:latin typeface="Times New Roman" panose="02020603050405020304" pitchFamily="18" charset="0"/>
                  <a:cs typeface="Times New Roman" panose="02020603050405020304" pitchFamily="18" charset="0"/>
                </a:rPr>
                <a:t>đắng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lòng</a:t>
              </a:r>
              <a:r>
                <a:rPr lang="en-US" altLang="en-US" sz="2800" dirty="0">
                  <a:latin typeface="Times New Roman" panose="02020603050405020304" pitchFamily="18" charset="0"/>
                  <a:cs typeface="Times New Roman" panose="02020603050405020304" pitchFamily="18" charset="0"/>
                </a:rPr>
                <a:t>”</a:t>
              </a:r>
            </a:p>
            <a:p>
              <a:pPr>
                <a:spcBef>
                  <a:spcPct val="0"/>
                </a:spcBef>
              </a:pP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Hồ</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Chí</a:t>
              </a:r>
              <a:r>
                <a:rPr lang="en-US" altLang="en-US" sz="2400" i="1" dirty="0">
                  <a:latin typeface="Times New Roman" panose="02020603050405020304" pitchFamily="18" charset="0"/>
                  <a:cs typeface="Times New Roman" panose="02020603050405020304" pitchFamily="18" charset="0"/>
                </a:rPr>
                <a:t> Minh </a:t>
              </a:r>
              <a:r>
                <a:rPr lang="en-US" altLang="en-US" sz="2400" i="1" dirty="0" err="1">
                  <a:latin typeface="Times New Roman" panose="02020603050405020304" pitchFamily="18" charset="0"/>
                  <a:cs typeface="Times New Roman" panose="02020603050405020304" pitchFamily="18" charset="0"/>
                </a:rPr>
                <a:t>toàn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tập</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tập</a:t>
              </a:r>
              <a:r>
                <a:rPr lang="en-US" altLang="en-US" sz="2400" i="1" dirty="0">
                  <a:latin typeface="Times New Roman" panose="02020603050405020304" pitchFamily="18" charset="0"/>
                  <a:cs typeface="Times New Roman" panose="02020603050405020304" pitchFamily="18" charset="0"/>
                </a:rPr>
                <a:t> 2)</a:t>
              </a:r>
            </a:p>
          </p:txBody>
        </p:sp>
      </p:grpSp>
      <p:pic>
        <p:nvPicPr>
          <p:cNvPr id="52228" name="Picture 4" descr="Chủ tịch Hồ Chí Minh vĩ đại và Phật giáo Việt Nam - Home | Facebook">
            <a:extLst>
              <a:ext uri="{FF2B5EF4-FFF2-40B4-BE49-F238E27FC236}">
                <a16:creationId xmlns:a16="http://schemas.microsoft.com/office/drawing/2014/main" xmlns="" id="{C8F09B9A-1177-C345-8864-D29A9C2E7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189" y="272716"/>
            <a:ext cx="4347411" cy="6352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03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15" name="Rectangle 2">
            <a:extLst>
              <a:ext uri="{FF2B5EF4-FFF2-40B4-BE49-F238E27FC236}">
                <a16:creationId xmlns:a16="http://schemas.microsoft.com/office/drawing/2014/main" xmlns="" id="{BF62D5DE-266E-A140-ADC4-BF6B65888177}"/>
              </a:ext>
            </a:extLst>
          </p:cNvPr>
          <p:cNvSpPr txBox="1">
            <a:spLocks noChangeArrowheads="1"/>
          </p:cNvSpPr>
          <p:nvPr/>
        </p:nvSpPr>
        <p:spPr bwMode="auto">
          <a:xfrm>
            <a:off x="3025008" y="2694794"/>
            <a:ext cx="601125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72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LUYỆN TẬP</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75"/>
        <p:cNvGrpSpPr/>
        <p:nvPr/>
      </p:nvGrpSpPr>
      <p:grpSpPr>
        <a:xfrm>
          <a:off x="0" y="0"/>
          <a:ext cx="0" cy="0"/>
          <a:chOff x="0" y="0"/>
          <a:chExt cx="0" cy="0"/>
        </a:xfrm>
      </p:grpSpPr>
      <p:sp>
        <p:nvSpPr>
          <p:cNvPr id="19" name="Text Box 5">
            <a:extLst>
              <a:ext uri="{FF2B5EF4-FFF2-40B4-BE49-F238E27FC236}">
                <a16:creationId xmlns:a16="http://schemas.microsoft.com/office/drawing/2014/main" xmlns="" id="{8055B06F-B8A9-A14A-B73B-990059CD3F6C}"/>
              </a:ext>
            </a:extLst>
          </p:cNvPr>
          <p:cNvSpPr txBox="1">
            <a:spLocks noChangeArrowheads="1"/>
          </p:cNvSpPr>
          <p:nvPr/>
        </p:nvSpPr>
        <p:spPr bwMode="auto">
          <a:xfrm>
            <a:off x="1371600" y="315832"/>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Bài</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tập</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luyện</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tập</a:t>
            </a:r>
            <a:endParaRPr kumimoji="0" lang="en-US" altLang="x-none" sz="24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x-none" sz="2400" b="1" i="0" u="sng"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x-none" sz="24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a:t>
            </a:r>
            <a:r>
              <a:rPr kumimoji="0" lang="en-US" altLang="x-non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Hãy</a:t>
            </a:r>
            <a:r>
              <a:rPr kumimoji="0" lang="en-US" altLang="x-non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nối</a:t>
            </a:r>
            <a:r>
              <a:rPr kumimoji="0" lang="en-US" altLang="x-non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altLang="x-non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gian</a:t>
            </a:r>
            <a:r>
              <a:rPr kumimoji="0" lang="en-US" altLang="x-non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cột</a:t>
            </a:r>
            <a:r>
              <a:rPr kumimoji="0" lang="en-US" altLang="x-non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 </a:t>
            </a:r>
            <a:r>
              <a:rPr kumimoji="0" lang="en-US" altLang="x-none"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x-non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altLang="x-non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kiện</a:t>
            </a:r>
            <a:r>
              <a:rPr kumimoji="0" lang="en-US" altLang="x-non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cột</a:t>
            </a:r>
            <a:r>
              <a:rPr kumimoji="0" lang="en-US" altLang="x-non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 </a:t>
            </a:r>
            <a:r>
              <a:rPr kumimoji="0" lang="en-US" altLang="x-none"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sao</a:t>
            </a:r>
            <a:r>
              <a:rPr kumimoji="0" lang="en-US" altLang="x-non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altLang="x-non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đúng</a:t>
            </a:r>
            <a:r>
              <a:rPr kumimoji="0" lang="en-US" altLang="x-none"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graphicFrame>
        <p:nvGraphicFramePr>
          <p:cNvPr id="20" name="Group 152">
            <a:extLst>
              <a:ext uri="{FF2B5EF4-FFF2-40B4-BE49-F238E27FC236}">
                <a16:creationId xmlns:a16="http://schemas.microsoft.com/office/drawing/2014/main" xmlns="" id="{D01F5D86-7FA4-A747-92D8-D349FD32797A}"/>
              </a:ext>
            </a:extLst>
          </p:cNvPr>
          <p:cNvGraphicFramePr>
            <a:graphicFrameLocks/>
          </p:cNvGraphicFramePr>
          <p:nvPr/>
        </p:nvGraphicFramePr>
        <p:xfrm>
          <a:off x="1752600" y="1636295"/>
          <a:ext cx="2590800" cy="5026085"/>
        </p:xfrm>
        <a:graphic>
          <a:graphicData uri="http://schemas.openxmlformats.org/drawingml/2006/table">
            <a:tbl>
              <a:tblPr/>
              <a:tblGrid>
                <a:gridCol w="2590800">
                  <a:extLst>
                    <a:ext uri="{9D8B030D-6E8A-4147-A177-3AD203B41FA5}">
                      <a16:colId xmlns:a16="http://schemas.microsoft.com/office/drawing/2014/main" xmlns="" val="2970070549"/>
                    </a:ext>
                  </a:extLst>
                </a:gridCol>
              </a:tblGrid>
              <a:tr h="45718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990099"/>
                          </a:solidFill>
                          <a:effectLst/>
                          <a:latin typeface=".VnTime" panose="020B7200000000000000" pitchFamily="34" charset="0"/>
                        </a:rPr>
                        <a:t>A</a:t>
                      </a:r>
                    </a:p>
                  </a:txBody>
                  <a:tcPr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624473906"/>
                  </a:ext>
                </a:extLst>
              </a:tr>
              <a:tr h="4876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i="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Thời</a:t>
                      </a:r>
                      <a:r>
                        <a:rPr kumimoji="0" lang="en-US" altLang="en-US" sz="2600" b="1" i="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600" b="1" i="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gian</a:t>
                      </a:r>
                      <a:endParaRPr kumimoji="0" lang="en-US" altLang="en-US" sz="2600" b="1" i="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366617865"/>
                  </a:ext>
                </a:extLst>
              </a:tr>
              <a:tr h="54288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663300"/>
                          </a:solidFill>
                          <a:effectLst/>
                          <a:latin typeface=".VnTime" panose="020B7200000000000000" pitchFamily="34" charset="0"/>
                        </a:rPr>
                        <a:t>1. </a:t>
                      </a:r>
                      <a:r>
                        <a:rPr kumimoji="0" lang="en-US" altLang="en-US" sz="2400" b="1" i="0" u="none" strike="noStrike" cap="none" normalizeH="0" baseline="0" dirty="0" err="1">
                          <a:ln>
                            <a:noFill/>
                          </a:ln>
                          <a:solidFill>
                            <a:srgbClr val="663300"/>
                          </a:solidFill>
                          <a:effectLst/>
                          <a:latin typeface="Times New Roman" panose="02020603050405020304" pitchFamily="18" charset="0"/>
                          <a:cs typeface="Times New Roman" panose="02020603050405020304" pitchFamily="18" charset="0"/>
                        </a:rPr>
                        <a:t>Ngày</a:t>
                      </a:r>
                      <a:r>
                        <a:rPr kumimoji="0" lang="en-US" altLang="en-US" sz="2400" b="1" i="0" u="none" strike="noStrike" cap="none" normalizeH="0" baseline="0" dirty="0">
                          <a:ln>
                            <a:noFill/>
                          </a:ln>
                          <a:solidFill>
                            <a:srgbClr val="663300"/>
                          </a:solidFill>
                          <a:effectLst/>
                          <a:latin typeface=".VnTime" panose="020B7200000000000000" pitchFamily="34" charset="0"/>
                        </a:rPr>
                        <a:t> 3/4/1882</a:t>
                      </a:r>
                    </a:p>
                  </a:txBody>
                  <a:tcPr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74687463"/>
                  </a:ext>
                </a:extLst>
              </a:tr>
              <a:tr h="54605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663300"/>
                          </a:solidFill>
                          <a:effectLst/>
                          <a:latin typeface=".VnTime" panose="020B7200000000000000" pitchFamily="34" charset="0"/>
                        </a:rPr>
                        <a:t>2. </a:t>
                      </a:r>
                      <a:r>
                        <a:rPr kumimoji="0" lang="en-US" altLang="en-US" sz="2400" b="1" i="0" u="none" strike="noStrike" cap="none" normalizeH="0" baseline="0" dirty="0" err="1">
                          <a:ln>
                            <a:noFill/>
                          </a:ln>
                          <a:solidFill>
                            <a:srgbClr val="663300"/>
                          </a:solidFill>
                          <a:effectLst/>
                          <a:latin typeface="Times New Roman" panose="02020603050405020304" pitchFamily="18" charset="0"/>
                          <a:cs typeface="Times New Roman" panose="02020603050405020304" pitchFamily="18" charset="0"/>
                        </a:rPr>
                        <a:t>Ngày</a:t>
                      </a:r>
                      <a:r>
                        <a:rPr kumimoji="0" lang="en-US" altLang="en-US" sz="2400" b="1" i="0" u="none" strike="noStrike" cap="none" normalizeH="0" baseline="0" dirty="0">
                          <a:ln>
                            <a:noFill/>
                          </a:ln>
                          <a:solidFill>
                            <a:srgbClr val="663300"/>
                          </a:solidFill>
                          <a:effectLst/>
                          <a:latin typeface=".VnTime" panose="020B7200000000000000" pitchFamily="34" charset="0"/>
                        </a:rPr>
                        <a:t> 25/4/1882</a:t>
                      </a:r>
                    </a:p>
                  </a:txBody>
                  <a:tcPr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103364588"/>
                  </a:ext>
                </a:extLst>
              </a:tr>
              <a:tr h="54288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663300"/>
                          </a:solidFill>
                          <a:effectLst/>
                          <a:latin typeface=".VnTime" panose="020B7200000000000000" pitchFamily="34" charset="0"/>
                        </a:rPr>
                        <a:t>3. </a:t>
                      </a:r>
                      <a:r>
                        <a:rPr kumimoji="0" lang="en-US" altLang="en-US" sz="2400" b="1" i="0" u="none" strike="noStrike" cap="none" normalizeH="0" baseline="0" dirty="0" err="1">
                          <a:ln>
                            <a:noFill/>
                          </a:ln>
                          <a:solidFill>
                            <a:srgbClr val="663300"/>
                          </a:solidFill>
                          <a:effectLst/>
                          <a:latin typeface="Times New Roman" panose="02020603050405020304" pitchFamily="18" charset="0"/>
                          <a:cs typeface="Times New Roman" panose="02020603050405020304" pitchFamily="18" charset="0"/>
                        </a:rPr>
                        <a:t>Ngày</a:t>
                      </a:r>
                      <a:r>
                        <a:rPr kumimoji="0" lang="en-US" altLang="en-US" sz="2400" b="1" i="0" u="none" strike="noStrike" cap="none" normalizeH="0" baseline="0" dirty="0">
                          <a:ln>
                            <a:noFill/>
                          </a:ln>
                          <a:solidFill>
                            <a:srgbClr val="663300"/>
                          </a:solidFill>
                          <a:effectLst/>
                          <a:latin typeface=".VnTime" panose="020B7200000000000000" pitchFamily="34" charset="0"/>
                        </a:rPr>
                        <a:t> 19/5/1883</a:t>
                      </a:r>
                    </a:p>
                  </a:txBody>
                  <a:tcPr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910068175"/>
                  </a:ext>
                </a:extLst>
              </a:tr>
              <a:tr h="65717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663300"/>
                          </a:solidFill>
                          <a:effectLst/>
                          <a:latin typeface=".VnTime" panose="020B7200000000000000" pitchFamily="34" charset="0"/>
                        </a:rPr>
                        <a:t>4. </a:t>
                      </a:r>
                      <a:r>
                        <a:rPr kumimoji="0" lang="en-US" altLang="en-US" sz="2400" b="1" i="0" u="none" strike="noStrike" cap="none" normalizeH="0" baseline="0" dirty="0" err="1">
                          <a:ln>
                            <a:noFill/>
                          </a:ln>
                          <a:solidFill>
                            <a:srgbClr val="663300"/>
                          </a:solidFill>
                          <a:effectLst/>
                          <a:latin typeface="Times New Roman" panose="02020603050405020304" pitchFamily="18" charset="0"/>
                          <a:cs typeface="Times New Roman" panose="02020603050405020304" pitchFamily="18" charset="0"/>
                        </a:rPr>
                        <a:t>Ngày</a:t>
                      </a:r>
                      <a:r>
                        <a:rPr kumimoji="0" lang="en-US" altLang="en-US" sz="2400" b="1" i="0" u="none" strike="noStrike" cap="none" normalizeH="0" baseline="0" dirty="0">
                          <a:ln>
                            <a:noFill/>
                          </a:ln>
                          <a:solidFill>
                            <a:srgbClr val="663300"/>
                          </a:solidFill>
                          <a:effectLst/>
                          <a:latin typeface=".VnTime" panose="020B7200000000000000" pitchFamily="34" charset="0"/>
                        </a:rPr>
                        <a:t> 18/8/1883</a:t>
                      </a:r>
                    </a:p>
                  </a:txBody>
                  <a:tcPr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13679730"/>
                  </a:ext>
                </a:extLst>
              </a:tr>
              <a:tr h="89608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663300"/>
                          </a:solidFill>
                          <a:effectLst/>
                          <a:latin typeface=".VnTime" panose="020B7200000000000000" pitchFamily="34" charset="0"/>
                        </a:rPr>
                        <a:t>5. </a:t>
                      </a:r>
                      <a:r>
                        <a:rPr kumimoji="0" lang="en-US" altLang="en-US" sz="2400" b="1" i="0" u="none" strike="noStrike" cap="none" normalizeH="0" baseline="0" dirty="0" err="1">
                          <a:ln>
                            <a:noFill/>
                          </a:ln>
                          <a:solidFill>
                            <a:srgbClr val="663300"/>
                          </a:solidFill>
                          <a:effectLst/>
                          <a:latin typeface="Times New Roman" panose="02020603050405020304" pitchFamily="18" charset="0"/>
                          <a:cs typeface="Times New Roman" panose="02020603050405020304" pitchFamily="18" charset="0"/>
                        </a:rPr>
                        <a:t>Ngày</a:t>
                      </a:r>
                      <a:r>
                        <a:rPr kumimoji="0" lang="en-US" altLang="en-US" sz="2400" b="1" i="0" u="none" strike="noStrike" cap="none" normalizeH="0" baseline="0" dirty="0">
                          <a:ln>
                            <a:noFill/>
                          </a:ln>
                          <a:solidFill>
                            <a:srgbClr val="663300"/>
                          </a:solidFill>
                          <a:effectLst/>
                          <a:latin typeface=".VnTime" panose="020B7200000000000000" pitchFamily="34" charset="0"/>
                        </a:rPr>
                        <a:t> 25/8/1883</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663300"/>
                        </a:solidFill>
                        <a:effectLst/>
                        <a:latin typeface=".VnTime" panose="020B7200000000000000" pitchFamily="34" charset="0"/>
                      </a:endParaRPr>
                    </a:p>
                  </a:txBody>
                  <a:tcPr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996931179"/>
                  </a:ext>
                </a:extLst>
              </a:tr>
              <a:tr h="89608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663300"/>
                          </a:solidFill>
                          <a:effectLst/>
                          <a:latin typeface=".VnTime" panose="020B7200000000000000" pitchFamily="34" charset="0"/>
                        </a:rPr>
                        <a:t>6. </a:t>
                      </a:r>
                      <a:r>
                        <a:rPr kumimoji="0" lang="en-US" altLang="en-US" sz="2400" b="1" i="0" u="none" strike="noStrike" cap="none" normalizeH="0" baseline="0" dirty="0" err="1">
                          <a:ln>
                            <a:noFill/>
                          </a:ln>
                          <a:solidFill>
                            <a:srgbClr val="663300"/>
                          </a:solidFill>
                          <a:effectLst/>
                          <a:latin typeface="Times New Roman" panose="02020603050405020304" pitchFamily="18" charset="0"/>
                          <a:cs typeface="Times New Roman" panose="02020603050405020304" pitchFamily="18" charset="0"/>
                        </a:rPr>
                        <a:t>Ngày</a:t>
                      </a:r>
                      <a:r>
                        <a:rPr kumimoji="0" lang="en-US" altLang="en-US" sz="2400" b="1" i="0" u="none" strike="noStrike" cap="none" normalizeH="0" baseline="0" dirty="0">
                          <a:ln>
                            <a:noFill/>
                          </a:ln>
                          <a:solidFill>
                            <a:srgbClr val="663300"/>
                          </a:solidFill>
                          <a:effectLst/>
                          <a:latin typeface=".VnTime" panose="020B7200000000000000" pitchFamily="34" charset="0"/>
                        </a:rPr>
                        <a:t> 6/6/1884</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663300"/>
                        </a:solidFill>
                        <a:effectLst/>
                        <a:latin typeface=".VnTime" panose="020B7200000000000000" pitchFamily="34" charset="0"/>
                      </a:endParaRPr>
                    </a:p>
                  </a:txBody>
                  <a:tcPr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492377977"/>
                  </a:ext>
                </a:extLst>
              </a:tr>
            </a:tbl>
          </a:graphicData>
        </a:graphic>
      </p:graphicFrame>
      <p:graphicFrame>
        <p:nvGraphicFramePr>
          <p:cNvPr id="21" name="Group 153">
            <a:extLst>
              <a:ext uri="{FF2B5EF4-FFF2-40B4-BE49-F238E27FC236}">
                <a16:creationId xmlns:a16="http://schemas.microsoft.com/office/drawing/2014/main" xmlns="" id="{E76761DB-8AFF-B84D-9317-993A66A88C4B}"/>
              </a:ext>
            </a:extLst>
          </p:cNvPr>
          <p:cNvGraphicFramePr>
            <a:graphicFrameLocks noGrp="1"/>
          </p:cNvGraphicFramePr>
          <p:nvPr/>
        </p:nvGraphicFramePr>
        <p:xfrm>
          <a:off x="5638800" y="1636295"/>
          <a:ext cx="4876800" cy="4994285"/>
        </p:xfrm>
        <a:graphic>
          <a:graphicData uri="http://schemas.openxmlformats.org/drawingml/2006/table">
            <a:tbl>
              <a:tblPr/>
              <a:tblGrid>
                <a:gridCol w="4876800">
                  <a:extLst>
                    <a:ext uri="{9D8B030D-6E8A-4147-A177-3AD203B41FA5}">
                      <a16:colId xmlns:a16="http://schemas.microsoft.com/office/drawing/2014/main" xmlns="" val="4244876384"/>
                    </a:ext>
                  </a:extLst>
                </a:gridCol>
              </a:tblGrid>
              <a:tr h="45719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990099"/>
                          </a:solidFill>
                          <a:effectLst/>
                          <a:latin typeface=".VnTime" panose="020B7200000000000000" pitchFamily="34" charset="0"/>
                        </a:rPr>
                        <a:t>B</a:t>
                      </a:r>
                    </a:p>
                  </a:txBody>
                  <a:tcPr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455783153"/>
                  </a:ext>
                </a:extLst>
              </a:tr>
              <a:tr h="48766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i="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Sự</a:t>
                      </a:r>
                      <a:r>
                        <a:rPr kumimoji="0" lang="en-US" altLang="en-US" sz="2600" b="1" i="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600" b="1" i="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kiện</a:t>
                      </a:r>
                      <a:r>
                        <a:rPr kumimoji="0" lang="en-US" altLang="en-US" sz="2600" b="1" i="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600" b="1" i="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lịch</a:t>
                      </a:r>
                      <a:r>
                        <a:rPr kumimoji="0" lang="en-US" altLang="en-US" sz="2600" b="1" i="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600" b="1" i="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sử</a:t>
                      </a:r>
                      <a:endParaRPr kumimoji="0" lang="en-US" altLang="en-US" sz="2600" b="1" i="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320956027"/>
                  </a:ext>
                </a:extLst>
              </a:tr>
              <a:tr h="53336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006600"/>
                          </a:solidFill>
                          <a:effectLst/>
                          <a:latin typeface=".VnTime" panose="020B7200000000000000" pitchFamily="34" charset="0"/>
                        </a:rPr>
                        <a:t>a)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Trận</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Cầu</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Giấy</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Ri</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-vi-e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bỏ</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mạng</a:t>
                      </a:r>
                      <a:endPar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endParaRPr>
                    </a:p>
                  </a:txBody>
                  <a:tcPr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663445619"/>
                  </a:ext>
                </a:extLst>
              </a:tr>
              <a:tr h="53336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006600"/>
                          </a:solidFill>
                          <a:effectLst/>
                          <a:latin typeface=".VnTime" panose="020B7200000000000000" pitchFamily="34" charset="0"/>
                        </a:rPr>
                        <a:t>b)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Quân</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Pháp</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đổ</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bộ</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lên</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Hà</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Nội</a:t>
                      </a:r>
                      <a:endPar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endParaRPr>
                    </a:p>
                  </a:txBody>
                  <a:tcPr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547799563"/>
                  </a:ext>
                </a:extLst>
              </a:tr>
              <a:tr h="53336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006600"/>
                          </a:solidFill>
                          <a:effectLst/>
                          <a:latin typeface=".VnTime" panose="020B7200000000000000" pitchFamily="34" charset="0"/>
                        </a:rPr>
                        <a:t>c)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Hiệp</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ước</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Hác</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măng</a:t>
                      </a:r>
                      <a:endPar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endParaRPr>
                    </a:p>
                  </a:txBody>
                  <a:tcPr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185945549"/>
                  </a:ext>
                </a:extLst>
              </a:tr>
              <a:tr h="68574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006600"/>
                          </a:solidFill>
                          <a:effectLst/>
                          <a:latin typeface=".VnTime" panose="020B7200000000000000" pitchFamily="34" charset="0"/>
                        </a:rPr>
                        <a:t>d)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Hiệp</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ước</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Pa-</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tơ</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nốt</a:t>
                      </a:r>
                      <a:endPar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endParaRPr>
                    </a:p>
                  </a:txBody>
                  <a:tcPr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619763435"/>
                  </a:ext>
                </a:extLst>
              </a:tr>
              <a:tr h="88417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006600"/>
                          </a:solidFill>
                          <a:effectLst/>
                          <a:latin typeface=".VnTime" panose="020B7200000000000000" pitchFamily="34" charset="0"/>
                        </a:rPr>
                        <a:t>e)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Ri</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-vi-e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gửi</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tối</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hậu</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thư</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cho</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Tổng</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đốc</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Hoàng</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Diệu</a:t>
                      </a:r>
                      <a:endPar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endParaRPr>
                    </a:p>
                  </a:txBody>
                  <a:tcPr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814264684"/>
                  </a:ext>
                </a:extLst>
              </a:tr>
              <a:tr h="87941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006600"/>
                          </a:solidFill>
                          <a:effectLst/>
                          <a:latin typeface=".VnTime" panose="020B7200000000000000" pitchFamily="34" charset="0"/>
                        </a:rPr>
                        <a:t>g)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Pháp</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đánh</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chiếm</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các</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pháo</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đài</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ở </a:t>
                      </a:r>
                      <a:r>
                        <a:rPr kumimoji="0" lang="en-US" alt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Thuận</a:t>
                      </a:r>
                      <a:r>
                        <a:rPr kumimoji="0" lang="en-US" alt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An.</a:t>
                      </a:r>
                    </a:p>
                  </a:txBody>
                  <a:tcPr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306200516"/>
                  </a:ext>
                </a:extLst>
              </a:tr>
            </a:tbl>
          </a:graphicData>
        </a:graphic>
      </p:graphicFrame>
      <p:sp>
        <p:nvSpPr>
          <p:cNvPr id="22" name="Line 140">
            <a:extLst>
              <a:ext uri="{FF2B5EF4-FFF2-40B4-BE49-F238E27FC236}">
                <a16:creationId xmlns:a16="http://schemas.microsoft.com/office/drawing/2014/main" xmlns="" id="{A4D358EB-A6DA-3443-A6F6-119BAC8E72C9}"/>
              </a:ext>
            </a:extLst>
          </p:cNvPr>
          <p:cNvSpPr>
            <a:spLocks noChangeShapeType="1"/>
          </p:cNvSpPr>
          <p:nvPr/>
        </p:nvSpPr>
        <p:spPr bwMode="auto">
          <a:xfrm>
            <a:off x="4343400" y="2779295"/>
            <a:ext cx="1295400" cy="53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Arial"/>
              <a:ea typeface="+mn-ea"/>
              <a:cs typeface="+mn-cs"/>
            </a:endParaRPr>
          </a:p>
        </p:txBody>
      </p:sp>
      <p:sp>
        <p:nvSpPr>
          <p:cNvPr id="23" name="Line 141">
            <a:extLst>
              <a:ext uri="{FF2B5EF4-FFF2-40B4-BE49-F238E27FC236}">
                <a16:creationId xmlns:a16="http://schemas.microsoft.com/office/drawing/2014/main" xmlns="" id="{06B4B5DE-0995-DA43-BE42-37C5FBBBD0FA}"/>
              </a:ext>
            </a:extLst>
          </p:cNvPr>
          <p:cNvSpPr>
            <a:spLocks noChangeShapeType="1"/>
          </p:cNvSpPr>
          <p:nvPr/>
        </p:nvSpPr>
        <p:spPr bwMode="auto">
          <a:xfrm>
            <a:off x="4343400" y="3312695"/>
            <a:ext cx="1295400" cy="1905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Arial"/>
              <a:ea typeface="+mn-ea"/>
              <a:cs typeface="+mn-cs"/>
            </a:endParaRPr>
          </a:p>
        </p:txBody>
      </p:sp>
      <p:sp>
        <p:nvSpPr>
          <p:cNvPr id="24" name="Line 142">
            <a:extLst>
              <a:ext uri="{FF2B5EF4-FFF2-40B4-BE49-F238E27FC236}">
                <a16:creationId xmlns:a16="http://schemas.microsoft.com/office/drawing/2014/main" xmlns="" id="{161623B7-81D1-0F4C-87F7-C4F82A5B4518}"/>
              </a:ext>
            </a:extLst>
          </p:cNvPr>
          <p:cNvSpPr>
            <a:spLocks noChangeShapeType="1"/>
          </p:cNvSpPr>
          <p:nvPr/>
        </p:nvSpPr>
        <p:spPr bwMode="auto">
          <a:xfrm flipV="1">
            <a:off x="4343400" y="2779295"/>
            <a:ext cx="1295400" cy="1143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Line 143">
            <a:extLst>
              <a:ext uri="{FF2B5EF4-FFF2-40B4-BE49-F238E27FC236}">
                <a16:creationId xmlns:a16="http://schemas.microsoft.com/office/drawing/2014/main" xmlns="" id="{13778DD3-B937-D34C-9651-610A165F6958}"/>
              </a:ext>
            </a:extLst>
          </p:cNvPr>
          <p:cNvSpPr>
            <a:spLocks noChangeShapeType="1"/>
          </p:cNvSpPr>
          <p:nvPr/>
        </p:nvSpPr>
        <p:spPr bwMode="auto">
          <a:xfrm>
            <a:off x="4343400" y="4531895"/>
            <a:ext cx="1295400" cy="1524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Line 145">
            <a:extLst>
              <a:ext uri="{FF2B5EF4-FFF2-40B4-BE49-F238E27FC236}">
                <a16:creationId xmlns:a16="http://schemas.microsoft.com/office/drawing/2014/main" xmlns="" id="{8B4D8361-8050-294B-BCA3-3C198352284E}"/>
              </a:ext>
            </a:extLst>
          </p:cNvPr>
          <p:cNvSpPr>
            <a:spLocks noChangeShapeType="1"/>
          </p:cNvSpPr>
          <p:nvPr/>
        </p:nvSpPr>
        <p:spPr bwMode="auto">
          <a:xfrm flipV="1">
            <a:off x="4343400" y="3846095"/>
            <a:ext cx="1295400" cy="1447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Arial"/>
              <a:ea typeface="+mn-ea"/>
              <a:cs typeface="+mn-cs"/>
            </a:endParaRPr>
          </a:p>
        </p:txBody>
      </p:sp>
      <p:sp>
        <p:nvSpPr>
          <p:cNvPr id="27" name="Line 146">
            <a:extLst>
              <a:ext uri="{FF2B5EF4-FFF2-40B4-BE49-F238E27FC236}">
                <a16:creationId xmlns:a16="http://schemas.microsoft.com/office/drawing/2014/main" xmlns="" id="{6F3BFEAE-BF44-3046-BBA5-D0BAFA4C31C4}"/>
              </a:ext>
            </a:extLst>
          </p:cNvPr>
          <p:cNvSpPr>
            <a:spLocks noChangeShapeType="1"/>
          </p:cNvSpPr>
          <p:nvPr/>
        </p:nvSpPr>
        <p:spPr bwMode="auto">
          <a:xfrm flipV="1">
            <a:off x="4343400" y="4531895"/>
            <a:ext cx="1295400" cy="1676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40392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9" name="Rectangle 8">
            <a:extLst>
              <a:ext uri="{FF2B5EF4-FFF2-40B4-BE49-F238E27FC236}">
                <a16:creationId xmlns:a16="http://schemas.microsoft.com/office/drawing/2014/main" xmlns="" id="{6CDB77B5-7F75-784B-8C2C-C8D7F654F9DC}"/>
              </a:ext>
            </a:extLst>
          </p:cNvPr>
          <p:cNvSpPr/>
          <p:nvPr/>
        </p:nvSpPr>
        <p:spPr>
          <a:xfrm>
            <a:off x="1231900" y="266152"/>
            <a:ext cx="9324530" cy="954107"/>
          </a:xfrm>
          <a:prstGeom prst="rect">
            <a:avLst/>
          </a:prstGeom>
        </p:spPr>
        <p:txBody>
          <a:bodyPr wrap="square">
            <a:spAutoFit/>
          </a:bodyPr>
          <a:lstStyle/>
          <a:p>
            <a:pPr algn="ctr">
              <a:spcBef>
                <a:spcPct val="0"/>
              </a:spcBef>
            </a:pPr>
            <a:r>
              <a:rPr lang="en-US" altLang="vi-VN" sz="2800" b="1" dirty="0">
                <a:solidFill>
                  <a:srgbClr val="0070C0"/>
                </a:solidFill>
                <a:latin typeface="Times New Roman" panose="02020603050405020304" pitchFamily="18" charset="0"/>
                <a:cs typeface="Times New Roman" panose="02020603050405020304" pitchFamily="18" charset="0"/>
              </a:rPr>
              <a:t>II. </a:t>
            </a:r>
            <a:r>
              <a:rPr lang="en-US" altLang="vi-VN" sz="2800" b="1" dirty="0" err="1">
                <a:solidFill>
                  <a:srgbClr val="0070C0"/>
                </a:solidFill>
                <a:latin typeface="Times New Roman" panose="02020603050405020304" pitchFamily="18" charset="0"/>
                <a:cs typeface="Times New Roman" panose="02020603050405020304" pitchFamily="18" charset="0"/>
              </a:rPr>
              <a:t>Thực</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dân</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Pháp</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đánh</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Bắc</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kì</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lần</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thứ</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hai</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Nhân</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dân</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Bắc</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kì</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tiếp</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tục</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kháng</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chiến</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trong</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những</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năm</a:t>
            </a:r>
            <a:r>
              <a:rPr lang="en-US" altLang="vi-VN" sz="2800" b="1" dirty="0">
                <a:solidFill>
                  <a:srgbClr val="0070C0"/>
                </a:solidFill>
                <a:latin typeface="Times New Roman" panose="02020603050405020304" pitchFamily="18" charset="0"/>
                <a:cs typeface="Times New Roman" panose="02020603050405020304" pitchFamily="18" charset="0"/>
              </a:rPr>
              <a:t> 1882 – 1884. </a:t>
            </a:r>
          </a:p>
        </p:txBody>
      </p:sp>
      <p:sp>
        <p:nvSpPr>
          <p:cNvPr id="5" name="Rectangle 4">
            <a:extLst>
              <a:ext uri="{FF2B5EF4-FFF2-40B4-BE49-F238E27FC236}">
                <a16:creationId xmlns:a16="http://schemas.microsoft.com/office/drawing/2014/main" xmlns="" id="{F1E3E51D-4D4C-D54F-9F17-E14699A38C80}"/>
              </a:ext>
            </a:extLst>
          </p:cNvPr>
          <p:cNvSpPr/>
          <p:nvPr/>
        </p:nvSpPr>
        <p:spPr>
          <a:xfrm>
            <a:off x="845619" y="1220259"/>
            <a:ext cx="8823185" cy="523220"/>
          </a:xfrm>
          <a:prstGeom prst="rect">
            <a:avLst/>
          </a:prstGeom>
        </p:spPr>
        <p:txBody>
          <a:bodyPr wrap="none">
            <a:spAutoFit/>
          </a:bodyPr>
          <a:lstStyle/>
          <a:p>
            <a:r>
              <a:rPr lang="en-US" sz="2800" b="1" dirty="0">
                <a:solidFill>
                  <a:srgbClr val="0070C0"/>
                </a:solidFill>
                <a:latin typeface="Times New Roman" panose="02020603050405020304" pitchFamily="18" charset="0"/>
                <a:cs typeface="Times New Roman" panose="02020603050405020304" pitchFamily="18" charset="0"/>
              </a:rPr>
              <a:t>1. </a:t>
            </a:r>
            <a:r>
              <a:rPr lang="en-US" sz="2800" b="1" dirty="0" err="1">
                <a:solidFill>
                  <a:srgbClr val="0070C0"/>
                </a:solidFill>
                <a:latin typeface="Times New Roman" panose="02020603050405020304" pitchFamily="18" charset="0"/>
                <a:cs typeface="Times New Roman" panose="02020603050405020304" pitchFamily="18" charset="0"/>
              </a:rPr>
              <a:t>Thực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đánh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chiếm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Bắc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Kì</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lần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hai</a:t>
            </a:r>
            <a:r>
              <a:rPr lang="en-US" sz="2800" b="1" dirty="0">
                <a:solidFill>
                  <a:srgbClr val="0070C0"/>
                </a:solidFill>
                <a:latin typeface="Times New Roman" panose="02020603050405020304" pitchFamily="18" charset="0"/>
                <a:cs typeface="Times New Roman" panose="02020603050405020304" pitchFamily="18" charset="0"/>
              </a:rPr>
              <a:t> (1882).</a:t>
            </a:r>
            <a:endParaRPr lang="x-none" sz="2800" b="1" dirty="0">
              <a:solidFill>
                <a:srgbClr val="0070C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8D2A7392-3E63-5845-88C8-29A4F69484D0}"/>
              </a:ext>
            </a:extLst>
          </p:cNvPr>
          <p:cNvSpPr/>
          <p:nvPr/>
        </p:nvSpPr>
        <p:spPr>
          <a:xfrm>
            <a:off x="947219" y="1743908"/>
            <a:ext cx="7540206" cy="523220"/>
          </a:xfrm>
          <a:prstGeom prst="rect">
            <a:avLst/>
          </a:prstGeom>
        </p:spPr>
        <p:txBody>
          <a:bodyPr wrap="none">
            <a:spAutoFit/>
          </a:bodyPr>
          <a:lstStyle/>
          <a:p>
            <a:r>
              <a:rPr lang="en-US" sz="2800" b="1" dirty="0">
                <a:solidFill>
                  <a:srgbClr val="0070C0"/>
                </a:solidFill>
                <a:latin typeface="Times New Roman" panose="02020603050405020304" pitchFamily="18" charset="0"/>
                <a:cs typeface="Times New Roman" panose="02020603050405020304" pitchFamily="18" charset="0"/>
              </a:rPr>
              <a:t>a. </a:t>
            </a:r>
            <a:r>
              <a:rPr lang="en-US" sz="2800" b="1" dirty="0" err="1">
                <a:solidFill>
                  <a:srgbClr val="0070C0"/>
                </a:solidFill>
                <a:latin typeface="Times New Roman" panose="02020603050405020304" pitchFamily="18" charset="0"/>
                <a:cs typeface="Times New Roman" panose="02020603050405020304" pitchFamily="18" charset="0"/>
              </a:rPr>
              <a:t>Tình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nước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Việt</a:t>
            </a:r>
            <a:r>
              <a:rPr lang="en-US" sz="2800" b="1" dirty="0">
                <a:solidFill>
                  <a:srgbClr val="0070C0"/>
                </a:solidFill>
                <a:latin typeface="Times New Roman" panose="02020603050405020304" pitchFamily="18" charset="0"/>
                <a:cs typeface="Times New Roman" panose="02020603050405020304" pitchFamily="18" charset="0"/>
              </a:rPr>
              <a:t> Nam 1874 -1882</a:t>
            </a:r>
            <a:endParaRPr lang="x-none" sz="28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12" name="Group 102">
            <a:extLst>
              <a:ext uri="{FF2B5EF4-FFF2-40B4-BE49-F238E27FC236}">
                <a16:creationId xmlns:a16="http://schemas.microsoft.com/office/drawing/2014/main" xmlns="" id="{A13DE251-C3A5-D045-B098-872C162D70B4}"/>
              </a:ext>
            </a:extLst>
          </p:cNvPr>
          <p:cNvGraphicFramePr>
            <a:graphicFrameLocks/>
          </p:cNvGraphicFramePr>
          <p:nvPr>
            <p:extLst>
              <p:ext uri="{D42A27DB-BD31-4B8C-83A1-F6EECF244321}">
                <p14:modId xmlns:p14="http://schemas.microsoft.com/office/powerpoint/2010/main" val="1914283031"/>
              </p:ext>
            </p:extLst>
          </p:nvPr>
        </p:nvGraphicFramePr>
        <p:xfrm>
          <a:off x="990600" y="2616200"/>
          <a:ext cx="10236200" cy="4075113"/>
        </p:xfrm>
        <a:graphic>
          <a:graphicData uri="http://schemas.openxmlformats.org/drawingml/2006/table">
            <a:tbl>
              <a:tblPr/>
              <a:tblGrid>
                <a:gridCol w="1178510">
                  <a:extLst>
                    <a:ext uri="{9D8B030D-6E8A-4147-A177-3AD203B41FA5}">
                      <a16:colId xmlns:a16="http://schemas.microsoft.com/office/drawing/2014/main" xmlns="" val="1460736423"/>
                    </a:ext>
                  </a:extLst>
                </a:gridCol>
                <a:gridCol w="5555833">
                  <a:extLst>
                    <a:ext uri="{9D8B030D-6E8A-4147-A177-3AD203B41FA5}">
                      <a16:colId xmlns:a16="http://schemas.microsoft.com/office/drawing/2014/main" xmlns="" val="3978535855"/>
                    </a:ext>
                  </a:extLst>
                </a:gridCol>
                <a:gridCol w="3501857">
                  <a:extLst>
                    <a:ext uri="{9D8B030D-6E8A-4147-A177-3AD203B41FA5}">
                      <a16:colId xmlns:a16="http://schemas.microsoft.com/office/drawing/2014/main" xmlns="" val="877295719"/>
                    </a:ext>
                  </a:extLst>
                </a:gridCol>
              </a:tblGrid>
              <a:tr h="59428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Nước</a:t>
                      </a:r>
                      <a:endPar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Tình</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hình</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nước</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Pháp</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a:ln>
                            <a:noFill/>
                          </a:ln>
                          <a:solidFill>
                            <a:srgbClr val="0070C0"/>
                          </a:solidFill>
                          <a:effectLst/>
                          <a:latin typeface=".VnTime" panose="020B7200000000000000" pitchFamily="34" charset="0"/>
                        </a:rPr>
                        <a:t>1874 - 1882 </a:t>
                      </a:r>
                    </a:p>
                  </a:txBody>
                  <a:tcPr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Kết</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luận</a:t>
                      </a:r>
                      <a:endPar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648382491"/>
                  </a:ext>
                </a:extLst>
              </a:tr>
              <a:tr h="144326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Pháp</a:t>
                      </a:r>
                      <a:endParaRPr kumimoji="0" lang="en-US" altLang="en-US" sz="2800" b="1" i="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VnTime" panose="020B7200000000000000" pitchFamily="34" charset="0"/>
                      </a:endParaRPr>
                    </a:p>
                  </a:txBody>
                  <a:tcPr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VnTime" panose="020B7200000000000000" pitchFamily="34" charset="0"/>
                      </a:endParaRPr>
                    </a:p>
                  </a:txBody>
                  <a:tcPr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2796234938"/>
                  </a:ext>
                </a:extLst>
              </a:tr>
              <a:tr h="20375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Việt</a:t>
                      </a:r>
                      <a:r>
                        <a:rPr kumimoji="0" lang="en-US" altLang="en-US" sz="2800" b="1" i="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Nam</a:t>
                      </a:r>
                    </a:p>
                  </a:txBody>
                  <a:tcPr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VnTime" panose="020B7200000000000000" pitchFamily="34" charset="0"/>
                      </a:endParaRPr>
                    </a:p>
                  </a:txBody>
                  <a:tcPr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VnTime" panose="020B7200000000000000" pitchFamily="34" charset="0"/>
                      </a:endParaRPr>
                    </a:p>
                  </a:txBody>
                  <a:tcPr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332119670"/>
                  </a:ext>
                </a:extLst>
              </a:tr>
            </a:tbl>
          </a:graphicData>
        </a:graphic>
      </p:graphicFrame>
      <p:sp>
        <p:nvSpPr>
          <p:cNvPr id="13" name="Rounded Rectangle 12">
            <a:extLst>
              <a:ext uri="{FF2B5EF4-FFF2-40B4-BE49-F238E27FC236}">
                <a16:creationId xmlns:a16="http://schemas.microsoft.com/office/drawing/2014/main" xmlns="" id="{02120C57-70DB-174F-AB15-4E3C332E32F4}"/>
              </a:ext>
            </a:extLst>
          </p:cNvPr>
          <p:cNvSpPr/>
          <p:nvPr/>
        </p:nvSpPr>
        <p:spPr>
          <a:xfrm>
            <a:off x="990600" y="1408093"/>
            <a:ext cx="10134600" cy="954107"/>
          </a:xfrm>
          <a:prstGeom prst="roundRect">
            <a:avLst>
              <a:gd name="adj" fmla="val 50000"/>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800" dirty="0">
                <a:latin typeface="Times New Roman" panose="02020603050405020304" pitchFamily="18" charset="0"/>
                <a:cs typeface="Times New Roman" panose="02020603050405020304" pitchFamily="18" charset="0"/>
              </a:rPr>
              <a:t>Hoàn thành bảng sau về tình hình nước ta và Pháp sau hiệp ước Giáp Tuất (1874) đến trước khi Pháp đánh chiếm Bắc kì lần 2 ?</a:t>
            </a:r>
          </a:p>
        </p:txBody>
      </p:sp>
    </p:spTree>
    <p:extLst>
      <p:ext uri="{BB962C8B-B14F-4D97-AF65-F5344CB8AC3E}">
        <p14:creationId xmlns:p14="http://schemas.microsoft.com/office/powerpoint/2010/main" val="3838616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6" presetClass="entr" presetSubtype="37"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par>
                                <p:cTn id="14" presetID="16" presetClass="entr" presetSubtype="37"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out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sp>
        <p:nvSpPr>
          <p:cNvPr id="22" name="Terminator 21">
            <a:extLst>
              <a:ext uri="{FF2B5EF4-FFF2-40B4-BE49-F238E27FC236}">
                <a16:creationId xmlns:a16="http://schemas.microsoft.com/office/drawing/2014/main" xmlns="" id="{3C284D7D-EFC1-0444-9235-382A75FF78DE}"/>
              </a:ext>
            </a:extLst>
          </p:cNvPr>
          <p:cNvSpPr/>
          <p:nvPr/>
        </p:nvSpPr>
        <p:spPr>
          <a:xfrm>
            <a:off x="823686" y="303981"/>
            <a:ext cx="7491664" cy="1296219"/>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latin typeface="Times New Roman" panose="02020603050405020304" pitchFamily="18" charset="0"/>
                <a:cs typeface="Times New Roman" panose="02020603050405020304" pitchFamily="18" charset="0"/>
              </a:rPr>
              <a:t>Điền thông tin vào các cột mốc thời gian sau?</a:t>
            </a:r>
            <a:endParaRPr lang="x-none" sz="3600" dirty="0">
              <a:latin typeface="Times New Roman" panose="02020603050405020304" pitchFamily="18" charset="0"/>
              <a:cs typeface="Times New Roman" panose="02020603050405020304" pitchFamily="18" charset="0"/>
            </a:endParaRPr>
          </a:p>
        </p:txBody>
      </p:sp>
      <p:graphicFrame>
        <p:nvGraphicFramePr>
          <p:cNvPr id="30" name="Group 53">
            <a:extLst>
              <a:ext uri="{FF2B5EF4-FFF2-40B4-BE49-F238E27FC236}">
                <a16:creationId xmlns:a16="http://schemas.microsoft.com/office/drawing/2014/main" xmlns="" id="{ED2B4D44-496F-3C43-AFEF-D663E5F7EC92}"/>
              </a:ext>
            </a:extLst>
          </p:cNvPr>
          <p:cNvGraphicFramePr>
            <a:graphicFrameLocks/>
          </p:cNvGraphicFramePr>
          <p:nvPr>
            <p:extLst>
              <p:ext uri="{D42A27DB-BD31-4B8C-83A1-F6EECF244321}">
                <p14:modId xmlns:p14="http://schemas.microsoft.com/office/powerpoint/2010/main" val="236799704"/>
              </p:ext>
            </p:extLst>
          </p:nvPr>
        </p:nvGraphicFramePr>
        <p:xfrm>
          <a:off x="2069432" y="5791200"/>
          <a:ext cx="1143000" cy="914400"/>
        </p:xfrm>
        <a:graphic>
          <a:graphicData uri="http://schemas.openxmlformats.org/drawingml/2006/table">
            <a:tbl>
              <a:tblPr/>
              <a:tblGrid>
                <a:gridCol w="1143000">
                  <a:extLst>
                    <a:ext uri="{9D8B030D-6E8A-4147-A177-3AD203B41FA5}">
                      <a16:colId xmlns:a16="http://schemas.microsoft.com/office/drawing/2014/main" xmlns="" val="20000"/>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1858</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bl>
          </a:graphicData>
        </a:graphic>
      </p:graphicFrame>
      <p:graphicFrame>
        <p:nvGraphicFramePr>
          <p:cNvPr id="31" name="Group 8">
            <a:extLst>
              <a:ext uri="{FF2B5EF4-FFF2-40B4-BE49-F238E27FC236}">
                <a16:creationId xmlns:a16="http://schemas.microsoft.com/office/drawing/2014/main" xmlns="" id="{451AAD97-E401-5347-9669-F34ED8E01446}"/>
              </a:ext>
            </a:extLst>
          </p:cNvPr>
          <p:cNvGraphicFramePr>
            <a:graphicFrameLocks noGrp="1"/>
          </p:cNvGraphicFramePr>
          <p:nvPr>
            <p:extLst>
              <p:ext uri="{D42A27DB-BD31-4B8C-83A1-F6EECF244321}">
                <p14:modId xmlns:p14="http://schemas.microsoft.com/office/powerpoint/2010/main" val="2366474393"/>
              </p:ext>
            </p:extLst>
          </p:nvPr>
        </p:nvGraphicFramePr>
        <p:xfrm>
          <a:off x="3822032" y="5029200"/>
          <a:ext cx="1752600" cy="884238"/>
        </p:xfrm>
        <a:graphic>
          <a:graphicData uri="http://schemas.openxmlformats.org/drawingml/2006/table">
            <a:tbl>
              <a:tblPr/>
              <a:tblGrid>
                <a:gridCol w="1752600">
                  <a:extLst>
                    <a:ext uri="{9D8B030D-6E8A-4147-A177-3AD203B41FA5}">
                      <a16:colId xmlns:a16="http://schemas.microsoft.com/office/drawing/2014/main" xmlns="" val="20000"/>
                    </a:ext>
                  </a:extLst>
                </a:gridCol>
              </a:tblGrid>
              <a:tr h="884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1862</a:t>
                      </a:r>
                      <a:r>
                        <a:rPr kumimoji="0" lang="en-US" sz="2400" b="0" i="0" u="none" strike="noStrike" cap="none" normalizeH="0" baseline="0">
                          <a:ln>
                            <a:noFill/>
                          </a:ln>
                          <a:solidFill>
                            <a:schemeClr val="tx1"/>
                          </a:solidFill>
                          <a:effectLst/>
                          <a:latin typeface="Times New Roman" pitchFamily="18" charset="0"/>
                        </a:rPr>
                        <a:t/>
                      </a:r>
                      <a:br>
                        <a:rPr kumimoji="0" lang="en-US" sz="2400" b="0" i="0" u="none" strike="noStrike" cap="none" normalizeH="0" baseline="0">
                          <a:ln>
                            <a:noFill/>
                          </a:ln>
                          <a:solidFill>
                            <a:schemeClr val="tx1"/>
                          </a:solidFill>
                          <a:effectLst/>
                          <a:latin typeface="Times New Roman" pitchFamily="18" charset="0"/>
                        </a:rPr>
                      </a:br>
                      <a:r>
                        <a:rPr kumimoji="0" lang="en-US" sz="2400" b="1" i="0" u="none" strike="noStrike" cap="none" normalizeH="0" baseline="0">
                          <a:ln>
                            <a:noFill/>
                          </a:ln>
                          <a:solidFill>
                            <a:schemeClr val="tx1"/>
                          </a:solidFill>
                          <a:effectLst/>
                          <a:latin typeface="Times New Roman" pitchFamily="18" charset="0"/>
                        </a:rPr>
                        <a:t>Nhâm Tuất</a:t>
                      </a:r>
                    </a:p>
                  </a:txBody>
                  <a:tcPr marT="45736" marB="4573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bl>
          </a:graphicData>
        </a:graphic>
      </p:graphicFrame>
      <p:graphicFrame>
        <p:nvGraphicFramePr>
          <p:cNvPr id="32" name="Group 14">
            <a:extLst>
              <a:ext uri="{FF2B5EF4-FFF2-40B4-BE49-F238E27FC236}">
                <a16:creationId xmlns:a16="http://schemas.microsoft.com/office/drawing/2014/main" xmlns="" id="{DC716027-A52E-334A-9CE5-0AD652388F05}"/>
              </a:ext>
            </a:extLst>
          </p:cNvPr>
          <p:cNvGraphicFramePr>
            <a:graphicFrameLocks noGrp="1"/>
          </p:cNvGraphicFramePr>
          <p:nvPr>
            <p:extLst>
              <p:ext uri="{D42A27DB-BD31-4B8C-83A1-F6EECF244321}">
                <p14:modId xmlns:p14="http://schemas.microsoft.com/office/powerpoint/2010/main" val="742065306"/>
              </p:ext>
            </p:extLst>
          </p:nvPr>
        </p:nvGraphicFramePr>
        <p:xfrm>
          <a:off x="5803232" y="4114800"/>
          <a:ext cx="1676400" cy="884238"/>
        </p:xfrm>
        <a:graphic>
          <a:graphicData uri="http://schemas.openxmlformats.org/drawingml/2006/table">
            <a:tbl>
              <a:tblPr/>
              <a:tblGrid>
                <a:gridCol w="1676400">
                  <a:extLst>
                    <a:ext uri="{9D8B030D-6E8A-4147-A177-3AD203B41FA5}">
                      <a16:colId xmlns:a16="http://schemas.microsoft.com/office/drawing/2014/main" xmlns="" val="20000"/>
                    </a:ext>
                  </a:extLst>
                </a:gridCol>
              </a:tblGrid>
              <a:tr h="884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1874</a:t>
                      </a:r>
                      <a:br>
                        <a:rPr kumimoji="0" lang="en-US" sz="2800" b="0" i="0" u="none" strike="noStrike" cap="none" normalizeH="0" baseline="0">
                          <a:ln>
                            <a:noFill/>
                          </a:ln>
                          <a:solidFill>
                            <a:schemeClr val="tx1"/>
                          </a:solidFill>
                          <a:effectLst/>
                          <a:latin typeface="Times New Roman" pitchFamily="18" charset="0"/>
                        </a:rPr>
                      </a:br>
                      <a:r>
                        <a:rPr kumimoji="0" lang="en-US" sz="2400" b="1" i="0" u="none" strike="noStrike" cap="none" normalizeH="0" baseline="0">
                          <a:ln>
                            <a:noFill/>
                          </a:ln>
                          <a:solidFill>
                            <a:schemeClr val="tx1"/>
                          </a:solidFill>
                          <a:effectLst/>
                          <a:latin typeface="Times New Roman" pitchFamily="18" charset="0"/>
                        </a:rPr>
                        <a:t>Giáp Tuất</a:t>
                      </a:r>
                    </a:p>
                  </a:txBody>
                  <a:tcPr marT="45736" marB="4573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bl>
          </a:graphicData>
        </a:graphic>
      </p:graphicFrame>
      <p:graphicFrame>
        <p:nvGraphicFramePr>
          <p:cNvPr id="33" name="Group 20">
            <a:extLst>
              <a:ext uri="{FF2B5EF4-FFF2-40B4-BE49-F238E27FC236}">
                <a16:creationId xmlns:a16="http://schemas.microsoft.com/office/drawing/2014/main" xmlns="" id="{E3F5D220-4EC3-2342-879D-0B5F947A0D1F}"/>
              </a:ext>
            </a:extLst>
          </p:cNvPr>
          <p:cNvGraphicFramePr>
            <a:graphicFrameLocks noGrp="1"/>
          </p:cNvGraphicFramePr>
          <p:nvPr>
            <p:extLst>
              <p:ext uri="{D42A27DB-BD31-4B8C-83A1-F6EECF244321}">
                <p14:modId xmlns:p14="http://schemas.microsoft.com/office/powerpoint/2010/main" val="3169139255"/>
              </p:ext>
            </p:extLst>
          </p:nvPr>
        </p:nvGraphicFramePr>
        <p:xfrm>
          <a:off x="7708232" y="3429000"/>
          <a:ext cx="1524000" cy="884238"/>
        </p:xfrm>
        <a:graphic>
          <a:graphicData uri="http://schemas.openxmlformats.org/drawingml/2006/table">
            <a:tbl>
              <a:tblPr/>
              <a:tblGrid>
                <a:gridCol w="1524000">
                  <a:extLst>
                    <a:ext uri="{9D8B030D-6E8A-4147-A177-3AD203B41FA5}">
                      <a16:colId xmlns:a16="http://schemas.microsoft.com/office/drawing/2014/main" xmlns="" val="20000"/>
                    </a:ext>
                  </a:extLst>
                </a:gridCol>
              </a:tblGrid>
              <a:tr h="884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1883</a:t>
                      </a:r>
                      <a:r>
                        <a:rPr kumimoji="0" lang="en-US" sz="2000" b="0" i="0" u="none" strike="noStrike" cap="none" normalizeH="0" baseline="0">
                          <a:ln>
                            <a:noFill/>
                          </a:ln>
                          <a:solidFill>
                            <a:schemeClr val="tx1"/>
                          </a:solidFill>
                          <a:effectLst/>
                          <a:latin typeface="Times New Roman" pitchFamily="18" charset="0"/>
                        </a:rPr>
                        <a:t/>
                      </a:r>
                      <a:br>
                        <a:rPr kumimoji="0" lang="en-US" sz="2000" b="0" i="0" u="none" strike="noStrike" cap="none" normalizeH="0" baseline="0">
                          <a:ln>
                            <a:noFill/>
                          </a:ln>
                          <a:solidFill>
                            <a:schemeClr val="tx1"/>
                          </a:solidFill>
                          <a:effectLst/>
                          <a:latin typeface="Times New Roman" pitchFamily="18" charset="0"/>
                        </a:rPr>
                      </a:br>
                      <a:r>
                        <a:rPr kumimoji="0" lang="en-US" sz="2400" b="1" i="0" u="none" strike="noStrike" cap="none" normalizeH="0" baseline="0">
                          <a:ln>
                            <a:noFill/>
                          </a:ln>
                          <a:solidFill>
                            <a:schemeClr val="tx1"/>
                          </a:solidFill>
                          <a:effectLst/>
                          <a:latin typeface="Times New Roman" pitchFamily="18" charset="0"/>
                        </a:rPr>
                        <a:t>Hacmang</a:t>
                      </a:r>
                    </a:p>
                  </a:txBody>
                  <a:tcPr marT="45736" marB="4573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bl>
          </a:graphicData>
        </a:graphic>
      </p:graphicFrame>
      <p:graphicFrame>
        <p:nvGraphicFramePr>
          <p:cNvPr id="34" name="Group 26">
            <a:extLst>
              <a:ext uri="{FF2B5EF4-FFF2-40B4-BE49-F238E27FC236}">
                <a16:creationId xmlns:a16="http://schemas.microsoft.com/office/drawing/2014/main" xmlns="" id="{78CF09E4-8B35-204C-933A-EE81EE456703}"/>
              </a:ext>
            </a:extLst>
          </p:cNvPr>
          <p:cNvGraphicFramePr>
            <a:graphicFrameLocks noGrp="1"/>
          </p:cNvGraphicFramePr>
          <p:nvPr>
            <p:extLst>
              <p:ext uri="{D42A27DB-BD31-4B8C-83A1-F6EECF244321}">
                <p14:modId xmlns:p14="http://schemas.microsoft.com/office/powerpoint/2010/main" val="1562349378"/>
              </p:ext>
            </p:extLst>
          </p:nvPr>
        </p:nvGraphicFramePr>
        <p:xfrm>
          <a:off x="9384632" y="2438400"/>
          <a:ext cx="1219200" cy="884238"/>
        </p:xfrm>
        <a:graphic>
          <a:graphicData uri="http://schemas.openxmlformats.org/drawingml/2006/table">
            <a:tbl>
              <a:tblPr/>
              <a:tblGrid>
                <a:gridCol w="1219200">
                  <a:extLst>
                    <a:ext uri="{9D8B030D-6E8A-4147-A177-3AD203B41FA5}">
                      <a16:colId xmlns:a16="http://schemas.microsoft.com/office/drawing/2014/main" xmlns="" val="20000"/>
                    </a:ext>
                  </a:extLst>
                </a:gridCol>
              </a:tblGrid>
              <a:tr h="884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1884</a:t>
                      </a:r>
                      <a:r>
                        <a:rPr kumimoji="0" lang="en-US" sz="2000" b="0" i="0" u="none" strike="noStrike" cap="none" normalizeH="0" baseline="0">
                          <a:ln>
                            <a:noFill/>
                          </a:ln>
                          <a:solidFill>
                            <a:schemeClr val="tx1"/>
                          </a:solidFill>
                          <a:effectLst/>
                          <a:latin typeface="Times New Roman" pitchFamily="18" charset="0"/>
                        </a:rPr>
                        <a:t/>
                      </a:r>
                      <a:br>
                        <a:rPr kumimoji="0" lang="en-US" sz="2000" b="0" i="0" u="none" strike="noStrike" cap="none" normalizeH="0" baseline="0">
                          <a:ln>
                            <a:noFill/>
                          </a:ln>
                          <a:solidFill>
                            <a:schemeClr val="tx1"/>
                          </a:solidFill>
                          <a:effectLst/>
                          <a:latin typeface="Times New Roman" pitchFamily="18" charset="0"/>
                        </a:rPr>
                      </a:br>
                      <a:r>
                        <a:rPr kumimoji="0" lang="en-US" sz="2400" b="1" i="0" u="none" strike="noStrike" cap="none" normalizeH="0" baseline="0">
                          <a:ln>
                            <a:noFill/>
                          </a:ln>
                          <a:solidFill>
                            <a:schemeClr val="tx1"/>
                          </a:solidFill>
                          <a:effectLst/>
                          <a:latin typeface="Times New Roman" pitchFamily="18" charset="0"/>
                        </a:rPr>
                        <a:t>Patơnôt</a:t>
                      </a:r>
                    </a:p>
                  </a:txBody>
                  <a:tcPr marT="45736" marB="4573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35" name="Line 56">
            <a:extLst>
              <a:ext uri="{FF2B5EF4-FFF2-40B4-BE49-F238E27FC236}">
                <a16:creationId xmlns:a16="http://schemas.microsoft.com/office/drawing/2014/main" xmlns="" id="{B703564A-6A7B-114A-95B7-673BFA782B63}"/>
              </a:ext>
            </a:extLst>
          </p:cNvPr>
          <p:cNvSpPr>
            <a:spLocks noChangeShapeType="1"/>
          </p:cNvSpPr>
          <p:nvPr/>
        </p:nvSpPr>
        <p:spPr bwMode="auto">
          <a:xfrm>
            <a:off x="3212432" y="6477000"/>
            <a:ext cx="1143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 name="Line 57">
            <a:extLst>
              <a:ext uri="{FF2B5EF4-FFF2-40B4-BE49-F238E27FC236}">
                <a16:creationId xmlns:a16="http://schemas.microsoft.com/office/drawing/2014/main" xmlns="" id="{BBB1C11C-E2B9-614D-800E-C0CEEC0F379C}"/>
              </a:ext>
            </a:extLst>
          </p:cNvPr>
          <p:cNvSpPr>
            <a:spLocks noChangeShapeType="1"/>
          </p:cNvSpPr>
          <p:nvPr/>
        </p:nvSpPr>
        <p:spPr bwMode="auto">
          <a:xfrm flipV="1">
            <a:off x="4355432" y="5943600"/>
            <a:ext cx="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 name="Line 58">
            <a:extLst>
              <a:ext uri="{FF2B5EF4-FFF2-40B4-BE49-F238E27FC236}">
                <a16:creationId xmlns:a16="http://schemas.microsoft.com/office/drawing/2014/main" xmlns="" id="{EF2FEB9D-A73F-AD4F-931E-2F695F76A872}"/>
              </a:ext>
            </a:extLst>
          </p:cNvPr>
          <p:cNvSpPr>
            <a:spLocks noChangeShapeType="1"/>
          </p:cNvSpPr>
          <p:nvPr/>
        </p:nvSpPr>
        <p:spPr bwMode="auto">
          <a:xfrm>
            <a:off x="5574632" y="5486400"/>
            <a:ext cx="914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 name="Line 59">
            <a:extLst>
              <a:ext uri="{FF2B5EF4-FFF2-40B4-BE49-F238E27FC236}">
                <a16:creationId xmlns:a16="http://schemas.microsoft.com/office/drawing/2014/main" xmlns="" id="{536AF26E-972D-634E-B9F1-E32651A30F83}"/>
              </a:ext>
            </a:extLst>
          </p:cNvPr>
          <p:cNvSpPr>
            <a:spLocks noChangeShapeType="1"/>
          </p:cNvSpPr>
          <p:nvPr/>
        </p:nvSpPr>
        <p:spPr bwMode="auto">
          <a:xfrm flipV="1">
            <a:off x="6489032" y="5029200"/>
            <a:ext cx="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 name="Line 60">
            <a:extLst>
              <a:ext uri="{FF2B5EF4-FFF2-40B4-BE49-F238E27FC236}">
                <a16:creationId xmlns:a16="http://schemas.microsoft.com/office/drawing/2014/main" xmlns="" id="{635E732E-ED11-8144-97ED-4319085928B6}"/>
              </a:ext>
            </a:extLst>
          </p:cNvPr>
          <p:cNvSpPr>
            <a:spLocks noChangeShapeType="1"/>
          </p:cNvSpPr>
          <p:nvPr/>
        </p:nvSpPr>
        <p:spPr bwMode="auto">
          <a:xfrm>
            <a:off x="7479632" y="4648200"/>
            <a:ext cx="6096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 name="Line 61">
            <a:extLst>
              <a:ext uri="{FF2B5EF4-FFF2-40B4-BE49-F238E27FC236}">
                <a16:creationId xmlns:a16="http://schemas.microsoft.com/office/drawing/2014/main" xmlns="" id="{53F9E151-3675-9D48-A676-9EFDA7ACB682}"/>
              </a:ext>
            </a:extLst>
          </p:cNvPr>
          <p:cNvSpPr>
            <a:spLocks noChangeShapeType="1"/>
          </p:cNvSpPr>
          <p:nvPr/>
        </p:nvSpPr>
        <p:spPr bwMode="auto">
          <a:xfrm flipV="1">
            <a:off x="8089232" y="4267200"/>
            <a:ext cx="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 name="Line 62">
            <a:extLst>
              <a:ext uri="{FF2B5EF4-FFF2-40B4-BE49-F238E27FC236}">
                <a16:creationId xmlns:a16="http://schemas.microsoft.com/office/drawing/2014/main" xmlns="" id="{42226492-7A8C-7043-AC24-B09F4CF417E0}"/>
              </a:ext>
            </a:extLst>
          </p:cNvPr>
          <p:cNvSpPr>
            <a:spLocks noChangeShapeType="1"/>
          </p:cNvSpPr>
          <p:nvPr/>
        </p:nvSpPr>
        <p:spPr bwMode="auto">
          <a:xfrm>
            <a:off x="9232232" y="3962400"/>
            <a:ext cx="6858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2" name="Line 63">
            <a:extLst>
              <a:ext uri="{FF2B5EF4-FFF2-40B4-BE49-F238E27FC236}">
                <a16:creationId xmlns:a16="http://schemas.microsoft.com/office/drawing/2014/main" xmlns="" id="{E1BCC2FE-B307-834E-BD29-EEABE8BF45E2}"/>
              </a:ext>
            </a:extLst>
          </p:cNvPr>
          <p:cNvSpPr>
            <a:spLocks noChangeShapeType="1"/>
          </p:cNvSpPr>
          <p:nvPr/>
        </p:nvSpPr>
        <p:spPr bwMode="auto">
          <a:xfrm flipV="1">
            <a:off x="9918032" y="3352800"/>
            <a:ext cx="0" cy="609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 name="Text Box 64">
            <a:extLst>
              <a:ext uri="{FF2B5EF4-FFF2-40B4-BE49-F238E27FC236}">
                <a16:creationId xmlns:a16="http://schemas.microsoft.com/office/drawing/2014/main" xmlns="" id="{92C1F6BE-8FF0-C840-84F0-5D181D262F51}"/>
              </a:ext>
            </a:extLst>
          </p:cNvPr>
          <p:cNvSpPr txBox="1">
            <a:spLocks noChangeArrowheads="1"/>
          </p:cNvSpPr>
          <p:nvPr/>
        </p:nvSpPr>
        <p:spPr bwMode="auto">
          <a:xfrm>
            <a:off x="2069432" y="5029201"/>
            <a:ext cx="1676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Pháp xâm</a:t>
            </a:r>
            <a:br>
              <a:rPr kumimoji="0" lang="en-US" altLang="en-US" sz="2400" b="1"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 lược VN</a:t>
            </a:r>
          </a:p>
        </p:txBody>
      </p:sp>
      <p:sp>
        <p:nvSpPr>
          <p:cNvPr id="44" name="Line 65">
            <a:extLst>
              <a:ext uri="{FF2B5EF4-FFF2-40B4-BE49-F238E27FC236}">
                <a16:creationId xmlns:a16="http://schemas.microsoft.com/office/drawing/2014/main" xmlns="" id="{70754B20-AAF3-D444-9215-7CD818E2CCCF}"/>
              </a:ext>
            </a:extLst>
          </p:cNvPr>
          <p:cNvSpPr>
            <a:spLocks noChangeShapeType="1"/>
          </p:cNvSpPr>
          <p:nvPr/>
        </p:nvSpPr>
        <p:spPr bwMode="auto">
          <a:xfrm flipV="1">
            <a:off x="2374232" y="1905000"/>
            <a:ext cx="6400800" cy="3048000"/>
          </a:xfrm>
          <a:prstGeom prst="line">
            <a:avLst/>
          </a:prstGeom>
          <a:noFill/>
          <a:ln w="762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 name="Text Box 66">
            <a:extLst>
              <a:ext uri="{FF2B5EF4-FFF2-40B4-BE49-F238E27FC236}">
                <a16:creationId xmlns:a16="http://schemas.microsoft.com/office/drawing/2014/main" xmlns="" id="{8043042B-4BAE-FA40-92EC-5BECA06E290E}"/>
              </a:ext>
            </a:extLst>
          </p:cNvPr>
          <p:cNvSpPr txBox="1">
            <a:spLocks noChangeArrowheads="1"/>
          </p:cNvSpPr>
          <p:nvPr/>
        </p:nvSpPr>
        <p:spPr bwMode="auto">
          <a:xfrm>
            <a:off x="8775032" y="1676401"/>
            <a:ext cx="243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Pháp hoàn thành      </a:t>
            </a:r>
            <a:br>
              <a:rPr kumimoji="0" lang="en-US" altLang="en-US" sz="2400" b="1"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    việc XL VN</a:t>
            </a:r>
          </a:p>
        </p:txBody>
      </p:sp>
      <p:sp>
        <p:nvSpPr>
          <p:cNvPr id="46" name="Text Box 43">
            <a:extLst>
              <a:ext uri="{FF2B5EF4-FFF2-40B4-BE49-F238E27FC236}">
                <a16:creationId xmlns:a16="http://schemas.microsoft.com/office/drawing/2014/main" xmlns="" id="{D65CDC03-2214-9F48-A167-8059C20F0E72}"/>
              </a:ext>
            </a:extLst>
          </p:cNvPr>
          <p:cNvSpPr txBox="1">
            <a:spLocks noChangeArrowheads="1"/>
          </p:cNvSpPr>
          <p:nvPr/>
        </p:nvSpPr>
        <p:spPr bwMode="auto">
          <a:xfrm>
            <a:off x="3669632" y="4191001"/>
            <a:ext cx="213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Mất 3 tỉnh miền Đông NK</a:t>
            </a:r>
          </a:p>
        </p:txBody>
      </p:sp>
      <p:sp>
        <p:nvSpPr>
          <p:cNvPr id="47" name="Text Box 44">
            <a:extLst>
              <a:ext uri="{FF2B5EF4-FFF2-40B4-BE49-F238E27FC236}">
                <a16:creationId xmlns:a16="http://schemas.microsoft.com/office/drawing/2014/main" xmlns="" id="{FA665F7C-8490-0F4E-9FCD-3D5E8AC0B75E}"/>
              </a:ext>
            </a:extLst>
          </p:cNvPr>
          <p:cNvSpPr txBox="1">
            <a:spLocks noChangeArrowheads="1"/>
          </p:cNvSpPr>
          <p:nvPr/>
        </p:nvSpPr>
        <p:spPr bwMode="auto">
          <a:xfrm>
            <a:off x="5574632" y="3276601"/>
            <a:ext cx="2057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Mất 3 tỉnh miền Tây NK</a:t>
            </a:r>
          </a:p>
        </p:txBody>
      </p:sp>
      <p:sp>
        <p:nvSpPr>
          <p:cNvPr id="48" name="Text Box 45">
            <a:extLst>
              <a:ext uri="{FF2B5EF4-FFF2-40B4-BE49-F238E27FC236}">
                <a16:creationId xmlns:a16="http://schemas.microsoft.com/office/drawing/2014/main" xmlns="" id="{264EADB6-99D5-3B45-B602-014521A8F143}"/>
              </a:ext>
            </a:extLst>
          </p:cNvPr>
          <p:cNvSpPr txBox="1">
            <a:spLocks noChangeArrowheads="1"/>
          </p:cNvSpPr>
          <p:nvPr/>
        </p:nvSpPr>
        <p:spPr bwMode="auto">
          <a:xfrm>
            <a:off x="7251032" y="2438401"/>
            <a:ext cx="213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VN mất quyền độc lập</a:t>
            </a:r>
          </a:p>
        </p:txBody>
      </p:sp>
      <p:sp>
        <p:nvSpPr>
          <p:cNvPr id="8" name="Terminator 7">
            <a:extLst>
              <a:ext uri="{FF2B5EF4-FFF2-40B4-BE49-F238E27FC236}">
                <a16:creationId xmlns:a16="http://schemas.microsoft.com/office/drawing/2014/main" xmlns="" id="{C41862F1-0CAF-9849-8FFB-39DE835FA3D2}"/>
              </a:ext>
            </a:extLst>
          </p:cNvPr>
          <p:cNvSpPr/>
          <p:nvPr/>
        </p:nvSpPr>
        <p:spPr>
          <a:xfrm>
            <a:off x="826168" y="325673"/>
            <a:ext cx="7491664" cy="1296219"/>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T</a:t>
            </a:r>
            <a:r>
              <a:rPr lang="x-none" sz="3600" dirty="0">
                <a:latin typeface="Times New Roman" panose="02020603050405020304" pitchFamily="18" charset="0"/>
                <a:cs typeface="Times New Roman" panose="02020603050405020304" pitchFamily="18" charset="0"/>
              </a:rPr>
              <a:t>rách nhiệm của nhà Nguyễn trong việc để mất nước?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edge">
                                      <p:cBhvr>
                                        <p:cTn id="12" dur="2000"/>
                                        <p:tgtEl>
                                          <p:spTgt spid="30"/>
                                        </p:tgtEl>
                                      </p:cBhvr>
                                    </p:animEffect>
                                  </p:childTnLst>
                                </p:cTn>
                              </p:par>
                              <p:par>
                                <p:cTn id="13" presetID="2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edge">
                                      <p:cBhvr>
                                        <p:cTn id="15" dur="2000"/>
                                        <p:tgtEl>
                                          <p:spTgt spid="35"/>
                                        </p:tgtEl>
                                      </p:cBhvr>
                                    </p:animEffect>
                                  </p:childTnLst>
                                </p:cTn>
                              </p:par>
                              <p:par>
                                <p:cTn id="16" presetID="2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edge">
                                      <p:cBhvr>
                                        <p:cTn id="18" dur="2000"/>
                                        <p:tgtEl>
                                          <p:spTgt spid="36"/>
                                        </p:tgtEl>
                                      </p:cBhvr>
                                    </p:animEffect>
                                  </p:childTnLst>
                                </p:cTn>
                              </p:par>
                              <p:par>
                                <p:cTn id="19" presetID="2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edge">
                                      <p:cBhvr>
                                        <p:cTn id="21" dur="2000"/>
                                        <p:tgtEl>
                                          <p:spTgt spid="31"/>
                                        </p:tgtEl>
                                      </p:cBhvr>
                                    </p:animEffect>
                                  </p:childTnLst>
                                </p:cTn>
                              </p:par>
                              <p:par>
                                <p:cTn id="22" presetID="2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edge">
                                      <p:cBhvr>
                                        <p:cTn id="24" dur="2000"/>
                                        <p:tgtEl>
                                          <p:spTgt spid="37"/>
                                        </p:tgtEl>
                                      </p:cBhvr>
                                    </p:animEffect>
                                  </p:childTnLst>
                                </p:cTn>
                              </p:par>
                              <p:par>
                                <p:cTn id="25" presetID="2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edge">
                                      <p:cBhvr>
                                        <p:cTn id="27" dur="2000"/>
                                        <p:tgtEl>
                                          <p:spTgt spid="38"/>
                                        </p:tgtEl>
                                      </p:cBhvr>
                                    </p:animEffect>
                                  </p:childTnLst>
                                </p:cTn>
                              </p:par>
                              <p:par>
                                <p:cTn id="28" presetID="2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edge">
                                      <p:cBhvr>
                                        <p:cTn id="30" dur="2000"/>
                                        <p:tgtEl>
                                          <p:spTgt spid="32"/>
                                        </p:tgtEl>
                                      </p:cBhvr>
                                    </p:animEffect>
                                  </p:childTnLst>
                                </p:cTn>
                              </p:par>
                              <p:par>
                                <p:cTn id="31" presetID="20"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edge">
                                      <p:cBhvr>
                                        <p:cTn id="33" dur="2000"/>
                                        <p:tgtEl>
                                          <p:spTgt spid="39"/>
                                        </p:tgtEl>
                                      </p:cBhvr>
                                    </p:animEffect>
                                  </p:childTnLst>
                                </p:cTn>
                              </p:par>
                              <p:par>
                                <p:cTn id="34" presetID="2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edge">
                                      <p:cBhvr>
                                        <p:cTn id="36" dur="2000"/>
                                        <p:tgtEl>
                                          <p:spTgt spid="40"/>
                                        </p:tgtEl>
                                      </p:cBhvr>
                                    </p:animEffect>
                                  </p:childTnLst>
                                </p:cTn>
                              </p:par>
                              <p:par>
                                <p:cTn id="37" presetID="20"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edge">
                                      <p:cBhvr>
                                        <p:cTn id="39" dur="2000"/>
                                        <p:tgtEl>
                                          <p:spTgt spid="33"/>
                                        </p:tgtEl>
                                      </p:cBhvr>
                                    </p:animEffect>
                                  </p:childTnLst>
                                </p:cTn>
                              </p:par>
                              <p:par>
                                <p:cTn id="40" presetID="2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edge">
                                      <p:cBhvr>
                                        <p:cTn id="42" dur="2000"/>
                                        <p:tgtEl>
                                          <p:spTgt spid="41"/>
                                        </p:tgtEl>
                                      </p:cBhvr>
                                    </p:animEffect>
                                  </p:childTnLst>
                                </p:cTn>
                              </p:par>
                              <p:par>
                                <p:cTn id="43" presetID="20"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edge">
                                      <p:cBhvr>
                                        <p:cTn id="45" dur="2000"/>
                                        <p:tgtEl>
                                          <p:spTgt spid="42"/>
                                        </p:tgtEl>
                                      </p:cBhvr>
                                    </p:animEffect>
                                  </p:childTnLst>
                                </p:cTn>
                              </p:par>
                              <p:par>
                                <p:cTn id="46" presetID="20" presetClass="entr" presetSubtype="0"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edge">
                                      <p:cBhvr>
                                        <p:cTn id="48" dur="20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p:cTn id="53" dur="1000" fill="hold"/>
                                        <p:tgtEl>
                                          <p:spTgt spid="43"/>
                                        </p:tgtEl>
                                        <p:attrNameLst>
                                          <p:attrName>ppt_w</p:attrName>
                                        </p:attrNameLst>
                                      </p:cBhvr>
                                      <p:tavLst>
                                        <p:tav tm="0">
                                          <p:val>
                                            <p:strVal val="#ppt_w*0.70"/>
                                          </p:val>
                                        </p:tav>
                                        <p:tav tm="100000">
                                          <p:val>
                                            <p:strVal val="#ppt_w"/>
                                          </p:val>
                                        </p:tav>
                                      </p:tavLst>
                                    </p:anim>
                                    <p:anim calcmode="lin" valueType="num">
                                      <p:cBhvr>
                                        <p:cTn id="54" dur="1000" fill="hold"/>
                                        <p:tgtEl>
                                          <p:spTgt spid="43"/>
                                        </p:tgtEl>
                                        <p:attrNameLst>
                                          <p:attrName>ppt_h</p:attrName>
                                        </p:attrNameLst>
                                      </p:cBhvr>
                                      <p:tavLst>
                                        <p:tav tm="0">
                                          <p:val>
                                            <p:strVal val="#ppt_h"/>
                                          </p:val>
                                        </p:tav>
                                        <p:tav tm="100000">
                                          <p:val>
                                            <p:strVal val="#ppt_h"/>
                                          </p:val>
                                        </p:tav>
                                      </p:tavLst>
                                    </p:anim>
                                    <p:animEffect transition="in" filter="fade">
                                      <p:cBhvr>
                                        <p:cTn id="55" dur="1000"/>
                                        <p:tgtEl>
                                          <p:spTgt spid="43"/>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grpId="0" nodeType="clickEffect">
                                  <p:stCondLst>
                                    <p:cond delay="0"/>
                                  </p:stCondLst>
                                  <p:childTnLst>
                                    <p:set>
                                      <p:cBhvr>
                                        <p:cTn id="59" dur="1" fill="hold">
                                          <p:stCondLst>
                                            <p:cond delay="0"/>
                                          </p:stCondLst>
                                        </p:cTn>
                                        <p:tgtEl>
                                          <p:spTgt spid="46"/>
                                        </p:tgtEl>
                                        <p:attrNameLst>
                                          <p:attrName>style.visibility</p:attrName>
                                        </p:attrNameLst>
                                      </p:cBhvr>
                                      <p:to>
                                        <p:strVal val="visible"/>
                                      </p:to>
                                    </p:set>
                                    <p:anim calcmode="lin" valueType="num">
                                      <p:cBhvr>
                                        <p:cTn id="60" dur="1000" fill="hold"/>
                                        <p:tgtEl>
                                          <p:spTgt spid="46"/>
                                        </p:tgtEl>
                                        <p:attrNameLst>
                                          <p:attrName>ppt_w</p:attrName>
                                        </p:attrNameLst>
                                      </p:cBhvr>
                                      <p:tavLst>
                                        <p:tav tm="0">
                                          <p:val>
                                            <p:strVal val="#ppt_w*0.70"/>
                                          </p:val>
                                        </p:tav>
                                        <p:tav tm="100000">
                                          <p:val>
                                            <p:strVal val="#ppt_w"/>
                                          </p:val>
                                        </p:tav>
                                      </p:tavLst>
                                    </p:anim>
                                    <p:anim calcmode="lin" valueType="num">
                                      <p:cBhvr>
                                        <p:cTn id="61" dur="1000" fill="hold"/>
                                        <p:tgtEl>
                                          <p:spTgt spid="46"/>
                                        </p:tgtEl>
                                        <p:attrNameLst>
                                          <p:attrName>ppt_h</p:attrName>
                                        </p:attrNameLst>
                                      </p:cBhvr>
                                      <p:tavLst>
                                        <p:tav tm="0">
                                          <p:val>
                                            <p:strVal val="#ppt_h"/>
                                          </p:val>
                                        </p:tav>
                                        <p:tav tm="100000">
                                          <p:val>
                                            <p:strVal val="#ppt_h"/>
                                          </p:val>
                                        </p:tav>
                                      </p:tavLst>
                                    </p:anim>
                                    <p:animEffect transition="in" filter="fade">
                                      <p:cBhvr>
                                        <p:cTn id="62" dur="10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p:cTn id="67" dur="1000" fill="hold"/>
                                        <p:tgtEl>
                                          <p:spTgt spid="47"/>
                                        </p:tgtEl>
                                        <p:attrNameLst>
                                          <p:attrName>ppt_w</p:attrName>
                                        </p:attrNameLst>
                                      </p:cBhvr>
                                      <p:tavLst>
                                        <p:tav tm="0">
                                          <p:val>
                                            <p:strVal val="#ppt_w*0.70"/>
                                          </p:val>
                                        </p:tav>
                                        <p:tav tm="100000">
                                          <p:val>
                                            <p:strVal val="#ppt_w"/>
                                          </p:val>
                                        </p:tav>
                                      </p:tavLst>
                                    </p:anim>
                                    <p:anim calcmode="lin" valueType="num">
                                      <p:cBhvr>
                                        <p:cTn id="68" dur="1000" fill="hold"/>
                                        <p:tgtEl>
                                          <p:spTgt spid="47"/>
                                        </p:tgtEl>
                                        <p:attrNameLst>
                                          <p:attrName>ppt_h</p:attrName>
                                        </p:attrNameLst>
                                      </p:cBhvr>
                                      <p:tavLst>
                                        <p:tav tm="0">
                                          <p:val>
                                            <p:strVal val="#ppt_h"/>
                                          </p:val>
                                        </p:tav>
                                        <p:tav tm="100000">
                                          <p:val>
                                            <p:strVal val="#ppt_h"/>
                                          </p:val>
                                        </p:tav>
                                      </p:tavLst>
                                    </p:anim>
                                    <p:animEffect transition="in" filter="fade">
                                      <p:cBhvr>
                                        <p:cTn id="69" dur="1000"/>
                                        <p:tgtEl>
                                          <p:spTgt spid="47"/>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48"/>
                                        </p:tgtEl>
                                        <p:attrNameLst>
                                          <p:attrName>style.visibility</p:attrName>
                                        </p:attrNameLst>
                                      </p:cBhvr>
                                      <p:to>
                                        <p:strVal val="visible"/>
                                      </p:to>
                                    </p:set>
                                    <p:anim calcmode="lin" valueType="num">
                                      <p:cBhvr>
                                        <p:cTn id="74" dur="1000" fill="hold"/>
                                        <p:tgtEl>
                                          <p:spTgt spid="48"/>
                                        </p:tgtEl>
                                        <p:attrNameLst>
                                          <p:attrName>ppt_w</p:attrName>
                                        </p:attrNameLst>
                                      </p:cBhvr>
                                      <p:tavLst>
                                        <p:tav tm="0">
                                          <p:val>
                                            <p:strVal val="#ppt_w*0.70"/>
                                          </p:val>
                                        </p:tav>
                                        <p:tav tm="100000">
                                          <p:val>
                                            <p:strVal val="#ppt_w"/>
                                          </p:val>
                                        </p:tav>
                                      </p:tavLst>
                                    </p:anim>
                                    <p:anim calcmode="lin" valueType="num">
                                      <p:cBhvr>
                                        <p:cTn id="75" dur="1000" fill="hold"/>
                                        <p:tgtEl>
                                          <p:spTgt spid="48"/>
                                        </p:tgtEl>
                                        <p:attrNameLst>
                                          <p:attrName>ppt_h</p:attrName>
                                        </p:attrNameLst>
                                      </p:cBhvr>
                                      <p:tavLst>
                                        <p:tav tm="0">
                                          <p:val>
                                            <p:strVal val="#ppt_h"/>
                                          </p:val>
                                        </p:tav>
                                        <p:tav tm="100000">
                                          <p:val>
                                            <p:strVal val="#ppt_h"/>
                                          </p:val>
                                        </p:tav>
                                      </p:tavLst>
                                    </p:anim>
                                    <p:animEffect transition="in" filter="fade">
                                      <p:cBhvr>
                                        <p:cTn id="76" dur="1000"/>
                                        <p:tgtEl>
                                          <p:spTgt spid="48"/>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45"/>
                                        </p:tgtEl>
                                        <p:attrNameLst>
                                          <p:attrName>style.visibility</p:attrName>
                                        </p:attrNameLst>
                                      </p:cBhvr>
                                      <p:to>
                                        <p:strVal val="visible"/>
                                      </p:to>
                                    </p:set>
                                    <p:anim calcmode="lin" valueType="num">
                                      <p:cBhvr>
                                        <p:cTn id="81" dur="1000" fill="hold"/>
                                        <p:tgtEl>
                                          <p:spTgt spid="45"/>
                                        </p:tgtEl>
                                        <p:attrNameLst>
                                          <p:attrName>ppt_w</p:attrName>
                                        </p:attrNameLst>
                                      </p:cBhvr>
                                      <p:tavLst>
                                        <p:tav tm="0">
                                          <p:val>
                                            <p:strVal val="#ppt_w*0.70"/>
                                          </p:val>
                                        </p:tav>
                                        <p:tav tm="100000">
                                          <p:val>
                                            <p:strVal val="#ppt_w"/>
                                          </p:val>
                                        </p:tav>
                                      </p:tavLst>
                                    </p:anim>
                                    <p:anim calcmode="lin" valueType="num">
                                      <p:cBhvr>
                                        <p:cTn id="82" dur="1000" fill="hold"/>
                                        <p:tgtEl>
                                          <p:spTgt spid="45"/>
                                        </p:tgtEl>
                                        <p:attrNameLst>
                                          <p:attrName>ppt_h</p:attrName>
                                        </p:attrNameLst>
                                      </p:cBhvr>
                                      <p:tavLst>
                                        <p:tav tm="0">
                                          <p:val>
                                            <p:strVal val="#ppt_h"/>
                                          </p:val>
                                        </p:tav>
                                        <p:tav tm="100000">
                                          <p:val>
                                            <p:strVal val="#ppt_h"/>
                                          </p:val>
                                        </p:tav>
                                      </p:tavLst>
                                    </p:anim>
                                    <p:animEffect transition="in" filter="fade">
                                      <p:cBhvr>
                                        <p:cTn id="83" dur="1000"/>
                                        <p:tgtEl>
                                          <p:spTgt spid="4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wipe(down)">
                                      <p:cBhvr>
                                        <p:cTn id="88" dur="500"/>
                                        <p:tgtEl>
                                          <p:spTgt spid="44"/>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37"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barn(outVertical)">
                                      <p:cBhvr>
                                        <p:cTn id="9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3" grpId="0"/>
      <p:bldP spid="45" grpId="0"/>
      <p:bldP spid="46" grpId="0"/>
      <p:bldP spid="47" grpId="0"/>
      <p:bldP spid="48"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7682" name="Group 34">
            <a:extLst>
              <a:ext uri="{FF2B5EF4-FFF2-40B4-BE49-F238E27FC236}">
                <a16:creationId xmlns:a16="http://schemas.microsoft.com/office/drawing/2014/main" xmlns="" id="{F4D3C67E-3209-294D-9DEB-81159097D2B4}"/>
              </a:ext>
            </a:extLst>
          </p:cNvPr>
          <p:cNvGraphicFramePr>
            <a:graphicFrameLocks noGrp="1"/>
          </p:cNvGraphicFramePr>
          <p:nvPr>
            <p:ph/>
            <p:extLst>
              <p:ext uri="{D42A27DB-BD31-4B8C-83A1-F6EECF244321}">
                <p14:modId xmlns:p14="http://schemas.microsoft.com/office/powerpoint/2010/main" val="2154525968"/>
              </p:ext>
            </p:extLst>
          </p:nvPr>
        </p:nvGraphicFramePr>
        <p:xfrm>
          <a:off x="0" y="1258887"/>
          <a:ext cx="12192000" cy="5599113"/>
        </p:xfrm>
        <a:graphic>
          <a:graphicData uri="http://schemas.openxmlformats.org/drawingml/2006/table">
            <a:tbl>
              <a:tblPr/>
              <a:tblGrid>
                <a:gridCol w="1400313">
                  <a:extLst>
                    <a:ext uri="{9D8B030D-6E8A-4147-A177-3AD203B41FA5}">
                      <a16:colId xmlns:a16="http://schemas.microsoft.com/office/drawing/2014/main" xmlns="" val="1732931277"/>
                    </a:ext>
                  </a:extLst>
                </a:gridCol>
                <a:gridCol w="5800035">
                  <a:extLst>
                    <a:ext uri="{9D8B030D-6E8A-4147-A177-3AD203B41FA5}">
                      <a16:colId xmlns:a16="http://schemas.microsoft.com/office/drawing/2014/main" xmlns="" val="1407961846"/>
                    </a:ext>
                  </a:extLst>
                </a:gridCol>
                <a:gridCol w="4991652">
                  <a:extLst>
                    <a:ext uri="{9D8B030D-6E8A-4147-A177-3AD203B41FA5}">
                      <a16:colId xmlns:a16="http://schemas.microsoft.com/office/drawing/2014/main" xmlns="" val="3579219950"/>
                    </a:ext>
                  </a:extLst>
                </a:gridCol>
              </a:tblGrid>
              <a:tr h="805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Hiệp</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ước</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Hác</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măng</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(1883)</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Hiệp</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ước</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Pa-</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tơ</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nốt</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a:ln>
                            <a:noFill/>
                          </a:ln>
                          <a:solidFill>
                            <a:srgbClr val="0000FF"/>
                          </a:solidFill>
                          <a:effectLst/>
                          <a:latin typeface=".VnTime" panose="020B7200000000000000" pitchFamily="34" charset="0"/>
                        </a:rPr>
                        <a:t>(1884)</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657435210"/>
                  </a:ext>
                </a:extLst>
              </a:tr>
              <a:tr h="241586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Giống</a:t>
                      </a:r>
                      <a:endPar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marL="533400" indent="-533400">
                        <a:spcBef>
                          <a:spcPct val="20000"/>
                        </a:spcBef>
                        <a:defRPr sz="2800">
                          <a:solidFill>
                            <a:schemeClr val="tx1"/>
                          </a:solidFill>
                          <a:latin typeface="Arial" panose="020B0604020202020204" pitchFamily="34" charset="0"/>
                        </a:defRPr>
                      </a:lvl1pPr>
                      <a:lvl2pPr marL="914400" indent="-457200">
                        <a:spcBef>
                          <a:spcPct val="20000"/>
                        </a:spcBef>
                        <a:defRPr sz="2400">
                          <a:solidFill>
                            <a:schemeClr val="tx1"/>
                          </a:solidFill>
                          <a:latin typeface="Arial" panose="020B0604020202020204" pitchFamily="34" charset="0"/>
                        </a:defRPr>
                      </a:lvl2pPr>
                      <a:lvl3pPr marL="1295400" indent="-381000">
                        <a:spcBef>
                          <a:spcPct val="20000"/>
                        </a:spcBef>
                        <a:defRPr sz="2000">
                          <a:solidFill>
                            <a:schemeClr val="tx1"/>
                          </a:solidFill>
                          <a:latin typeface="Arial" panose="020B0604020202020204" pitchFamily="34" charset="0"/>
                        </a:defRPr>
                      </a:lvl3pPr>
                      <a:lvl4pPr marL="1714500" indent="-342900">
                        <a:spcBef>
                          <a:spcPct val="20000"/>
                        </a:spcBef>
                        <a:defRPr>
                          <a:solidFill>
                            <a:schemeClr val="tx1"/>
                          </a:solidFill>
                          <a:latin typeface="Arial" panose="020B0604020202020204" pitchFamily="34" charset="0"/>
                        </a:defRPr>
                      </a:lvl4pPr>
                      <a:lvl5pPr marL="2171700" indent="-342900">
                        <a:spcBef>
                          <a:spcPct val="20000"/>
                        </a:spcBef>
                        <a:defRPr>
                          <a:solidFill>
                            <a:schemeClr val="tx1"/>
                          </a:solidFill>
                          <a:latin typeface="Arial" panose="020B0604020202020204" pitchFamily="34" charset="0"/>
                        </a:defRPr>
                      </a:lvl5pPr>
                      <a:lvl6pPr marL="2628900" indent="-342900" fontAlgn="base">
                        <a:spcBef>
                          <a:spcPct val="20000"/>
                        </a:spcBef>
                        <a:spcAft>
                          <a:spcPct val="0"/>
                        </a:spcAft>
                        <a:defRPr>
                          <a:solidFill>
                            <a:schemeClr val="tx1"/>
                          </a:solidFill>
                          <a:latin typeface="Arial" panose="020B0604020202020204" pitchFamily="34" charset="0"/>
                        </a:defRPr>
                      </a:lvl6pPr>
                      <a:lvl7pPr marL="3086100" indent="-342900" fontAlgn="base">
                        <a:spcBef>
                          <a:spcPct val="20000"/>
                        </a:spcBef>
                        <a:spcAft>
                          <a:spcPct val="0"/>
                        </a:spcAft>
                        <a:defRPr>
                          <a:solidFill>
                            <a:schemeClr val="tx1"/>
                          </a:solidFill>
                          <a:latin typeface="Arial" panose="020B0604020202020204" pitchFamily="34" charset="0"/>
                        </a:defRPr>
                      </a:lvl7pPr>
                      <a:lvl8pPr marL="3543300" indent="-342900" fontAlgn="base">
                        <a:spcBef>
                          <a:spcPct val="20000"/>
                        </a:spcBef>
                        <a:spcAft>
                          <a:spcPct val="0"/>
                        </a:spcAft>
                        <a:defRPr>
                          <a:solidFill>
                            <a:schemeClr val="tx1"/>
                          </a:solidFill>
                          <a:latin typeface="Arial" panose="020B0604020202020204" pitchFamily="34" charset="0"/>
                        </a:defRPr>
                      </a:lvl8pPr>
                      <a:lvl9pPr marL="4000500" indent="-342900" fontAlgn="base">
                        <a:spcBef>
                          <a:spcPct val="20000"/>
                        </a:spcBef>
                        <a:spcAft>
                          <a:spcPct val="0"/>
                        </a:spcAft>
                        <a:defRPr>
                          <a:solidFill>
                            <a:schemeClr val="tx1"/>
                          </a:solidFill>
                          <a:latin typeface="Arial" panose="020B0604020202020204" pitchFamily="34" charset="0"/>
                        </a:defRPr>
                      </a:lvl9pPr>
                    </a:lstStyle>
                    <a:p>
                      <a:pPr marL="533400" marR="0" lvl="0" indent="-533400" algn="just"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VnTime" panose="020B7200000000000000"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xmlns="" val="1460070400"/>
                  </a:ext>
                </a:extLst>
              </a:tr>
              <a:tr h="23779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Khác</a:t>
                      </a:r>
                      <a:endPar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VnTime" panose="020B7200000000000000"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2100" b="1" i="0" u="none" strike="noStrike" cap="none" normalizeH="0" baseline="0" dirty="0">
                        <a:ln>
                          <a:noFill/>
                        </a:ln>
                        <a:solidFill>
                          <a:schemeClr val="tx1"/>
                        </a:solidFill>
                        <a:effectLst/>
                        <a:latin typeface=".VnTime" panose="020B7200000000000000"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335821941"/>
                  </a:ext>
                </a:extLst>
              </a:tr>
            </a:tbl>
          </a:graphicData>
        </a:graphic>
      </p:graphicFrame>
      <p:sp>
        <p:nvSpPr>
          <p:cNvPr id="19477" name="Text Box 29">
            <a:extLst>
              <a:ext uri="{FF2B5EF4-FFF2-40B4-BE49-F238E27FC236}">
                <a16:creationId xmlns:a16="http://schemas.microsoft.com/office/drawing/2014/main" xmlns="" id="{0B8AB333-79D7-864D-B43E-19669C8AEA77}"/>
              </a:ext>
            </a:extLst>
          </p:cNvPr>
          <p:cNvSpPr txBox="1">
            <a:spLocks noChangeArrowheads="1"/>
          </p:cNvSpPr>
          <p:nvPr/>
        </p:nvSpPr>
        <p:spPr bwMode="auto">
          <a:xfrm>
            <a:off x="1" y="-106840"/>
            <a:ext cx="1219199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x-none" sz="3600" b="1" dirty="0">
                <a:solidFill>
                  <a:srgbClr val="C00000"/>
                </a:solidFill>
                <a:latin typeface="Times New Roman" panose="02020603050405020304" pitchFamily="18" charset="0"/>
                <a:cs typeface="Times New Roman" panose="02020603050405020304" pitchFamily="18" charset="0"/>
              </a:rPr>
              <a:t>Lập bảng so sánh nội dung chủ yếu của các Hiệp ước Hác-măng (1883) và Hiệp ước Pa-tơ-nốt (1884).</a:t>
            </a:r>
          </a:p>
        </p:txBody>
      </p:sp>
      <p:sp>
        <p:nvSpPr>
          <p:cNvPr id="27679" name="Text Box 31">
            <a:extLst>
              <a:ext uri="{FF2B5EF4-FFF2-40B4-BE49-F238E27FC236}">
                <a16:creationId xmlns:a16="http://schemas.microsoft.com/office/drawing/2014/main" xmlns="" id="{F38D5ACA-2735-1044-9F1D-C9CC4133662A}"/>
              </a:ext>
            </a:extLst>
          </p:cNvPr>
          <p:cNvSpPr txBox="1">
            <a:spLocks noChangeArrowheads="1"/>
          </p:cNvSpPr>
          <p:nvPr/>
        </p:nvSpPr>
        <p:spPr bwMode="auto">
          <a:xfrm>
            <a:off x="1523998" y="2128420"/>
            <a:ext cx="1066800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ct val="0"/>
              </a:spcAft>
              <a:buNone/>
            </a:pPr>
            <a:r>
              <a:rPr lang="vi-VN" altLang="x-none" sz="2400" dirty="0">
                <a:solidFill>
                  <a:srgbClr val="000000"/>
                </a:solidFill>
                <a:latin typeface="Times New Roman" panose="02020603050405020304" pitchFamily="18" charset="0"/>
                <a:cs typeface="Times New Roman" panose="02020603050405020304" pitchFamily="18" charset="0"/>
              </a:rPr>
              <a:t>-</a:t>
            </a:r>
            <a:r>
              <a:rPr lang="en-US" altLang="x-none" sz="2400" dirty="0">
                <a:solidFill>
                  <a:srgbClr val="000000"/>
                </a:solidFill>
                <a:latin typeface="Times New Roman" panose="02020603050405020304" pitchFamily="18" charset="0"/>
                <a:cs typeface="Times New Roman" panose="02020603050405020304" pitchFamily="18" charset="0"/>
              </a:rPr>
              <a:t> </a:t>
            </a:r>
            <a:r>
              <a:rPr lang="vi-VN" altLang="x-none" sz="2400" dirty="0">
                <a:solidFill>
                  <a:srgbClr val="000000"/>
                </a:solidFill>
                <a:latin typeface="Times New Roman" panose="02020603050405020304" pitchFamily="18" charset="0"/>
                <a:cs typeface="Times New Roman" panose="02020603050405020304" pitchFamily="18" charset="0"/>
              </a:rPr>
              <a:t>Triều đình chỉ đưược cai quản vùng đất Trung Kì, nhưng mọi việc đều phải thông qua viên Khâm sứ Pháp ở Huế.</a:t>
            </a:r>
          </a:p>
          <a:p>
            <a:pPr algn="just" eaLnBrk="0" fontAlgn="base" hangingPunct="0">
              <a:spcBef>
                <a:spcPct val="0"/>
              </a:spcBef>
              <a:spcAft>
                <a:spcPct val="0"/>
              </a:spcAft>
              <a:buNone/>
            </a:pPr>
            <a:r>
              <a:rPr lang="vi-VN" altLang="x-none" sz="2400" dirty="0">
                <a:solidFill>
                  <a:srgbClr val="000000"/>
                </a:solidFill>
                <a:latin typeface="Times New Roman" panose="02020603050405020304" pitchFamily="18" charset="0"/>
                <a:cs typeface="Times New Roman" panose="02020603050405020304" pitchFamily="18" charset="0"/>
              </a:rPr>
              <a:t>- Công sứ Pháp ở các tỉnh Bắc Kì thường xuyên kiểm soát những công việc của quan lại triều đình, nắm các quyền trị an và nội vụ.</a:t>
            </a:r>
          </a:p>
          <a:p>
            <a:pPr algn="just" eaLnBrk="0" fontAlgn="base" hangingPunct="0">
              <a:spcBef>
                <a:spcPct val="0"/>
              </a:spcBef>
              <a:spcAft>
                <a:spcPct val="0"/>
              </a:spcAft>
              <a:buNone/>
            </a:pPr>
            <a:r>
              <a:rPr lang="vi-VN" altLang="x-none" sz="2400" dirty="0">
                <a:solidFill>
                  <a:srgbClr val="000000"/>
                </a:solidFill>
                <a:latin typeface="Times New Roman" panose="02020603050405020304" pitchFamily="18" charset="0"/>
                <a:cs typeface="Times New Roman" panose="02020603050405020304" pitchFamily="18" charset="0"/>
              </a:rPr>
              <a:t>- Mọi việc giao thiệp với nước ngoài (kể cả với Trung Quốc) đều do người Pháp nắm. Triều đình Huế phải rút quân đội ở Bắc Kì về Trung Kì.</a:t>
            </a:r>
          </a:p>
        </p:txBody>
      </p:sp>
      <p:sp>
        <p:nvSpPr>
          <p:cNvPr id="27680" name="Text Box 32">
            <a:extLst>
              <a:ext uri="{FF2B5EF4-FFF2-40B4-BE49-F238E27FC236}">
                <a16:creationId xmlns:a16="http://schemas.microsoft.com/office/drawing/2014/main" xmlns="" id="{50E7AD3E-0C87-D946-950F-7BA28C3FA358}"/>
              </a:ext>
            </a:extLst>
          </p:cNvPr>
          <p:cNvSpPr txBox="1">
            <a:spLocks noChangeArrowheads="1"/>
          </p:cNvSpPr>
          <p:nvPr/>
        </p:nvSpPr>
        <p:spPr bwMode="auto">
          <a:xfrm>
            <a:off x="1523999" y="4610100"/>
            <a:ext cx="559869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ct val="0"/>
              </a:spcAft>
              <a:buNone/>
            </a:pPr>
            <a:r>
              <a:rPr lang="vi-VN" altLang="x-none" sz="2400" dirty="0">
                <a:solidFill>
                  <a:srgbClr val="0070C0"/>
                </a:solidFill>
                <a:latin typeface="Times New Roman" panose="02020603050405020304" pitchFamily="18" charset="0"/>
                <a:cs typeface="Times New Roman" panose="02020603050405020304" pitchFamily="18" charset="0"/>
              </a:rPr>
              <a:t>- Triều đình chính thức thừa nhận nền bảo hộ của Pháp ở Bắc Kì và Trung Kì, cắt tỉnh Bình Thuận ra khỏi vùng Trung Kì để nhập vào đất Nam Kì thuộc Pháp. Ba tỉnh Thanh-Nghệ-Tĩnh được sáp nhập vào Bắc Kì.</a:t>
            </a:r>
          </a:p>
        </p:txBody>
      </p:sp>
      <p:sp>
        <p:nvSpPr>
          <p:cNvPr id="27681" name="Text Box 33">
            <a:extLst>
              <a:ext uri="{FF2B5EF4-FFF2-40B4-BE49-F238E27FC236}">
                <a16:creationId xmlns:a16="http://schemas.microsoft.com/office/drawing/2014/main" xmlns="" id="{F77F7F80-4092-2244-B1D0-142BB362D667}"/>
              </a:ext>
            </a:extLst>
          </p:cNvPr>
          <p:cNvSpPr txBox="1">
            <a:spLocks noChangeArrowheads="1"/>
          </p:cNvSpPr>
          <p:nvPr/>
        </p:nvSpPr>
        <p:spPr bwMode="auto">
          <a:xfrm>
            <a:off x="7379368" y="4729580"/>
            <a:ext cx="481263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ct val="0"/>
              </a:spcAft>
              <a:buNone/>
            </a:pPr>
            <a:r>
              <a:rPr lang="vi-VN" altLang="x-none" sz="2400" dirty="0">
                <a:solidFill>
                  <a:srgbClr val="FF0000"/>
                </a:solidFill>
                <a:latin typeface="Times New Roman" panose="02020603050405020304" pitchFamily="18" charset="0"/>
                <a:cs typeface="Times New Roman" panose="02020603050405020304" pitchFamily="18" charset="0"/>
              </a:rPr>
              <a:t>- Ranh giới khu vực Trung Kì đ</a:t>
            </a:r>
            <a:r>
              <a:rPr lang="en-US" altLang="x-none" sz="2400" dirty="0" err="1">
                <a:solidFill>
                  <a:srgbClr val="FF0000"/>
                </a:solidFill>
                <a:latin typeface="Times New Roman" panose="02020603050405020304" pitchFamily="18" charset="0"/>
                <a:cs typeface="Times New Roman" panose="02020603050405020304" pitchFamily="18" charset="0"/>
              </a:rPr>
              <a:t>ượ</a:t>
            </a:r>
            <a:r>
              <a:rPr lang="vi-VN" altLang="x-none" sz="2400" dirty="0">
                <a:solidFill>
                  <a:srgbClr val="FF0000"/>
                </a:solidFill>
                <a:latin typeface="Times New Roman" panose="02020603050405020304" pitchFamily="18" charset="0"/>
                <a:cs typeface="Times New Roman" panose="02020603050405020304" pitchFamily="18" charset="0"/>
              </a:rPr>
              <a:t>c điều chỉnh: sáp nhập thêm 3 tỉnh Thanh</a:t>
            </a:r>
            <a:r>
              <a:rPr lang="en-US" altLang="x-none" sz="2400" dirty="0">
                <a:solidFill>
                  <a:srgbClr val="FF0000"/>
                </a:solidFill>
                <a:latin typeface="Times New Roman" panose="02020603050405020304" pitchFamily="18" charset="0"/>
                <a:cs typeface="Times New Roman" panose="02020603050405020304" pitchFamily="18" charset="0"/>
              </a:rPr>
              <a:t> </a:t>
            </a:r>
            <a:r>
              <a:rPr lang="vi-VN" altLang="x-none" sz="2400" dirty="0">
                <a:solidFill>
                  <a:srgbClr val="FF0000"/>
                </a:solidFill>
                <a:latin typeface="Times New Roman" panose="02020603050405020304" pitchFamily="18" charset="0"/>
                <a:cs typeface="Times New Roman" panose="02020603050405020304" pitchFamily="18" charset="0"/>
              </a:rPr>
              <a:t>-</a:t>
            </a:r>
            <a:r>
              <a:rPr lang="en-US" altLang="x-none" sz="2400" dirty="0">
                <a:solidFill>
                  <a:srgbClr val="FF0000"/>
                </a:solidFill>
                <a:latin typeface="Times New Roman" panose="02020603050405020304" pitchFamily="18" charset="0"/>
                <a:cs typeface="Times New Roman" panose="02020603050405020304" pitchFamily="18" charset="0"/>
              </a:rPr>
              <a:t> </a:t>
            </a:r>
            <a:r>
              <a:rPr lang="vi-VN" altLang="x-none" sz="2400" dirty="0">
                <a:solidFill>
                  <a:srgbClr val="FF0000"/>
                </a:solidFill>
                <a:latin typeface="Times New Roman" panose="02020603050405020304" pitchFamily="18" charset="0"/>
                <a:cs typeface="Times New Roman" panose="02020603050405020304" pitchFamily="18" charset="0"/>
              </a:rPr>
              <a:t>Nghệ</a:t>
            </a:r>
            <a:r>
              <a:rPr lang="en-US" altLang="x-none" sz="2400" dirty="0">
                <a:solidFill>
                  <a:srgbClr val="FF0000"/>
                </a:solidFill>
                <a:latin typeface="Times New Roman" panose="02020603050405020304" pitchFamily="18" charset="0"/>
                <a:cs typeface="Times New Roman" panose="02020603050405020304" pitchFamily="18" charset="0"/>
              </a:rPr>
              <a:t> </a:t>
            </a:r>
            <a:r>
              <a:rPr lang="vi-VN" altLang="x-none" sz="2400" dirty="0">
                <a:solidFill>
                  <a:srgbClr val="FF0000"/>
                </a:solidFill>
                <a:latin typeface="Times New Roman" panose="02020603050405020304" pitchFamily="18" charset="0"/>
                <a:cs typeface="Times New Roman" panose="02020603050405020304" pitchFamily="18" charset="0"/>
              </a:rPr>
              <a:t>-Tĩnh ở phía Bắc và tỉnh Bình Thuận ở phía Nam.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7679"/>
                                        </p:tgtEl>
                                        <p:attrNameLst>
                                          <p:attrName>style.visibility</p:attrName>
                                        </p:attrNameLst>
                                      </p:cBhvr>
                                      <p:to>
                                        <p:strVal val="visible"/>
                                      </p:to>
                                    </p:set>
                                    <p:animEffect transition="in" filter="slide(fromBottom)">
                                      <p:cBhvr>
                                        <p:cTn id="7" dur="500"/>
                                        <p:tgtEl>
                                          <p:spTgt spid="276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7680"/>
                                        </p:tgtEl>
                                        <p:attrNameLst>
                                          <p:attrName>style.visibility</p:attrName>
                                        </p:attrNameLst>
                                      </p:cBhvr>
                                      <p:to>
                                        <p:strVal val="visible"/>
                                      </p:to>
                                    </p:set>
                                    <p:anim calcmode="lin" valueType="num">
                                      <p:cBhvr>
                                        <p:cTn id="12" dur="500" fill="hold"/>
                                        <p:tgtEl>
                                          <p:spTgt spid="27680"/>
                                        </p:tgtEl>
                                        <p:attrNameLst>
                                          <p:attrName>ppt_w</p:attrName>
                                        </p:attrNameLst>
                                      </p:cBhvr>
                                      <p:tavLst>
                                        <p:tav tm="0">
                                          <p:val>
                                            <p:fltVal val="0"/>
                                          </p:val>
                                        </p:tav>
                                        <p:tav tm="100000">
                                          <p:val>
                                            <p:strVal val="#ppt_w"/>
                                          </p:val>
                                        </p:tav>
                                      </p:tavLst>
                                    </p:anim>
                                    <p:anim calcmode="lin" valueType="num">
                                      <p:cBhvr>
                                        <p:cTn id="13" dur="500" fill="hold"/>
                                        <p:tgtEl>
                                          <p:spTgt spid="27680"/>
                                        </p:tgtEl>
                                        <p:attrNameLst>
                                          <p:attrName>ppt_h</p:attrName>
                                        </p:attrNameLst>
                                      </p:cBhvr>
                                      <p:tavLst>
                                        <p:tav tm="0">
                                          <p:val>
                                            <p:fltVal val="0"/>
                                          </p:val>
                                        </p:tav>
                                        <p:tav tm="100000">
                                          <p:val>
                                            <p:strVal val="#ppt_h"/>
                                          </p:val>
                                        </p:tav>
                                      </p:tavLst>
                                    </p:anim>
                                    <p:animEffect transition="in" filter="fade">
                                      <p:cBhvr>
                                        <p:cTn id="14" dur="500"/>
                                        <p:tgtEl>
                                          <p:spTgt spid="2768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3" presetClass="entr" presetSubtype="0" fill="hold" grpId="0" nodeType="clickEffect">
                                  <p:stCondLst>
                                    <p:cond delay="0"/>
                                  </p:stCondLst>
                                  <p:childTnLst>
                                    <p:set>
                                      <p:cBhvr>
                                        <p:cTn id="18" dur="1" fill="hold">
                                          <p:stCondLst>
                                            <p:cond delay="0"/>
                                          </p:stCondLst>
                                        </p:cTn>
                                        <p:tgtEl>
                                          <p:spTgt spid="27681"/>
                                        </p:tgtEl>
                                        <p:attrNameLst>
                                          <p:attrName>style.visibility</p:attrName>
                                        </p:attrNameLst>
                                      </p:cBhvr>
                                      <p:to>
                                        <p:strVal val="visible"/>
                                      </p:to>
                                    </p:set>
                                    <p:animEffect transition="in" filter="fade">
                                      <p:cBhvr>
                                        <p:cTn id="19" dur="100"/>
                                        <p:tgtEl>
                                          <p:spTgt spid="27681"/>
                                        </p:tgtEl>
                                      </p:cBhvr>
                                    </p:animEffect>
                                    <p:anim calcmode="lin" valueType="num">
                                      <p:cBhvr>
                                        <p:cTn id="20" dur="400" fill="hold"/>
                                        <p:tgtEl>
                                          <p:spTgt spid="27681"/>
                                        </p:tgtEl>
                                        <p:attrNameLst>
                                          <p:attrName>ppt_x</p:attrName>
                                        </p:attrNameLst>
                                      </p:cBhvr>
                                      <p:tavLst>
                                        <p:tav tm="0">
                                          <p:val>
                                            <p:strVal val="#ppt_x"/>
                                          </p:val>
                                        </p:tav>
                                        <p:tav tm="100000">
                                          <p:val>
                                            <p:strVal val="#ppt_x"/>
                                          </p:val>
                                        </p:tav>
                                      </p:tavLst>
                                    </p:anim>
                                    <p:anim calcmode="lin" valueType="num">
                                      <p:cBhvr>
                                        <p:cTn id="21" dur="400" fill="hold"/>
                                        <p:tgtEl>
                                          <p:spTgt spid="27681"/>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2768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2768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9" grpId="0"/>
      <p:bldP spid="27680" grpId="0"/>
      <p:bldP spid="2768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84"/>
        <p:cNvGrpSpPr/>
        <p:nvPr/>
      </p:nvGrpSpPr>
      <p:grpSpPr>
        <a:xfrm>
          <a:off x="0" y="0"/>
          <a:ext cx="0" cy="0"/>
          <a:chOff x="0" y="0"/>
          <a:chExt cx="0" cy="0"/>
        </a:xfrm>
      </p:grpSpPr>
      <p:grpSp>
        <p:nvGrpSpPr>
          <p:cNvPr id="3846" name="Google Shape;3846;p40"/>
          <p:cNvGrpSpPr/>
          <p:nvPr/>
        </p:nvGrpSpPr>
        <p:grpSpPr>
          <a:xfrm>
            <a:off x="11425718" y="5898485"/>
            <a:ext cx="258695" cy="255316"/>
            <a:chOff x="6232000" y="1435050"/>
            <a:chExt cx="488225" cy="481850"/>
          </a:xfrm>
        </p:grpSpPr>
        <p:sp>
          <p:nvSpPr>
            <p:cNvPr id="3847" name="Google Shape;3847;p4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3848" name="Google Shape;3848;p4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3849" name="Google Shape;3849;p4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3850" name="Google Shape;3850;p4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3851" name="Google Shape;3851;p4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3852" name="Google Shape;3852;p40">
            <a:hlinkClick r:id="rId3" action="ppaction://hlinksldjump"/>
          </p:cNvPr>
          <p:cNvSpPr txBox="1"/>
          <p:nvPr/>
        </p:nvSpPr>
        <p:spPr>
          <a:xfrm>
            <a:off x="11221667" y="809936"/>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01</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853" name="Google Shape;3853;p40">
            <a:hlinkClick r:id="rId4" action="ppaction://hlinksldjump"/>
          </p:cNvPr>
          <p:cNvSpPr txBox="1"/>
          <p:nvPr/>
        </p:nvSpPr>
        <p:spPr>
          <a:xfrm>
            <a:off x="11221667" y="1562369"/>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02</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854" name="Google Shape;3854;p40">
            <a:hlinkClick r:id="rId5" action="ppaction://hlinksldjump"/>
          </p:cNvPr>
          <p:cNvSpPr txBox="1"/>
          <p:nvPr/>
        </p:nvSpPr>
        <p:spPr>
          <a:xfrm>
            <a:off x="11221667" y="2279765"/>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03</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855" name="Google Shape;3855;p40">
            <a:hlinkClick r:id="rId6" action="ppaction://hlinksldjump"/>
          </p:cNvPr>
          <p:cNvSpPr txBox="1"/>
          <p:nvPr/>
        </p:nvSpPr>
        <p:spPr>
          <a:xfrm>
            <a:off x="11221667" y="3018664"/>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04</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856" name="Google Shape;3856;p40">
            <a:hlinkClick r:id="rId7" action="ppaction://hlinksldjump"/>
          </p:cNvPr>
          <p:cNvSpPr txBox="1"/>
          <p:nvPr/>
        </p:nvSpPr>
        <p:spPr>
          <a:xfrm>
            <a:off x="11221667" y="3779063"/>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05</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857" name="Google Shape;3857;p40">
            <a:hlinkClick r:id="rId8" action="ppaction://hlinksldjump"/>
          </p:cNvPr>
          <p:cNvSpPr txBox="1"/>
          <p:nvPr/>
        </p:nvSpPr>
        <p:spPr>
          <a:xfrm>
            <a:off x="11221667" y="4528713"/>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06</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858" name="Google Shape;3858;p40">
            <a:hlinkClick r:id="rId9" action="ppaction://hlinksldjump"/>
          </p:cNvPr>
          <p:cNvSpPr/>
          <p:nvPr/>
        </p:nvSpPr>
        <p:spPr>
          <a:xfrm>
            <a:off x="11297433" y="5829367"/>
            <a:ext cx="591200" cy="394400"/>
          </a:xfrm>
          <a:prstGeom prst="roundRect">
            <a:avLst>
              <a:gd name="adj" fmla="val 16667"/>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Rectangle 79">
            <a:extLst>
              <a:ext uri="{FF2B5EF4-FFF2-40B4-BE49-F238E27FC236}">
                <a16:creationId xmlns:a16="http://schemas.microsoft.com/office/drawing/2014/main" xmlns="" id="{9E3EBB8D-40AB-1D44-AFF2-9AC65068B570}"/>
              </a:ext>
            </a:extLst>
          </p:cNvPr>
          <p:cNvSpPr/>
          <p:nvPr/>
        </p:nvSpPr>
        <p:spPr>
          <a:xfrm>
            <a:off x="435898" y="2517237"/>
            <a:ext cx="3898018" cy="304698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Dặn</a:t>
            </a:r>
            <a:r>
              <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Dò</a:t>
            </a:r>
            <a:endPar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81" name="Rectangle 80">
            <a:extLst>
              <a:ext uri="{FF2B5EF4-FFF2-40B4-BE49-F238E27FC236}">
                <a16:creationId xmlns:a16="http://schemas.microsoft.com/office/drawing/2014/main" xmlns="" id="{FB274A48-2326-5844-980D-5A80C7143CFC}"/>
              </a:ext>
            </a:extLst>
          </p:cNvPr>
          <p:cNvSpPr/>
          <p:nvPr/>
        </p:nvSpPr>
        <p:spPr>
          <a:xfrm>
            <a:off x="3604737" y="1639169"/>
            <a:ext cx="6593305" cy="2554545"/>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vi-VN"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Học sinh </a:t>
            </a:r>
            <a:r>
              <a:rPr kumimoji="0" lang="en-US" sz="4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25</a:t>
            </a:r>
          </a:p>
          <a:p>
            <a:pPr marL="457200" marR="0" lvl="0" indent="-457200" algn="just"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vi-VN" sz="4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Xem trước bài </a:t>
            </a:r>
            <a:r>
              <a:rPr kumimoji="0" lang="vi-VN" sz="4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mới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bài</a:t>
            </a:r>
            <a:r>
              <a:rPr lang="en-US" sz="4000" dirty="0" smtClean="0">
                <a:solidFill>
                  <a:srgbClr val="0070C0"/>
                </a:solidFill>
                <a:latin typeface="Times New Roman" panose="02020603050405020304" pitchFamily="18" charset="0"/>
                <a:cs typeface="Times New Roman" panose="02020603050405020304" pitchFamily="18" charset="0"/>
              </a:rPr>
              <a:t> 26</a:t>
            </a:r>
            <a:endParaRPr kumimoji="0" lang="en-US" sz="4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itchFamily="2" charset="2"/>
              <a:buChar char="v"/>
              <a:tabLst/>
              <a:defRPr/>
            </a:pPr>
            <a:r>
              <a:rPr lang="en-US" sz="4000" dirty="0" err="1" smtClean="0">
                <a:solidFill>
                  <a:srgbClr val="0070C0"/>
                </a:solidFill>
                <a:latin typeface="Times New Roman" panose="02020603050405020304" pitchFamily="18" charset="0"/>
                <a:cs typeface="Times New Roman" panose="02020603050405020304" pitchFamily="18" charset="0"/>
              </a:rPr>
              <a:t>Hoàn</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cảnh</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diễn</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biến</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smtClean="0">
                <a:solidFill>
                  <a:srgbClr val="0070C0"/>
                </a:solidFill>
                <a:latin typeface="Times New Roman" panose="02020603050405020304" pitchFamily="18" charset="0"/>
                <a:cs typeface="Times New Roman" panose="02020603050405020304" pitchFamily="18" charset="0"/>
              </a:rPr>
              <a:t>phong</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trào</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a:t>
            </a:r>
            <a:r>
              <a:rPr lang="en-US" sz="4000" dirty="0" err="1" smtClean="0">
                <a:solidFill>
                  <a:srgbClr val="0070C0"/>
                </a:solidFill>
                <a:latin typeface="Times New Roman" panose="02020603050405020304" pitchFamily="18" charset="0"/>
                <a:cs typeface="Times New Roman" panose="02020603050405020304" pitchFamily="18" charset="0"/>
              </a:rPr>
              <a:t>ần</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a:t>
            </a:r>
            <a:r>
              <a:rPr lang="en-US" sz="4000" dirty="0" err="1" smtClean="0">
                <a:solidFill>
                  <a:srgbClr val="0070C0"/>
                </a:solidFill>
                <a:latin typeface="Times New Roman" panose="02020603050405020304" pitchFamily="18" charset="0"/>
                <a:cs typeface="Times New Roman" panose="02020603050405020304" pitchFamily="18" charset="0"/>
              </a:rPr>
              <a:t>ương</a:t>
            </a:r>
            <a:endParaRPr kumimoji="0" lang="vi-VN"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nvGrpSpPr>
          <p:cNvPr id="82" name="Google Shape;5144;p55">
            <a:extLst>
              <a:ext uri="{FF2B5EF4-FFF2-40B4-BE49-F238E27FC236}">
                <a16:creationId xmlns:a16="http://schemas.microsoft.com/office/drawing/2014/main" xmlns="" id="{653BC523-EA2D-5245-83CC-DBC13955EFA3}"/>
              </a:ext>
            </a:extLst>
          </p:cNvPr>
          <p:cNvGrpSpPr/>
          <p:nvPr/>
        </p:nvGrpSpPr>
        <p:grpSpPr>
          <a:xfrm>
            <a:off x="9655483" y="4589747"/>
            <a:ext cx="1516099" cy="2299696"/>
            <a:chOff x="1348984" y="1749033"/>
            <a:chExt cx="899228" cy="1363995"/>
          </a:xfrm>
        </p:grpSpPr>
        <p:sp>
          <p:nvSpPr>
            <p:cNvPr id="83" name="Google Shape;5145;p55">
              <a:extLst>
                <a:ext uri="{FF2B5EF4-FFF2-40B4-BE49-F238E27FC236}">
                  <a16:creationId xmlns:a16="http://schemas.microsoft.com/office/drawing/2014/main" xmlns="" id="{8C88CB87-DAA0-D243-AEB1-AD180B68506E}"/>
                </a:ext>
              </a:extLst>
            </p:cNvPr>
            <p:cNvSpPr/>
            <p:nvPr/>
          </p:nvSpPr>
          <p:spPr>
            <a:xfrm>
              <a:off x="1438560" y="2796855"/>
              <a:ext cx="650988" cy="234391"/>
            </a:xfrm>
            <a:custGeom>
              <a:avLst/>
              <a:gdLst/>
              <a:ahLst/>
              <a:cxnLst/>
              <a:rect l="l" t="t" r="r" b="b"/>
              <a:pathLst>
                <a:path w="29390" h="10582" extrusionOk="0">
                  <a:moveTo>
                    <a:pt x="15675" y="1568"/>
                  </a:moveTo>
                  <a:cubicBezTo>
                    <a:pt x="12932" y="1568"/>
                    <a:pt x="4311" y="785"/>
                    <a:pt x="2743" y="4311"/>
                  </a:cubicBezTo>
                  <a:cubicBezTo>
                    <a:pt x="0" y="10189"/>
                    <a:pt x="13324" y="9797"/>
                    <a:pt x="16458" y="9797"/>
                  </a:cubicBezTo>
                  <a:cubicBezTo>
                    <a:pt x="20377" y="9797"/>
                    <a:pt x="29390" y="10581"/>
                    <a:pt x="28606" y="4311"/>
                  </a:cubicBezTo>
                  <a:cubicBezTo>
                    <a:pt x="28214" y="1"/>
                    <a:pt x="19593" y="1568"/>
                    <a:pt x="15675" y="1568"/>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146;p55">
              <a:extLst>
                <a:ext uri="{FF2B5EF4-FFF2-40B4-BE49-F238E27FC236}">
                  <a16:creationId xmlns:a16="http://schemas.microsoft.com/office/drawing/2014/main" xmlns="" id="{D10FC89F-4BAE-764C-A34B-965CB112ACA7}"/>
                </a:ext>
              </a:extLst>
            </p:cNvPr>
            <p:cNvSpPr/>
            <p:nvPr/>
          </p:nvSpPr>
          <p:spPr>
            <a:xfrm>
              <a:off x="1866637" y="3041262"/>
              <a:ext cx="192727" cy="71766"/>
            </a:xfrm>
            <a:custGeom>
              <a:avLst/>
              <a:gdLst/>
              <a:ahLst/>
              <a:cxnLst/>
              <a:rect l="l" t="t" r="r" b="b"/>
              <a:pathLst>
                <a:path w="8701" h="3240" extrusionOk="0">
                  <a:moveTo>
                    <a:pt x="5562" y="0"/>
                  </a:moveTo>
                  <a:cubicBezTo>
                    <a:pt x="5156" y="0"/>
                    <a:pt x="4727" y="47"/>
                    <a:pt x="4311" y="111"/>
                  </a:cubicBezTo>
                  <a:cubicBezTo>
                    <a:pt x="3136" y="174"/>
                    <a:pt x="1" y="535"/>
                    <a:pt x="424" y="2353"/>
                  </a:cubicBezTo>
                  <a:cubicBezTo>
                    <a:pt x="608" y="3120"/>
                    <a:pt x="2221" y="3239"/>
                    <a:pt x="3571" y="3239"/>
                  </a:cubicBezTo>
                  <a:cubicBezTo>
                    <a:pt x="4179" y="3239"/>
                    <a:pt x="4734" y="3215"/>
                    <a:pt x="5079" y="3215"/>
                  </a:cubicBezTo>
                  <a:cubicBezTo>
                    <a:pt x="6459" y="3215"/>
                    <a:pt x="8700" y="2102"/>
                    <a:pt x="7242" y="535"/>
                  </a:cubicBezTo>
                  <a:cubicBezTo>
                    <a:pt x="6859" y="132"/>
                    <a:pt x="6243" y="0"/>
                    <a:pt x="5562" y="0"/>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147;p55">
              <a:extLst>
                <a:ext uri="{FF2B5EF4-FFF2-40B4-BE49-F238E27FC236}">
                  <a16:creationId xmlns:a16="http://schemas.microsoft.com/office/drawing/2014/main" xmlns="" id="{2D33CC69-0D72-D54B-9221-9515748D0CC0}"/>
                </a:ext>
              </a:extLst>
            </p:cNvPr>
            <p:cNvSpPr/>
            <p:nvPr/>
          </p:nvSpPr>
          <p:spPr>
            <a:xfrm>
              <a:off x="1348984" y="1749033"/>
              <a:ext cx="899224" cy="924231"/>
            </a:xfrm>
            <a:custGeom>
              <a:avLst/>
              <a:gdLst/>
              <a:ahLst/>
              <a:cxnLst/>
              <a:rect l="l" t="t" r="r" b="b"/>
              <a:pathLst>
                <a:path w="40597" h="41726" extrusionOk="0">
                  <a:moveTo>
                    <a:pt x="16866" y="38231"/>
                  </a:moveTo>
                  <a:cubicBezTo>
                    <a:pt x="16694" y="38278"/>
                    <a:pt x="16631" y="38293"/>
                    <a:pt x="16584" y="38325"/>
                  </a:cubicBezTo>
                  <a:cubicBezTo>
                    <a:pt x="14656" y="39453"/>
                    <a:pt x="12524" y="39704"/>
                    <a:pt x="10361" y="39720"/>
                  </a:cubicBezTo>
                  <a:cubicBezTo>
                    <a:pt x="9327" y="39720"/>
                    <a:pt x="8292" y="39720"/>
                    <a:pt x="7258" y="39720"/>
                  </a:cubicBezTo>
                  <a:cubicBezTo>
                    <a:pt x="4405" y="39720"/>
                    <a:pt x="1584" y="37651"/>
                    <a:pt x="800" y="34563"/>
                  </a:cubicBezTo>
                  <a:cubicBezTo>
                    <a:pt x="63" y="31757"/>
                    <a:pt x="659" y="29312"/>
                    <a:pt x="2226" y="27008"/>
                  </a:cubicBezTo>
                  <a:cubicBezTo>
                    <a:pt x="2571" y="26506"/>
                    <a:pt x="3104" y="26130"/>
                    <a:pt x="3637" y="25628"/>
                  </a:cubicBezTo>
                  <a:cubicBezTo>
                    <a:pt x="1004" y="24124"/>
                    <a:pt x="0" y="21882"/>
                    <a:pt x="910" y="18967"/>
                  </a:cubicBezTo>
                  <a:cubicBezTo>
                    <a:pt x="1678" y="16459"/>
                    <a:pt x="3794" y="15785"/>
                    <a:pt x="6145" y="15456"/>
                  </a:cubicBezTo>
                  <a:cubicBezTo>
                    <a:pt x="5925" y="14813"/>
                    <a:pt x="5706" y="14217"/>
                    <a:pt x="5533" y="13606"/>
                  </a:cubicBezTo>
                  <a:cubicBezTo>
                    <a:pt x="5392" y="13136"/>
                    <a:pt x="5220" y="12634"/>
                    <a:pt x="5236" y="12148"/>
                  </a:cubicBezTo>
                  <a:cubicBezTo>
                    <a:pt x="5267" y="10706"/>
                    <a:pt x="5392" y="9280"/>
                    <a:pt x="6364" y="8089"/>
                  </a:cubicBezTo>
                  <a:cubicBezTo>
                    <a:pt x="7070" y="7211"/>
                    <a:pt x="7932" y="6553"/>
                    <a:pt x="8997" y="6224"/>
                  </a:cubicBezTo>
                  <a:cubicBezTo>
                    <a:pt x="10424" y="5785"/>
                    <a:pt x="11897" y="5675"/>
                    <a:pt x="13355" y="6098"/>
                  </a:cubicBezTo>
                  <a:cubicBezTo>
                    <a:pt x="13559" y="6161"/>
                    <a:pt x="13762" y="6192"/>
                    <a:pt x="13998" y="6239"/>
                  </a:cubicBezTo>
                  <a:cubicBezTo>
                    <a:pt x="14515" y="4515"/>
                    <a:pt x="15534" y="3120"/>
                    <a:pt x="16850" y="1992"/>
                  </a:cubicBezTo>
                  <a:cubicBezTo>
                    <a:pt x="18543" y="549"/>
                    <a:pt x="20549" y="1"/>
                    <a:pt x="22775" y="267"/>
                  </a:cubicBezTo>
                  <a:cubicBezTo>
                    <a:pt x="24358" y="455"/>
                    <a:pt x="25800" y="1004"/>
                    <a:pt x="27117" y="1913"/>
                  </a:cubicBezTo>
                  <a:cubicBezTo>
                    <a:pt x="28246" y="2697"/>
                    <a:pt x="28810" y="3778"/>
                    <a:pt x="29217" y="5032"/>
                  </a:cubicBezTo>
                  <a:cubicBezTo>
                    <a:pt x="29703" y="6584"/>
                    <a:pt x="29797" y="8152"/>
                    <a:pt x="29358" y="9860"/>
                  </a:cubicBezTo>
                  <a:cubicBezTo>
                    <a:pt x="29719" y="9750"/>
                    <a:pt x="29970" y="9688"/>
                    <a:pt x="30221" y="9609"/>
                  </a:cubicBezTo>
                  <a:cubicBezTo>
                    <a:pt x="31177" y="9296"/>
                    <a:pt x="32148" y="9076"/>
                    <a:pt x="33167" y="9327"/>
                  </a:cubicBezTo>
                  <a:cubicBezTo>
                    <a:pt x="35330" y="9844"/>
                    <a:pt x="36945" y="11051"/>
                    <a:pt x="37838" y="13120"/>
                  </a:cubicBezTo>
                  <a:cubicBezTo>
                    <a:pt x="38324" y="14280"/>
                    <a:pt x="38716" y="15471"/>
                    <a:pt x="38638" y="16741"/>
                  </a:cubicBezTo>
                  <a:cubicBezTo>
                    <a:pt x="38622" y="17055"/>
                    <a:pt x="38622" y="17384"/>
                    <a:pt x="38528" y="17666"/>
                  </a:cubicBezTo>
                  <a:cubicBezTo>
                    <a:pt x="38120" y="19077"/>
                    <a:pt x="37854" y="20550"/>
                    <a:pt x="36725" y="21616"/>
                  </a:cubicBezTo>
                  <a:cubicBezTo>
                    <a:pt x="36396" y="21945"/>
                    <a:pt x="36067" y="22274"/>
                    <a:pt x="35659" y="22666"/>
                  </a:cubicBezTo>
                  <a:cubicBezTo>
                    <a:pt x="35895" y="22744"/>
                    <a:pt x="36036" y="22791"/>
                    <a:pt x="36208" y="22823"/>
                  </a:cubicBezTo>
                  <a:cubicBezTo>
                    <a:pt x="38073" y="23105"/>
                    <a:pt x="39359" y="24265"/>
                    <a:pt x="40048" y="25911"/>
                  </a:cubicBezTo>
                  <a:cubicBezTo>
                    <a:pt x="40456" y="26882"/>
                    <a:pt x="40503" y="28042"/>
                    <a:pt x="40550" y="29124"/>
                  </a:cubicBezTo>
                  <a:cubicBezTo>
                    <a:pt x="40597" y="30738"/>
                    <a:pt x="39892" y="32118"/>
                    <a:pt x="38982" y="33434"/>
                  </a:cubicBezTo>
                  <a:cubicBezTo>
                    <a:pt x="38042" y="34814"/>
                    <a:pt x="36804" y="35582"/>
                    <a:pt x="35236" y="36036"/>
                  </a:cubicBezTo>
                  <a:cubicBezTo>
                    <a:pt x="34390" y="36271"/>
                    <a:pt x="33575" y="36585"/>
                    <a:pt x="32681" y="36569"/>
                  </a:cubicBezTo>
                  <a:cubicBezTo>
                    <a:pt x="32211" y="36569"/>
                    <a:pt x="31913" y="36773"/>
                    <a:pt x="31835" y="37259"/>
                  </a:cubicBezTo>
                  <a:cubicBezTo>
                    <a:pt x="31333" y="39939"/>
                    <a:pt x="28199" y="41365"/>
                    <a:pt x="26051" y="41569"/>
                  </a:cubicBezTo>
                  <a:cubicBezTo>
                    <a:pt x="25346" y="41632"/>
                    <a:pt x="24609" y="41726"/>
                    <a:pt x="23904" y="41663"/>
                  </a:cubicBezTo>
                  <a:cubicBezTo>
                    <a:pt x="21741" y="41475"/>
                    <a:pt x="19609" y="41177"/>
                    <a:pt x="17979" y="39532"/>
                  </a:cubicBezTo>
                  <a:cubicBezTo>
                    <a:pt x="17587" y="39124"/>
                    <a:pt x="17242" y="38669"/>
                    <a:pt x="16866" y="3823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148;p55">
              <a:extLst>
                <a:ext uri="{FF2B5EF4-FFF2-40B4-BE49-F238E27FC236}">
                  <a16:creationId xmlns:a16="http://schemas.microsoft.com/office/drawing/2014/main" xmlns="" id="{5EA3F65F-8C08-204C-940A-076593E58B80}"/>
                </a:ext>
              </a:extLst>
            </p:cNvPr>
            <p:cNvSpPr/>
            <p:nvPr/>
          </p:nvSpPr>
          <p:spPr>
            <a:xfrm>
              <a:off x="1686112" y="1753529"/>
              <a:ext cx="562101" cy="806570"/>
            </a:xfrm>
            <a:custGeom>
              <a:avLst/>
              <a:gdLst/>
              <a:ahLst/>
              <a:cxnLst/>
              <a:rect l="l" t="t" r="r" b="b"/>
              <a:pathLst>
                <a:path w="25377" h="36414" extrusionOk="0">
                  <a:moveTo>
                    <a:pt x="6492" y="0"/>
                  </a:moveTo>
                  <a:cubicBezTo>
                    <a:pt x="5430" y="0"/>
                    <a:pt x="4424" y="200"/>
                    <a:pt x="3480" y="613"/>
                  </a:cubicBezTo>
                  <a:cubicBezTo>
                    <a:pt x="941" y="3466"/>
                    <a:pt x="0" y="7651"/>
                    <a:pt x="2445" y="10958"/>
                  </a:cubicBezTo>
                  <a:cubicBezTo>
                    <a:pt x="3793" y="12792"/>
                    <a:pt x="5674" y="13795"/>
                    <a:pt x="7822" y="14438"/>
                  </a:cubicBezTo>
                  <a:cubicBezTo>
                    <a:pt x="8950" y="14783"/>
                    <a:pt x="10408" y="15190"/>
                    <a:pt x="10925" y="16381"/>
                  </a:cubicBezTo>
                  <a:cubicBezTo>
                    <a:pt x="11693" y="18200"/>
                    <a:pt x="11395" y="20864"/>
                    <a:pt x="9546" y="21930"/>
                  </a:cubicBezTo>
                  <a:cubicBezTo>
                    <a:pt x="8558" y="22494"/>
                    <a:pt x="7383" y="22776"/>
                    <a:pt x="6474" y="23482"/>
                  </a:cubicBezTo>
                  <a:cubicBezTo>
                    <a:pt x="5486" y="24234"/>
                    <a:pt x="4750" y="25441"/>
                    <a:pt x="4452" y="26632"/>
                  </a:cubicBezTo>
                  <a:cubicBezTo>
                    <a:pt x="3902" y="28774"/>
                    <a:pt x="5925" y="29237"/>
                    <a:pt x="8030" y="29237"/>
                  </a:cubicBezTo>
                  <a:cubicBezTo>
                    <a:pt x="9407" y="29237"/>
                    <a:pt x="10818" y="29039"/>
                    <a:pt x="11568" y="28983"/>
                  </a:cubicBezTo>
                  <a:cubicBezTo>
                    <a:pt x="12428" y="28925"/>
                    <a:pt x="13347" y="28814"/>
                    <a:pt x="14245" y="28814"/>
                  </a:cubicBezTo>
                  <a:cubicBezTo>
                    <a:pt x="14804" y="28814"/>
                    <a:pt x="15355" y="28857"/>
                    <a:pt x="15878" y="28983"/>
                  </a:cubicBezTo>
                  <a:cubicBezTo>
                    <a:pt x="17618" y="29407"/>
                    <a:pt x="17838" y="31241"/>
                    <a:pt x="17665" y="32777"/>
                  </a:cubicBezTo>
                  <a:cubicBezTo>
                    <a:pt x="17540" y="33968"/>
                    <a:pt x="17085" y="35206"/>
                    <a:pt x="17101" y="36413"/>
                  </a:cubicBezTo>
                  <a:cubicBezTo>
                    <a:pt x="17211" y="36382"/>
                    <a:pt x="17336" y="36366"/>
                    <a:pt x="17461" y="36366"/>
                  </a:cubicBezTo>
                  <a:cubicBezTo>
                    <a:pt x="17483" y="36366"/>
                    <a:pt x="17505" y="36367"/>
                    <a:pt x="17526" y="36367"/>
                  </a:cubicBezTo>
                  <a:cubicBezTo>
                    <a:pt x="18394" y="36367"/>
                    <a:pt x="19190" y="36063"/>
                    <a:pt x="20016" y="35833"/>
                  </a:cubicBezTo>
                  <a:cubicBezTo>
                    <a:pt x="21584" y="35379"/>
                    <a:pt x="22822" y="34611"/>
                    <a:pt x="23762" y="33231"/>
                  </a:cubicBezTo>
                  <a:cubicBezTo>
                    <a:pt x="24672" y="31915"/>
                    <a:pt x="25377" y="30535"/>
                    <a:pt x="25330" y="28921"/>
                  </a:cubicBezTo>
                  <a:cubicBezTo>
                    <a:pt x="25283" y="27839"/>
                    <a:pt x="25236" y="26679"/>
                    <a:pt x="24828" y="25708"/>
                  </a:cubicBezTo>
                  <a:cubicBezTo>
                    <a:pt x="24139" y="24062"/>
                    <a:pt x="22853" y="22902"/>
                    <a:pt x="20988" y="22620"/>
                  </a:cubicBezTo>
                  <a:cubicBezTo>
                    <a:pt x="20816" y="22588"/>
                    <a:pt x="20675" y="22541"/>
                    <a:pt x="20439" y="22463"/>
                  </a:cubicBezTo>
                  <a:cubicBezTo>
                    <a:pt x="20847" y="22071"/>
                    <a:pt x="21176" y="21742"/>
                    <a:pt x="21505" y="21413"/>
                  </a:cubicBezTo>
                  <a:cubicBezTo>
                    <a:pt x="22634" y="20347"/>
                    <a:pt x="22900" y="18874"/>
                    <a:pt x="23308" y="17463"/>
                  </a:cubicBezTo>
                  <a:cubicBezTo>
                    <a:pt x="23402" y="17181"/>
                    <a:pt x="23402" y="16852"/>
                    <a:pt x="23418" y="16538"/>
                  </a:cubicBezTo>
                  <a:cubicBezTo>
                    <a:pt x="23496" y="15268"/>
                    <a:pt x="23104" y="14077"/>
                    <a:pt x="22618" y="12917"/>
                  </a:cubicBezTo>
                  <a:cubicBezTo>
                    <a:pt x="21725" y="10848"/>
                    <a:pt x="20110" y="9641"/>
                    <a:pt x="17947" y="9124"/>
                  </a:cubicBezTo>
                  <a:cubicBezTo>
                    <a:pt x="17638" y="9048"/>
                    <a:pt x="17333" y="9015"/>
                    <a:pt x="17032" y="9015"/>
                  </a:cubicBezTo>
                  <a:cubicBezTo>
                    <a:pt x="16340" y="9015"/>
                    <a:pt x="15666" y="9188"/>
                    <a:pt x="15001" y="9406"/>
                  </a:cubicBezTo>
                  <a:cubicBezTo>
                    <a:pt x="14750" y="9485"/>
                    <a:pt x="14499" y="9547"/>
                    <a:pt x="14138" y="9657"/>
                  </a:cubicBezTo>
                  <a:cubicBezTo>
                    <a:pt x="14577" y="7949"/>
                    <a:pt x="14483" y="6381"/>
                    <a:pt x="13997" y="4829"/>
                  </a:cubicBezTo>
                  <a:cubicBezTo>
                    <a:pt x="13590" y="3575"/>
                    <a:pt x="13026" y="2494"/>
                    <a:pt x="11897" y="1710"/>
                  </a:cubicBezTo>
                  <a:cubicBezTo>
                    <a:pt x="10580" y="801"/>
                    <a:pt x="9138" y="252"/>
                    <a:pt x="7555" y="64"/>
                  </a:cubicBezTo>
                  <a:cubicBezTo>
                    <a:pt x="7195" y="22"/>
                    <a:pt x="6840" y="0"/>
                    <a:pt x="6492" y="0"/>
                  </a:cubicBezTo>
                  <a:close/>
                </a:path>
              </a:pathLst>
            </a:custGeom>
            <a:solidFill>
              <a:schemeClr val="dk1">
                <a:alpha val="894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149;p55">
              <a:extLst>
                <a:ext uri="{FF2B5EF4-FFF2-40B4-BE49-F238E27FC236}">
                  <a16:creationId xmlns:a16="http://schemas.microsoft.com/office/drawing/2014/main" xmlns="" id="{831EA772-7E84-4E4B-B667-DA36F3080C99}"/>
                </a:ext>
              </a:extLst>
            </p:cNvPr>
            <p:cNvSpPr/>
            <p:nvPr/>
          </p:nvSpPr>
          <p:spPr>
            <a:xfrm>
              <a:off x="1624644" y="1936114"/>
              <a:ext cx="335750" cy="993760"/>
            </a:xfrm>
            <a:custGeom>
              <a:avLst/>
              <a:gdLst/>
              <a:ahLst/>
              <a:cxnLst/>
              <a:rect l="l" t="t" r="r" b="b"/>
              <a:pathLst>
                <a:path w="15158" h="44865" extrusionOk="0">
                  <a:moveTo>
                    <a:pt x="8651" y="0"/>
                  </a:moveTo>
                  <a:cubicBezTo>
                    <a:pt x="8631" y="0"/>
                    <a:pt x="8611" y="1"/>
                    <a:pt x="8590" y="3"/>
                  </a:cubicBezTo>
                  <a:cubicBezTo>
                    <a:pt x="8230" y="35"/>
                    <a:pt x="7885" y="427"/>
                    <a:pt x="7556" y="693"/>
                  </a:cubicBezTo>
                  <a:cubicBezTo>
                    <a:pt x="7446" y="787"/>
                    <a:pt x="7368" y="944"/>
                    <a:pt x="7336" y="1101"/>
                  </a:cubicBezTo>
                  <a:cubicBezTo>
                    <a:pt x="7117" y="2229"/>
                    <a:pt x="6866" y="3358"/>
                    <a:pt x="6694" y="4502"/>
                  </a:cubicBezTo>
                  <a:cubicBezTo>
                    <a:pt x="6396" y="6477"/>
                    <a:pt x="6145" y="8452"/>
                    <a:pt x="5863" y="10442"/>
                  </a:cubicBezTo>
                  <a:cubicBezTo>
                    <a:pt x="5832" y="10693"/>
                    <a:pt x="5706" y="10944"/>
                    <a:pt x="5581" y="11320"/>
                  </a:cubicBezTo>
                  <a:cubicBezTo>
                    <a:pt x="4923" y="10568"/>
                    <a:pt x="4343" y="9909"/>
                    <a:pt x="3763" y="9267"/>
                  </a:cubicBezTo>
                  <a:cubicBezTo>
                    <a:pt x="3418" y="8906"/>
                    <a:pt x="3057" y="8546"/>
                    <a:pt x="2665" y="8232"/>
                  </a:cubicBezTo>
                  <a:cubicBezTo>
                    <a:pt x="2529" y="8119"/>
                    <a:pt x="2371" y="8064"/>
                    <a:pt x="2210" y="8064"/>
                  </a:cubicBezTo>
                  <a:cubicBezTo>
                    <a:pt x="2038" y="8064"/>
                    <a:pt x="1863" y="8127"/>
                    <a:pt x="1709" y="8248"/>
                  </a:cubicBezTo>
                  <a:cubicBezTo>
                    <a:pt x="1412" y="8499"/>
                    <a:pt x="1553" y="8781"/>
                    <a:pt x="1694" y="9094"/>
                  </a:cubicBezTo>
                  <a:cubicBezTo>
                    <a:pt x="2603" y="10975"/>
                    <a:pt x="3481" y="12872"/>
                    <a:pt x="4390" y="14769"/>
                  </a:cubicBezTo>
                  <a:cubicBezTo>
                    <a:pt x="4719" y="15490"/>
                    <a:pt x="4876" y="16211"/>
                    <a:pt x="4766" y="17026"/>
                  </a:cubicBezTo>
                  <a:cubicBezTo>
                    <a:pt x="4578" y="18452"/>
                    <a:pt x="4499" y="19894"/>
                    <a:pt x="4358" y="21320"/>
                  </a:cubicBezTo>
                  <a:cubicBezTo>
                    <a:pt x="4311" y="21932"/>
                    <a:pt x="4249" y="22527"/>
                    <a:pt x="4170" y="23280"/>
                  </a:cubicBezTo>
                  <a:cubicBezTo>
                    <a:pt x="3528" y="22559"/>
                    <a:pt x="3057" y="21947"/>
                    <a:pt x="2493" y="21414"/>
                  </a:cubicBezTo>
                  <a:cubicBezTo>
                    <a:pt x="2070" y="21023"/>
                    <a:pt x="1568" y="20678"/>
                    <a:pt x="1067" y="20396"/>
                  </a:cubicBezTo>
                  <a:cubicBezTo>
                    <a:pt x="998" y="20355"/>
                    <a:pt x="903" y="20338"/>
                    <a:pt x="801" y="20338"/>
                  </a:cubicBezTo>
                  <a:cubicBezTo>
                    <a:pt x="626" y="20338"/>
                    <a:pt x="428" y="20389"/>
                    <a:pt x="299" y="20458"/>
                  </a:cubicBezTo>
                  <a:cubicBezTo>
                    <a:pt x="1" y="20631"/>
                    <a:pt x="111" y="20944"/>
                    <a:pt x="236" y="21211"/>
                  </a:cubicBezTo>
                  <a:cubicBezTo>
                    <a:pt x="518" y="21806"/>
                    <a:pt x="785" y="22402"/>
                    <a:pt x="1082" y="22982"/>
                  </a:cubicBezTo>
                  <a:cubicBezTo>
                    <a:pt x="1929" y="24596"/>
                    <a:pt x="2775" y="26195"/>
                    <a:pt x="3637" y="27794"/>
                  </a:cubicBezTo>
                  <a:cubicBezTo>
                    <a:pt x="3888" y="28248"/>
                    <a:pt x="3951" y="28719"/>
                    <a:pt x="3888" y="29236"/>
                  </a:cubicBezTo>
                  <a:cubicBezTo>
                    <a:pt x="3731" y="30600"/>
                    <a:pt x="3575" y="31963"/>
                    <a:pt x="3528" y="33327"/>
                  </a:cubicBezTo>
                  <a:cubicBezTo>
                    <a:pt x="3402" y="36258"/>
                    <a:pt x="3339" y="39205"/>
                    <a:pt x="3245" y="42136"/>
                  </a:cubicBezTo>
                  <a:cubicBezTo>
                    <a:pt x="3230" y="42967"/>
                    <a:pt x="3151" y="43813"/>
                    <a:pt x="3089" y="44738"/>
                  </a:cubicBezTo>
                  <a:cubicBezTo>
                    <a:pt x="3567" y="44781"/>
                    <a:pt x="4005" y="44865"/>
                    <a:pt x="4427" y="44865"/>
                  </a:cubicBezTo>
                  <a:cubicBezTo>
                    <a:pt x="4462" y="44865"/>
                    <a:pt x="4496" y="44864"/>
                    <a:pt x="4531" y="44863"/>
                  </a:cubicBezTo>
                  <a:cubicBezTo>
                    <a:pt x="5597" y="44848"/>
                    <a:pt x="6662" y="44785"/>
                    <a:pt x="7713" y="44738"/>
                  </a:cubicBezTo>
                  <a:cubicBezTo>
                    <a:pt x="7767" y="44736"/>
                    <a:pt x="7822" y="44735"/>
                    <a:pt x="7877" y="44735"/>
                  </a:cubicBezTo>
                  <a:cubicBezTo>
                    <a:pt x="8159" y="44735"/>
                    <a:pt x="8442" y="44756"/>
                    <a:pt x="8724" y="44756"/>
                  </a:cubicBezTo>
                  <a:cubicBezTo>
                    <a:pt x="8857" y="44756"/>
                    <a:pt x="8990" y="44751"/>
                    <a:pt x="9123" y="44738"/>
                  </a:cubicBezTo>
                  <a:cubicBezTo>
                    <a:pt x="9954" y="44644"/>
                    <a:pt x="10785" y="44456"/>
                    <a:pt x="11631" y="44393"/>
                  </a:cubicBezTo>
                  <a:cubicBezTo>
                    <a:pt x="12101" y="44362"/>
                    <a:pt x="12462" y="44221"/>
                    <a:pt x="12807" y="43876"/>
                  </a:cubicBezTo>
                  <a:cubicBezTo>
                    <a:pt x="12775" y="43437"/>
                    <a:pt x="12760" y="43061"/>
                    <a:pt x="12728" y="42700"/>
                  </a:cubicBezTo>
                  <a:cubicBezTo>
                    <a:pt x="12603" y="41133"/>
                    <a:pt x="12415" y="39581"/>
                    <a:pt x="12352" y="38029"/>
                  </a:cubicBezTo>
                  <a:cubicBezTo>
                    <a:pt x="12274" y="36054"/>
                    <a:pt x="12321" y="34079"/>
                    <a:pt x="12227" y="32120"/>
                  </a:cubicBezTo>
                  <a:cubicBezTo>
                    <a:pt x="12164" y="30725"/>
                    <a:pt x="12070" y="29314"/>
                    <a:pt x="11851" y="27935"/>
                  </a:cubicBezTo>
                  <a:cubicBezTo>
                    <a:pt x="11678" y="26806"/>
                    <a:pt x="11945" y="25772"/>
                    <a:pt x="12242" y="24737"/>
                  </a:cubicBezTo>
                  <a:cubicBezTo>
                    <a:pt x="12728" y="23123"/>
                    <a:pt x="13308" y="21540"/>
                    <a:pt x="13873" y="19957"/>
                  </a:cubicBezTo>
                  <a:cubicBezTo>
                    <a:pt x="14155" y="19126"/>
                    <a:pt x="14515" y="18327"/>
                    <a:pt x="14813" y="17496"/>
                  </a:cubicBezTo>
                  <a:cubicBezTo>
                    <a:pt x="15001" y="16979"/>
                    <a:pt x="15158" y="16414"/>
                    <a:pt x="14484" y="15897"/>
                  </a:cubicBezTo>
                  <a:cubicBezTo>
                    <a:pt x="13089" y="16461"/>
                    <a:pt x="12321" y="17778"/>
                    <a:pt x="11271" y="18938"/>
                  </a:cubicBezTo>
                  <a:cubicBezTo>
                    <a:pt x="11239" y="18687"/>
                    <a:pt x="11208" y="18577"/>
                    <a:pt x="11208" y="18468"/>
                  </a:cubicBezTo>
                  <a:cubicBezTo>
                    <a:pt x="11004" y="16164"/>
                    <a:pt x="10816" y="13859"/>
                    <a:pt x="10628" y="11555"/>
                  </a:cubicBezTo>
                  <a:cubicBezTo>
                    <a:pt x="10409" y="8875"/>
                    <a:pt x="10189" y="6195"/>
                    <a:pt x="9938" y="3514"/>
                  </a:cubicBezTo>
                  <a:cubicBezTo>
                    <a:pt x="9844" y="2621"/>
                    <a:pt x="9656" y="1728"/>
                    <a:pt x="9452" y="865"/>
                  </a:cubicBezTo>
                  <a:cubicBezTo>
                    <a:pt x="9348" y="447"/>
                    <a:pt x="9058" y="0"/>
                    <a:pt x="8651" y="0"/>
                  </a:cubicBezTo>
                  <a:close/>
                </a:path>
              </a:pathLst>
            </a:custGeom>
            <a:solidFill>
              <a:srgbClr val="9973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150;p55">
              <a:extLst>
                <a:ext uri="{FF2B5EF4-FFF2-40B4-BE49-F238E27FC236}">
                  <a16:creationId xmlns:a16="http://schemas.microsoft.com/office/drawing/2014/main" xmlns="" id="{C748C711-18EE-AA47-ACFA-4F4202703F72}"/>
                </a:ext>
              </a:extLst>
            </p:cNvPr>
            <p:cNvSpPr/>
            <p:nvPr/>
          </p:nvSpPr>
          <p:spPr>
            <a:xfrm>
              <a:off x="1728817" y="1975232"/>
              <a:ext cx="76750" cy="911738"/>
            </a:xfrm>
            <a:custGeom>
              <a:avLst/>
              <a:gdLst/>
              <a:ahLst/>
              <a:cxnLst/>
              <a:rect l="l" t="t" r="r" b="b"/>
              <a:pathLst>
                <a:path w="3465" h="41162" extrusionOk="0">
                  <a:moveTo>
                    <a:pt x="3300" y="1"/>
                  </a:moveTo>
                  <a:cubicBezTo>
                    <a:pt x="3217" y="1"/>
                    <a:pt x="3135" y="56"/>
                    <a:pt x="3135" y="165"/>
                  </a:cubicBezTo>
                  <a:cubicBezTo>
                    <a:pt x="3088" y="3676"/>
                    <a:pt x="2351" y="7140"/>
                    <a:pt x="2273" y="10667"/>
                  </a:cubicBezTo>
                  <a:cubicBezTo>
                    <a:pt x="2179" y="14147"/>
                    <a:pt x="2320" y="17642"/>
                    <a:pt x="1975" y="21106"/>
                  </a:cubicBezTo>
                  <a:cubicBezTo>
                    <a:pt x="1662" y="24429"/>
                    <a:pt x="658" y="27658"/>
                    <a:pt x="392" y="30997"/>
                  </a:cubicBezTo>
                  <a:cubicBezTo>
                    <a:pt x="126" y="34288"/>
                    <a:pt x="0" y="37705"/>
                    <a:pt x="173" y="40997"/>
                  </a:cubicBezTo>
                  <a:cubicBezTo>
                    <a:pt x="180" y="41107"/>
                    <a:pt x="267" y="41161"/>
                    <a:pt x="349" y="41161"/>
                  </a:cubicBezTo>
                  <a:cubicBezTo>
                    <a:pt x="431" y="41161"/>
                    <a:pt x="510" y="41107"/>
                    <a:pt x="502" y="40997"/>
                  </a:cubicBezTo>
                  <a:cubicBezTo>
                    <a:pt x="329" y="37690"/>
                    <a:pt x="517" y="34320"/>
                    <a:pt x="721" y="30997"/>
                  </a:cubicBezTo>
                  <a:cubicBezTo>
                    <a:pt x="909" y="27658"/>
                    <a:pt x="1928" y="24429"/>
                    <a:pt x="2304" y="21106"/>
                  </a:cubicBezTo>
                  <a:cubicBezTo>
                    <a:pt x="2696" y="17658"/>
                    <a:pt x="2524" y="14131"/>
                    <a:pt x="2602" y="10667"/>
                  </a:cubicBezTo>
                  <a:cubicBezTo>
                    <a:pt x="2665" y="7140"/>
                    <a:pt x="3417" y="3676"/>
                    <a:pt x="3464" y="165"/>
                  </a:cubicBezTo>
                  <a:cubicBezTo>
                    <a:pt x="3464" y="56"/>
                    <a:pt x="3382" y="1"/>
                    <a:pt x="3300"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151;p55">
              <a:extLst>
                <a:ext uri="{FF2B5EF4-FFF2-40B4-BE49-F238E27FC236}">
                  <a16:creationId xmlns:a16="http://schemas.microsoft.com/office/drawing/2014/main" xmlns="" id="{35438ABE-0BB1-5E40-887D-D71C41099227}"/>
                </a:ext>
              </a:extLst>
            </p:cNvPr>
            <p:cNvSpPr/>
            <p:nvPr/>
          </p:nvSpPr>
          <p:spPr>
            <a:xfrm>
              <a:off x="1745474" y="2071675"/>
              <a:ext cx="99675" cy="700095"/>
            </a:xfrm>
            <a:custGeom>
              <a:avLst/>
              <a:gdLst/>
              <a:ahLst/>
              <a:cxnLst/>
              <a:rect l="l" t="t" r="r" b="b"/>
              <a:pathLst>
                <a:path w="4500" h="31607" extrusionOk="0">
                  <a:moveTo>
                    <a:pt x="3225" y="0"/>
                  </a:moveTo>
                  <a:cubicBezTo>
                    <a:pt x="3143" y="0"/>
                    <a:pt x="3065" y="51"/>
                    <a:pt x="3073" y="153"/>
                  </a:cubicBezTo>
                  <a:cubicBezTo>
                    <a:pt x="3402" y="3006"/>
                    <a:pt x="3073" y="5843"/>
                    <a:pt x="2932" y="8680"/>
                  </a:cubicBezTo>
                  <a:cubicBezTo>
                    <a:pt x="2791" y="11705"/>
                    <a:pt x="2759" y="14636"/>
                    <a:pt x="2273" y="17630"/>
                  </a:cubicBezTo>
                  <a:cubicBezTo>
                    <a:pt x="1693" y="21266"/>
                    <a:pt x="0" y="25295"/>
                    <a:pt x="565" y="29025"/>
                  </a:cubicBezTo>
                  <a:cubicBezTo>
                    <a:pt x="706" y="30013"/>
                    <a:pt x="1051" y="31204"/>
                    <a:pt x="2101" y="31564"/>
                  </a:cubicBezTo>
                  <a:cubicBezTo>
                    <a:pt x="2188" y="31593"/>
                    <a:pt x="2272" y="31607"/>
                    <a:pt x="2352" y="31607"/>
                  </a:cubicBezTo>
                  <a:cubicBezTo>
                    <a:pt x="2929" y="31607"/>
                    <a:pt x="3349" y="30933"/>
                    <a:pt x="3527" y="30452"/>
                  </a:cubicBezTo>
                  <a:cubicBezTo>
                    <a:pt x="4154" y="28774"/>
                    <a:pt x="4499" y="25216"/>
                    <a:pt x="2712" y="24056"/>
                  </a:cubicBezTo>
                  <a:cubicBezTo>
                    <a:pt x="2687" y="24036"/>
                    <a:pt x="2660" y="24027"/>
                    <a:pt x="2633" y="24027"/>
                  </a:cubicBezTo>
                  <a:cubicBezTo>
                    <a:pt x="2578" y="24027"/>
                    <a:pt x="2525" y="24066"/>
                    <a:pt x="2493" y="24119"/>
                  </a:cubicBezTo>
                  <a:cubicBezTo>
                    <a:pt x="1819" y="25013"/>
                    <a:pt x="1129" y="28273"/>
                    <a:pt x="2681" y="28712"/>
                  </a:cubicBezTo>
                  <a:cubicBezTo>
                    <a:pt x="2695" y="28715"/>
                    <a:pt x="2708" y="28716"/>
                    <a:pt x="2721" y="28716"/>
                  </a:cubicBezTo>
                  <a:cubicBezTo>
                    <a:pt x="2894" y="28716"/>
                    <a:pt x="2949" y="28442"/>
                    <a:pt x="2759" y="28398"/>
                  </a:cubicBezTo>
                  <a:cubicBezTo>
                    <a:pt x="1975" y="28179"/>
                    <a:pt x="2132" y="26909"/>
                    <a:pt x="2179" y="26298"/>
                  </a:cubicBezTo>
                  <a:cubicBezTo>
                    <a:pt x="2194" y="26047"/>
                    <a:pt x="2473" y="24476"/>
                    <a:pt x="2715" y="24476"/>
                  </a:cubicBezTo>
                  <a:cubicBezTo>
                    <a:pt x="2730" y="24476"/>
                    <a:pt x="2744" y="24482"/>
                    <a:pt x="2759" y="24495"/>
                  </a:cubicBezTo>
                  <a:cubicBezTo>
                    <a:pt x="3653" y="25232"/>
                    <a:pt x="3653" y="26956"/>
                    <a:pt x="3637" y="28006"/>
                  </a:cubicBezTo>
                  <a:cubicBezTo>
                    <a:pt x="3621" y="28884"/>
                    <a:pt x="3512" y="30875"/>
                    <a:pt x="2477" y="31251"/>
                  </a:cubicBezTo>
                  <a:cubicBezTo>
                    <a:pt x="2402" y="31277"/>
                    <a:pt x="2330" y="31290"/>
                    <a:pt x="2260" y="31290"/>
                  </a:cubicBezTo>
                  <a:cubicBezTo>
                    <a:pt x="1542" y="31290"/>
                    <a:pt x="1101" y="29997"/>
                    <a:pt x="972" y="29511"/>
                  </a:cubicBezTo>
                  <a:cubicBezTo>
                    <a:pt x="753" y="28633"/>
                    <a:pt x="800" y="27677"/>
                    <a:pt x="863" y="26784"/>
                  </a:cubicBezTo>
                  <a:cubicBezTo>
                    <a:pt x="957" y="25310"/>
                    <a:pt x="1254" y="23837"/>
                    <a:pt x="1662" y="22411"/>
                  </a:cubicBezTo>
                  <a:cubicBezTo>
                    <a:pt x="2289" y="20138"/>
                    <a:pt x="2634" y="17724"/>
                    <a:pt x="2916" y="15388"/>
                  </a:cubicBezTo>
                  <a:cubicBezTo>
                    <a:pt x="3214" y="12990"/>
                    <a:pt x="3167" y="10592"/>
                    <a:pt x="3292" y="8178"/>
                  </a:cubicBezTo>
                  <a:cubicBezTo>
                    <a:pt x="3417" y="5498"/>
                    <a:pt x="3715" y="2849"/>
                    <a:pt x="3402" y="153"/>
                  </a:cubicBezTo>
                  <a:cubicBezTo>
                    <a:pt x="3394" y="51"/>
                    <a:pt x="3308" y="0"/>
                    <a:pt x="3225"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152;p55">
              <a:extLst>
                <a:ext uri="{FF2B5EF4-FFF2-40B4-BE49-F238E27FC236}">
                  <a16:creationId xmlns:a16="http://schemas.microsoft.com/office/drawing/2014/main" xmlns="" id="{C0BA4991-82C4-BA49-AA24-883DB478A7E6}"/>
                </a:ext>
              </a:extLst>
            </p:cNvPr>
            <p:cNvSpPr/>
            <p:nvPr/>
          </p:nvSpPr>
          <p:spPr>
            <a:xfrm>
              <a:off x="1813875" y="2233815"/>
              <a:ext cx="47933" cy="658807"/>
            </a:xfrm>
            <a:custGeom>
              <a:avLst/>
              <a:gdLst/>
              <a:ahLst/>
              <a:cxnLst/>
              <a:rect l="l" t="t" r="r" b="b"/>
              <a:pathLst>
                <a:path w="2164" h="29743" extrusionOk="0">
                  <a:moveTo>
                    <a:pt x="1094" y="0"/>
                  </a:moveTo>
                  <a:cubicBezTo>
                    <a:pt x="1011" y="0"/>
                    <a:pt x="933" y="51"/>
                    <a:pt x="941" y="153"/>
                  </a:cubicBezTo>
                  <a:cubicBezTo>
                    <a:pt x="1270" y="2708"/>
                    <a:pt x="1411" y="5278"/>
                    <a:pt x="1270" y="7849"/>
                  </a:cubicBezTo>
                  <a:cubicBezTo>
                    <a:pt x="1113" y="10420"/>
                    <a:pt x="0" y="12896"/>
                    <a:pt x="110" y="15451"/>
                  </a:cubicBezTo>
                  <a:cubicBezTo>
                    <a:pt x="157" y="16439"/>
                    <a:pt x="690" y="17395"/>
                    <a:pt x="1035" y="18304"/>
                  </a:cubicBezTo>
                  <a:cubicBezTo>
                    <a:pt x="1474" y="19417"/>
                    <a:pt x="1693" y="20545"/>
                    <a:pt x="1646" y="21752"/>
                  </a:cubicBezTo>
                  <a:cubicBezTo>
                    <a:pt x="1599" y="22990"/>
                    <a:pt x="1239" y="24182"/>
                    <a:pt x="1223" y="25420"/>
                  </a:cubicBezTo>
                  <a:cubicBezTo>
                    <a:pt x="1207" y="26815"/>
                    <a:pt x="1442" y="28210"/>
                    <a:pt x="1552" y="29589"/>
                  </a:cubicBezTo>
                  <a:cubicBezTo>
                    <a:pt x="1560" y="29691"/>
                    <a:pt x="1646" y="29742"/>
                    <a:pt x="1728" y="29742"/>
                  </a:cubicBezTo>
                  <a:cubicBezTo>
                    <a:pt x="1811" y="29742"/>
                    <a:pt x="1889" y="29691"/>
                    <a:pt x="1881" y="29589"/>
                  </a:cubicBezTo>
                  <a:cubicBezTo>
                    <a:pt x="1787" y="28351"/>
                    <a:pt x="1615" y="27113"/>
                    <a:pt x="1552" y="25875"/>
                  </a:cubicBezTo>
                  <a:cubicBezTo>
                    <a:pt x="1489" y="24480"/>
                    <a:pt x="1850" y="23132"/>
                    <a:pt x="1975" y="21752"/>
                  </a:cubicBezTo>
                  <a:cubicBezTo>
                    <a:pt x="2163" y="19589"/>
                    <a:pt x="988" y="17849"/>
                    <a:pt x="486" y="15827"/>
                  </a:cubicBezTo>
                  <a:cubicBezTo>
                    <a:pt x="141" y="14417"/>
                    <a:pt x="737" y="12802"/>
                    <a:pt x="1082" y="11438"/>
                  </a:cubicBezTo>
                  <a:cubicBezTo>
                    <a:pt x="1364" y="10263"/>
                    <a:pt x="1505" y="9056"/>
                    <a:pt x="1583" y="7849"/>
                  </a:cubicBezTo>
                  <a:cubicBezTo>
                    <a:pt x="1787" y="5294"/>
                    <a:pt x="1583" y="2692"/>
                    <a:pt x="1270" y="153"/>
                  </a:cubicBezTo>
                  <a:cubicBezTo>
                    <a:pt x="1262" y="51"/>
                    <a:pt x="1176" y="0"/>
                    <a:pt x="1094"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153;p55">
              <a:extLst>
                <a:ext uri="{FF2B5EF4-FFF2-40B4-BE49-F238E27FC236}">
                  <a16:creationId xmlns:a16="http://schemas.microsoft.com/office/drawing/2014/main" xmlns="" id="{E6D6955A-3DED-D943-9EF8-58BBFF5FB1A9}"/>
                </a:ext>
              </a:extLst>
            </p:cNvPr>
            <p:cNvSpPr/>
            <p:nvPr/>
          </p:nvSpPr>
          <p:spPr>
            <a:xfrm>
              <a:off x="1685425" y="2154694"/>
              <a:ext cx="70481" cy="363902"/>
            </a:xfrm>
            <a:custGeom>
              <a:avLst/>
              <a:gdLst/>
              <a:ahLst/>
              <a:cxnLst/>
              <a:rect l="l" t="t" r="r" b="b"/>
              <a:pathLst>
                <a:path w="3182" h="16429" extrusionOk="0">
                  <a:moveTo>
                    <a:pt x="197" y="1"/>
                  </a:moveTo>
                  <a:cubicBezTo>
                    <a:pt x="97" y="1"/>
                    <a:pt x="0" y="77"/>
                    <a:pt x="47" y="198"/>
                  </a:cubicBezTo>
                  <a:cubicBezTo>
                    <a:pt x="470" y="1342"/>
                    <a:pt x="1269" y="2220"/>
                    <a:pt x="1943" y="3208"/>
                  </a:cubicBezTo>
                  <a:cubicBezTo>
                    <a:pt x="2868" y="4571"/>
                    <a:pt x="2806" y="6343"/>
                    <a:pt x="2837" y="7926"/>
                  </a:cubicBezTo>
                  <a:cubicBezTo>
                    <a:pt x="2884" y="10716"/>
                    <a:pt x="2085" y="13474"/>
                    <a:pt x="2037" y="16264"/>
                  </a:cubicBezTo>
                  <a:cubicBezTo>
                    <a:pt x="2037" y="16374"/>
                    <a:pt x="2120" y="16429"/>
                    <a:pt x="2202" y="16429"/>
                  </a:cubicBezTo>
                  <a:cubicBezTo>
                    <a:pt x="2284" y="16429"/>
                    <a:pt x="2367" y="16374"/>
                    <a:pt x="2367" y="16264"/>
                  </a:cubicBezTo>
                  <a:cubicBezTo>
                    <a:pt x="2414" y="13459"/>
                    <a:pt x="3119" y="10716"/>
                    <a:pt x="3166" y="7926"/>
                  </a:cubicBezTo>
                  <a:cubicBezTo>
                    <a:pt x="3182" y="6531"/>
                    <a:pt x="3103" y="5089"/>
                    <a:pt x="2633" y="3772"/>
                  </a:cubicBezTo>
                  <a:cubicBezTo>
                    <a:pt x="2132" y="2424"/>
                    <a:pt x="878" y="1484"/>
                    <a:pt x="360" y="120"/>
                  </a:cubicBezTo>
                  <a:cubicBezTo>
                    <a:pt x="335" y="37"/>
                    <a:pt x="265" y="1"/>
                    <a:pt x="197"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154;p55">
              <a:extLst>
                <a:ext uri="{FF2B5EF4-FFF2-40B4-BE49-F238E27FC236}">
                  <a16:creationId xmlns:a16="http://schemas.microsoft.com/office/drawing/2014/main" xmlns="" id="{E167A69E-7E5C-3946-AB5A-423729E82704}"/>
                </a:ext>
              </a:extLst>
            </p:cNvPr>
            <p:cNvSpPr/>
            <p:nvPr/>
          </p:nvSpPr>
          <p:spPr>
            <a:xfrm>
              <a:off x="1837487" y="2328286"/>
              <a:ext cx="99985" cy="319558"/>
            </a:xfrm>
            <a:custGeom>
              <a:avLst/>
              <a:gdLst/>
              <a:ahLst/>
              <a:cxnLst/>
              <a:rect l="l" t="t" r="r" b="b"/>
              <a:pathLst>
                <a:path w="4514" h="14427" extrusionOk="0">
                  <a:moveTo>
                    <a:pt x="4317" y="1"/>
                  </a:moveTo>
                  <a:cubicBezTo>
                    <a:pt x="4249" y="1"/>
                    <a:pt x="4179" y="37"/>
                    <a:pt x="4154" y="120"/>
                  </a:cubicBezTo>
                  <a:cubicBezTo>
                    <a:pt x="3684" y="1468"/>
                    <a:pt x="2477" y="2361"/>
                    <a:pt x="1740" y="3553"/>
                  </a:cubicBezTo>
                  <a:cubicBezTo>
                    <a:pt x="1082" y="4587"/>
                    <a:pt x="1035" y="5982"/>
                    <a:pt x="894" y="7158"/>
                  </a:cubicBezTo>
                  <a:cubicBezTo>
                    <a:pt x="580" y="9744"/>
                    <a:pt x="0" y="11938"/>
                    <a:pt x="1301" y="14352"/>
                  </a:cubicBezTo>
                  <a:cubicBezTo>
                    <a:pt x="1330" y="14405"/>
                    <a:pt x="1376" y="14427"/>
                    <a:pt x="1423" y="14427"/>
                  </a:cubicBezTo>
                  <a:cubicBezTo>
                    <a:pt x="1532" y="14427"/>
                    <a:pt x="1649" y="14311"/>
                    <a:pt x="1583" y="14180"/>
                  </a:cubicBezTo>
                  <a:cubicBezTo>
                    <a:pt x="267" y="11735"/>
                    <a:pt x="956" y="9368"/>
                    <a:pt x="1270" y="6750"/>
                  </a:cubicBezTo>
                  <a:cubicBezTo>
                    <a:pt x="1474" y="5089"/>
                    <a:pt x="1818" y="3803"/>
                    <a:pt x="2947" y="2503"/>
                  </a:cubicBezTo>
                  <a:cubicBezTo>
                    <a:pt x="3558" y="1782"/>
                    <a:pt x="4154" y="1108"/>
                    <a:pt x="4467" y="198"/>
                  </a:cubicBezTo>
                  <a:cubicBezTo>
                    <a:pt x="4514" y="78"/>
                    <a:pt x="4417" y="1"/>
                    <a:pt x="4317"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155;p55">
              <a:extLst>
                <a:ext uri="{FF2B5EF4-FFF2-40B4-BE49-F238E27FC236}">
                  <a16:creationId xmlns:a16="http://schemas.microsoft.com/office/drawing/2014/main" xmlns="" id="{AE6B017E-73A1-F846-BF49-EFE7E22BB1A5}"/>
                </a:ext>
              </a:extLst>
            </p:cNvPr>
            <p:cNvSpPr/>
            <p:nvPr/>
          </p:nvSpPr>
          <p:spPr>
            <a:xfrm>
              <a:off x="1650117" y="2411040"/>
              <a:ext cx="94337" cy="497112"/>
            </a:xfrm>
            <a:custGeom>
              <a:avLst/>
              <a:gdLst/>
              <a:ahLst/>
              <a:cxnLst/>
              <a:rect l="l" t="t" r="r" b="b"/>
              <a:pathLst>
                <a:path w="4259" h="22443" extrusionOk="0">
                  <a:moveTo>
                    <a:pt x="232" y="0"/>
                  </a:moveTo>
                  <a:cubicBezTo>
                    <a:pt x="111" y="0"/>
                    <a:pt x="0" y="167"/>
                    <a:pt x="120" y="287"/>
                  </a:cubicBezTo>
                  <a:cubicBezTo>
                    <a:pt x="1139" y="1321"/>
                    <a:pt x="2425" y="2168"/>
                    <a:pt x="3193" y="3437"/>
                  </a:cubicBezTo>
                  <a:cubicBezTo>
                    <a:pt x="3741" y="4331"/>
                    <a:pt x="3631" y="5381"/>
                    <a:pt x="3584" y="6384"/>
                  </a:cubicBezTo>
                  <a:cubicBezTo>
                    <a:pt x="3537" y="7513"/>
                    <a:pt x="3459" y="8657"/>
                    <a:pt x="3381" y="9801"/>
                  </a:cubicBezTo>
                  <a:cubicBezTo>
                    <a:pt x="3052" y="13955"/>
                    <a:pt x="2769" y="18109"/>
                    <a:pt x="2769" y="22278"/>
                  </a:cubicBezTo>
                  <a:cubicBezTo>
                    <a:pt x="2769" y="22388"/>
                    <a:pt x="2852" y="22443"/>
                    <a:pt x="2934" y="22443"/>
                  </a:cubicBezTo>
                  <a:cubicBezTo>
                    <a:pt x="3016" y="22443"/>
                    <a:pt x="3099" y="22388"/>
                    <a:pt x="3099" y="22278"/>
                  </a:cubicBezTo>
                  <a:cubicBezTo>
                    <a:pt x="3099" y="17607"/>
                    <a:pt x="3506" y="12983"/>
                    <a:pt x="3804" y="8328"/>
                  </a:cubicBezTo>
                  <a:cubicBezTo>
                    <a:pt x="3914" y="6651"/>
                    <a:pt x="4258" y="4832"/>
                    <a:pt x="3475" y="3265"/>
                  </a:cubicBezTo>
                  <a:cubicBezTo>
                    <a:pt x="2816" y="1948"/>
                    <a:pt x="1359" y="1071"/>
                    <a:pt x="340" y="52"/>
                  </a:cubicBezTo>
                  <a:cubicBezTo>
                    <a:pt x="307" y="15"/>
                    <a:pt x="269" y="0"/>
                    <a:pt x="232"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156;p55">
              <a:extLst>
                <a:ext uri="{FF2B5EF4-FFF2-40B4-BE49-F238E27FC236}">
                  <a16:creationId xmlns:a16="http://schemas.microsoft.com/office/drawing/2014/main" xmlns="" id="{87E6A438-5E7B-EC46-A127-A3CFD4BD3A12}"/>
                </a:ext>
              </a:extLst>
            </p:cNvPr>
            <p:cNvSpPr/>
            <p:nvPr/>
          </p:nvSpPr>
          <p:spPr>
            <a:xfrm>
              <a:off x="1853457" y="2644682"/>
              <a:ext cx="49306" cy="249963"/>
            </a:xfrm>
            <a:custGeom>
              <a:avLst/>
              <a:gdLst/>
              <a:ahLst/>
              <a:cxnLst/>
              <a:rect l="l" t="t" r="r" b="b"/>
              <a:pathLst>
                <a:path w="2226" h="11285" extrusionOk="0">
                  <a:moveTo>
                    <a:pt x="803" y="1"/>
                  </a:moveTo>
                  <a:cubicBezTo>
                    <a:pt x="704" y="1"/>
                    <a:pt x="605" y="80"/>
                    <a:pt x="643" y="194"/>
                  </a:cubicBezTo>
                  <a:cubicBezTo>
                    <a:pt x="1912" y="3799"/>
                    <a:pt x="0" y="7529"/>
                    <a:pt x="1082" y="11166"/>
                  </a:cubicBezTo>
                  <a:cubicBezTo>
                    <a:pt x="1107" y="11249"/>
                    <a:pt x="1174" y="11285"/>
                    <a:pt x="1241" y="11285"/>
                  </a:cubicBezTo>
                  <a:cubicBezTo>
                    <a:pt x="1337" y="11285"/>
                    <a:pt x="1432" y="11208"/>
                    <a:pt x="1395" y="11087"/>
                  </a:cubicBezTo>
                  <a:cubicBezTo>
                    <a:pt x="314" y="7451"/>
                    <a:pt x="2226" y="3720"/>
                    <a:pt x="956" y="115"/>
                  </a:cubicBezTo>
                  <a:cubicBezTo>
                    <a:pt x="932" y="35"/>
                    <a:pt x="867" y="1"/>
                    <a:pt x="803"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157;p55">
              <a:extLst>
                <a:ext uri="{FF2B5EF4-FFF2-40B4-BE49-F238E27FC236}">
                  <a16:creationId xmlns:a16="http://schemas.microsoft.com/office/drawing/2014/main" xmlns="" id="{F8DF237A-E1F3-8E40-B406-EF392D0B8FA7}"/>
                </a:ext>
              </a:extLst>
            </p:cNvPr>
            <p:cNvSpPr/>
            <p:nvPr/>
          </p:nvSpPr>
          <p:spPr>
            <a:xfrm>
              <a:off x="1792699" y="2742875"/>
              <a:ext cx="30213" cy="167277"/>
            </a:xfrm>
            <a:custGeom>
              <a:avLst/>
              <a:gdLst/>
              <a:ahLst/>
              <a:cxnLst/>
              <a:rect l="l" t="t" r="r" b="b"/>
              <a:pathLst>
                <a:path w="1364" h="7552" extrusionOk="0">
                  <a:moveTo>
                    <a:pt x="1205" y="1"/>
                  </a:moveTo>
                  <a:cubicBezTo>
                    <a:pt x="1125" y="1"/>
                    <a:pt x="1043" y="55"/>
                    <a:pt x="1035" y="165"/>
                  </a:cubicBezTo>
                  <a:cubicBezTo>
                    <a:pt x="972" y="1309"/>
                    <a:pt x="329" y="2281"/>
                    <a:pt x="204" y="3410"/>
                  </a:cubicBezTo>
                  <a:cubicBezTo>
                    <a:pt x="63" y="4758"/>
                    <a:pt x="0" y="6106"/>
                    <a:pt x="251" y="7438"/>
                  </a:cubicBezTo>
                  <a:cubicBezTo>
                    <a:pt x="269" y="7518"/>
                    <a:pt x="328" y="7552"/>
                    <a:pt x="390" y="7552"/>
                  </a:cubicBezTo>
                  <a:cubicBezTo>
                    <a:pt x="488" y="7552"/>
                    <a:pt x="593" y="7468"/>
                    <a:pt x="564" y="7344"/>
                  </a:cubicBezTo>
                  <a:cubicBezTo>
                    <a:pt x="298" y="5980"/>
                    <a:pt x="329" y="4444"/>
                    <a:pt x="612" y="3065"/>
                  </a:cubicBezTo>
                  <a:cubicBezTo>
                    <a:pt x="815" y="2077"/>
                    <a:pt x="1301" y="1200"/>
                    <a:pt x="1364" y="165"/>
                  </a:cubicBezTo>
                  <a:cubicBezTo>
                    <a:pt x="1364" y="55"/>
                    <a:pt x="1285" y="1"/>
                    <a:pt x="1205"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158;p55">
              <a:extLst>
                <a:ext uri="{FF2B5EF4-FFF2-40B4-BE49-F238E27FC236}">
                  <a16:creationId xmlns:a16="http://schemas.microsoft.com/office/drawing/2014/main" xmlns="" id="{AECBB3FC-D30A-B447-82BE-00528F5B7066}"/>
                </a:ext>
              </a:extLst>
            </p:cNvPr>
            <p:cNvSpPr/>
            <p:nvPr/>
          </p:nvSpPr>
          <p:spPr>
            <a:xfrm>
              <a:off x="1821162" y="2795083"/>
              <a:ext cx="10787" cy="107272"/>
            </a:xfrm>
            <a:custGeom>
              <a:avLst/>
              <a:gdLst/>
              <a:ahLst/>
              <a:cxnLst/>
              <a:rect l="l" t="t" r="r" b="b"/>
              <a:pathLst>
                <a:path w="487" h="4843" extrusionOk="0">
                  <a:moveTo>
                    <a:pt x="151" y="1"/>
                  </a:moveTo>
                  <a:cubicBezTo>
                    <a:pt x="72" y="1"/>
                    <a:pt x="1" y="52"/>
                    <a:pt x="16" y="159"/>
                  </a:cubicBezTo>
                  <a:cubicBezTo>
                    <a:pt x="173" y="1664"/>
                    <a:pt x="95" y="3169"/>
                    <a:pt x="95" y="4689"/>
                  </a:cubicBezTo>
                  <a:cubicBezTo>
                    <a:pt x="95" y="4791"/>
                    <a:pt x="177" y="4842"/>
                    <a:pt x="259" y="4842"/>
                  </a:cubicBezTo>
                  <a:cubicBezTo>
                    <a:pt x="341" y="4842"/>
                    <a:pt x="424" y="4791"/>
                    <a:pt x="424" y="4689"/>
                  </a:cubicBezTo>
                  <a:cubicBezTo>
                    <a:pt x="424" y="3169"/>
                    <a:pt x="486" y="1664"/>
                    <a:pt x="330" y="159"/>
                  </a:cubicBezTo>
                  <a:cubicBezTo>
                    <a:pt x="322" y="56"/>
                    <a:pt x="232" y="1"/>
                    <a:pt x="151"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159;p55">
              <a:extLst>
                <a:ext uri="{FF2B5EF4-FFF2-40B4-BE49-F238E27FC236}">
                  <a16:creationId xmlns:a16="http://schemas.microsoft.com/office/drawing/2014/main" xmlns="" id="{41FE0187-70D8-8746-A9E3-F506480EEFDF}"/>
                </a:ext>
              </a:extLst>
            </p:cNvPr>
            <p:cNvSpPr/>
            <p:nvPr/>
          </p:nvSpPr>
          <p:spPr>
            <a:xfrm>
              <a:off x="1757546" y="2719705"/>
              <a:ext cx="16413" cy="203824"/>
            </a:xfrm>
            <a:custGeom>
              <a:avLst/>
              <a:gdLst/>
              <a:ahLst/>
              <a:cxnLst/>
              <a:rect l="l" t="t" r="r" b="b"/>
              <a:pathLst>
                <a:path w="741" h="9202" extrusionOk="0">
                  <a:moveTo>
                    <a:pt x="205" y="0"/>
                  </a:moveTo>
                  <a:cubicBezTo>
                    <a:pt x="110" y="0"/>
                    <a:pt x="1" y="84"/>
                    <a:pt x="20" y="208"/>
                  </a:cubicBezTo>
                  <a:cubicBezTo>
                    <a:pt x="412" y="3139"/>
                    <a:pt x="365" y="6086"/>
                    <a:pt x="349" y="9048"/>
                  </a:cubicBezTo>
                  <a:cubicBezTo>
                    <a:pt x="349" y="9150"/>
                    <a:pt x="431" y="9201"/>
                    <a:pt x="514" y="9201"/>
                  </a:cubicBezTo>
                  <a:cubicBezTo>
                    <a:pt x="596" y="9201"/>
                    <a:pt x="678" y="9150"/>
                    <a:pt x="678" y="9048"/>
                  </a:cubicBezTo>
                  <a:cubicBezTo>
                    <a:pt x="694" y="6055"/>
                    <a:pt x="741" y="3076"/>
                    <a:pt x="333" y="114"/>
                  </a:cubicBezTo>
                  <a:cubicBezTo>
                    <a:pt x="321" y="34"/>
                    <a:pt x="266" y="0"/>
                    <a:pt x="205"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160;p55">
              <a:extLst>
                <a:ext uri="{FF2B5EF4-FFF2-40B4-BE49-F238E27FC236}">
                  <a16:creationId xmlns:a16="http://schemas.microsoft.com/office/drawing/2014/main" xmlns="" id="{7FB33FDB-CBC0-344B-BAA6-53FA4B825C8C}"/>
                </a:ext>
              </a:extLst>
            </p:cNvPr>
            <p:cNvSpPr/>
            <p:nvPr/>
          </p:nvSpPr>
          <p:spPr>
            <a:xfrm>
              <a:off x="1574319" y="1978887"/>
              <a:ext cx="68754" cy="59384"/>
            </a:xfrm>
            <a:custGeom>
              <a:avLst/>
              <a:gdLst/>
              <a:ahLst/>
              <a:cxnLst/>
              <a:rect l="l" t="t" r="r" b="b"/>
              <a:pathLst>
                <a:path w="3104" h="2681" extrusionOk="0">
                  <a:moveTo>
                    <a:pt x="1364" y="2681"/>
                  </a:moveTo>
                  <a:cubicBezTo>
                    <a:pt x="533" y="2681"/>
                    <a:pt x="47" y="2257"/>
                    <a:pt x="31" y="1489"/>
                  </a:cubicBezTo>
                  <a:cubicBezTo>
                    <a:pt x="0" y="659"/>
                    <a:pt x="627" y="0"/>
                    <a:pt x="1411" y="32"/>
                  </a:cubicBezTo>
                  <a:cubicBezTo>
                    <a:pt x="2524" y="79"/>
                    <a:pt x="3057" y="455"/>
                    <a:pt x="3072" y="1223"/>
                  </a:cubicBezTo>
                  <a:cubicBezTo>
                    <a:pt x="3104" y="1928"/>
                    <a:pt x="2210" y="2681"/>
                    <a:pt x="1364" y="268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161;p55">
              <a:extLst>
                <a:ext uri="{FF2B5EF4-FFF2-40B4-BE49-F238E27FC236}">
                  <a16:creationId xmlns:a16="http://schemas.microsoft.com/office/drawing/2014/main" xmlns="" id="{91C41957-C4AD-A240-9584-E14835B1F610}"/>
                </a:ext>
              </a:extLst>
            </p:cNvPr>
            <p:cNvSpPr/>
            <p:nvPr/>
          </p:nvSpPr>
          <p:spPr>
            <a:xfrm>
              <a:off x="1891999" y="2009786"/>
              <a:ext cx="55907" cy="53138"/>
            </a:xfrm>
            <a:custGeom>
              <a:avLst/>
              <a:gdLst/>
              <a:ahLst/>
              <a:cxnLst/>
              <a:rect l="l" t="t" r="r" b="b"/>
              <a:pathLst>
                <a:path w="2524" h="2399" extrusionOk="0">
                  <a:moveTo>
                    <a:pt x="31" y="1003"/>
                  </a:moveTo>
                  <a:cubicBezTo>
                    <a:pt x="47" y="392"/>
                    <a:pt x="549" y="0"/>
                    <a:pt x="1270" y="32"/>
                  </a:cubicBezTo>
                  <a:cubicBezTo>
                    <a:pt x="2022" y="79"/>
                    <a:pt x="2508" y="486"/>
                    <a:pt x="2524" y="1050"/>
                  </a:cubicBezTo>
                  <a:cubicBezTo>
                    <a:pt x="2524" y="1709"/>
                    <a:pt x="1850" y="2398"/>
                    <a:pt x="1238" y="2367"/>
                  </a:cubicBezTo>
                  <a:cubicBezTo>
                    <a:pt x="517" y="2320"/>
                    <a:pt x="0" y="1756"/>
                    <a:pt x="31" y="100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162;p55">
              <a:extLst>
                <a:ext uri="{FF2B5EF4-FFF2-40B4-BE49-F238E27FC236}">
                  <a16:creationId xmlns:a16="http://schemas.microsoft.com/office/drawing/2014/main" xmlns="" id="{F5F05E7E-DB52-224D-A734-2F63ED06DFB5}"/>
                </a:ext>
              </a:extLst>
            </p:cNvPr>
            <p:cNvSpPr/>
            <p:nvPr/>
          </p:nvSpPr>
          <p:spPr>
            <a:xfrm>
              <a:off x="1552080" y="2506951"/>
              <a:ext cx="62862" cy="54888"/>
            </a:xfrm>
            <a:custGeom>
              <a:avLst/>
              <a:gdLst/>
              <a:ahLst/>
              <a:cxnLst/>
              <a:rect l="l" t="t" r="r" b="b"/>
              <a:pathLst>
                <a:path w="2838" h="2478" extrusionOk="0">
                  <a:moveTo>
                    <a:pt x="2524" y="126"/>
                  </a:moveTo>
                  <a:cubicBezTo>
                    <a:pt x="2634" y="455"/>
                    <a:pt x="2775" y="738"/>
                    <a:pt x="2807" y="1020"/>
                  </a:cubicBezTo>
                  <a:cubicBezTo>
                    <a:pt x="2838" y="1474"/>
                    <a:pt x="2681" y="1882"/>
                    <a:pt x="2242" y="2148"/>
                  </a:cubicBezTo>
                  <a:cubicBezTo>
                    <a:pt x="1662" y="2477"/>
                    <a:pt x="1051" y="2430"/>
                    <a:pt x="565" y="2070"/>
                  </a:cubicBezTo>
                  <a:cubicBezTo>
                    <a:pt x="283" y="1866"/>
                    <a:pt x="95" y="1396"/>
                    <a:pt x="64" y="1035"/>
                  </a:cubicBezTo>
                  <a:cubicBezTo>
                    <a:pt x="1" y="550"/>
                    <a:pt x="565" y="79"/>
                    <a:pt x="1208" y="32"/>
                  </a:cubicBezTo>
                  <a:cubicBezTo>
                    <a:pt x="1631" y="1"/>
                    <a:pt x="2070" y="79"/>
                    <a:pt x="2524" y="12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163;p55">
              <a:extLst>
                <a:ext uri="{FF2B5EF4-FFF2-40B4-BE49-F238E27FC236}">
                  <a16:creationId xmlns:a16="http://schemas.microsoft.com/office/drawing/2014/main" xmlns="" id="{277827DF-C783-E945-B790-695F50212861}"/>
                </a:ext>
              </a:extLst>
            </p:cNvPr>
            <p:cNvSpPr/>
            <p:nvPr/>
          </p:nvSpPr>
          <p:spPr>
            <a:xfrm>
              <a:off x="1975661" y="2137904"/>
              <a:ext cx="64944" cy="50701"/>
            </a:xfrm>
            <a:custGeom>
              <a:avLst/>
              <a:gdLst/>
              <a:ahLst/>
              <a:cxnLst/>
              <a:rect l="l" t="t" r="r" b="b"/>
              <a:pathLst>
                <a:path w="2932" h="2289" extrusionOk="0">
                  <a:moveTo>
                    <a:pt x="1474" y="2257"/>
                  </a:moveTo>
                  <a:cubicBezTo>
                    <a:pt x="722" y="2257"/>
                    <a:pt x="220" y="1881"/>
                    <a:pt x="95" y="1285"/>
                  </a:cubicBezTo>
                  <a:cubicBezTo>
                    <a:pt x="1" y="784"/>
                    <a:pt x="455" y="173"/>
                    <a:pt x="1160" y="63"/>
                  </a:cubicBezTo>
                  <a:cubicBezTo>
                    <a:pt x="1599" y="0"/>
                    <a:pt x="2195" y="31"/>
                    <a:pt x="2524" y="282"/>
                  </a:cubicBezTo>
                  <a:cubicBezTo>
                    <a:pt x="2932" y="564"/>
                    <a:pt x="2838" y="1160"/>
                    <a:pt x="2618" y="1615"/>
                  </a:cubicBezTo>
                  <a:cubicBezTo>
                    <a:pt x="2383" y="2116"/>
                    <a:pt x="1960" y="2289"/>
                    <a:pt x="1474" y="225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164;p55">
              <a:extLst>
                <a:ext uri="{FF2B5EF4-FFF2-40B4-BE49-F238E27FC236}">
                  <a16:creationId xmlns:a16="http://schemas.microsoft.com/office/drawing/2014/main" xmlns="" id="{BE4C62DB-EA12-5644-804C-3B82619AC1A4}"/>
                </a:ext>
              </a:extLst>
            </p:cNvPr>
            <p:cNvSpPr/>
            <p:nvPr/>
          </p:nvSpPr>
          <p:spPr>
            <a:xfrm>
              <a:off x="1461131" y="2460081"/>
              <a:ext cx="59384" cy="55574"/>
            </a:xfrm>
            <a:custGeom>
              <a:avLst/>
              <a:gdLst/>
              <a:ahLst/>
              <a:cxnLst/>
              <a:rect l="l" t="t" r="r" b="b"/>
              <a:pathLst>
                <a:path w="2681" h="2509" extrusionOk="0">
                  <a:moveTo>
                    <a:pt x="1333" y="2477"/>
                  </a:moveTo>
                  <a:cubicBezTo>
                    <a:pt x="659" y="2509"/>
                    <a:pt x="94" y="1929"/>
                    <a:pt x="47" y="1176"/>
                  </a:cubicBezTo>
                  <a:cubicBezTo>
                    <a:pt x="0" y="628"/>
                    <a:pt x="549" y="79"/>
                    <a:pt x="1191" y="48"/>
                  </a:cubicBezTo>
                  <a:cubicBezTo>
                    <a:pt x="1975" y="1"/>
                    <a:pt x="2649" y="612"/>
                    <a:pt x="2681" y="1365"/>
                  </a:cubicBezTo>
                  <a:cubicBezTo>
                    <a:pt x="2681" y="1897"/>
                    <a:pt x="2007" y="2446"/>
                    <a:pt x="1333" y="247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165;p55">
              <a:extLst>
                <a:ext uri="{FF2B5EF4-FFF2-40B4-BE49-F238E27FC236}">
                  <a16:creationId xmlns:a16="http://schemas.microsoft.com/office/drawing/2014/main" xmlns="" id="{27D73EB3-C826-934F-AB0A-AA7783AEDC76}"/>
                </a:ext>
              </a:extLst>
            </p:cNvPr>
            <p:cNvSpPr/>
            <p:nvPr/>
          </p:nvSpPr>
          <p:spPr>
            <a:xfrm>
              <a:off x="1949966" y="2462163"/>
              <a:ext cx="55929" cy="51765"/>
            </a:xfrm>
            <a:custGeom>
              <a:avLst/>
              <a:gdLst/>
              <a:ahLst/>
              <a:cxnLst/>
              <a:rect l="l" t="t" r="r" b="b"/>
              <a:pathLst>
                <a:path w="2525" h="2337" extrusionOk="0">
                  <a:moveTo>
                    <a:pt x="1098" y="2305"/>
                  </a:moveTo>
                  <a:cubicBezTo>
                    <a:pt x="471" y="2289"/>
                    <a:pt x="1" y="1819"/>
                    <a:pt x="16" y="1255"/>
                  </a:cubicBezTo>
                  <a:cubicBezTo>
                    <a:pt x="32" y="597"/>
                    <a:pt x="675" y="1"/>
                    <a:pt x="1349" y="17"/>
                  </a:cubicBezTo>
                  <a:cubicBezTo>
                    <a:pt x="2085" y="48"/>
                    <a:pt x="2524" y="471"/>
                    <a:pt x="2477" y="1114"/>
                  </a:cubicBezTo>
                  <a:cubicBezTo>
                    <a:pt x="2430" y="1788"/>
                    <a:pt x="1803" y="2336"/>
                    <a:pt x="1098" y="23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166;p55">
              <a:extLst>
                <a:ext uri="{FF2B5EF4-FFF2-40B4-BE49-F238E27FC236}">
                  <a16:creationId xmlns:a16="http://schemas.microsoft.com/office/drawing/2014/main" xmlns="" id="{BB70EB42-DB91-FC4E-9502-FEE9A5E67C0B}"/>
                </a:ext>
              </a:extLst>
            </p:cNvPr>
            <p:cNvSpPr/>
            <p:nvPr/>
          </p:nvSpPr>
          <p:spPr>
            <a:xfrm>
              <a:off x="1554517" y="2202827"/>
              <a:ext cx="54179" cy="50015"/>
            </a:xfrm>
            <a:custGeom>
              <a:avLst/>
              <a:gdLst/>
              <a:ahLst/>
              <a:cxnLst/>
              <a:rect l="l" t="t" r="r" b="b"/>
              <a:pathLst>
                <a:path w="2446" h="2258" extrusionOk="0">
                  <a:moveTo>
                    <a:pt x="1192" y="2257"/>
                  </a:moveTo>
                  <a:cubicBezTo>
                    <a:pt x="408" y="2242"/>
                    <a:pt x="1" y="1881"/>
                    <a:pt x="16" y="1238"/>
                  </a:cubicBezTo>
                  <a:cubicBezTo>
                    <a:pt x="48" y="580"/>
                    <a:pt x="565" y="0"/>
                    <a:pt x="1082" y="16"/>
                  </a:cubicBezTo>
                  <a:cubicBezTo>
                    <a:pt x="1725" y="47"/>
                    <a:pt x="2446" y="721"/>
                    <a:pt x="2446" y="1285"/>
                  </a:cubicBezTo>
                  <a:cubicBezTo>
                    <a:pt x="2446" y="1850"/>
                    <a:pt x="1929" y="2257"/>
                    <a:pt x="1192" y="225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167;p55">
              <a:extLst>
                <a:ext uri="{FF2B5EF4-FFF2-40B4-BE49-F238E27FC236}">
                  <a16:creationId xmlns:a16="http://schemas.microsoft.com/office/drawing/2014/main" xmlns="" id="{C75751A8-5454-D847-978D-555D5B001AC4}"/>
                </a:ext>
              </a:extLst>
            </p:cNvPr>
            <p:cNvSpPr/>
            <p:nvPr/>
          </p:nvSpPr>
          <p:spPr>
            <a:xfrm>
              <a:off x="1434728" y="2192748"/>
              <a:ext cx="54888" cy="47246"/>
            </a:xfrm>
            <a:custGeom>
              <a:avLst/>
              <a:gdLst/>
              <a:ahLst/>
              <a:cxnLst/>
              <a:rect l="l" t="t" r="r" b="b"/>
              <a:pathLst>
                <a:path w="2478" h="2133" extrusionOk="0">
                  <a:moveTo>
                    <a:pt x="1098" y="2117"/>
                  </a:moveTo>
                  <a:cubicBezTo>
                    <a:pt x="456" y="2101"/>
                    <a:pt x="1" y="1631"/>
                    <a:pt x="32" y="1067"/>
                  </a:cubicBezTo>
                  <a:cubicBezTo>
                    <a:pt x="64" y="455"/>
                    <a:pt x="675" y="1"/>
                    <a:pt x="1412" y="32"/>
                  </a:cubicBezTo>
                  <a:cubicBezTo>
                    <a:pt x="2101" y="63"/>
                    <a:pt x="2478" y="440"/>
                    <a:pt x="2430" y="1082"/>
                  </a:cubicBezTo>
                  <a:cubicBezTo>
                    <a:pt x="2383" y="1740"/>
                    <a:pt x="1882" y="2132"/>
                    <a:pt x="1098" y="211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168;p55">
              <a:extLst>
                <a:ext uri="{FF2B5EF4-FFF2-40B4-BE49-F238E27FC236}">
                  <a16:creationId xmlns:a16="http://schemas.microsoft.com/office/drawing/2014/main" xmlns="" id="{4CA1669C-2DAB-454C-8F5C-773BA99CFA16}"/>
                </a:ext>
              </a:extLst>
            </p:cNvPr>
            <p:cNvSpPr/>
            <p:nvPr/>
          </p:nvSpPr>
          <p:spPr>
            <a:xfrm>
              <a:off x="1808669" y="1812914"/>
              <a:ext cx="55574" cy="55574"/>
            </a:xfrm>
            <a:custGeom>
              <a:avLst/>
              <a:gdLst/>
              <a:ahLst/>
              <a:cxnLst/>
              <a:rect l="l" t="t" r="r" b="b"/>
              <a:pathLst>
                <a:path w="2509" h="2509" extrusionOk="0">
                  <a:moveTo>
                    <a:pt x="1097" y="2509"/>
                  </a:moveTo>
                  <a:cubicBezTo>
                    <a:pt x="423" y="2509"/>
                    <a:pt x="141" y="2086"/>
                    <a:pt x="79" y="1333"/>
                  </a:cubicBezTo>
                  <a:cubicBezTo>
                    <a:pt x="0" y="550"/>
                    <a:pt x="800" y="48"/>
                    <a:pt x="1333" y="32"/>
                  </a:cubicBezTo>
                  <a:cubicBezTo>
                    <a:pt x="1975" y="1"/>
                    <a:pt x="2508" y="612"/>
                    <a:pt x="2477" y="1286"/>
                  </a:cubicBezTo>
                  <a:cubicBezTo>
                    <a:pt x="2445" y="1945"/>
                    <a:pt x="1803" y="2509"/>
                    <a:pt x="1097" y="250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7" name="Google Shape;5222;p55">
            <a:extLst>
              <a:ext uri="{FF2B5EF4-FFF2-40B4-BE49-F238E27FC236}">
                <a16:creationId xmlns:a16="http://schemas.microsoft.com/office/drawing/2014/main" xmlns="" id="{6ADF0F3E-52DF-6F4B-9EA3-58B6E0C6584C}"/>
              </a:ext>
            </a:extLst>
          </p:cNvPr>
          <p:cNvGrpSpPr/>
          <p:nvPr/>
        </p:nvGrpSpPr>
        <p:grpSpPr>
          <a:xfrm>
            <a:off x="1156312" y="246295"/>
            <a:ext cx="2089764" cy="2480449"/>
            <a:chOff x="2773161" y="2315882"/>
            <a:chExt cx="1239480" cy="1471203"/>
          </a:xfrm>
        </p:grpSpPr>
        <p:sp>
          <p:nvSpPr>
            <p:cNvPr id="108" name="Google Shape;5223;p55">
              <a:extLst>
                <a:ext uri="{FF2B5EF4-FFF2-40B4-BE49-F238E27FC236}">
                  <a16:creationId xmlns:a16="http://schemas.microsoft.com/office/drawing/2014/main" xmlns="" id="{CF86456B-4E49-3C4F-B5FE-2C67B92C14FE}"/>
                </a:ext>
              </a:extLst>
            </p:cNvPr>
            <p:cNvSpPr/>
            <p:nvPr/>
          </p:nvSpPr>
          <p:spPr>
            <a:xfrm>
              <a:off x="2927659" y="2468764"/>
              <a:ext cx="512817" cy="450332"/>
            </a:xfrm>
            <a:custGeom>
              <a:avLst/>
              <a:gdLst/>
              <a:ahLst/>
              <a:cxnLst/>
              <a:rect l="l" t="t" r="r" b="b"/>
              <a:pathLst>
                <a:path w="23152" h="20331" extrusionOk="0">
                  <a:moveTo>
                    <a:pt x="23057" y="11020"/>
                  </a:moveTo>
                  <a:cubicBezTo>
                    <a:pt x="22854" y="14264"/>
                    <a:pt x="21271" y="16710"/>
                    <a:pt x="18575" y="18387"/>
                  </a:cubicBezTo>
                  <a:cubicBezTo>
                    <a:pt x="16600" y="19609"/>
                    <a:pt x="14421" y="20330"/>
                    <a:pt x="12038" y="20205"/>
                  </a:cubicBezTo>
                  <a:cubicBezTo>
                    <a:pt x="11145" y="20158"/>
                    <a:pt x="10252" y="20205"/>
                    <a:pt x="9358" y="20189"/>
                  </a:cubicBezTo>
                  <a:cubicBezTo>
                    <a:pt x="7085" y="20158"/>
                    <a:pt x="5001" y="19500"/>
                    <a:pt x="3229" y="18073"/>
                  </a:cubicBezTo>
                  <a:cubicBezTo>
                    <a:pt x="2650" y="17619"/>
                    <a:pt x="2085" y="17039"/>
                    <a:pt x="1740" y="16396"/>
                  </a:cubicBezTo>
                  <a:cubicBezTo>
                    <a:pt x="1176" y="15330"/>
                    <a:pt x="690" y="14217"/>
                    <a:pt x="361" y="13073"/>
                  </a:cubicBezTo>
                  <a:cubicBezTo>
                    <a:pt x="1" y="11772"/>
                    <a:pt x="1" y="10408"/>
                    <a:pt x="267" y="9076"/>
                  </a:cubicBezTo>
                  <a:cubicBezTo>
                    <a:pt x="455" y="8151"/>
                    <a:pt x="800" y="7242"/>
                    <a:pt x="1129" y="6333"/>
                  </a:cubicBezTo>
                  <a:cubicBezTo>
                    <a:pt x="1458" y="5471"/>
                    <a:pt x="1819" y="4609"/>
                    <a:pt x="2273" y="3810"/>
                  </a:cubicBezTo>
                  <a:cubicBezTo>
                    <a:pt x="3167" y="2258"/>
                    <a:pt x="4593" y="1333"/>
                    <a:pt x="6239" y="706"/>
                  </a:cubicBezTo>
                  <a:cubicBezTo>
                    <a:pt x="8151" y="1"/>
                    <a:pt x="10158" y="16"/>
                    <a:pt x="12148" y="126"/>
                  </a:cubicBezTo>
                  <a:cubicBezTo>
                    <a:pt x="13057" y="189"/>
                    <a:pt x="13982" y="471"/>
                    <a:pt x="14844" y="784"/>
                  </a:cubicBezTo>
                  <a:cubicBezTo>
                    <a:pt x="16302" y="1286"/>
                    <a:pt x="17838" y="1647"/>
                    <a:pt x="19045" y="2681"/>
                  </a:cubicBezTo>
                  <a:cubicBezTo>
                    <a:pt x="20220" y="3700"/>
                    <a:pt x="21365" y="4750"/>
                    <a:pt x="22117" y="6129"/>
                  </a:cubicBezTo>
                  <a:cubicBezTo>
                    <a:pt x="22932" y="7650"/>
                    <a:pt x="23152" y="9311"/>
                    <a:pt x="23057" y="1102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224;p55">
              <a:extLst>
                <a:ext uri="{FF2B5EF4-FFF2-40B4-BE49-F238E27FC236}">
                  <a16:creationId xmlns:a16="http://schemas.microsoft.com/office/drawing/2014/main" xmlns="" id="{78A495B2-31D9-B04E-9827-DBC704EED23B}"/>
                </a:ext>
              </a:extLst>
            </p:cNvPr>
            <p:cNvSpPr/>
            <p:nvPr/>
          </p:nvSpPr>
          <p:spPr>
            <a:xfrm>
              <a:off x="3091195" y="2654871"/>
              <a:ext cx="53470" cy="41332"/>
            </a:xfrm>
            <a:custGeom>
              <a:avLst/>
              <a:gdLst/>
              <a:ahLst/>
              <a:cxnLst/>
              <a:rect l="l" t="t" r="r" b="b"/>
              <a:pathLst>
                <a:path w="2414" h="1866" extrusionOk="0">
                  <a:moveTo>
                    <a:pt x="1207" y="0"/>
                  </a:moveTo>
                  <a:cubicBezTo>
                    <a:pt x="0" y="0"/>
                    <a:pt x="0" y="1865"/>
                    <a:pt x="1207" y="1865"/>
                  </a:cubicBezTo>
                  <a:cubicBezTo>
                    <a:pt x="2414" y="1865"/>
                    <a:pt x="2414" y="0"/>
                    <a:pt x="12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225;p55">
              <a:extLst>
                <a:ext uri="{FF2B5EF4-FFF2-40B4-BE49-F238E27FC236}">
                  <a16:creationId xmlns:a16="http://schemas.microsoft.com/office/drawing/2014/main" xmlns="" id="{DFD2FB87-02A0-0D41-BDCD-450D9FA876B2}"/>
                </a:ext>
              </a:extLst>
            </p:cNvPr>
            <p:cNvSpPr/>
            <p:nvPr/>
          </p:nvSpPr>
          <p:spPr>
            <a:xfrm>
              <a:off x="3226246" y="2653830"/>
              <a:ext cx="53138" cy="41686"/>
            </a:xfrm>
            <a:custGeom>
              <a:avLst/>
              <a:gdLst/>
              <a:ahLst/>
              <a:cxnLst/>
              <a:rect l="l" t="t" r="r" b="b"/>
              <a:pathLst>
                <a:path w="2399" h="1882" extrusionOk="0">
                  <a:moveTo>
                    <a:pt x="1192" y="0"/>
                  </a:moveTo>
                  <a:cubicBezTo>
                    <a:pt x="0" y="0"/>
                    <a:pt x="0" y="1881"/>
                    <a:pt x="1192" y="1881"/>
                  </a:cubicBezTo>
                  <a:cubicBezTo>
                    <a:pt x="2399" y="1881"/>
                    <a:pt x="2399" y="0"/>
                    <a:pt x="119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226;p55">
              <a:extLst>
                <a:ext uri="{FF2B5EF4-FFF2-40B4-BE49-F238E27FC236}">
                  <a16:creationId xmlns:a16="http://schemas.microsoft.com/office/drawing/2014/main" xmlns="" id="{2B552813-F301-A042-84A2-050F7768CFC9}"/>
                </a:ext>
              </a:extLst>
            </p:cNvPr>
            <p:cNvSpPr/>
            <p:nvPr/>
          </p:nvSpPr>
          <p:spPr>
            <a:xfrm>
              <a:off x="3142052" y="2705285"/>
              <a:ext cx="92897" cy="62773"/>
            </a:xfrm>
            <a:custGeom>
              <a:avLst/>
              <a:gdLst/>
              <a:ahLst/>
              <a:cxnLst/>
              <a:rect l="l" t="t" r="r" b="b"/>
              <a:pathLst>
                <a:path w="4194" h="2834" extrusionOk="0">
                  <a:moveTo>
                    <a:pt x="3843" y="1"/>
                  </a:moveTo>
                  <a:cubicBezTo>
                    <a:pt x="3664" y="1"/>
                    <a:pt x="3480" y="115"/>
                    <a:pt x="3472" y="342"/>
                  </a:cubicBezTo>
                  <a:cubicBezTo>
                    <a:pt x="3425" y="1063"/>
                    <a:pt x="3300" y="1862"/>
                    <a:pt x="2501" y="2082"/>
                  </a:cubicBezTo>
                  <a:cubicBezTo>
                    <a:pt x="2364" y="2121"/>
                    <a:pt x="2233" y="2139"/>
                    <a:pt x="2109" y="2139"/>
                  </a:cubicBezTo>
                  <a:cubicBezTo>
                    <a:pt x="1292" y="2139"/>
                    <a:pt x="757" y="1346"/>
                    <a:pt x="729" y="530"/>
                  </a:cubicBezTo>
                  <a:cubicBezTo>
                    <a:pt x="721" y="303"/>
                    <a:pt x="537" y="189"/>
                    <a:pt x="357" y="189"/>
                  </a:cubicBezTo>
                  <a:cubicBezTo>
                    <a:pt x="177" y="189"/>
                    <a:pt x="0" y="303"/>
                    <a:pt x="8" y="530"/>
                  </a:cubicBezTo>
                  <a:cubicBezTo>
                    <a:pt x="55" y="1862"/>
                    <a:pt x="902" y="2834"/>
                    <a:pt x="2250" y="2834"/>
                  </a:cubicBezTo>
                  <a:cubicBezTo>
                    <a:pt x="3660" y="2834"/>
                    <a:pt x="4115" y="1517"/>
                    <a:pt x="4178" y="342"/>
                  </a:cubicBezTo>
                  <a:cubicBezTo>
                    <a:pt x="4193" y="115"/>
                    <a:pt x="4021" y="1"/>
                    <a:pt x="384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227;p55">
              <a:extLst>
                <a:ext uri="{FF2B5EF4-FFF2-40B4-BE49-F238E27FC236}">
                  <a16:creationId xmlns:a16="http://schemas.microsoft.com/office/drawing/2014/main" xmlns="" id="{C07FCE24-DB73-6147-901F-D4627F52823C}"/>
                </a:ext>
              </a:extLst>
            </p:cNvPr>
            <p:cNvSpPr/>
            <p:nvPr/>
          </p:nvSpPr>
          <p:spPr>
            <a:xfrm>
              <a:off x="3058900" y="2716316"/>
              <a:ext cx="62175" cy="40645"/>
            </a:xfrm>
            <a:custGeom>
              <a:avLst/>
              <a:gdLst/>
              <a:ahLst/>
              <a:cxnLst/>
              <a:rect l="l" t="t" r="r" b="b"/>
              <a:pathLst>
                <a:path w="2807" h="1835" extrusionOk="0">
                  <a:moveTo>
                    <a:pt x="2790" y="972"/>
                  </a:moveTo>
                  <a:cubicBezTo>
                    <a:pt x="2775" y="1458"/>
                    <a:pt x="2132" y="1834"/>
                    <a:pt x="1364" y="1803"/>
                  </a:cubicBezTo>
                  <a:cubicBezTo>
                    <a:pt x="596" y="1772"/>
                    <a:pt x="0" y="1349"/>
                    <a:pt x="16" y="847"/>
                  </a:cubicBezTo>
                  <a:cubicBezTo>
                    <a:pt x="32" y="361"/>
                    <a:pt x="674" y="1"/>
                    <a:pt x="1442" y="32"/>
                  </a:cubicBezTo>
                  <a:cubicBezTo>
                    <a:pt x="2211" y="63"/>
                    <a:pt x="2806" y="471"/>
                    <a:pt x="2790" y="972"/>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228;p55">
              <a:extLst>
                <a:ext uri="{FF2B5EF4-FFF2-40B4-BE49-F238E27FC236}">
                  <a16:creationId xmlns:a16="http://schemas.microsoft.com/office/drawing/2014/main" xmlns="" id="{3C4F2019-EF07-0142-9A30-1AB41E4C26CB}"/>
                </a:ext>
              </a:extLst>
            </p:cNvPr>
            <p:cNvSpPr/>
            <p:nvPr/>
          </p:nvSpPr>
          <p:spPr>
            <a:xfrm>
              <a:off x="3243257" y="2723604"/>
              <a:ext cx="62175" cy="40645"/>
            </a:xfrm>
            <a:custGeom>
              <a:avLst/>
              <a:gdLst/>
              <a:ahLst/>
              <a:cxnLst/>
              <a:rect l="l" t="t" r="r" b="b"/>
              <a:pathLst>
                <a:path w="2807" h="1835" extrusionOk="0">
                  <a:moveTo>
                    <a:pt x="2791" y="972"/>
                  </a:moveTo>
                  <a:cubicBezTo>
                    <a:pt x="2775" y="1474"/>
                    <a:pt x="2132" y="1835"/>
                    <a:pt x="1364" y="1803"/>
                  </a:cubicBezTo>
                  <a:cubicBezTo>
                    <a:pt x="596" y="1772"/>
                    <a:pt x="1" y="1349"/>
                    <a:pt x="16" y="863"/>
                  </a:cubicBezTo>
                  <a:cubicBezTo>
                    <a:pt x="32" y="377"/>
                    <a:pt x="675" y="1"/>
                    <a:pt x="1443" y="32"/>
                  </a:cubicBezTo>
                  <a:cubicBezTo>
                    <a:pt x="2211" y="63"/>
                    <a:pt x="2806" y="487"/>
                    <a:pt x="2791" y="972"/>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229;p55">
              <a:extLst>
                <a:ext uri="{FF2B5EF4-FFF2-40B4-BE49-F238E27FC236}">
                  <a16:creationId xmlns:a16="http://schemas.microsoft.com/office/drawing/2014/main" xmlns="" id="{B2E259E8-531A-1F44-908F-E1DF1D413DA5}"/>
                </a:ext>
              </a:extLst>
            </p:cNvPr>
            <p:cNvSpPr/>
            <p:nvPr/>
          </p:nvSpPr>
          <p:spPr>
            <a:xfrm>
              <a:off x="3138929" y="2315882"/>
              <a:ext cx="76218" cy="289877"/>
            </a:xfrm>
            <a:custGeom>
              <a:avLst/>
              <a:gdLst/>
              <a:ahLst/>
              <a:cxnLst/>
              <a:rect l="l" t="t" r="r" b="b"/>
              <a:pathLst>
                <a:path w="3441" h="13087" extrusionOk="0">
                  <a:moveTo>
                    <a:pt x="1465" y="0"/>
                  </a:moveTo>
                  <a:cubicBezTo>
                    <a:pt x="746" y="0"/>
                    <a:pt x="79" y="455"/>
                    <a:pt x="181" y="1370"/>
                  </a:cubicBezTo>
                  <a:cubicBezTo>
                    <a:pt x="572" y="4818"/>
                    <a:pt x="196" y="8251"/>
                    <a:pt x="40" y="11699"/>
                  </a:cubicBezTo>
                  <a:cubicBezTo>
                    <a:pt x="0" y="12624"/>
                    <a:pt x="698" y="13086"/>
                    <a:pt x="1417" y="13086"/>
                  </a:cubicBezTo>
                  <a:cubicBezTo>
                    <a:pt x="2136" y="13086"/>
                    <a:pt x="2877" y="12624"/>
                    <a:pt x="2924" y="11699"/>
                  </a:cubicBezTo>
                  <a:cubicBezTo>
                    <a:pt x="3065" y="8251"/>
                    <a:pt x="3441" y="4818"/>
                    <a:pt x="3065" y="1370"/>
                  </a:cubicBezTo>
                  <a:cubicBezTo>
                    <a:pt x="2963" y="459"/>
                    <a:pt x="2188" y="0"/>
                    <a:pt x="14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230;p55">
              <a:extLst>
                <a:ext uri="{FF2B5EF4-FFF2-40B4-BE49-F238E27FC236}">
                  <a16:creationId xmlns:a16="http://schemas.microsoft.com/office/drawing/2014/main" xmlns="" id="{32515A05-E969-9D4E-BB70-4B900A96FC3F}"/>
                </a:ext>
              </a:extLst>
            </p:cNvPr>
            <p:cNvSpPr/>
            <p:nvPr/>
          </p:nvSpPr>
          <p:spPr>
            <a:xfrm>
              <a:off x="3132683" y="2851411"/>
              <a:ext cx="71544" cy="209650"/>
            </a:xfrm>
            <a:custGeom>
              <a:avLst/>
              <a:gdLst/>
              <a:ahLst/>
              <a:cxnLst/>
              <a:rect l="l" t="t" r="r" b="b"/>
              <a:pathLst>
                <a:path w="3230" h="9465" extrusionOk="0">
                  <a:moveTo>
                    <a:pt x="1813" y="1"/>
                  </a:moveTo>
                  <a:cubicBezTo>
                    <a:pt x="1093" y="1"/>
                    <a:pt x="353" y="467"/>
                    <a:pt x="322" y="1394"/>
                  </a:cubicBezTo>
                  <a:cubicBezTo>
                    <a:pt x="228" y="3620"/>
                    <a:pt x="133" y="5845"/>
                    <a:pt x="39" y="8071"/>
                  </a:cubicBezTo>
                  <a:cubicBezTo>
                    <a:pt x="0" y="9002"/>
                    <a:pt x="699" y="9464"/>
                    <a:pt x="1416" y="9464"/>
                  </a:cubicBezTo>
                  <a:cubicBezTo>
                    <a:pt x="2137" y="9464"/>
                    <a:pt x="2876" y="8998"/>
                    <a:pt x="2908" y="8071"/>
                  </a:cubicBezTo>
                  <a:cubicBezTo>
                    <a:pt x="3002" y="5845"/>
                    <a:pt x="3096" y="3620"/>
                    <a:pt x="3190" y="1394"/>
                  </a:cubicBezTo>
                  <a:cubicBezTo>
                    <a:pt x="3229" y="463"/>
                    <a:pt x="2531" y="1"/>
                    <a:pt x="181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231;p55">
              <a:extLst>
                <a:ext uri="{FF2B5EF4-FFF2-40B4-BE49-F238E27FC236}">
                  <a16:creationId xmlns:a16="http://schemas.microsoft.com/office/drawing/2014/main" xmlns="" id="{C607B78B-41AB-8548-820C-5612C35DB3F7}"/>
                </a:ext>
              </a:extLst>
            </p:cNvPr>
            <p:cNvSpPr/>
            <p:nvPr/>
          </p:nvSpPr>
          <p:spPr>
            <a:xfrm>
              <a:off x="2773161" y="2668759"/>
              <a:ext cx="233993" cy="76262"/>
            </a:xfrm>
            <a:custGeom>
              <a:avLst/>
              <a:gdLst/>
              <a:ahLst/>
              <a:cxnLst/>
              <a:rect l="l" t="t" r="r" b="b"/>
              <a:pathLst>
                <a:path w="10564" h="3443" extrusionOk="0">
                  <a:moveTo>
                    <a:pt x="1791" y="15"/>
                  </a:moveTo>
                  <a:cubicBezTo>
                    <a:pt x="1" y="15"/>
                    <a:pt x="20" y="2822"/>
                    <a:pt x="1850" y="2884"/>
                  </a:cubicBezTo>
                  <a:cubicBezTo>
                    <a:pt x="3966" y="2963"/>
                    <a:pt x="6082" y="2837"/>
                    <a:pt x="8151" y="3386"/>
                  </a:cubicBezTo>
                  <a:cubicBezTo>
                    <a:pt x="8294" y="3425"/>
                    <a:pt x="8430" y="3443"/>
                    <a:pt x="8559" y="3443"/>
                  </a:cubicBezTo>
                  <a:cubicBezTo>
                    <a:pt x="10044" y="3443"/>
                    <a:pt x="10563" y="1058"/>
                    <a:pt x="8919" y="611"/>
                  </a:cubicBezTo>
                  <a:cubicBezTo>
                    <a:pt x="6599" y="0"/>
                    <a:pt x="4233" y="94"/>
                    <a:pt x="1850" y="16"/>
                  </a:cubicBezTo>
                  <a:cubicBezTo>
                    <a:pt x="1830" y="15"/>
                    <a:pt x="1810" y="15"/>
                    <a:pt x="1791" y="1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232;p55">
              <a:extLst>
                <a:ext uri="{FF2B5EF4-FFF2-40B4-BE49-F238E27FC236}">
                  <a16:creationId xmlns:a16="http://schemas.microsoft.com/office/drawing/2014/main" xmlns="" id="{E045ED6D-680C-B645-B802-5BFF9AFD9390}"/>
                </a:ext>
              </a:extLst>
            </p:cNvPr>
            <p:cNvSpPr/>
            <p:nvPr/>
          </p:nvSpPr>
          <p:spPr>
            <a:xfrm>
              <a:off x="3334649" y="2685505"/>
              <a:ext cx="254769" cy="67048"/>
            </a:xfrm>
            <a:custGeom>
              <a:avLst/>
              <a:gdLst/>
              <a:ahLst/>
              <a:cxnLst/>
              <a:rect l="l" t="t" r="r" b="b"/>
              <a:pathLst>
                <a:path w="11502" h="3027" extrusionOk="0">
                  <a:moveTo>
                    <a:pt x="1636" y="0"/>
                  </a:moveTo>
                  <a:cubicBezTo>
                    <a:pt x="0" y="0"/>
                    <a:pt x="79" y="2670"/>
                    <a:pt x="1831" y="2896"/>
                  </a:cubicBezTo>
                  <a:cubicBezTo>
                    <a:pt x="2648" y="2995"/>
                    <a:pt x="3464" y="3027"/>
                    <a:pt x="4282" y="3027"/>
                  </a:cubicBezTo>
                  <a:cubicBezTo>
                    <a:pt x="5801" y="3027"/>
                    <a:pt x="7321" y="2916"/>
                    <a:pt x="8847" y="2916"/>
                  </a:cubicBezTo>
                  <a:cubicBezTo>
                    <a:pt x="9115" y="2916"/>
                    <a:pt x="9384" y="2920"/>
                    <a:pt x="9652" y="2928"/>
                  </a:cubicBezTo>
                  <a:cubicBezTo>
                    <a:pt x="9672" y="2928"/>
                    <a:pt x="9692" y="2929"/>
                    <a:pt x="9711" y="2929"/>
                  </a:cubicBezTo>
                  <a:cubicBezTo>
                    <a:pt x="11502" y="2929"/>
                    <a:pt x="11482" y="106"/>
                    <a:pt x="9652" y="59"/>
                  </a:cubicBezTo>
                  <a:cubicBezTo>
                    <a:pt x="9383" y="51"/>
                    <a:pt x="9114" y="48"/>
                    <a:pt x="8845" y="48"/>
                  </a:cubicBezTo>
                  <a:cubicBezTo>
                    <a:pt x="7349" y="48"/>
                    <a:pt x="5858" y="153"/>
                    <a:pt x="4369" y="153"/>
                  </a:cubicBezTo>
                  <a:cubicBezTo>
                    <a:pt x="3523" y="153"/>
                    <a:pt x="2677" y="119"/>
                    <a:pt x="1831" y="12"/>
                  </a:cubicBezTo>
                  <a:cubicBezTo>
                    <a:pt x="1763" y="4"/>
                    <a:pt x="1698" y="0"/>
                    <a:pt x="16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5233;p55">
              <a:extLst>
                <a:ext uri="{FF2B5EF4-FFF2-40B4-BE49-F238E27FC236}">
                  <a16:creationId xmlns:a16="http://schemas.microsoft.com/office/drawing/2014/main" xmlns="" id="{5E1959FC-3ED1-C74C-8E2A-40E03F8758D4}"/>
                </a:ext>
              </a:extLst>
            </p:cNvPr>
            <p:cNvSpPr/>
            <p:nvPr/>
          </p:nvSpPr>
          <p:spPr>
            <a:xfrm>
              <a:off x="2930229" y="2445484"/>
              <a:ext cx="171618" cy="163533"/>
            </a:xfrm>
            <a:custGeom>
              <a:avLst/>
              <a:gdLst/>
              <a:ahLst/>
              <a:cxnLst/>
              <a:rect l="l" t="t" r="r" b="b"/>
              <a:pathLst>
                <a:path w="7748" h="7383" extrusionOk="0">
                  <a:moveTo>
                    <a:pt x="1332" y="1"/>
                  </a:moveTo>
                  <a:cubicBezTo>
                    <a:pt x="519" y="1"/>
                    <a:pt x="1" y="1229"/>
                    <a:pt x="872" y="1757"/>
                  </a:cubicBezTo>
                  <a:cubicBezTo>
                    <a:pt x="2988" y="2995"/>
                    <a:pt x="4023" y="5441"/>
                    <a:pt x="5762" y="7118"/>
                  </a:cubicBezTo>
                  <a:cubicBezTo>
                    <a:pt x="5956" y="7304"/>
                    <a:pt x="6172" y="7382"/>
                    <a:pt x="6381" y="7382"/>
                  </a:cubicBezTo>
                  <a:cubicBezTo>
                    <a:pt x="7106" y="7382"/>
                    <a:pt x="7748" y="6445"/>
                    <a:pt x="7079" y="5801"/>
                  </a:cubicBezTo>
                  <a:cubicBezTo>
                    <a:pt x="5198" y="3983"/>
                    <a:pt x="4117" y="1506"/>
                    <a:pt x="1813" y="143"/>
                  </a:cubicBezTo>
                  <a:cubicBezTo>
                    <a:pt x="1647" y="44"/>
                    <a:pt x="1484" y="1"/>
                    <a:pt x="13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5234;p55">
              <a:extLst>
                <a:ext uri="{FF2B5EF4-FFF2-40B4-BE49-F238E27FC236}">
                  <a16:creationId xmlns:a16="http://schemas.microsoft.com/office/drawing/2014/main" xmlns="" id="{044E4972-AD8A-DE43-A1D4-A9E190173B90}"/>
                </a:ext>
              </a:extLst>
            </p:cNvPr>
            <p:cNvSpPr/>
            <p:nvPr/>
          </p:nvSpPr>
          <p:spPr>
            <a:xfrm>
              <a:off x="3271942" y="2458065"/>
              <a:ext cx="157642" cy="128559"/>
            </a:xfrm>
            <a:custGeom>
              <a:avLst/>
              <a:gdLst/>
              <a:ahLst/>
              <a:cxnLst/>
              <a:rect l="l" t="t" r="r" b="b"/>
              <a:pathLst>
                <a:path w="7117" h="5804" extrusionOk="0">
                  <a:moveTo>
                    <a:pt x="5656" y="0"/>
                  </a:moveTo>
                  <a:cubicBezTo>
                    <a:pt x="5454" y="0"/>
                    <a:pt x="5245" y="65"/>
                    <a:pt x="5054" y="217"/>
                  </a:cubicBezTo>
                  <a:cubicBezTo>
                    <a:pt x="3486" y="1424"/>
                    <a:pt x="2138" y="2882"/>
                    <a:pt x="696" y="4230"/>
                  </a:cubicBezTo>
                  <a:cubicBezTo>
                    <a:pt x="1" y="4864"/>
                    <a:pt x="654" y="5803"/>
                    <a:pt x="1392" y="5803"/>
                  </a:cubicBezTo>
                  <a:cubicBezTo>
                    <a:pt x="1602" y="5803"/>
                    <a:pt x="1818" y="5727"/>
                    <a:pt x="2013" y="5547"/>
                  </a:cubicBezTo>
                  <a:cubicBezTo>
                    <a:pt x="3455" y="4199"/>
                    <a:pt x="4803" y="2757"/>
                    <a:pt x="6370" y="1534"/>
                  </a:cubicBezTo>
                  <a:cubicBezTo>
                    <a:pt x="7116" y="950"/>
                    <a:pt x="6432" y="0"/>
                    <a:pt x="565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5235;p55">
              <a:extLst>
                <a:ext uri="{FF2B5EF4-FFF2-40B4-BE49-F238E27FC236}">
                  <a16:creationId xmlns:a16="http://schemas.microsoft.com/office/drawing/2014/main" xmlns="" id="{04FE7C2C-1CBB-B949-A380-E5BB3BDF83C2}"/>
                </a:ext>
              </a:extLst>
            </p:cNvPr>
            <p:cNvSpPr/>
            <p:nvPr/>
          </p:nvSpPr>
          <p:spPr>
            <a:xfrm>
              <a:off x="2926175" y="2804718"/>
              <a:ext cx="136355" cy="134074"/>
            </a:xfrm>
            <a:custGeom>
              <a:avLst/>
              <a:gdLst/>
              <a:ahLst/>
              <a:cxnLst/>
              <a:rect l="l" t="t" r="r" b="b"/>
              <a:pathLst>
                <a:path w="6156" h="6053" extrusionOk="0">
                  <a:moveTo>
                    <a:pt x="4896" y="1"/>
                  </a:moveTo>
                  <a:cubicBezTo>
                    <a:pt x="4617" y="1"/>
                    <a:pt x="4345" y="140"/>
                    <a:pt x="4174" y="477"/>
                  </a:cubicBezTo>
                  <a:cubicBezTo>
                    <a:pt x="3375" y="2028"/>
                    <a:pt x="2262" y="3282"/>
                    <a:pt x="820" y="4270"/>
                  </a:cubicBezTo>
                  <a:cubicBezTo>
                    <a:pt x="0" y="4842"/>
                    <a:pt x="509" y="6052"/>
                    <a:pt x="1270" y="6052"/>
                  </a:cubicBezTo>
                  <a:cubicBezTo>
                    <a:pt x="1426" y="6052"/>
                    <a:pt x="1593" y="6002"/>
                    <a:pt x="1760" y="5884"/>
                  </a:cubicBezTo>
                  <a:cubicBezTo>
                    <a:pt x="3469" y="4724"/>
                    <a:pt x="4848" y="3267"/>
                    <a:pt x="5789" y="1417"/>
                  </a:cubicBezTo>
                  <a:cubicBezTo>
                    <a:pt x="6156" y="683"/>
                    <a:pt x="5511" y="1"/>
                    <a:pt x="48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5236;p55">
              <a:extLst>
                <a:ext uri="{FF2B5EF4-FFF2-40B4-BE49-F238E27FC236}">
                  <a16:creationId xmlns:a16="http://schemas.microsoft.com/office/drawing/2014/main" xmlns="" id="{74287D36-5CE8-394C-8E1B-20D7C8B8AF36}"/>
                </a:ext>
              </a:extLst>
            </p:cNvPr>
            <p:cNvSpPr/>
            <p:nvPr/>
          </p:nvSpPr>
          <p:spPr>
            <a:xfrm>
              <a:off x="3305477" y="2824631"/>
              <a:ext cx="115490" cy="117639"/>
            </a:xfrm>
            <a:custGeom>
              <a:avLst/>
              <a:gdLst/>
              <a:ahLst/>
              <a:cxnLst/>
              <a:rect l="l" t="t" r="r" b="b"/>
              <a:pathLst>
                <a:path w="5214" h="5311" extrusionOk="0">
                  <a:moveTo>
                    <a:pt x="1317" y="1"/>
                  </a:moveTo>
                  <a:cubicBezTo>
                    <a:pt x="625" y="1"/>
                    <a:pt x="1" y="932"/>
                    <a:pt x="624" y="1615"/>
                  </a:cubicBezTo>
                  <a:cubicBezTo>
                    <a:pt x="1549" y="2634"/>
                    <a:pt x="2333" y="3747"/>
                    <a:pt x="3116" y="4891"/>
                  </a:cubicBezTo>
                  <a:cubicBezTo>
                    <a:pt x="3323" y="5188"/>
                    <a:pt x="3613" y="5310"/>
                    <a:pt x="3900" y="5310"/>
                  </a:cubicBezTo>
                  <a:cubicBezTo>
                    <a:pt x="4567" y="5310"/>
                    <a:pt x="5214" y="4642"/>
                    <a:pt x="4731" y="3951"/>
                  </a:cubicBezTo>
                  <a:cubicBezTo>
                    <a:pt x="3869" y="2681"/>
                    <a:pt x="2975" y="1443"/>
                    <a:pt x="1941" y="299"/>
                  </a:cubicBezTo>
                  <a:cubicBezTo>
                    <a:pt x="1749" y="89"/>
                    <a:pt x="1530" y="1"/>
                    <a:pt x="131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5237;p55">
              <a:extLst>
                <a:ext uri="{FF2B5EF4-FFF2-40B4-BE49-F238E27FC236}">
                  <a16:creationId xmlns:a16="http://schemas.microsoft.com/office/drawing/2014/main" xmlns="" id="{1771C51B-150E-D440-BDC8-7CB6ACC1D8DC}"/>
                </a:ext>
              </a:extLst>
            </p:cNvPr>
            <p:cNvSpPr/>
            <p:nvPr/>
          </p:nvSpPr>
          <p:spPr>
            <a:xfrm>
              <a:off x="2994664" y="2513906"/>
              <a:ext cx="195496" cy="119809"/>
            </a:xfrm>
            <a:custGeom>
              <a:avLst/>
              <a:gdLst/>
              <a:ahLst/>
              <a:cxnLst/>
              <a:rect l="l" t="t" r="r" b="b"/>
              <a:pathLst>
                <a:path w="8826" h="5409" extrusionOk="0">
                  <a:moveTo>
                    <a:pt x="5158" y="47"/>
                  </a:moveTo>
                  <a:cubicBezTo>
                    <a:pt x="4092" y="94"/>
                    <a:pt x="3089" y="565"/>
                    <a:pt x="2305" y="1301"/>
                  </a:cubicBezTo>
                  <a:cubicBezTo>
                    <a:pt x="1161" y="2383"/>
                    <a:pt x="299" y="3841"/>
                    <a:pt x="1" y="5408"/>
                  </a:cubicBezTo>
                  <a:cubicBezTo>
                    <a:pt x="1098" y="4358"/>
                    <a:pt x="2321" y="3825"/>
                    <a:pt x="3904" y="3480"/>
                  </a:cubicBezTo>
                  <a:cubicBezTo>
                    <a:pt x="4499" y="3355"/>
                    <a:pt x="8825" y="2665"/>
                    <a:pt x="8402" y="1631"/>
                  </a:cubicBezTo>
                  <a:cubicBezTo>
                    <a:pt x="7979" y="627"/>
                    <a:pt x="6161" y="0"/>
                    <a:pt x="5158" y="4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5238;p55">
              <a:extLst>
                <a:ext uri="{FF2B5EF4-FFF2-40B4-BE49-F238E27FC236}">
                  <a16:creationId xmlns:a16="http://schemas.microsoft.com/office/drawing/2014/main" xmlns="" id="{1AAA69FA-C97A-AF48-AFA2-401C462557CF}"/>
                </a:ext>
              </a:extLst>
            </p:cNvPr>
            <p:cNvSpPr/>
            <p:nvPr/>
          </p:nvSpPr>
          <p:spPr>
            <a:xfrm>
              <a:off x="3007157" y="2718288"/>
              <a:ext cx="1005477" cy="497024"/>
            </a:xfrm>
            <a:custGeom>
              <a:avLst/>
              <a:gdLst/>
              <a:ahLst/>
              <a:cxnLst/>
              <a:rect l="l" t="t" r="r" b="b"/>
              <a:pathLst>
                <a:path w="45394" h="22439" extrusionOk="0">
                  <a:moveTo>
                    <a:pt x="25130" y="1"/>
                  </a:moveTo>
                  <a:cubicBezTo>
                    <a:pt x="24825" y="1"/>
                    <a:pt x="24516" y="32"/>
                    <a:pt x="24202" y="100"/>
                  </a:cubicBezTo>
                  <a:cubicBezTo>
                    <a:pt x="23324" y="272"/>
                    <a:pt x="22431" y="382"/>
                    <a:pt x="21585" y="648"/>
                  </a:cubicBezTo>
                  <a:cubicBezTo>
                    <a:pt x="20127" y="1103"/>
                    <a:pt x="18763" y="1745"/>
                    <a:pt x="17823" y="2999"/>
                  </a:cubicBezTo>
                  <a:cubicBezTo>
                    <a:pt x="16914" y="4222"/>
                    <a:pt x="16083" y="5476"/>
                    <a:pt x="16130" y="7153"/>
                  </a:cubicBezTo>
                  <a:cubicBezTo>
                    <a:pt x="15910" y="7090"/>
                    <a:pt x="15769" y="7075"/>
                    <a:pt x="15660" y="7012"/>
                  </a:cubicBezTo>
                  <a:cubicBezTo>
                    <a:pt x="14663" y="6408"/>
                    <a:pt x="13602" y="6205"/>
                    <a:pt x="12520" y="6205"/>
                  </a:cubicBezTo>
                  <a:cubicBezTo>
                    <a:pt x="12002" y="6205"/>
                    <a:pt x="11480" y="6251"/>
                    <a:pt x="10957" y="6322"/>
                  </a:cubicBezTo>
                  <a:cubicBezTo>
                    <a:pt x="10440" y="6385"/>
                    <a:pt x="9860" y="6636"/>
                    <a:pt x="9484" y="6981"/>
                  </a:cubicBezTo>
                  <a:cubicBezTo>
                    <a:pt x="8653" y="7717"/>
                    <a:pt x="7901" y="8517"/>
                    <a:pt x="7838" y="9739"/>
                  </a:cubicBezTo>
                  <a:cubicBezTo>
                    <a:pt x="7807" y="10382"/>
                    <a:pt x="7697" y="11009"/>
                    <a:pt x="7619" y="11683"/>
                  </a:cubicBezTo>
                  <a:cubicBezTo>
                    <a:pt x="7072" y="11683"/>
                    <a:pt x="6526" y="11673"/>
                    <a:pt x="5980" y="11673"/>
                  </a:cubicBezTo>
                  <a:cubicBezTo>
                    <a:pt x="5570" y="11673"/>
                    <a:pt x="5160" y="11678"/>
                    <a:pt x="4750" y="11699"/>
                  </a:cubicBezTo>
                  <a:cubicBezTo>
                    <a:pt x="2916" y="11793"/>
                    <a:pt x="1584" y="12655"/>
                    <a:pt x="785" y="14348"/>
                  </a:cubicBezTo>
                  <a:cubicBezTo>
                    <a:pt x="1" y="16009"/>
                    <a:pt x="189" y="17529"/>
                    <a:pt x="1286" y="18987"/>
                  </a:cubicBezTo>
                  <a:cubicBezTo>
                    <a:pt x="2431" y="20508"/>
                    <a:pt x="4061" y="21244"/>
                    <a:pt x="5832" y="21605"/>
                  </a:cubicBezTo>
                  <a:cubicBezTo>
                    <a:pt x="7211" y="21871"/>
                    <a:pt x="8638" y="21981"/>
                    <a:pt x="10033" y="22059"/>
                  </a:cubicBezTo>
                  <a:cubicBezTo>
                    <a:pt x="12196" y="22200"/>
                    <a:pt x="14359" y="22279"/>
                    <a:pt x="16522" y="22341"/>
                  </a:cubicBezTo>
                  <a:cubicBezTo>
                    <a:pt x="18727" y="22396"/>
                    <a:pt x="20944" y="22439"/>
                    <a:pt x="23153" y="22439"/>
                  </a:cubicBezTo>
                  <a:cubicBezTo>
                    <a:pt x="23487" y="22439"/>
                    <a:pt x="23821" y="22438"/>
                    <a:pt x="24155" y="22436"/>
                  </a:cubicBezTo>
                  <a:cubicBezTo>
                    <a:pt x="26531" y="22421"/>
                    <a:pt x="28908" y="22293"/>
                    <a:pt x="31284" y="22293"/>
                  </a:cubicBezTo>
                  <a:cubicBezTo>
                    <a:pt x="31416" y="22293"/>
                    <a:pt x="31547" y="22294"/>
                    <a:pt x="31679" y="22294"/>
                  </a:cubicBezTo>
                  <a:cubicBezTo>
                    <a:pt x="31960" y="22296"/>
                    <a:pt x="32241" y="22297"/>
                    <a:pt x="32522" y="22297"/>
                  </a:cubicBezTo>
                  <a:cubicBezTo>
                    <a:pt x="34836" y="22297"/>
                    <a:pt x="37126" y="22219"/>
                    <a:pt x="39391" y="21730"/>
                  </a:cubicBezTo>
                  <a:cubicBezTo>
                    <a:pt x="40253" y="21542"/>
                    <a:pt x="41209" y="21323"/>
                    <a:pt x="41867" y="20805"/>
                  </a:cubicBezTo>
                  <a:cubicBezTo>
                    <a:pt x="43936" y="19144"/>
                    <a:pt x="45394" y="17153"/>
                    <a:pt x="45237" y="14254"/>
                  </a:cubicBezTo>
                  <a:cubicBezTo>
                    <a:pt x="45127" y="11902"/>
                    <a:pt x="43905" y="10288"/>
                    <a:pt x="42149" y="9081"/>
                  </a:cubicBezTo>
                  <a:cubicBezTo>
                    <a:pt x="40394" y="7883"/>
                    <a:pt x="38424" y="7413"/>
                    <a:pt x="36369" y="7413"/>
                  </a:cubicBezTo>
                  <a:cubicBezTo>
                    <a:pt x="35763" y="7413"/>
                    <a:pt x="35149" y="7454"/>
                    <a:pt x="34532" y="7529"/>
                  </a:cubicBezTo>
                  <a:cubicBezTo>
                    <a:pt x="34046" y="7592"/>
                    <a:pt x="33544" y="7749"/>
                    <a:pt x="33011" y="7890"/>
                  </a:cubicBezTo>
                  <a:cubicBezTo>
                    <a:pt x="32995" y="7670"/>
                    <a:pt x="32980" y="7545"/>
                    <a:pt x="32964" y="7404"/>
                  </a:cubicBezTo>
                  <a:cubicBezTo>
                    <a:pt x="32776" y="5617"/>
                    <a:pt x="32118" y="4018"/>
                    <a:pt x="30911" y="2686"/>
                  </a:cubicBezTo>
                  <a:cubicBezTo>
                    <a:pt x="29970" y="1651"/>
                    <a:pt x="28732" y="1118"/>
                    <a:pt x="27509" y="570"/>
                  </a:cubicBezTo>
                  <a:cubicBezTo>
                    <a:pt x="26743" y="227"/>
                    <a:pt x="25952" y="1"/>
                    <a:pt x="2513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5239;p55">
              <a:extLst>
                <a:ext uri="{FF2B5EF4-FFF2-40B4-BE49-F238E27FC236}">
                  <a16:creationId xmlns:a16="http://schemas.microsoft.com/office/drawing/2014/main" xmlns="" id="{DEDF675E-C8B4-B649-828C-F9666BB49055}"/>
                </a:ext>
              </a:extLst>
            </p:cNvPr>
            <p:cNvSpPr/>
            <p:nvPr/>
          </p:nvSpPr>
          <p:spPr>
            <a:xfrm>
              <a:off x="3514754" y="2718398"/>
              <a:ext cx="497888" cy="492328"/>
            </a:xfrm>
            <a:custGeom>
              <a:avLst/>
              <a:gdLst/>
              <a:ahLst/>
              <a:cxnLst/>
              <a:rect l="l" t="t" r="r" b="b"/>
              <a:pathLst>
                <a:path w="22478" h="22227" extrusionOk="0">
                  <a:moveTo>
                    <a:pt x="2368" y="1"/>
                  </a:moveTo>
                  <a:cubicBezTo>
                    <a:pt x="1004" y="1693"/>
                    <a:pt x="1" y="4139"/>
                    <a:pt x="628" y="6317"/>
                  </a:cubicBezTo>
                  <a:cubicBezTo>
                    <a:pt x="1255" y="8590"/>
                    <a:pt x="2995" y="9766"/>
                    <a:pt x="5283" y="9828"/>
                  </a:cubicBezTo>
                  <a:cubicBezTo>
                    <a:pt x="8230" y="9922"/>
                    <a:pt x="11772" y="9656"/>
                    <a:pt x="13230" y="12869"/>
                  </a:cubicBezTo>
                  <a:cubicBezTo>
                    <a:pt x="14484" y="15612"/>
                    <a:pt x="11333" y="18245"/>
                    <a:pt x="11976" y="21051"/>
                  </a:cubicBezTo>
                  <a:cubicBezTo>
                    <a:pt x="12070" y="21474"/>
                    <a:pt x="12227" y="21866"/>
                    <a:pt x="12446" y="22227"/>
                  </a:cubicBezTo>
                  <a:cubicBezTo>
                    <a:pt x="13794" y="22164"/>
                    <a:pt x="15142" y="22023"/>
                    <a:pt x="16475" y="21725"/>
                  </a:cubicBezTo>
                  <a:cubicBezTo>
                    <a:pt x="17337" y="21537"/>
                    <a:pt x="18293" y="21318"/>
                    <a:pt x="18951" y="20800"/>
                  </a:cubicBezTo>
                  <a:cubicBezTo>
                    <a:pt x="21020" y="19139"/>
                    <a:pt x="22478" y="17148"/>
                    <a:pt x="22321" y="14249"/>
                  </a:cubicBezTo>
                  <a:cubicBezTo>
                    <a:pt x="22211" y="11897"/>
                    <a:pt x="20989" y="10283"/>
                    <a:pt x="19233" y="9076"/>
                  </a:cubicBezTo>
                  <a:cubicBezTo>
                    <a:pt x="17478" y="7878"/>
                    <a:pt x="15508" y="7408"/>
                    <a:pt x="13453" y="7408"/>
                  </a:cubicBezTo>
                  <a:cubicBezTo>
                    <a:pt x="12847" y="7408"/>
                    <a:pt x="12233" y="7449"/>
                    <a:pt x="11616" y="7524"/>
                  </a:cubicBezTo>
                  <a:cubicBezTo>
                    <a:pt x="11130" y="7587"/>
                    <a:pt x="10628" y="7744"/>
                    <a:pt x="10095" y="7885"/>
                  </a:cubicBezTo>
                  <a:cubicBezTo>
                    <a:pt x="10079" y="7665"/>
                    <a:pt x="10064" y="7540"/>
                    <a:pt x="10048" y="7399"/>
                  </a:cubicBezTo>
                  <a:cubicBezTo>
                    <a:pt x="9860" y="5612"/>
                    <a:pt x="9202" y="4013"/>
                    <a:pt x="7995" y="2681"/>
                  </a:cubicBezTo>
                  <a:cubicBezTo>
                    <a:pt x="7054" y="1646"/>
                    <a:pt x="5816" y="1113"/>
                    <a:pt x="4593" y="565"/>
                  </a:cubicBezTo>
                  <a:cubicBezTo>
                    <a:pt x="3888" y="236"/>
                    <a:pt x="3136" y="32"/>
                    <a:pt x="2368" y="1"/>
                  </a:cubicBezTo>
                  <a:close/>
                </a:path>
              </a:pathLst>
            </a:custGeom>
            <a:solidFill>
              <a:schemeClr val="dk1">
                <a:alpha val="894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5240;p55">
              <a:extLst>
                <a:ext uri="{FF2B5EF4-FFF2-40B4-BE49-F238E27FC236}">
                  <a16:creationId xmlns:a16="http://schemas.microsoft.com/office/drawing/2014/main" xmlns="" id="{A4A8F46C-88AB-1449-A3E1-C9055B89BD16}"/>
                </a:ext>
              </a:extLst>
            </p:cNvPr>
            <p:cNvSpPr/>
            <p:nvPr/>
          </p:nvSpPr>
          <p:spPr>
            <a:xfrm>
              <a:off x="3468925" y="2974966"/>
              <a:ext cx="53492" cy="41686"/>
            </a:xfrm>
            <a:custGeom>
              <a:avLst/>
              <a:gdLst/>
              <a:ahLst/>
              <a:cxnLst/>
              <a:rect l="l" t="t" r="r" b="b"/>
              <a:pathLst>
                <a:path w="2415" h="1882" extrusionOk="0">
                  <a:moveTo>
                    <a:pt x="1208" y="1"/>
                  </a:moveTo>
                  <a:cubicBezTo>
                    <a:pt x="1" y="1"/>
                    <a:pt x="1" y="1882"/>
                    <a:pt x="1208" y="1882"/>
                  </a:cubicBezTo>
                  <a:cubicBezTo>
                    <a:pt x="2415" y="1882"/>
                    <a:pt x="2415" y="1"/>
                    <a:pt x="120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5241;p55">
              <a:extLst>
                <a:ext uri="{FF2B5EF4-FFF2-40B4-BE49-F238E27FC236}">
                  <a16:creationId xmlns:a16="http://schemas.microsoft.com/office/drawing/2014/main" xmlns="" id="{59E1F73F-C0F9-AD4F-9438-CA7BF5F41525}"/>
                </a:ext>
              </a:extLst>
            </p:cNvPr>
            <p:cNvSpPr/>
            <p:nvPr/>
          </p:nvSpPr>
          <p:spPr>
            <a:xfrm>
              <a:off x="3579344" y="2970802"/>
              <a:ext cx="53492" cy="41354"/>
            </a:xfrm>
            <a:custGeom>
              <a:avLst/>
              <a:gdLst/>
              <a:ahLst/>
              <a:cxnLst/>
              <a:rect l="l" t="t" r="r" b="b"/>
              <a:pathLst>
                <a:path w="2415" h="1867" extrusionOk="0">
                  <a:moveTo>
                    <a:pt x="1207" y="1"/>
                  </a:moveTo>
                  <a:cubicBezTo>
                    <a:pt x="0" y="1"/>
                    <a:pt x="0" y="1866"/>
                    <a:pt x="1207" y="1866"/>
                  </a:cubicBezTo>
                  <a:cubicBezTo>
                    <a:pt x="2414" y="1866"/>
                    <a:pt x="2414" y="1"/>
                    <a:pt x="120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5242;p55">
              <a:extLst>
                <a:ext uri="{FF2B5EF4-FFF2-40B4-BE49-F238E27FC236}">
                  <a16:creationId xmlns:a16="http://schemas.microsoft.com/office/drawing/2014/main" xmlns="" id="{152058CA-82C6-5741-A0F9-5D732290A65A}"/>
                </a:ext>
              </a:extLst>
            </p:cNvPr>
            <p:cNvSpPr/>
            <p:nvPr/>
          </p:nvSpPr>
          <p:spPr>
            <a:xfrm>
              <a:off x="3518054" y="3017849"/>
              <a:ext cx="76240" cy="50901"/>
            </a:xfrm>
            <a:custGeom>
              <a:avLst/>
              <a:gdLst/>
              <a:ahLst/>
              <a:cxnLst/>
              <a:rect l="l" t="t" r="r" b="b"/>
              <a:pathLst>
                <a:path w="3442" h="2298" extrusionOk="0">
                  <a:moveTo>
                    <a:pt x="3053" y="1"/>
                  </a:moveTo>
                  <a:cubicBezTo>
                    <a:pt x="2873" y="1"/>
                    <a:pt x="2697" y="118"/>
                    <a:pt x="2705" y="353"/>
                  </a:cubicBezTo>
                  <a:cubicBezTo>
                    <a:pt x="2705" y="933"/>
                    <a:pt x="2454" y="1529"/>
                    <a:pt x="1795" y="1592"/>
                  </a:cubicBezTo>
                  <a:cubicBezTo>
                    <a:pt x="1771" y="1593"/>
                    <a:pt x="1747" y="1594"/>
                    <a:pt x="1723" y="1594"/>
                  </a:cubicBezTo>
                  <a:cubicBezTo>
                    <a:pt x="1125" y="1594"/>
                    <a:pt x="775" y="1037"/>
                    <a:pt x="730" y="494"/>
                  </a:cubicBezTo>
                  <a:cubicBezTo>
                    <a:pt x="714" y="259"/>
                    <a:pt x="526" y="142"/>
                    <a:pt x="348" y="142"/>
                  </a:cubicBezTo>
                  <a:cubicBezTo>
                    <a:pt x="169" y="142"/>
                    <a:pt x="1" y="259"/>
                    <a:pt x="24" y="494"/>
                  </a:cubicBezTo>
                  <a:cubicBezTo>
                    <a:pt x="86" y="1473"/>
                    <a:pt x="718" y="2297"/>
                    <a:pt x="1766" y="2297"/>
                  </a:cubicBezTo>
                  <a:cubicBezTo>
                    <a:pt x="1776" y="2297"/>
                    <a:pt x="1786" y="2297"/>
                    <a:pt x="1795" y="2297"/>
                  </a:cubicBezTo>
                  <a:cubicBezTo>
                    <a:pt x="2846" y="2297"/>
                    <a:pt x="3441" y="1309"/>
                    <a:pt x="3426" y="353"/>
                  </a:cubicBezTo>
                  <a:cubicBezTo>
                    <a:pt x="3418" y="118"/>
                    <a:pt x="3234" y="1"/>
                    <a:pt x="30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5243;p55">
              <a:extLst>
                <a:ext uri="{FF2B5EF4-FFF2-40B4-BE49-F238E27FC236}">
                  <a16:creationId xmlns:a16="http://schemas.microsoft.com/office/drawing/2014/main" xmlns="" id="{997033B3-A98F-C34C-88A0-1D9FE27D8678}"/>
                </a:ext>
              </a:extLst>
            </p:cNvPr>
            <p:cNvSpPr/>
            <p:nvPr/>
          </p:nvSpPr>
          <p:spPr>
            <a:xfrm>
              <a:off x="3427614" y="3023586"/>
              <a:ext cx="61821" cy="39250"/>
            </a:xfrm>
            <a:custGeom>
              <a:avLst/>
              <a:gdLst/>
              <a:ahLst/>
              <a:cxnLst/>
              <a:rect l="l" t="t" r="r" b="b"/>
              <a:pathLst>
                <a:path w="2791" h="1772" extrusionOk="0">
                  <a:moveTo>
                    <a:pt x="2791" y="894"/>
                  </a:moveTo>
                  <a:cubicBezTo>
                    <a:pt x="2791" y="1380"/>
                    <a:pt x="2164" y="1772"/>
                    <a:pt x="1396" y="1772"/>
                  </a:cubicBezTo>
                  <a:cubicBezTo>
                    <a:pt x="628" y="1772"/>
                    <a:pt x="1" y="1380"/>
                    <a:pt x="1" y="894"/>
                  </a:cubicBezTo>
                  <a:cubicBezTo>
                    <a:pt x="1" y="392"/>
                    <a:pt x="628" y="0"/>
                    <a:pt x="1396" y="0"/>
                  </a:cubicBezTo>
                  <a:cubicBezTo>
                    <a:pt x="2164" y="0"/>
                    <a:pt x="2791" y="392"/>
                    <a:pt x="2791" y="894"/>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5244;p55">
              <a:extLst>
                <a:ext uri="{FF2B5EF4-FFF2-40B4-BE49-F238E27FC236}">
                  <a16:creationId xmlns:a16="http://schemas.microsoft.com/office/drawing/2014/main" xmlns="" id="{A71A1508-F755-6A40-9CA4-8BD37F8952EE}"/>
                </a:ext>
              </a:extLst>
            </p:cNvPr>
            <p:cNvSpPr/>
            <p:nvPr/>
          </p:nvSpPr>
          <p:spPr>
            <a:xfrm>
              <a:off x="3612326" y="3023586"/>
              <a:ext cx="61466" cy="39250"/>
            </a:xfrm>
            <a:custGeom>
              <a:avLst/>
              <a:gdLst/>
              <a:ahLst/>
              <a:cxnLst/>
              <a:rect l="l" t="t" r="r" b="b"/>
              <a:pathLst>
                <a:path w="2775" h="1772" extrusionOk="0">
                  <a:moveTo>
                    <a:pt x="2775" y="894"/>
                  </a:moveTo>
                  <a:cubicBezTo>
                    <a:pt x="2775" y="1380"/>
                    <a:pt x="2163" y="1772"/>
                    <a:pt x="1395" y="1772"/>
                  </a:cubicBezTo>
                  <a:cubicBezTo>
                    <a:pt x="627" y="1772"/>
                    <a:pt x="0" y="1380"/>
                    <a:pt x="0" y="894"/>
                  </a:cubicBezTo>
                  <a:cubicBezTo>
                    <a:pt x="0" y="392"/>
                    <a:pt x="627" y="0"/>
                    <a:pt x="1395" y="0"/>
                  </a:cubicBezTo>
                  <a:cubicBezTo>
                    <a:pt x="2163" y="0"/>
                    <a:pt x="2775" y="392"/>
                    <a:pt x="2775" y="894"/>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5245;p55">
              <a:extLst>
                <a:ext uri="{FF2B5EF4-FFF2-40B4-BE49-F238E27FC236}">
                  <a16:creationId xmlns:a16="http://schemas.microsoft.com/office/drawing/2014/main" xmlns="" id="{467F12C7-D025-B943-9E74-FEE4C01FC3C9}"/>
                </a:ext>
              </a:extLst>
            </p:cNvPr>
            <p:cNvSpPr/>
            <p:nvPr/>
          </p:nvSpPr>
          <p:spPr>
            <a:xfrm>
              <a:off x="3181812" y="3249254"/>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5246;p55">
              <a:extLst>
                <a:ext uri="{FF2B5EF4-FFF2-40B4-BE49-F238E27FC236}">
                  <a16:creationId xmlns:a16="http://schemas.microsoft.com/office/drawing/2014/main" xmlns="" id="{50FB69C6-65DE-F941-9BF0-F9A489CCCB57}"/>
                </a:ext>
              </a:extLst>
            </p:cNvPr>
            <p:cNvSpPr/>
            <p:nvPr/>
          </p:nvSpPr>
          <p:spPr>
            <a:xfrm>
              <a:off x="3305411" y="3323546"/>
              <a:ext cx="65630" cy="51078"/>
            </a:xfrm>
            <a:custGeom>
              <a:avLst/>
              <a:gdLst/>
              <a:ahLst/>
              <a:cxnLst/>
              <a:rect l="l" t="t" r="r" b="b"/>
              <a:pathLst>
                <a:path w="2963" h="2306"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5247;p55">
              <a:extLst>
                <a:ext uri="{FF2B5EF4-FFF2-40B4-BE49-F238E27FC236}">
                  <a16:creationId xmlns:a16="http://schemas.microsoft.com/office/drawing/2014/main" xmlns="" id="{5FAAFF76-CFBB-AA47-B510-B092047FF04E}"/>
                </a:ext>
              </a:extLst>
            </p:cNvPr>
            <p:cNvSpPr/>
            <p:nvPr/>
          </p:nvSpPr>
          <p:spPr>
            <a:xfrm>
              <a:off x="3398110" y="3255500"/>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5248;p55">
              <a:extLst>
                <a:ext uri="{FF2B5EF4-FFF2-40B4-BE49-F238E27FC236}">
                  <a16:creationId xmlns:a16="http://schemas.microsoft.com/office/drawing/2014/main" xmlns="" id="{B1535BA6-BC23-B64F-808C-2E0B0212A506}"/>
                </a:ext>
              </a:extLst>
            </p:cNvPr>
            <p:cNvSpPr/>
            <p:nvPr/>
          </p:nvSpPr>
          <p:spPr>
            <a:xfrm>
              <a:off x="3484563" y="3440899"/>
              <a:ext cx="65630" cy="51056"/>
            </a:xfrm>
            <a:custGeom>
              <a:avLst/>
              <a:gdLst/>
              <a:ahLst/>
              <a:cxnLst/>
              <a:rect l="l" t="t" r="r" b="b"/>
              <a:pathLst>
                <a:path w="2963" h="2305" extrusionOk="0">
                  <a:moveTo>
                    <a:pt x="1489" y="1"/>
                  </a:moveTo>
                  <a:cubicBezTo>
                    <a:pt x="0" y="1"/>
                    <a:pt x="0" y="2305"/>
                    <a:pt x="1489" y="2305"/>
                  </a:cubicBezTo>
                  <a:cubicBezTo>
                    <a:pt x="2963" y="2305"/>
                    <a:pt x="2963" y="1"/>
                    <a:pt x="148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5249;p55">
              <a:extLst>
                <a:ext uri="{FF2B5EF4-FFF2-40B4-BE49-F238E27FC236}">
                  <a16:creationId xmlns:a16="http://schemas.microsoft.com/office/drawing/2014/main" xmlns="" id="{9CB2F517-5072-4E43-8A73-4D5A0F5EE1FB}"/>
                </a:ext>
              </a:extLst>
            </p:cNvPr>
            <p:cNvSpPr/>
            <p:nvPr/>
          </p:nvSpPr>
          <p:spPr>
            <a:xfrm>
              <a:off x="3540116" y="3280153"/>
              <a:ext cx="65630" cy="51056"/>
            </a:xfrm>
            <a:custGeom>
              <a:avLst/>
              <a:gdLst/>
              <a:ahLst/>
              <a:cxnLst/>
              <a:rect l="l" t="t" r="r" b="b"/>
              <a:pathLst>
                <a:path w="2963" h="2305" extrusionOk="0">
                  <a:moveTo>
                    <a:pt x="1489" y="1"/>
                  </a:moveTo>
                  <a:cubicBezTo>
                    <a:pt x="0" y="1"/>
                    <a:pt x="0" y="2305"/>
                    <a:pt x="1489" y="2305"/>
                  </a:cubicBezTo>
                  <a:cubicBezTo>
                    <a:pt x="2963" y="2305"/>
                    <a:pt x="2963" y="1"/>
                    <a:pt x="148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5250;p55">
              <a:extLst>
                <a:ext uri="{FF2B5EF4-FFF2-40B4-BE49-F238E27FC236}">
                  <a16:creationId xmlns:a16="http://schemas.microsoft.com/office/drawing/2014/main" xmlns="" id="{C2663663-9632-D644-A7F6-C28FD60C9D7F}"/>
                </a:ext>
              </a:extLst>
            </p:cNvPr>
            <p:cNvSpPr/>
            <p:nvPr/>
          </p:nvSpPr>
          <p:spPr>
            <a:xfrm>
              <a:off x="3738007" y="3255500"/>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5251;p55">
              <a:extLst>
                <a:ext uri="{FF2B5EF4-FFF2-40B4-BE49-F238E27FC236}">
                  <a16:creationId xmlns:a16="http://schemas.microsoft.com/office/drawing/2014/main" xmlns="" id="{16DCA3F4-4223-6A4C-BA48-7EC9B07E88A7}"/>
                </a:ext>
              </a:extLst>
            </p:cNvPr>
            <p:cNvSpPr/>
            <p:nvPr/>
          </p:nvSpPr>
          <p:spPr>
            <a:xfrm>
              <a:off x="3645308" y="3372853"/>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5252;p55">
              <a:extLst>
                <a:ext uri="{FF2B5EF4-FFF2-40B4-BE49-F238E27FC236}">
                  <a16:creationId xmlns:a16="http://schemas.microsoft.com/office/drawing/2014/main" xmlns="" id="{30253D32-5656-3148-B17D-B77845489AD4}"/>
                </a:ext>
              </a:extLst>
            </p:cNvPr>
            <p:cNvSpPr/>
            <p:nvPr/>
          </p:nvSpPr>
          <p:spPr>
            <a:xfrm>
              <a:off x="3811967" y="3366961"/>
              <a:ext cx="65985" cy="50701"/>
            </a:xfrm>
            <a:custGeom>
              <a:avLst/>
              <a:gdLst/>
              <a:ahLst/>
              <a:cxnLst/>
              <a:rect l="l" t="t" r="r" b="b"/>
              <a:pathLst>
                <a:path w="2979" h="2289" extrusionOk="0">
                  <a:moveTo>
                    <a:pt x="1489" y="0"/>
                  </a:moveTo>
                  <a:cubicBezTo>
                    <a:pt x="0" y="0"/>
                    <a:pt x="0" y="2289"/>
                    <a:pt x="1489" y="2289"/>
                  </a:cubicBezTo>
                  <a:cubicBezTo>
                    <a:pt x="2978" y="2289"/>
                    <a:pt x="2978" y="0"/>
                    <a:pt x="14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5253;p55">
              <a:extLst>
                <a:ext uri="{FF2B5EF4-FFF2-40B4-BE49-F238E27FC236}">
                  <a16:creationId xmlns:a16="http://schemas.microsoft.com/office/drawing/2014/main" xmlns="" id="{FC84948E-9EBD-BA4C-AC78-154F2A9A6A0D}"/>
                </a:ext>
              </a:extLst>
            </p:cNvPr>
            <p:cNvSpPr/>
            <p:nvPr/>
          </p:nvSpPr>
          <p:spPr>
            <a:xfrm>
              <a:off x="3311657" y="3471798"/>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5254;p55">
              <a:extLst>
                <a:ext uri="{FF2B5EF4-FFF2-40B4-BE49-F238E27FC236}">
                  <a16:creationId xmlns:a16="http://schemas.microsoft.com/office/drawing/2014/main" xmlns="" id="{F054C512-6CBA-9F48-87EB-B07B0182DAE2}"/>
                </a:ext>
              </a:extLst>
            </p:cNvPr>
            <p:cNvSpPr/>
            <p:nvPr/>
          </p:nvSpPr>
          <p:spPr>
            <a:xfrm>
              <a:off x="3623423" y="3537075"/>
              <a:ext cx="65653" cy="50724"/>
            </a:xfrm>
            <a:custGeom>
              <a:avLst/>
              <a:gdLst/>
              <a:ahLst/>
              <a:cxnLst/>
              <a:rect l="l" t="t" r="r" b="b"/>
              <a:pathLst>
                <a:path w="2964" h="2290" extrusionOk="0">
                  <a:moveTo>
                    <a:pt x="1490" y="1"/>
                  </a:moveTo>
                  <a:cubicBezTo>
                    <a:pt x="1" y="1"/>
                    <a:pt x="1" y="2289"/>
                    <a:pt x="1490" y="2289"/>
                  </a:cubicBezTo>
                  <a:cubicBezTo>
                    <a:pt x="2963" y="2289"/>
                    <a:pt x="2963" y="1"/>
                    <a:pt x="149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5255;p55">
              <a:extLst>
                <a:ext uri="{FF2B5EF4-FFF2-40B4-BE49-F238E27FC236}">
                  <a16:creationId xmlns:a16="http://schemas.microsoft.com/office/drawing/2014/main" xmlns="" id="{FB1AC877-676B-034E-A70A-5EA795C11460}"/>
                </a:ext>
              </a:extLst>
            </p:cNvPr>
            <p:cNvSpPr/>
            <p:nvPr/>
          </p:nvSpPr>
          <p:spPr>
            <a:xfrm>
              <a:off x="3406084" y="3636375"/>
              <a:ext cx="65653" cy="50701"/>
            </a:xfrm>
            <a:custGeom>
              <a:avLst/>
              <a:gdLst/>
              <a:ahLst/>
              <a:cxnLst/>
              <a:rect l="l" t="t" r="r" b="b"/>
              <a:pathLst>
                <a:path w="2964" h="2289" extrusionOk="0">
                  <a:moveTo>
                    <a:pt x="1474" y="0"/>
                  </a:moveTo>
                  <a:cubicBezTo>
                    <a:pt x="1" y="0"/>
                    <a:pt x="1" y="2289"/>
                    <a:pt x="1474" y="2289"/>
                  </a:cubicBezTo>
                  <a:cubicBezTo>
                    <a:pt x="2963" y="2289"/>
                    <a:pt x="2963" y="0"/>
                    <a:pt x="1474" y="0"/>
                  </a:cubicBezTo>
                  <a:close/>
                </a:path>
              </a:pathLst>
            </a:custGeom>
            <a:solidFill>
              <a:srgbClr val="9DDB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5256;p55">
              <a:extLst>
                <a:ext uri="{FF2B5EF4-FFF2-40B4-BE49-F238E27FC236}">
                  <a16:creationId xmlns:a16="http://schemas.microsoft.com/office/drawing/2014/main" xmlns="" id="{C6874859-B741-784A-B604-960F2956EE83}"/>
                </a:ext>
              </a:extLst>
            </p:cNvPr>
            <p:cNvSpPr/>
            <p:nvPr/>
          </p:nvSpPr>
          <p:spPr>
            <a:xfrm>
              <a:off x="3598792" y="3736030"/>
              <a:ext cx="65630" cy="51056"/>
            </a:xfrm>
            <a:custGeom>
              <a:avLst/>
              <a:gdLst/>
              <a:ahLst/>
              <a:cxnLst/>
              <a:rect l="l" t="t" r="r" b="b"/>
              <a:pathLst>
                <a:path w="2963" h="2305" extrusionOk="0">
                  <a:moveTo>
                    <a:pt x="1489" y="0"/>
                  </a:moveTo>
                  <a:cubicBezTo>
                    <a:pt x="0" y="0"/>
                    <a:pt x="0" y="2304"/>
                    <a:pt x="1489" y="2304"/>
                  </a:cubicBezTo>
                  <a:cubicBezTo>
                    <a:pt x="2962" y="2304"/>
                    <a:pt x="2962" y="0"/>
                    <a:pt x="1489" y="0"/>
                  </a:cubicBezTo>
                  <a:close/>
                </a:path>
              </a:pathLst>
            </a:custGeom>
            <a:solidFill>
              <a:srgbClr val="9DDB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 name="Google Shape;5257;p55">
            <a:extLst>
              <a:ext uri="{FF2B5EF4-FFF2-40B4-BE49-F238E27FC236}">
                <a16:creationId xmlns:a16="http://schemas.microsoft.com/office/drawing/2014/main" xmlns="" id="{DE5C0C40-FBD8-524D-B4EF-232F276FE68C}"/>
              </a:ext>
            </a:extLst>
          </p:cNvPr>
          <p:cNvGrpSpPr/>
          <p:nvPr/>
        </p:nvGrpSpPr>
        <p:grpSpPr>
          <a:xfrm>
            <a:off x="3905380" y="4960293"/>
            <a:ext cx="871079" cy="1731969"/>
            <a:chOff x="2203410" y="2891304"/>
            <a:chExt cx="516654" cy="1027265"/>
          </a:xfrm>
        </p:grpSpPr>
        <p:sp>
          <p:nvSpPr>
            <p:cNvPr id="143" name="Google Shape;5258;p55">
              <a:extLst>
                <a:ext uri="{FF2B5EF4-FFF2-40B4-BE49-F238E27FC236}">
                  <a16:creationId xmlns:a16="http://schemas.microsoft.com/office/drawing/2014/main" xmlns="" id="{333E86F7-E77B-A84C-9BB4-F3F31C99F447}"/>
                </a:ext>
              </a:extLst>
            </p:cNvPr>
            <p:cNvSpPr/>
            <p:nvPr/>
          </p:nvSpPr>
          <p:spPr>
            <a:xfrm>
              <a:off x="2271323" y="3809901"/>
              <a:ext cx="364235" cy="108668"/>
            </a:xfrm>
            <a:custGeom>
              <a:avLst/>
              <a:gdLst/>
              <a:ahLst/>
              <a:cxnLst/>
              <a:rect l="l" t="t" r="r" b="b"/>
              <a:pathLst>
                <a:path w="16444" h="4906" extrusionOk="0">
                  <a:moveTo>
                    <a:pt x="8620" y="1"/>
                  </a:moveTo>
                  <a:cubicBezTo>
                    <a:pt x="4824" y="1"/>
                    <a:pt x="1" y="980"/>
                    <a:pt x="3518" y="4204"/>
                  </a:cubicBezTo>
                  <a:cubicBezTo>
                    <a:pt x="4003" y="4689"/>
                    <a:pt x="5132" y="4906"/>
                    <a:pt x="6463" y="4906"/>
                  </a:cubicBezTo>
                  <a:cubicBezTo>
                    <a:pt x="10516" y="4906"/>
                    <a:pt x="16443" y="2893"/>
                    <a:pt x="11747" y="286"/>
                  </a:cubicBezTo>
                  <a:cubicBezTo>
                    <a:pt x="11060" y="112"/>
                    <a:pt x="9898" y="1"/>
                    <a:pt x="8620" y="1"/>
                  </a:cubicBezTo>
                  <a:close/>
                </a:path>
              </a:pathLst>
            </a:custGeom>
            <a:solidFill>
              <a:srgbClr val="ABD1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5259;p55">
              <a:extLst>
                <a:ext uri="{FF2B5EF4-FFF2-40B4-BE49-F238E27FC236}">
                  <a16:creationId xmlns:a16="http://schemas.microsoft.com/office/drawing/2014/main" xmlns="" id="{38CFB698-6D6B-7D42-9878-05FB3E70857E}"/>
                </a:ext>
              </a:extLst>
            </p:cNvPr>
            <p:cNvSpPr/>
            <p:nvPr/>
          </p:nvSpPr>
          <p:spPr>
            <a:xfrm>
              <a:off x="2242661" y="3111080"/>
              <a:ext cx="414205" cy="736753"/>
            </a:xfrm>
            <a:custGeom>
              <a:avLst/>
              <a:gdLst/>
              <a:ahLst/>
              <a:cxnLst/>
              <a:rect l="l" t="t" r="r" b="b"/>
              <a:pathLst>
                <a:path w="18700" h="33262" extrusionOk="0">
                  <a:moveTo>
                    <a:pt x="8793" y="27321"/>
                  </a:moveTo>
                  <a:cubicBezTo>
                    <a:pt x="9060" y="23371"/>
                    <a:pt x="9358" y="19405"/>
                    <a:pt x="9593" y="15439"/>
                  </a:cubicBezTo>
                  <a:cubicBezTo>
                    <a:pt x="9750" y="12885"/>
                    <a:pt x="9812" y="10330"/>
                    <a:pt x="9938" y="7759"/>
                  </a:cubicBezTo>
                  <a:cubicBezTo>
                    <a:pt x="9953" y="7273"/>
                    <a:pt x="10063" y="6772"/>
                    <a:pt x="10094" y="6270"/>
                  </a:cubicBezTo>
                  <a:cubicBezTo>
                    <a:pt x="10157" y="5533"/>
                    <a:pt x="10094" y="5471"/>
                    <a:pt x="9420" y="5126"/>
                  </a:cubicBezTo>
                  <a:cubicBezTo>
                    <a:pt x="8966" y="4891"/>
                    <a:pt x="8527" y="4593"/>
                    <a:pt x="8088" y="4295"/>
                  </a:cubicBezTo>
                  <a:cubicBezTo>
                    <a:pt x="8010" y="4232"/>
                    <a:pt x="7916" y="4107"/>
                    <a:pt x="7916" y="3997"/>
                  </a:cubicBezTo>
                  <a:cubicBezTo>
                    <a:pt x="7790" y="2869"/>
                    <a:pt x="9154" y="3292"/>
                    <a:pt x="10204" y="4467"/>
                  </a:cubicBezTo>
                  <a:cubicBezTo>
                    <a:pt x="10439" y="2931"/>
                    <a:pt x="10518" y="1442"/>
                    <a:pt x="10862" y="0"/>
                  </a:cubicBezTo>
                  <a:cubicBezTo>
                    <a:pt x="11364" y="1317"/>
                    <a:pt x="10815" y="2649"/>
                    <a:pt x="10909" y="4060"/>
                  </a:cubicBezTo>
                  <a:cubicBezTo>
                    <a:pt x="11333" y="3825"/>
                    <a:pt x="11677" y="3605"/>
                    <a:pt x="12038" y="3433"/>
                  </a:cubicBezTo>
                  <a:cubicBezTo>
                    <a:pt x="12320" y="3292"/>
                    <a:pt x="12649" y="3245"/>
                    <a:pt x="12869" y="3574"/>
                  </a:cubicBezTo>
                  <a:cubicBezTo>
                    <a:pt x="13088" y="3872"/>
                    <a:pt x="12884" y="4091"/>
                    <a:pt x="12696" y="4311"/>
                  </a:cubicBezTo>
                  <a:cubicBezTo>
                    <a:pt x="12336" y="4703"/>
                    <a:pt x="11975" y="5063"/>
                    <a:pt x="11380" y="5141"/>
                  </a:cubicBezTo>
                  <a:cubicBezTo>
                    <a:pt x="10894" y="5204"/>
                    <a:pt x="10706" y="5518"/>
                    <a:pt x="10643" y="6051"/>
                  </a:cubicBezTo>
                  <a:cubicBezTo>
                    <a:pt x="10408" y="8104"/>
                    <a:pt x="10392" y="10173"/>
                    <a:pt x="10298" y="12226"/>
                  </a:cubicBezTo>
                  <a:cubicBezTo>
                    <a:pt x="10157" y="14985"/>
                    <a:pt x="9859" y="17712"/>
                    <a:pt x="9656" y="20471"/>
                  </a:cubicBezTo>
                  <a:cubicBezTo>
                    <a:pt x="9593" y="21270"/>
                    <a:pt x="9546" y="22070"/>
                    <a:pt x="9640" y="22885"/>
                  </a:cubicBezTo>
                  <a:cubicBezTo>
                    <a:pt x="10016" y="21709"/>
                    <a:pt x="10392" y="20534"/>
                    <a:pt x="10753" y="19342"/>
                  </a:cubicBezTo>
                  <a:cubicBezTo>
                    <a:pt x="11599" y="16662"/>
                    <a:pt x="12806" y="14154"/>
                    <a:pt x="14687" y="12038"/>
                  </a:cubicBezTo>
                  <a:cubicBezTo>
                    <a:pt x="15267" y="11380"/>
                    <a:pt x="16051" y="10847"/>
                    <a:pt x="16834" y="10424"/>
                  </a:cubicBezTo>
                  <a:cubicBezTo>
                    <a:pt x="17822" y="9906"/>
                    <a:pt x="18700" y="10533"/>
                    <a:pt x="18590" y="11646"/>
                  </a:cubicBezTo>
                  <a:cubicBezTo>
                    <a:pt x="18527" y="12289"/>
                    <a:pt x="18339" y="12947"/>
                    <a:pt x="18041" y="13511"/>
                  </a:cubicBezTo>
                  <a:cubicBezTo>
                    <a:pt x="17211" y="15079"/>
                    <a:pt x="16301" y="16615"/>
                    <a:pt x="15392" y="18151"/>
                  </a:cubicBezTo>
                  <a:cubicBezTo>
                    <a:pt x="14530" y="19609"/>
                    <a:pt x="13590" y="21019"/>
                    <a:pt x="12775" y="22493"/>
                  </a:cubicBezTo>
                  <a:cubicBezTo>
                    <a:pt x="12132" y="23653"/>
                    <a:pt x="11615" y="24891"/>
                    <a:pt x="11003" y="26208"/>
                  </a:cubicBezTo>
                  <a:cubicBezTo>
                    <a:pt x="12132" y="25095"/>
                    <a:pt x="13135" y="24076"/>
                    <a:pt x="14185" y="23104"/>
                  </a:cubicBezTo>
                  <a:cubicBezTo>
                    <a:pt x="15016" y="22367"/>
                    <a:pt x="16192" y="21458"/>
                    <a:pt x="17179" y="22070"/>
                  </a:cubicBezTo>
                  <a:cubicBezTo>
                    <a:pt x="18088" y="22775"/>
                    <a:pt x="17305" y="23794"/>
                    <a:pt x="16756" y="24499"/>
                  </a:cubicBezTo>
                  <a:cubicBezTo>
                    <a:pt x="15580" y="25973"/>
                    <a:pt x="14217" y="27258"/>
                    <a:pt x="12837" y="28543"/>
                  </a:cubicBezTo>
                  <a:cubicBezTo>
                    <a:pt x="11552" y="29719"/>
                    <a:pt x="10235" y="30894"/>
                    <a:pt x="9342" y="32446"/>
                  </a:cubicBezTo>
                  <a:cubicBezTo>
                    <a:pt x="9201" y="32697"/>
                    <a:pt x="8903" y="33261"/>
                    <a:pt x="8637" y="33261"/>
                  </a:cubicBezTo>
                  <a:cubicBezTo>
                    <a:pt x="8260" y="33261"/>
                    <a:pt x="8339" y="32791"/>
                    <a:pt x="8276" y="32587"/>
                  </a:cubicBezTo>
                  <a:cubicBezTo>
                    <a:pt x="7555" y="30377"/>
                    <a:pt x="6380" y="28465"/>
                    <a:pt x="4843" y="26725"/>
                  </a:cubicBezTo>
                  <a:cubicBezTo>
                    <a:pt x="3480" y="25189"/>
                    <a:pt x="2179" y="23574"/>
                    <a:pt x="909" y="21944"/>
                  </a:cubicBezTo>
                  <a:cubicBezTo>
                    <a:pt x="564" y="21505"/>
                    <a:pt x="282" y="20925"/>
                    <a:pt x="173" y="20361"/>
                  </a:cubicBezTo>
                  <a:cubicBezTo>
                    <a:pt x="0" y="19342"/>
                    <a:pt x="737" y="18841"/>
                    <a:pt x="1677" y="19280"/>
                  </a:cubicBezTo>
                  <a:cubicBezTo>
                    <a:pt x="3229" y="20001"/>
                    <a:pt x="4546" y="20988"/>
                    <a:pt x="5612" y="22383"/>
                  </a:cubicBezTo>
                  <a:cubicBezTo>
                    <a:pt x="6489" y="23543"/>
                    <a:pt x="7242" y="24734"/>
                    <a:pt x="7728" y="26114"/>
                  </a:cubicBezTo>
                  <a:cubicBezTo>
                    <a:pt x="7759" y="26223"/>
                    <a:pt x="7837" y="26333"/>
                    <a:pt x="7900" y="26443"/>
                  </a:cubicBezTo>
                  <a:cubicBezTo>
                    <a:pt x="7916" y="26458"/>
                    <a:pt x="7963" y="26458"/>
                    <a:pt x="8041" y="26474"/>
                  </a:cubicBezTo>
                  <a:cubicBezTo>
                    <a:pt x="7336" y="22211"/>
                    <a:pt x="6630" y="17979"/>
                    <a:pt x="5909" y="13621"/>
                  </a:cubicBezTo>
                  <a:cubicBezTo>
                    <a:pt x="5533" y="13606"/>
                    <a:pt x="5141" y="13590"/>
                    <a:pt x="4765" y="13590"/>
                  </a:cubicBezTo>
                  <a:cubicBezTo>
                    <a:pt x="4483" y="13574"/>
                    <a:pt x="4201" y="13606"/>
                    <a:pt x="3919" y="13559"/>
                  </a:cubicBezTo>
                  <a:cubicBezTo>
                    <a:pt x="3558" y="13496"/>
                    <a:pt x="3276" y="13292"/>
                    <a:pt x="3307" y="12869"/>
                  </a:cubicBezTo>
                  <a:cubicBezTo>
                    <a:pt x="3339" y="12414"/>
                    <a:pt x="3699" y="12320"/>
                    <a:pt x="4060" y="12320"/>
                  </a:cubicBezTo>
                  <a:cubicBezTo>
                    <a:pt x="4389" y="12320"/>
                    <a:pt x="4734" y="12414"/>
                    <a:pt x="5079" y="12461"/>
                  </a:cubicBezTo>
                  <a:cubicBezTo>
                    <a:pt x="5251" y="12508"/>
                    <a:pt x="5439" y="12555"/>
                    <a:pt x="5721" y="12618"/>
                  </a:cubicBezTo>
                  <a:cubicBezTo>
                    <a:pt x="5674" y="10988"/>
                    <a:pt x="4812" y="9546"/>
                    <a:pt x="4891" y="7947"/>
                  </a:cubicBezTo>
                  <a:cubicBezTo>
                    <a:pt x="5721" y="9138"/>
                    <a:pt x="5753" y="10596"/>
                    <a:pt x="6286" y="11991"/>
                  </a:cubicBezTo>
                  <a:cubicBezTo>
                    <a:pt x="6583" y="11709"/>
                    <a:pt x="6818" y="11474"/>
                    <a:pt x="7069" y="11254"/>
                  </a:cubicBezTo>
                  <a:cubicBezTo>
                    <a:pt x="7351" y="10988"/>
                    <a:pt x="7712" y="10910"/>
                    <a:pt x="7994" y="11176"/>
                  </a:cubicBezTo>
                  <a:cubicBezTo>
                    <a:pt x="8308" y="11442"/>
                    <a:pt x="8213" y="11834"/>
                    <a:pt x="7978" y="12101"/>
                  </a:cubicBezTo>
                  <a:cubicBezTo>
                    <a:pt x="7759" y="12383"/>
                    <a:pt x="7461" y="12665"/>
                    <a:pt x="7148" y="12838"/>
                  </a:cubicBezTo>
                  <a:cubicBezTo>
                    <a:pt x="6646" y="13104"/>
                    <a:pt x="6505" y="13464"/>
                    <a:pt x="6583" y="13982"/>
                  </a:cubicBezTo>
                  <a:cubicBezTo>
                    <a:pt x="7038" y="16897"/>
                    <a:pt x="7477" y="19797"/>
                    <a:pt x="7931" y="22697"/>
                  </a:cubicBezTo>
                  <a:cubicBezTo>
                    <a:pt x="8182" y="24233"/>
                    <a:pt x="8449" y="25769"/>
                    <a:pt x="8715" y="27305"/>
                  </a:cubicBezTo>
                  <a:cubicBezTo>
                    <a:pt x="8731" y="27321"/>
                    <a:pt x="8762" y="27321"/>
                    <a:pt x="8793" y="27321"/>
                  </a:cubicBezTo>
                  <a:close/>
                </a:path>
              </a:pathLst>
            </a:custGeom>
            <a:solidFill>
              <a:srgbClr val="8AAB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5260;p55">
              <a:extLst>
                <a:ext uri="{FF2B5EF4-FFF2-40B4-BE49-F238E27FC236}">
                  <a16:creationId xmlns:a16="http://schemas.microsoft.com/office/drawing/2014/main" xmlns="" id="{46E5B9E8-B9EF-D64C-903A-9517D0CB3B55}"/>
                </a:ext>
              </a:extLst>
            </p:cNvPr>
            <p:cNvSpPr/>
            <p:nvPr/>
          </p:nvSpPr>
          <p:spPr>
            <a:xfrm>
              <a:off x="2567628" y="3454455"/>
              <a:ext cx="152436" cy="140276"/>
            </a:xfrm>
            <a:custGeom>
              <a:avLst/>
              <a:gdLst/>
              <a:ahLst/>
              <a:cxnLst/>
              <a:rect l="l" t="t" r="r" b="b"/>
              <a:pathLst>
                <a:path w="6882" h="6333" extrusionOk="0">
                  <a:moveTo>
                    <a:pt x="0" y="6333"/>
                  </a:moveTo>
                  <a:cubicBezTo>
                    <a:pt x="1003" y="5141"/>
                    <a:pt x="2273" y="4279"/>
                    <a:pt x="3527" y="3401"/>
                  </a:cubicBezTo>
                  <a:cubicBezTo>
                    <a:pt x="4452" y="2774"/>
                    <a:pt x="5314" y="2069"/>
                    <a:pt x="6207" y="1395"/>
                  </a:cubicBezTo>
                  <a:cubicBezTo>
                    <a:pt x="6521" y="1176"/>
                    <a:pt x="6756" y="894"/>
                    <a:pt x="6819" y="502"/>
                  </a:cubicBezTo>
                  <a:cubicBezTo>
                    <a:pt x="6881" y="141"/>
                    <a:pt x="6772" y="0"/>
                    <a:pt x="6395" y="47"/>
                  </a:cubicBezTo>
                  <a:cubicBezTo>
                    <a:pt x="5988" y="126"/>
                    <a:pt x="5580" y="204"/>
                    <a:pt x="5188" y="345"/>
                  </a:cubicBezTo>
                  <a:cubicBezTo>
                    <a:pt x="3778" y="894"/>
                    <a:pt x="2634" y="1787"/>
                    <a:pt x="1724" y="2963"/>
                  </a:cubicBezTo>
                  <a:cubicBezTo>
                    <a:pt x="956" y="3981"/>
                    <a:pt x="345" y="5094"/>
                    <a:pt x="0" y="6333"/>
                  </a:cubicBezTo>
                  <a:close/>
                </a:path>
              </a:pathLst>
            </a:custGeom>
            <a:solidFill>
              <a:srgbClr val="8AAB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5261;p55">
              <a:extLst>
                <a:ext uri="{FF2B5EF4-FFF2-40B4-BE49-F238E27FC236}">
                  <a16:creationId xmlns:a16="http://schemas.microsoft.com/office/drawing/2014/main" xmlns="" id="{3A23BC15-F5D9-2143-B0EE-C0FE3779B79E}"/>
                </a:ext>
              </a:extLst>
            </p:cNvPr>
            <p:cNvSpPr/>
            <p:nvPr/>
          </p:nvSpPr>
          <p:spPr>
            <a:xfrm>
              <a:off x="2203410" y="3416600"/>
              <a:ext cx="152436" cy="140630"/>
            </a:xfrm>
            <a:custGeom>
              <a:avLst/>
              <a:gdLst/>
              <a:ahLst/>
              <a:cxnLst/>
              <a:rect l="l" t="t" r="r" b="b"/>
              <a:pathLst>
                <a:path w="6882" h="6349" extrusionOk="0">
                  <a:moveTo>
                    <a:pt x="6882" y="6349"/>
                  </a:moveTo>
                  <a:cubicBezTo>
                    <a:pt x="5879" y="5157"/>
                    <a:pt x="4609" y="4295"/>
                    <a:pt x="3355" y="3418"/>
                  </a:cubicBezTo>
                  <a:cubicBezTo>
                    <a:pt x="2446" y="2791"/>
                    <a:pt x="1568" y="2085"/>
                    <a:pt x="675" y="1411"/>
                  </a:cubicBezTo>
                  <a:cubicBezTo>
                    <a:pt x="377" y="1176"/>
                    <a:pt x="142" y="910"/>
                    <a:pt x="64" y="518"/>
                  </a:cubicBezTo>
                  <a:cubicBezTo>
                    <a:pt x="1" y="157"/>
                    <a:pt x="126" y="1"/>
                    <a:pt x="487" y="63"/>
                  </a:cubicBezTo>
                  <a:cubicBezTo>
                    <a:pt x="894" y="126"/>
                    <a:pt x="1318" y="220"/>
                    <a:pt x="1694" y="361"/>
                  </a:cubicBezTo>
                  <a:cubicBezTo>
                    <a:pt x="3104" y="894"/>
                    <a:pt x="4264" y="1788"/>
                    <a:pt x="5158" y="2979"/>
                  </a:cubicBezTo>
                  <a:cubicBezTo>
                    <a:pt x="5926" y="3998"/>
                    <a:pt x="6537" y="5095"/>
                    <a:pt x="6882" y="6349"/>
                  </a:cubicBezTo>
                  <a:close/>
                </a:path>
              </a:pathLst>
            </a:custGeom>
            <a:solidFill>
              <a:srgbClr val="8AAB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5262;p55">
              <a:extLst>
                <a:ext uri="{FF2B5EF4-FFF2-40B4-BE49-F238E27FC236}">
                  <a16:creationId xmlns:a16="http://schemas.microsoft.com/office/drawing/2014/main" xmlns="" id="{540C1435-13F6-1845-8E45-CDC92477A7AA}"/>
                </a:ext>
              </a:extLst>
            </p:cNvPr>
            <p:cNvSpPr/>
            <p:nvPr/>
          </p:nvSpPr>
          <p:spPr>
            <a:xfrm>
              <a:off x="2387081" y="2930532"/>
              <a:ext cx="206261" cy="217026"/>
            </a:xfrm>
            <a:custGeom>
              <a:avLst/>
              <a:gdLst/>
              <a:ahLst/>
              <a:cxnLst/>
              <a:rect l="l" t="t" r="r" b="b"/>
              <a:pathLst>
                <a:path w="9312" h="9798" extrusionOk="0">
                  <a:moveTo>
                    <a:pt x="9013" y="5189"/>
                  </a:moveTo>
                  <a:cubicBezTo>
                    <a:pt x="8982" y="5455"/>
                    <a:pt x="8935" y="5706"/>
                    <a:pt x="8888" y="5957"/>
                  </a:cubicBezTo>
                  <a:cubicBezTo>
                    <a:pt x="8857" y="6192"/>
                    <a:pt x="8794" y="6427"/>
                    <a:pt x="8747" y="6662"/>
                  </a:cubicBezTo>
                  <a:cubicBezTo>
                    <a:pt x="8637" y="7399"/>
                    <a:pt x="8339" y="8057"/>
                    <a:pt x="7791" y="8574"/>
                  </a:cubicBezTo>
                  <a:cubicBezTo>
                    <a:pt x="7603" y="8747"/>
                    <a:pt x="7368" y="8872"/>
                    <a:pt x="7195" y="8982"/>
                  </a:cubicBezTo>
                  <a:cubicBezTo>
                    <a:pt x="6302" y="9437"/>
                    <a:pt x="5408" y="9687"/>
                    <a:pt x="4452" y="9750"/>
                  </a:cubicBezTo>
                  <a:cubicBezTo>
                    <a:pt x="3778" y="9797"/>
                    <a:pt x="3167" y="9656"/>
                    <a:pt x="2571" y="9374"/>
                  </a:cubicBezTo>
                  <a:cubicBezTo>
                    <a:pt x="1960" y="9076"/>
                    <a:pt x="1411" y="8716"/>
                    <a:pt x="957" y="8214"/>
                  </a:cubicBezTo>
                  <a:cubicBezTo>
                    <a:pt x="565" y="7791"/>
                    <a:pt x="314" y="7273"/>
                    <a:pt x="220" y="6694"/>
                  </a:cubicBezTo>
                  <a:cubicBezTo>
                    <a:pt x="110" y="5988"/>
                    <a:pt x="1" y="5267"/>
                    <a:pt x="32" y="4546"/>
                  </a:cubicBezTo>
                  <a:cubicBezTo>
                    <a:pt x="63" y="4092"/>
                    <a:pt x="189" y="3621"/>
                    <a:pt x="314" y="3167"/>
                  </a:cubicBezTo>
                  <a:cubicBezTo>
                    <a:pt x="471" y="2540"/>
                    <a:pt x="675" y="1913"/>
                    <a:pt x="878" y="1302"/>
                  </a:cubicBezTo>
                  <a:cubicBezTo>
                    <a:pt x="1004" y="894"/>
                    <a:pt x="1239" y="549"/>
                    <a:pt x="1490" y="220"/>
                  </a:cubicBezTo>
                  <a:cubicBezTo>
                    <a:pt x="1662" y="1"/>
                    <a:pt x="1772" y="1"/>
                    <a:pt x="2038" y="110"/>
                  </a:cubicBezTo>
                  <a:cubicBezTo>
                    <a:pt x="2587" y="314"/>
                    <a:pt x="2994" y="706"/>
                    <a:pt x="3418" y="1082"/>
                  </a:cubicBezTo>
                  <a:cubicBezTo>
                    <a:pt x="3527" y="1176"/>
                    <a:pt x="3621" y="1364"/>
                    <a:pt x="3731" y="1364"/>
                  </a:cubicBezTo>
                  <a:cubicBezTo>
                    <a:pt x="3841" y="1380"/>
                    <a:pt x="3951" y="1192"/>
                    <a:pt x="4060" y="1113"/>
                  </a:cubicBezTo>
                  <a:cubicBezTo>
                    <a:pt x="4515" y="737"/>
                    <a:pt x="5032" y="659"/>
                    <a:pt x="5596" y="784"/>
                  </a:cubicBezTo>
                  <a:cubicBezTo>
                    <a:pt x="5847" y="831"/>
                    <a:pt x="6051" y="1004"/>
                    <a:pt x="6192" y="1239"/>
                  </a:cubicBezTo>
                  <a:cubicBezTo>
                    <a:pt x="6302" y="1396"/>
                    <a:pt x="6411" y="1537"/>
                    <a:pt x="6505" y="1693"/>
                  </a:cubicBezTo>
                  <a:cubicBezTo>
                    <a:pt x="6647" y="1584"/>
                    <a:pt x="6803" y="1505"/>
                    <a:pt x="6944" y="1380"/>
                  </a:cubicBezTo>
                  <a:cubicBezTo>
                    <a:pt x="7446" y="925"/>
                    <a:pt x="8057" y="769"/>
                    <a:pt x="8700" y="737"/>
                  </a:cubicBezTo>
                  <a:cubicBezTo>
                    <a:pt x="8951" y="722"/>
                    <a:pt x="9217" y="816"/>
                    <a:pt x="9248" y="1082"/>
                  </a:cubicBezTo>
                  <a:cubicBezTo>
                    <a:pt x="9311" y="1584"/>
                    <a:pt x="9217" y="4217"/>
                    <a:pt x="9013" y="518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5263;p55">
              <a:extLst>
                <a:ext uri="{FF2B5EF4-FFF2-40B4-BE49-F238E27FC236}">
                  <a16:creationId xmlns:a16="http://schemas.microsoft.com/office/drawing/2014/main" xmlns="" id="{D60570BE-8DA6-7E47-A686-DAB2EF4BB704}"/>
                </a:ext>
              </a:extLst>
            </p:cNvPr>
            <p:cNvSpPr/>
            <p:nvPr/>
          </p:nvSpPr>
          <p:spPr>
            <a:xfrm>
              <a:off x="2426309" y="2942649"/>
              <a:ext cx="122933" cy="208254"/>
            </a:xfrm>
            <a:custGeom>
              <a:avLst/>
              <a:gdLst/>
              <a:ahLst/>
              <a:cxnLst/>
              <a:rect l="l" t="t" r="r" b="b"/>
              <a:pathLst>
                <a:path w="5550" h="9402" extrusionOk="0">
                  <a:moveTo>
                    <a:pt x="3406" y="0"/>
                  </a:moveTo>
                  <a:cubicBezTo>
                    <a:pt x="3176" y="0"/>
                    <a:pt x="2943" y="43"/>
                    <a:pt x="2728" y="128"/>
                  </a:cubicBezTo>
                  <a:cubicBezTo>
                    <a:pt x="2211" y="331"/>
                    <a:pt x="1803" y="676"/>
                    <a:pt x="1537" y="1099"/>
                  </a:cubicBezTo>
                  <a:cubicBezTo>
                    <a:pt x="1474" y="1193"/>
                    <a:pt x="1412" y="1287"/>
                    <a:pt x="1349" y="1366"/>
                  </a:cubicBezTo>
                  <a:cubicBezTo>
                    <a:pt x="1192" y="1570"/>
                    <a:pt x="1020" y="1820"/>
                    <a:pt x="910" y="2134"/>
                  </a:cubicBezTo>
                  <a:cubicBezTo>
                    <a:pt x="863" y="2259"/>
                    <a:pt x="800" y="2385"/>
                    <a:pt x="738" y="2510"/>
                  </a:cubicBezTo>
                  <a:cubicBezTo>
                    <a:pt x="628" y="2730"/>
                    <a:pt x="502" y="2996"/>
                    <a:pt x="440" y="3294"/>
                  </a:cubicBezTo>
                  <a:cubicBezTo>
                    <a:pt x="252" y="3999"/>
                    <a:pt x="79" y="4704"/>
                    <a:pt x="64" y="5457"/>
                  </a:cubicBezTo>
                  <a:cubicBezTo>
                    <a:pt x="64" y="5567"/>
                    <a:pt x="48" y="5676"/>
                    <a:pt x="32" y="5786"/>
                  </a:cubicBezTo>
                  <a:cubicBezTo>
                    <a:pt x="17" y="6052"/>
                    <a:pt x="1" y="6319"/>
                    <a:pt x="32" y="6617"/>
                  </a:cubicBezTo>
                  <a:cubicBezTo>
                    <a:pt x="64" y="7056"/>
                    <a:pt x="142" y="7479"/>
                    <a:pt x="236" y="7871"/>
                  </a:cubicBezTo>
                  <a:lnTo>
                    <a:pt x="252" y="7996"/>
                  </a:lnTo>
                  <a:cubicBezTo>
                    <a:pt x="299" y="8184"/>
                    <a:pt x="424" y="8764"/>
                    <a:pt x="973" y="9062"/>
                  </a:cubicBezTo>
                  <a:cubicBezTo>
                    <a:pt x="1255" y="9203"/>
                    <a:pt x="1537" y="9281"/>
                    <a:pt x="1788" y="9328"/>
                  </a:cubicBezTo>
                  <a:cubicBezTo>
                    <a:pt x="2005" y="9381"/>
                    <a:pt x="2218" y="9401"/>
                    <a:pt x="2424" y="9401"/>
                  </a:cubicBezTo>
                  <a:cubicBezTo>
                    <a:pt x="2768" y="9401"/>
                    <a:pt x="3093" y="9346"/>
                    <a:pt x="3386" y="9297"/>
                  </a:cubicBezTo>
                  <a:lnTo>
                    <a:pt x="3606" y="9266"/>
                  </a:lnTo>
                  <a:cubicBezTo>
                    <a:pt x="3810" y="9234"/>
                    <a:pt x="3998" y="9172"/>
                    <a:pt x="4170" y="9078"/>
                  </a:cubicBezTo>
                  <a:cubicBezTo>
                    <a:pt x="4484" y="8905"/>
                    <a:pt x="4719" y="8607"/>
                    <a:pt x="4829" y="8263"/>
                  </a:cubicBezTo>
                  <a:cubicBezTo>
                    <a:pt x="4860" y="8153"/>
                    <a:pt x="4891" y="8059"/>
                    <a:pt x="4923" y="7965"/>
                  </a:cubicBezTo>
                  <a:cubicBezTo>
                    <a:pt x="5017" y="7730"/>
                    <a:pt x="5095" y="7479"/>
                    <a:pt x="5142" y="7197"/>
                  </a:cubicBezTo>
                  <a:cubicBezTo>
                    <a:pt x="5361" y="5755"/>
                    <a:pt x="5550" y="4344"/>
                    <a:pt x="5408" y="2886"/>
                  </a:cubicBezTo>
                  <a:cubicBezTo>
                    <a:pt x="5361" y="2369"/>
                    <a:pt x="5252" y="1679"/>
                    <a:pt x="4891" y="958"/>
                  </a:cubicBezTo>
                  <a:cubicBezTo>
                    <a:pt x="4734" y="582"/>
                    <a:pt x="4452" y="300"/>
                    <a:pt x="4092" y="143"/>
                  </a:cubicBezTo>
                  <a:cubicBezTo>
                    <a:pt x="3884" y="47"/>
                    <a:pt x="3647" y="0"/>
                    <a:pt x="340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5264;p55">
              <a:extLst>
                <a:ext uri="{FF2B5EF4-FFF2-40B4-BE49-F238E27FC236}">
                  <a16:creationId xmlns:a16="http://schemas.microsoft.com/office/drawing/2014/main" xmlns="" id="{EA4378DF-DC91-F841-BDEB-93742BA903AF}"/>
                </a:ext>
              </a:extLst>
            </p:cNvPr>
            <p:cNvSpPr/>
            <p:nvPr/>
          </p:nvSpPr>
          <p:spPr>
            <a:xfrm>
              <a:off x="2442412" y="2904173"/>
              <a:ext cx="45208" cy="31564"/>
            </a:xfrm>
            <a:custGeom>
              <a:avLst/>
              <a:gdLst/>
              <a:ahLst/>
              <a:cxnLst/>
              <a:rect l="l" t="t" r="r" b="b"/>
              <a:pathLst>
                <a:path w="2041" h="1425" extrusionOk="0">
                  <a:moveTo>
                    <a:pt x="1009" y="1"/>
                  </a:moveTo>
                  <a:cubicBezTo>
                    <a:pt x="901" y="1"/>
                    <a:pt x="786" y="29"/>
                    <a:pt x="669" y="93"/>
                  </a:cubicBezTo>
                  <a:cubicBezTo>
                    <a:pt x="0" y="468"/>
                    <a:pt x="393" y="1424"/>
                    <a:pt x="1019" y="1424"/>
                  </a:cubicBezTo>
                  <a:cubicBezTo>
                    <a:pt x="1127" y="1424"/>
                    <a:pt x="1241" y="1396"/>
                    <a:pt x="1359" y="1332"/>
                  </a:cubicBezTo>
                  <a:cubicBezTo>
                    <a:pt x="2041" y="957"/>
                    <a:pt x="1639" y="1"/>
                    <a:pt x="1009" y="1"/>
                  </a:cubicBezTo>
                  <a:close/>
                </a:path>
              </a:pathLst>
            </a:custGeom>
            <a:solidFill>
              <a:srgbClr val="9360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5265;p55">
              <a:extLst>
                <a:ext uri="{FF2B5EF4-FFF2-40B4-BE49-F238E27FC236}">
                  <a16:creationId xmlns:a16="http://schemas.microsoft.com/office/drawing/2014/main" xmlns="" id="{553FB824-B113-EF41-A153-219DB98AF10D}"/>
                </a:ext>
              </a:extLst>
            </p:cNvPr>
            <p:cNvSpPr/>
            <p:nvPr/>
          </p:nvSpPr>
          <p:spPr>
            <a:xfrm>
              <a:off x="2526561" y="2911106"/>
              <a:ext cx="45097" cy="31364"/>
            </a:xfrm>
            <a:custGeom>
              <a:avLst/>
              <a:gdLst/>
              <a:ahLst/>
              <a:cxnLst/>
              <a:rect l="l" t="t" r="r" b="b"/>
              <a:pathLst>
                <a:path w="2036" h="1416" extrusionOk="0">
                  <a:moveTo>
                    <a:pt x="1022" y="0"/>
                  </a:moveTo>
                  <a:cubicBezTo>
                    <a:pt x="913" y="0"/>
                    <a:pt x="797" y="29"/>
                    <a:pt x="679" y="94"/>
                  </a:cubicBezTo>
                  <a:cubicBezTo>
                    <a:pt x="0" y="466"/>
                    <a:pt x="395" y="1415"/>
                    <a:pt x="1018" y="1415"/>
                  </a:cubicBezTo>
                  <a:cubicBezTo>
                    <a:pt x="1129" y="1415"/>
                    <a:pt x="1248" y="1385"/>
                    <a:pt x="1368" y="1316"/>
                  </a:cubicBezTo>
                  <a:cubicBezTo>
                    <a:pt x="2036" y="943"/>
                    <a:pt x="1646" y="0"/>
                    <a:pt x="1022" y="0"/>
                  </a:cubicBezTo>
                  <a:close/>
                </a:path>
              </a:pathLst>
            </a:custGeom>
            <a:solidFill>
              <a:srgbClr val="9360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5266;p55">
              <a:extLst>
                <a:ext uri="{FF2B5EF4-FFF2-40B4-BE49-F238E27FC236}">
                  <a16:creationId xmlns:a16="http://schemas.microsoft.com/office/drawing/2014/main" xmlns="" id="{1D29B9C2-BE76-1646-A747-9AD882E56BD7}"/>
                </a:ext>
              </a:extLst>
            </p:cNvPr>
            <p:cNvSpPr/>
            <p:nvPr/>
          </p:nvSpPr>
          <p:spPr>
            <a:xfrm>
              <a:off x="2481640" y="2891304"/>
              <a:ext cx="45186" cy="31586"/>
            </a:xfrm>
            <a:custGeom>
              <a:avLst/>
              <a:gdLst/>
              <a:ahLst/>
              <a:cxnLst/>
              <a:rect l="l" t="t" r="r" b="b"/>
              <a:pathLst>
                <a:path w="2040" h="1426" extrusionOk="0">
                  <a:moveTo>
                    <a:pt x="1013" y="1"/>
                  </a:moveTo>
                  <a:cubicBezTo>
                    <a:pt x="903" y="1"/>
                    <a:pt x="787" y="29"/>
                    <a:pt x="669" y="94"/>
                  </a:cubicBezTo>
                  <a:cubicBezTo>
                    <a:pt x="0" y="469"/>
                    <a:pt x="393" y="1425"/>
                    <a:pt x="1019" y="1425"/>
                  </a:cubicBezTo>
                  <a:cubicBezTo>
                    <a:pt x="1127" y="1425"/>
                    <a:pt x="1241" y="1397"/>
                    <a:pt x="1359" y="1333"/>
                  </a:cubicBezTo>
                  <a:cubicBezTo>
                    <a:pt x="2040" y="945"/>
                    <a:pt x="1640" y="1"/>
                    <a:pt x="1013" y="1"/>
                  </a:cubicBezTo>
                  <a:close/>
                </a:path>
              </a:pathLst>
            </a:custGeom>
            <a:solidFill>
              <a:srgbClr val="9360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5267;p55">
              <a:extLst>
                <a:ext uri="{FF2B5EF4-FFF2-40B4-BE49-F238E27FC236}">
                  <a16:creationId xmlns:a16="http://schemas.microsoft.com/office/drawing/2014/main" xmlns="" id="{3160920E-FD58-D249-8C61-3929E3F69356}"/>
                </a:ext>
              </a:extLst>
            </p:cNvPr>
            <p:cNvSpPr/>
            <p:nvPr/>
          </p:nvSpPr>
          <p:spPr>
            <a:xfrm>
              <a:off x="2218694" y="3108998"/>
              <a:ext cx="183690" cy="200679"/>
            </a:xfrm>
            <a:custGeom>
              <a:avLst/>
              <a:gdLst/>
              <a:ahLst/>
              <a:cxnLst/>
              <a:rect l="l" t="t" r="r" b="b"/>
              <a:pathLst>
                <a:path w="8293" h="9060" extrusionOk="0">
                  <a:moveTo>
                    <a:pt x="7712" y="3402"/>
                  </a:moveTo>
                  <a:cubicBezTo>
                    <a:pt x="7791" y="3605"/>
                    <a:pt x="7853" y="3809"/>
                    <a:pt x="7916" y="4028"/>
                  </a:cubicBezTo>
                  <a:cubicBezTo>
                    <a:pt x="7979" y="4217"/>
                    <a:pt x="8026" y="4420"/>
                    <a:pt x="8089" y="4608"/>
                  </a:cubicBezTo>
                  <a:cubicBezTo>
                    <a:pt x="8277" y="5220"/>
                    <a:pt x="8292" y="5831"/>
                    <a:pt x="8089" y="6427"/>
                  </a:cubicBezTo>
                  <a:cubicBezTo>
                    <a:pt x="8010" y="6630"/>
                    <a:pt x="7885" y="6819"/>
                    <a:pt x="7791" y="6960"/>
                  </a:cubicBezTo>
                  <a:cubicBezTo>
                    <a:pt x="7289" y="7665"/>
                    <a:pt x="6709" y="8182"/>
                    <a:pt x="6004" y="8605"/>
                  </a:cubicBezTo>
                  <a:cubicBezTo>
                    <a:pt x="5518" y="8903"/>
                    <a:pt x="5001" y="9029"/>
                    <a:pt x="4436" y="9044"/>
                  </a:cubicBezTo>
                  <a:cubicBezTo>
                    <a:pt x="3856" y="9060"/>
                    <a:pt x="3292" y="8982"/>
                    <a:pt x="2775" y="8778"/>
                  </a:cubicBezTo>
                  <a:cubicBezTo>
                    <a:pt x="2305" y="8605"/>
                    <a:pt x="1913" y="8308"/>
                    <a:pt x="1615" y="7900"/>
                  </a:cubicBezTo>
                  <a:cubicBezTo>
                    <a:pt x="1270" y="7414"/>
                    <a:pt x="910" y="6913"/>
                    <a:pt x="659" y="6348"/>
                  </a:cubicBezTo>
                  <a:cubicBezTo>
                    <a:pt x="502" y="5988"/>
                    <a:pt x="408" y="5596"/>
                    <a:pt x="330" y="5204"/>
                  </a:cubicBezTo>
                  <a:cubicBezTo>
                    <a:pt x="220" y="4655"/>
                    <a:pt x="142" y="4107"/>
                    <a:pt x="48" y="3558"/>
                  </a:cubicBezTo>
                  <a:cubicBezTo>
                    <a:pt x="1" y="3213"/>
                    <a:pt x="48" y="2853"/>
                    <a:pt x="110" y="2508"/>
                  </a:cubicBezTo>
                  <a:cubicBezTo>
                    <a:pt x="142" y="2273"/>
                    <a:pt x="236" y="2242"/>
                    <a:pt x="471" y="2210"/>
                  </a:cubicBezTo>
                  <a:cubicBezTo>
                    <a:pt x="972" y="2163"/>
                    <a:pt x="1427" y="2304"/>
                    <a:pt x="1882" y="2430"/>
                  </a:cubicBezTo>
                  <a:cubicBezTo>
                    <a:pt x="2007" y="2461"/>
                    <a:pt x="2148" y="2555"/>
                    <a:pt x="2242" y="2524"/>
                  </a:cubicBezTo>
                  <a:cubicBezTo>
                    <a:pt x="2320" y="2492"/>
                    <a:pt x="2352" y="2304"/>
                    <a:pt x="2399" y="2195"/>
                  </a:cubicBezTo>
                  <a:cubicBezTo>
                    <a:pt x="2587" y="1740"/>
                    <a:pt x="2963" y="1489"/>
                    <a:pt x="3433" y="1364"/>
                  </a:cubicBezTo>
                  <a:cubicBezTo>
                    <a:pt x="3653" y="1301"/>
                    <a:pt x="3856" y="1364"/>
                    <a:pt x="4060" y="1474"/>
                  </a:cubicBezTo>
                  <a:cubicBezTo>
                    <a:pt x="4201" y="1552"/>
                    <a:pt x="4342" y="1630"/>
                    <a:pt x="4468" y="1709"/>
                  </a:cubicBezTo>
                  <a:cubicBezTo>
                    <a:pt x="4546" y="1568"/>
                    <a:pt x="4625" y="1442"/>
                    <a:pt x="4687" y="1301"/>
                  </a:cubicBezTo>
                  <a:cubicBezTo>
                    <a:pt x="4891" y="768"/>
                    <a:pt x="5283" y="408"/>
                    <a:pt x="5769" y="126"/>
                  </a:cubicBezTo>
                  <a:cubicBezTo>
                    <a:pt x="5957" y="16"/>
                    <a:pt x="6192" y="0"/>
                    <a:pt x="6317" y="188"/>
                  </a:cubicBezTo>
                  <a:cubicBezTo>
                    <a:pt x="6552" y="549"/>
                    <a:pt x="7493" y="2586"/>
                    <a:pt x="7712" y="340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5268;p55">
              <a:extLst>
                <a:ext uri="{FF2B5EF4-FFF2-40B4-BE49-F238E27FC236}">
                  <a16:creationId xmlns:a16="http://schemas.microsoft.com/office/drawing/2014/main" xmlns="" id="{2ED3AED3-2EAE-824C-A0AA-E5B9A1CD5241}"/>
                </a:ext>
              </a:extLst>
            </p:cNvPr>
            <p:cNvSpPr/>
            <p:nvPr/>
          </p:nvSpPr>
          <p:spPr>
            <a:xfrm>
              <a:off x="2261045" y="3135334"/>
              <a:ext cx="119809" cy="176425"/>
            </a:xfrm>
            <a:custGeom>
              <a:avLst/>
              <a:gdLst/>
              <a:ahLst/>
              <a:cxnLst/>
              <a:rect l="l" t="t" r="r" b="b"/>
              <a:pathLst>
                <a:path w="5409" h="7965" extrusionOk="0">
                  <a:moveTo>
                    <a:pt x="1751" y="1"/>
                  </a:moveTo>
                  <a:cubicBezTo>
                    <a:pt x="1727" y="1"/>
                    <a:pt x="1702" y="1"/>
                    <a:pt x="1678" y="2"/>
                  </a:cubicBezTo>
                  <a:cubicBezTo>
                    <a:pt x="1302" y="18"/>
                    <a:pt x="910" y="206"/>
                    <a:pt x="644" y="520"/>
                  </a:cubicBezTo>
                  <a:cubicBezTo>
                    <a:pt x="330" y="865"/>
                    <a:pt x="158" y="1272"/>
                    <a:pt x="111" y="1711"/>
                  </a:cubicBezTo>
                  <a:cubicBezTo>
                    <a:pt x="111" y="1805"/>
                    <a:pt x="95" y="1883"/>
                    <a:pt x="79" y="1977"/>
                  </a:cubicBezTo>
                  <a:cubicBezTo>
                    <a:pt x="48" y="2197"/>
                    <a:pt x="1" y="2448"/>
                    <a:pt x="32" y="2730"/>
                  </a:cubicBezTo>
                  <a:cubicBezTo>
                    <a:pt x="48" y="2839"/>
                    <a:pt x="48" y="2965"/>
                    <a:pt x="48" y="3075"/>
                  </a:cubicBezTo>
                  <a:cubicBezTo>
                    <a:pt x="64" y="3294"/>
                    <a:pt x="64" y="3545"/>
                    <a:pt x="126" y="3796"/>
                  </a:cubicBezTo>
                  <a:cubicBezTo>
                    <a:pt x="252" y="4391"/>
                    <a:pt x="393" y="4987"/>
                    <a:pt x="659" y="5582"/>
                  </a:cubicBezTo>
                  <a:cubicBezTo>
                    <a:pt x="706" y="5661"/>
                    <a:pt x="738" y="5739"/>
                    <a:pt x="769" y="5833"/>
                  </a:cubicBezTo>
                  <a:cubicBezTo>
                    <a:pt x="863" y="6037"/>
                    <a:pt x="957" y="6256"/>
                    <a:pt x="1082" y="6476"/>
                  </a:cubicBezTo>
                  <a:cubicBezTo>
                    <a:pt x="1286" y="6789"/>
                    <a:pt x="1506" y="7072"/>
                    <a:pt x="1725" y="7354"/>
                  </a:cubicBezTo>
                  <a:lnTo>
                    <a:pt x="1788" y="7432"/>
                  </a:lnTo>
                  <a:cubicBezTo>
                    <a:pt x="1897" y="7557"/>
                    <a:pt x="2211" y="7949"/>
                    <a:pt x="2744" y="7965"/>
                  </a:cubicBezTo>
                  <a:cubicBezTo>
                    <a:pt x="3010" y="7965"/>
                    <a:pt x="3245" y="7902"/>
                    <a:pt x="3465" y="7855"/>
                  </a:cubicBezTo>
                  <a:cubicBezTo>
                    <a:pt x="3951" y="7730"/>
                    <a:pt x="4327" y="7463"/>
                    <a:pt x="4672" y="7213"/>
                  </a:cubicBezTo>
                  <a:lnTo>
                    <a:pt x="4829" y="7103"/>
                  </a:lnTo>
                  <a:cubicBezTo>
                    <a:pt x="4970" y="7009"/>
                    <a:pt x="5079" y="6883"/>
                    <a:pt x="5173" y="6758"/>
                  </a:cubicBezTo>
                  <a:cubicBezTo>
                    <a:pt x="5346" y="6492"/>
                    <a:pt x="5409" y="6178"/>
                    <a:pt x="5361" y="5865"/>
                  </a:cubicBezTo>
                  <a:cubicBezTo>
                    <a:pt x="5346" y="5786"/>
                    <a:pt x="5330" y="5692"/>
                    <a:pt x="5330" y="5614"/>
                  </a:cubicBezTo>
                  <a:cubicBezTo>
                    <a:pt x="5299" y="5410"/>
                    <a:pt x="5267" y="5175"/>
                    <a:pt x="5189" y="4940"/>
                  </a:cubicBezTo>
                  <a:cubicBezTo>
                    <a:pt x="4813" y="3764"/>
                    <a:pt x="4405" y="2620"/>
                    <a:pt x="3731" y="1586"/>
                  </a:cubicBezTo>
                  <a:cubicBezTo>
                    <a:pt x="3496" y="1209"/>
                    <a:pt x="3151" y="723"/>
                    <a:pt x="2603" y="316"/>
                  </a:cubicBezTo>
                  <a:cubicBezTo>
                    <a:pt x="2355" y="97"/>
                    <a:pt x="2067" y="1"/>
                    <a:pt x="175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5269;p55">
              <a:extLst>
                <a:ext uri="{FF2B5EF4-FFF2-40B4-BE49-F238E27FC236}">
                  <a16:creationId xmlns:a16="http://schemas.microsoft.com/office/drawing/2014/main" xmlns="" id="{C3A345DF-FED8-CC4C-A692-C64D48F28DCD}"/>
                </a:ext>
              </a:extLst>
            </p:cNvPr>
            <p:cNvSpPr/>
            <p:nvPr/>
          </p:nvSpPr>
          <p:spPr>
            <a:xfrm>
              <a:off x="2231209" y="3122664"/>
              <a:ext cx="35750" cy="26137"/>
            </a:xfrm>
            <a:custGeom>
              <a:avLst/>
              <a:gdLst/>
              <a:ahLst/>
              <a:cxnLst/>
              <a:rect l="l" t="t" r="r" b="b"/>
              <a:pathLst>
                <a:path w="1614" h="1180" extrusionOk="0">
                  <a:moveTo>
                    <a:pt x="772" y="1"/>
                  </a:moveTo>
                  <a:cubicBezTo>
                    <a:pt x="604" y="1"/>
                    <a:pt x="435" y="77"/>
                    <a:pt x="313" y="261"/>
                  </a:cubicBezTo>
                  <a:cubicBezTo>
                    <a:pt x="0" y="708"/>
                    <a:pt x="413" y="1179"/>
                    <a:pt x="835" y="1179"/>
                  </a:cubicBezTo>
                  <a:cubicBezTo>
                    <a:pt x="1004" y="1179"/>
                    <a:pt x="1175" y="1103"/>
                    <a:pt x="1301" y="919"/>
                  </a:cubicBezTo>
                  <a:cubicBezTo>
                    <a:pt x="1614" y="472"/>
                    <a:pt x="1193" y="1"/>
                    <a:pt x="772" y="1"/>
                  </a:cubicBezTo>
                  <a:close/>
                </a:path>
              </a:pathLst>
            </a:custGeom>
            <a:solidFill>
              <a:srgbClr val="9360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5270;p55">
              <a:extLst>
                <a:ext uri="{FF2B5EF4-FFF2-40B4-BE49-F238E27FC236}">
                  <a16:creationId xmlns:a16="http://schemas.microsoft.com/office/drawing/2014/main" xmlns="" id="{A0C553FD-2AB3-2D40-9F2C-E276F02635CD}"/>
                </a:ext>
              </a:extLst>
            </p:cNvPr>
            <p:cNvSpPr/>
            <p:nvPr/>
          </p:nvSpPr>
          <p:spPr>
            <a:xfrm>
              <a:off x="2297748" y="3095242"/>
              <a:ext cx="35639" cy="26469"/>
            </a:xfrm>
            <a:custGeom>
              <a:avLst/>
              <a:gdLst/>
              <a:ahLst/>
              <a:cxnLst/>
              <a:rect l="l" t="t" r="r" b="b"/>
              <a:pathLst>
                <a:path w="1609" h="1195" extrusionOk="0">
                  <a:moveTo>
                    <a:pt x="768" y="1"/>
                  </a:moveTo>
                  <a:cubicBezTo>
                    <a:pt x="599" y="1"/>
                    <a:pt x="429" y="77"/>
                    <a:pt x="303" y="261"/>
                  </a:cubicBezTo>
                  <a:cubicBezTo>
                    <a:pt x="1" y="720"/>
                    <a:pt x="418" y="1195"/>
                    <a:pt x="841" y="1195"/>
                  </a:cubicBezTo>
                  <a:cubicBezTo>
                    <a:pt x="1011" y="1195"/>
                    <a:pt x="1181" y="1118"/>
                    <a:pt x="1306" y="935"/>
                  </a:cubicBezTo>
                  <a:cubicBezTo>
                    <a:pt x="1609" y="476"/>
                    <a:pt x="1191" y="1"/>
                    <a:pt x="768" y="1"/>
                  </a:cubicBezTo>
                  <a:close/>
                </a:path>
              </a:pathLst>
            </a:custGeom>
            <a:solidFill>
              <a:srgbClr val="9360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5271;p55">
              <a:extLst>
                <a:ext uri="{FF2B5EF4-FFF2-40B4-BE49-F238E27FC236}">
                  <a16:creationId xmlns:a16="http://schemas.microsoft.com/office/drawing/2014/main" xmlns="" id="{5F8187FF-FC8C-3D4E-BA46-B5F9FB73F217}"/>
                </a:ext>
              </a:extLst>
            </p:cNvPr>
            <p:cNvSpPr/>
            <p:nvPr/>
          </p:nvSpPr>
          <p:spPr>
            <a:xfrm>
              <a:off x="2256106" y="3097679"/>
              <a:ext cx="35617" cy="26469"/>
            </a:xfrm>
            <a:custGeom>
              <a:avLst/>
              <a:gdLst/>
              <a:ahLst/>
              <a:cxnLst/>
              <a:rect l="l" t="t" r="r" b="b"/>
              <a:pathLst>
                <a:path w="1608" h="1195" extrusionOk="0">
                  <a:moveTo>
                    <a:pt x="767" y="1"/>
                  </a:moveTo>
                  <a:cubicBezTo>
                    <a:pt x="598" y="1"/>
                    <a:pt x="428" y="77"/>
                    <a:pt x="302" y="260"/>
                  </a:cubicBezTo>
                  <a:cubicBezTo>
                    <a:pt x="0" y="719"/>
                    <a:pt x="417" y="1194"/>
                    <a:pt x="840" y="1194"/>
                  </a:cubicBezTo>
                  <a:cubicBezTo>
                    <a:pt x="1010" y="1194"/>
                    <a:pt x="1180" y="1118"/>
                    <a:pt x="1305" y="934"/>
                  </a:cubicBezTo>
                  <a:cubicBezTo>
                    <a:pt x="1608" y="475"/>
                    <a:pt x="1190" y="1"/>
                    <a:pt x="767" y="1"/>
                  </a:cubicBezTo>
                  <a:close/>
                </a:path>
              </a:pathLst>
            </a:custGeom>
            <a:solidFill>
              <a:srgbClr val="9360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7" name="Google Shape;4970;p55">
            <a:extLst>
              <a:ext uri="{FF2B5EF4-FFF2-40B4-BE49-F238E27FC236}">
                <a16:creationId xmlns:a16="http://schemas.microsoft.com/office/drawing/2014/main" xmlns="" id="{F9745B6A-3BDB-0F4E-9625-B37B0A43CB80}"/>
              </a:ext>
            </a:extLst>
          </p:cNvPr>
          <p:cNvSpPr/>
          <p:nvPr/>
        </p:nvSpPr>
        <p:spPr>
          <a:xfrm>
            <a:off x="7939277" y="5854176"/>
            <a:ext cx="625165" cy="756277"/>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8" name="Google Shape;4971;p55">
            <a:extLst>
              <a:ext uri="{FF2B5EF4-FFF2-40B4-BE49-F238E27FC236}">
                <a16:creationId xmlns:a16="http://schemas.microsoft.com/office/drawing/2014/main" xmlns="" id="{7A6315D8-C521-7441-8919-F6F89F72CD7A}"/>
              </a:ext>
            </a:extLst>
          </p:cNvPr>
          <p:cNvGrpSpPr/>
          <p:nvPr/>
        </p:nvGrpSpPr>
        <p:grpSpPr>
          <a:xfrm>
            <a:off x="6553638" y="6481517"/>
            <a:ext cx="400977" cy="149679"/>
            <a:chOff x="3992159" y="2526798"/>
            <a:chExt cx="237828" cy="88778"/>
          </a:xfrm>
        </p:grpSpPr>
        <p:sp>
          <p:nvSpPr>
            <p:cNvPr id="159" name="Google Shape;4972;p55">
              <a:extLst>
                <a:ext uri="{FF2B5EF4-FFF2-40B4-BE49-F238E27FC236}">
                  <a16:creationId xmlns:a16="http://schemas.microsoft.com/office/drawing/2014/main" xmlns="" id="{1AD9495B-0063-3141-96B7-5BF80EEBAFF1}"/>
                </a:ext>
              </a:extLst>
            </p:cNvPr>
            <p:cNvSpPr/>
            <p:nvPr/>
          </p:nvSpPr>
          <p:spPr>
            <a:xfrm>
              <a:off x="3992159" y="2533731"/>
              <a:ext cx="27444" cy="61001"/>
            </a:xfrm>
            <a:custGeom>
              <a:avLst/>
              <a:gdLst/>
              <a:ahLst/>
              <a:cxnLst/>
              <a:rect l="l" t="t" r="r" b="b"/>
              <a:pathLst>
                <a:path w="1239" h="2754" extrusionOk="0">
                  <a:moveTo>
                    <a:pt x="561" y="1"/>
                  </a:moveTo>
                  <a:cubicBezTo>
                    <a:pt x="519" y="1"/>
                    <a:pt x="478" y="5"/>
                    <a:pt x="439" y="15"/>
                  </a:cubicBezTo>
                  <a:cubicBezTo>
                    <a:pt x="125" y="109"/>
                    <a:pt x="0" y="406"/>
                    <a:pt x="47" y="689"/>
                  </a:cubicBezTo>
                  <a:cubicBezTo>
                    <a:pt x="125" y="1206"/>
                    <a:pt x="141" y="1707"/>
                    <a:pt x="141" y="2225"/>
                  </a:cubicBezTo>
                  <a:cubicBezTo>
                    <a:pt x="141" y="2577"/>
                    <a:pt x="415" y="2754"/>
                    <a:pt x="690" y="2754"/>
                  </a:cubicBezTo>
                  <a:cubicBezTo>
                    <a:pt x="964" y="2754"/>
                    <a:pt x="1238" y="2577"/>
                    <a:pt x="1238" y="2225"/>
                  </a:cubicBezTo>
                  <a:cubicBezTo>
                    <a:pt x="1238" y="1613"/>
                    <a:pt x="1207" y="1002"/>
                    <a:pt x="1113" y="406"/>
                  </a:cubicBezTo>
                  <a:cubicBezTo>
                    <a:pt x="1073" y="152"/>
                    <a:pt x="804" y="1"/>
                    <a:pt x="561" y="1"/>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4973;p55">
              <a:extLst>
                <a:ext uri="{FF2B5EF4-FFF2-40B4-BE49-F238E27FC236}">
                  <a16:creationId xmlns:a16="http://schemas.microsoft.com/office/drawing/2014/main" xmlns="" id="{0DF05D87-DEB8-8948-B10D-409E0CAE1696}"/>
                </a:ext>
              </a:extLst>
            </p:cNvPr>
            <p:cNvSpPr/>
            <p:nvPr/>
          </p:nvSpPr>
          <p:spPr>
            <a:xfrm>
              <a:off x="4047690" y="2559292"/>
              <a:ext cx="27466" cy="56283"/>
            </a:xfrm>
            <a:custGeom>
              <a:avLst/>
              <a:gdLst/>
              <a:ahLst/>
              <a:cxnLst/>
              <a:rect l="l" t="t" r="r" b="b"/>
              <a:pathLst>
                <a:path w="1240" h="2541" extrusionOk="0">
                  <a:moveTo>
                    <a:pt x="583" y="0"/>
                  </a:moveTo>
                  <a:cubicBezTo>
                    <a:pt x="534" y="0"/>
                    <a:pt x="486" y="7"/>
                    <a:pt x="440" y="20"/>
                  </a:cubicBezTo>
                  <a:cubicBezTo>
                    <a:pt x="126" y="99"/>
                    <a:pt x="1" y="397"/>
                    <a:pt x="48" y="694"/>
                  </a:cubicBezTo>
                  <a:cubicBezTo>
                    <a:pt x="142" y="1133"/>
                    <a:pt x="142" y="1572"/>
                    <a:pt x="142" y="2011"/>
                  </a:cubicBezTo>
                  <a:cubicBezTo>
                    <a:pt x="142" y="2364"/>
                    <a:pt x="416" y="2540"/>
                    <a:pt x="691" y="2540"/>
                  </a:cubicBezTo>
                  <a:cubicBezTo>
                    <a:pt x="965" y="2540"/>
                    <a:pt x="1239" y="2364"/>
                    <a:pt x="1239" y="2011"/>
                  </a:cubicBezTo>
                  <a:cubicBezTo>
                    <a:pt x="1239" y="1462"/>
                    <a:pt x="1208" y="930"/>
                    <a:pt x="1114" y="397"/>
                  </a:cubicBezTo>
                  <a:cubicBezTo>
                    <a:pt x="1062" y="150"/>
                    <a:pt x="817" y="0"/>
                    <a:pt x="583" y="0"/>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4974;p55">
              <a:extLst>
                <a:ext uri="{FF2B5EF4-FFF2-40B4-BE49-F238E27FC236}">
                  <a16:creationId xmlns:a16="http://schemas.microsoft.com/office/drawing/2014/main" xmlns="" id="{6886A907-5244-FE46-B5BA-428AB4A3F4C8}"/>
                </a:ext>
              </a:extLst>
            </p:cNvPr>
            <p:cNvSpPr/>
            <p:nvPr/>
          </p:nvSpPr>
          <p:spPr>
            <a:xfrm>
              <a:off x="4096310" y="2526798"/>
              <a:ext cx="27444" cy="58565"/>
            </a:xfrm>
            <a:custGeom>
              <a:avLst/>
              <a:gdLst/>
              <a:ahLst/>
              <a:cxnLst/>
              <a:rect l="l" t="t" r="r" b="b"/>
              <a:pathLst>
                <a:path w="1239" h="2644" extrusionOk="0">
                  <a:moveTo>
                    <a:pt x="560" y="0"/>
                  </a:moveTo>
                  <a:cubicBezTo>
                    <a:pt x="519" y="0"/>
                    <a:pt x="478" y="5"/>
                    <a:pt x="439" y="14"/>
                  </a:cubicBezTo>
                  <a:cubicBezTo>
                    <a:pt x="126" y="108"/>
                    <a:pt x="0" y="406"/>
                    <a:pt x="47" y="688"/>
                  </a:cubicBezTo>
                  <a:cubicBezTo>
                    <a:pt x="141" y="1158"/>
                    <a:pt x="141" y="1644"/>
                    <a:pt x="141" y="2114"/>
                  </a:cubicBezTo>
                  <a:cubicBezTo>
                    <a:pt x="141" y="2467"/>
                    <a:pt x="416" y="2643"/>
                    <a:pt x="690" y="2643"/>
                  </a:cubicBezTo>
                  <a:cubicBezTo>
                    <a:pt x="964" y="2643"/>
                    <a:pt x="1239" y="2467"/>
                    <a:pt x="1239" y="2114"/>
                  </a:cubicBezTo>
                  <a:cubicBezTo>
                    <a:pt x="1239" y="1534"/>
                    <a:pt x="1223" y="970"/>
                    <a:pt x="1113" y="406"/>
                  </a:cubicBezTo>
                  <a:cubicBezTo>
                    <a:pt x="1060" y="152"/>
                    <a:pt x="801" y="0"/>
                    <a:pt x="560" y="0"/>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4975;p55">
              <a:extLst>
                <a:ext uri="{FF2B5EF4-FFF2-40B4-BE49-F238E27FC236}">
                  <a16:creationId xmlns:a16="http://schemas.microsoft.com/office/drawing/2014/main" xmlns="" id="{C401EF9D-1A83-8A4E-BF77-023CFBB51FCF}"/>
                </a:ext>
              </a:extLst>
            </p:cNvPr>
            <p:cNvSpPr/>
            <p:nvPr/>
          </p:nvSpPr>
          <p:spPr>
            <a:xfrm>
              <a:off x="4146304" y="2561707"/>
              <a:ext cx="28153" cy="51432"/>
            </a:xfrm>
            <a:custGeom>
              <a:avLst/>
              <a:gdLst/>
              <a:ahLst/>
              <a:cxnLst/>
              <a:rect l="l" t="t" r="r" b="b"/>
              <a:pathLst>
                <a:path w="1271" h="2322" extrusionOk="0">
                  <a:moveTo>
                    <a:pt x="663" y="0"/>
                  </a:moveTo>
                  <a:cubicBezTo>
                    <a:pt x="339" y="0"/>
                    <a:pt x="1" y="267"/>
                    <a:pt x="94" y="679"/>
                  </a:cubicBezTo>
                  <a:cubicBezTo>
                    <a:pt x="173" y="1056"/>
                    <a:pt x="173" y="1416"/>
                    <a:pt x="173" y="1792"/>
                  </a:cubicBezTo>
                  <a:cubicBezTo>
                    <a:pt x="173" y="2145"/>
                    <a:pt x="447" y="2321"/>
                    <a:pt x="721" y="2321"/>
                  </a:cubicBezTo>
                  <a:cubicBezTo>
                    <a:pt x="996" y="2321"/>
                    <a:pt x="1270" y="2145"/>
                    <a:pt x="1270" y="1792"/>
                  </a:cubicBezTo>
                  <a:cubicBezTo>
                    <a:pt x="1270" y="1322"/>
                    <a:pt x="1254" y="852"/>
                    <a:pt x="1160" y="397"/>
                  </a:cubicBezTo>
                  <a:cubicBezTo>
                    <a:pt x="1091" y="120"/>
                    <a:pt x="880" y="0"/>
                    <a:pt x="663" y="0"/>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4976;p55">
              <a:extLst>
                <a:ext uri="{FF2B5EF4-FFF2-40B4-BE49-F238E27FC236}">
                  <a16:creationId xmlns:a16="http://schemas.microsoft.com/office/drawing/2014/main" xmlns="" id="{62A23E83-9457-8044-BEA0-3634D749114E}"/>
                </a:ext>
              </a:extLst>
            </p:cNvPr>
            <p:cNvSpPr/>
            <p:nvPr/>
          </p:nvSpPr>
          <p:spPr>
            <a:xfrm>
              <a:off x="4205666" y="2547575"/>
              <a:ext cx="24321" cy="42727"/>
            </a:xfrm>
            <a:custGeom>
              <a:avLst/>
              <a:gdLst/>
              <a:ahLst/>
              <a:cxnLst/>
              <a:rect l="l" t="t" r="r" b="b"/>
              <a:pathLst>
                <a:path w="1098" h="1929" extrusionOk="0">
                  <a:moveTo>
                    <a:pt x="549" y="1"/>
                  </a:moveTo>
                  <a:cubicBezTo>
                    <a:pt x="252" y="1"/>
                    <a:pt x="1" y="252"/>
                    <a:pt x="1" y="549"/>
                  </a:cubicBezTo>
                  <a:lnTo>
                    <a:pt x="1" y="1380"/>
                  </a:lnTo>
                  <a:cubicBezTo>
                    <a:pt x="1" y="1678"/>
                    <a:pt x="252" y="1929"/>
                    <a:pt x="549" y="1929"/>
                  </a:cubicBezTo>
                  <a:cubicBezTo>
                    <a:pt x="863" y="1929"/>
                    <a:pt x="1098" y="1678"/>
                    <a:pt x="1098" y="1380"/>
                  </a:cubicBezTo>
                  <a:lnTo>
                    <a:pt x="1098" y="549"/>
                  </a:lnTo>
                  <a:cubicBezTo>
                    <a:pt x="1098" y="252"/>
                    <a:pt x="863" y="1"/>
                    <a:pt x="549" y="1"/>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 name="Google Shape;4984;p55">
            <a:extLst>
              <a:ext uri="{FF2B5EF4-FFF2-40B4-BE49-F238E27FC236}">
                <a16:creationId xmlns:a16="http://schemas.microsoft.com/office/drawing/2014/main" xmlns="" id="{C9E7FFDB-4C41-124C-926E-C48A15AEF29B}"/>
              </a:ext>
            </a:extLst>
          </p:cNvPr>
          <p:cNvGrpSpPr/>
          <p:nvPr/>
        </p:nvGrpSpPr>
        <p:grpSpPr>
          <a:xfrm>
            <a:off x="7593416" y="5446072"/>
            <a:ext cx="408019" cy="128201"/>
            <a:chOff x="6465475" y="3975954"/>
            <a:chExt cx="306014" cy="96151"/>
          </a:xfrm>
        </p:grpSpPr>
        <p:sp>
          <p:nvSpPr>
            <p:cNvPr id="165" name="Google Shape;4985;p55">
              <a:extLst>
                <a:ext uri="{FF2B5EF4-FFF2-40B4-BE49-F238E27FC236}">
                  <a16:creationId xmlns:a16="http://schemas.microsoft.com/office/drawing/2014/main" xmlns="" id="{CC040B1A-0480-5043-9827-84EC0B08D7B7}"/>
                </a:ext>
              </a:extLst>
            </p:cNvPr>
            <p:cNvSpPr/>
            <p:nvPr/>
          </p:nvSpPr>
          <p:spPr>
            <a:xfrm>
              <a:off x="6520790" y="3983376"/>
              <a:ext cx="28568" cy="64025"/>
            </a:xfrm>
            <a:custGeom>
              <a:avLst/>
              <a:gdLst/>
              <a:ahLst/>
              <a:cxnLst/>
              <a:rect l="l" t="t" r="r" b="b"/>
              <a:pathLst>
                <a:path w="1020" h="2286" extrusionOk="0">
                  <a:moveTo>
                    <a:pt x="480" y="1"/>
                  </a:moveTo>
                  <a:cubicBezTo>
                    <a:pt x="439" y="1"/>
                    <a:pt x="399" y="6"/>
                    <a:pt x="361" y="17"/>
                  </a:cubicBezTo>
                  <a:cubicBezTo>
                    <a:pt x="95" y="80"/>
                    <a:pt x="1" y="330"/>
                    <a:pt x="32" y="566"/>
                  </a:cubicBezTo>
                  <a:cubicBezTo>
                    <a:pt x="111" y="989"/>
                    <a:pt x="111" y="1412"/>
                    <a:pt x="111" y="1851"/>
                  </a:cubicBezTo>
                  <a:cubicBezTo>
                    <a:pt x="111" y="2141"/>
                    <a:pt x="338" y="2286"/>
                    <a:pt x="565" y="2286"/>
                  </a:cubicBezTo>
                  <a:cubicBezTo>
                    <a:pt x="792" y="2286"/>
                    <a:pt x="1020" y="2141"/>
                    <a:pt x="1020" y="1851"/>
                  </a:cubicBezTo>
                  <a:cubicBezTo>
                    <a:pt x="1020" y="1334"/>
                    <a:pt x="1004" y="832"/>
                    <a:pt x="926" y="330"/>
                  </a:cubicBezTo>
                  <a:cubicBezTo>
                    <a:pt x="887" y="123"/>
                    <a:pt x="676" y="1"/>
                    <a:pt x="480" y="1"/>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4986;p55">
              <a:extLst>
                <a:ext uri="{FF2B5EF4-FFF2-40B4-BE49-F238E27FC236}">
                  <a16:creationId xmlns:a16="http://schemas.microsoft.com/office/drawing/2014/main" xmlns="" id="{387B9274-DD3C-054D-A565-0C5C7F8655A2}"/>
                </a:ext>
              </a:extLst>
            </p:cNvPr>
            <p:cNvSpPr/>
            <p:nvPr/>
          </p:nvSpPr>
          <p:spPr>
            <a:xfrm>
              <a:off x="6579187" y="4010180"/>
              <a:ext cx="29016" cy="59180"/>
            </a:xfrm>
            <a:custGeom>
              <a:avLst/>
              <a:gdLst/>
              <a:ahLst/>
              <a:cxnLst/>
              <a:rect l="l" t="t" r="r" b="b"/>
              <a:pathLst>
                <a:path w="1036" h="2113" extrusionOk="0">
                  <a:moveTo>
                    <a:pt x="479" y="0"/>
                  </a:moveTo>
                  <a:cubicBezTo>
                    <a:pt x="439" y="0"/>
                    <a:pt x="399" y="5"/>
                    <a:pt x="361" y="16"/>
                  </a:cubicBezTo>
                  <a:cubicBezTo>
                    <a:pt x="110" y="79"/>
                    <a:pt x="1" y="330"/>
                    <a:pt x="48" y="580"/>
                  </a:cubicBezTo>
                  <a:cubicBezTo>
                    <a:pt x="110" y="941"/>
                    <a:pt x="110" y="1301"/>
                    <a:pt x="110" y="1678"/>
                  </a:cubicBezTo>
                  <a:cubicBezTo>
                    <a:pt x="110" y="1968"/>
                    <a:pt x="342" y="2113"/>
                    <a:pt x="573" y="2113"/>
                  </a:cubicBezTo>
                  <a:cubicBezTo>
                    <a:pt x="804" y="2113"/>
                    <a:pt x="1035" y="1968"/>
                    <a:pt x="1035" y="1678"/>
                  </a:cubicBezTo>
                  <a:cubicBezTo>
                    <a:pt x="1035" y="1223"/>
                    <a:pt x="1004" y="768"/>
                    <a:pt x="925" y="330"/>
                  </a:cubicBezTo>
                  <a:cubicBezTo>
                    <a:pt x="886" y="122"/>
                    <a:pt x="675" y="0"/>
                    <a:pt x="479" y="0"/>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4987;p55">
              <a:extLst>
                <a:ext uri="{FF2B5EF4-FFF2-40B4-BE49-F238E27FC236}">
                  <a16:creationId xmlns:a16="http://schemas.microsoft.com/office/drawing/2014/main" xmlns="" id="{304B53BD-12FB-1843-AAC2-44A6D6315540}"/>
                </a:ext>
              </a:extLst>
            </p:cNvPr>
            <p:cNvSpPr/>
            <p:nvPr/>
          </p:nvSpPr>
          <p:spPr>
            <a:xfrm>
              <a:off x="6630105" y="3975954"/>
              <a:ext cx="29016" cy="61701"/>
            </a:xfrm>
            <a:custGeom>
              <a:avLst/>
              <a:gdLst/>
              <a:ahLst/>
              <a:cxnLst/>
              <a:rect l="l" t="t" r="r" b="b"/>
              <a:pathLst>
                <a:path w="1036" h="2203" extrusionOk="0">
                  <a:moveTo>
                    <a:pt x="488" y="1"/>
                  </a:moveTo>
                  <a:cubicBezTo>
                    <a:pt x="450" y="1"/>
                    <a:pt x="412" y="5"/>
                    <a:pt x="377" y="16"/>
                  </a:cubicBezTo>
                  <a:cubicBezTo>
                    <a:pt x="111" y="78"/>
                    <a:pt x="1" y="329"/>
                    <a:pt x="48" y="580"/>
                  </a:cubicBezTo>
                  <a:cubicBezTo>
                    <a:pt x="126" y="972"/>
                    <a:pt x="126" y="1363"/>
                    <a:pt x="126" y="1755"/>
                  </a:cubicBezTo>
                  <a:cubicBezTo>
                    <a:pt x="126" y="2053"/>
                    <a:pt x="353" y="2202"/>
                    <a:pt x="581" y="2202"/>
                  </a:cubicBezTo>
                  <a:cubicBezTo>
                    <a:pt x="808" y="2202"/>
                    <a:pt x="1035" y="2053"/>
                    <a:pt x="1035" y="1755"/>
                  </a:cubicBezTo>
                  <a:cubicBezTo>
                    <a:pt x="1035" y="1285"/>
                    <a:pt x="1020" y="815"/>
                    <a:pt x="941" y="329"/>
                  </a:cubicBezTo>
                  <a:cubicBezTo>
                    <a:pt x="902" y="132"/>
                    <a:pt x="686" y="1"/>
                    <a:pt x="488" y="1"/>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4988;p55">
              <a:extLst>
                <a:ext uri="{FF2B5EF4-FFF2-40B4-BE49-F238E27FC236}">
                  <a16:creationId xmlns:a16="http://schemas.microsoft.com/office/drawing/2014/main" xmlns="" id="{A95DA038-21AE-9348-9B62-F68AE00A9298}"/>
                </a:ext>
              </a:extLst>
            </p:cNvPr>
            <p:cNvSpPr/>
            <p:nvPr/>
          </p:nvSpPr>
          <p:spPr>
            <a:xfrm>
              <a:off x="6683040" y="4012785"/>
              <a:ext cx="29632" cy="54279"/>
            </a:xfrm>
            <a:custGeom>
              <a:avLst/>
              <a:gdLst/>
              <a:ahLst/>
              <a:cxnLst/>
              <a:rect l="l" t="t" r="r" b="b"/>
              <a:pathLst>
                <a:path w="1058" h="1938" extrusionOk="0">
                  <a:moveTo>
                    <a:pt x="555" y="0"/>
                  </a:moveTo>
                  <a:cubicBezTo>
                    <a:pt x="285" y="0"/>
                    <a:pt x="1" y="226"/>
                    <a:pt x="86" y="566"/>
                  </a:cubicBezTo>
                  <a:cubicBezTo>
                    <a:pt x="148" y="879"/>
                    <a:pt x="148" y="1177"/>
                    <a:pt x="148" y="1491"/>
                  </a:cubicBezTo>
                  <a:cubicBezTo>
                    <a:pt x="148" y="1788"/>
                    <a:pt x="376" y="1937"/>
                    <a:pt x="603" y="1937"/>
                  </a:cubicBezTo>
                  <a:cubicBezTo>
                    <a:pt x="830" y="1937"/>
                    <a:pt x="1058" y="1788"/>
                    <a:pt x="1058" y="1491"/>
                  </a:cubicBezTo>
                  <a:cubicBezTo>
                    <a:pt x="1058" y="1099"/>
                    <a:pt x="1058" y="707"/>
                    <a:pt x="964" y="331"/>
                  </a:cubicBezTo>
                  <a:cubicBezTo>
                    <a:pt x="907" y="100"/>
                    <a:pt x="734" y="0"/>
                    <a:pt x="555" y="0"/>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4989;p55">
              <a:extLst>
                <a:ext uri="{FF2B5EF4-FFF2-40B4-BE49-F238E27FC236}">
                  <a16:creationId xmlns:a16="http://schemas.microsoft.com/office/drawing/2014/main" xmlns="" id="{F6815410-B589-2943-A113-AA3E0DFB2B62}"/>
                </a:ext>
              </a:extLst>
            </p:cNvPr>
            <p:cNvSpPr/>
            <p:nvPr/>
          </p:nvSpPr>
          <p:spPr>
            <a:xfrm>
              <a:off x="6465475" y="4027293"/>
              <a:ext cx="25515" cy="44812"/>
            </a:xfrm>
            <a:custGeom>
              <a:avLst/>
              <a:gdLst/>
              <a:ahLst/>
              <a:cxnLst/>
              <a:rect l="l" t="t" r="r" b="b"/>
              <a:pathLst>
                <a:path w="911" h="1600" extrusionOk="0">
                  <a:moveTo>
                    <a:pt x="455" y="1"/>
                  </a:moveTo>
                  <a:cubicBezTo>
                    <a:pt x="205" y="1"/>
                    <a:pt x="1" y="204"/>
                    <a:pt x="1" y="455"/>
                  </a:cubicBezTo>
                  <a:lnTo>
                    <a:pt x="1" y="1145"/>
                  </a:lnTo>
                  <a:cubicBezTo>
                    <a:pt x="1" y="1396"/>
                    <a:pt x="205" y="1600"/>
                    <a:pt x="455" y="1600"/>
                  </a:cubicBezTo>
                  <a:cubicBezTo>
                    <a:pt x="706" y="1600"/>
                    <a:pt x="910" y="1396"/>
                    <a:pt x="910" y="1145"/>
                  </a:cubicBezTo>
                  <a:lnTo>
                    <a:pt x="910" y="455"/>
                  </a:lnTo>
                  <a:cubicBezTo>
                    <a:pt x="910" y="204"/>
                    <a:pt x="706" y="1"/>
                    <a:pt x="455" y="1"/>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4990;p55">
              <a:extLst>
                <a:ext uri="{FF2B5EF4-FFF2-40B4-BE49-F238E27FC236}">
                  <a16:creationId xmlns:a16="http://schemas.microsoft.com/office/drawing/2014/main" xmlns="" id="{A8F6D841-056B-3647-AED7-40958F219995}"/>
                </a:ext>
              </a:extLst>
            </p:cNvPr>
            <p:cNvSpPr/>
            <p:nvPr/>
          </p:nvSpPr>
          <p:spPr>
            <a:xfrm>
              <a:off x="6745582" y="3997884"/>
              <a:ext cx="25907" cy="45232"/>
            </a:xfrm>
            <a:custGeom>
              <a:avLst/>
              <a:gdLst/>
              <a:ahLst/>
              <a:cxnLst/>
              <a:rect l="l" t="t" r="r" b="b"/>
              <a:pathLst>
                <a:path w="925" h="1615" extrusionOk="0">
                  <a:moveTo>
                    <a:pt x="470" y="1"/>
                  </a:moveTo>
                  <a:cubicBezTo>
                    <a:pt x="220" y="1"/>
                    <a:pt x="0" y="204"/>
                    <a:pt x="0" y="455"/>
                  </a:cubicBezTo>
                  <a:lnTo>
                    <a:pt x="0" y="1145"/>
                  </a:lnTo>
                  <a:cubicBezTo>
                    <a:pt x="0" y="1396"/>
                    <a:pt x="220" y="1615"/>
                    <a:pt x="470" y="1615"/>
                  </a:cubicBezTo>
                  <a:cubicBezTo>
                    <a:pt x="721" y="1615"/>
                    <a:pt x="925" y="1396"/>
                    <a:pt x="925" y="1145"/>
                  </a:cubicBezTo>
                  <a:lnTo>
                    <a:pt x="925" y="455"/>
                  </a:lnTo>
                  <a:cubicBezTo>
                    <a:pt x="925" y="204"/>
                    <a:pt x="721" y="1"/>
                    <a:pt x="470" y="1"/>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4991;p55">
            <a:extLst>
              <a:ext uri="{FF2B5EF4-FFF2-40B4-BE49-F238E27FC236}">
                <a16:creationId xmlns:a16="http://schemas.microsoft.com/office/drawing/2014/main" xmlns="" id="{2910D8C8-66D0-9341-BF6A-FF7B824D9F98}"/>
              </a:ext>
            </a:extLst>
          </p:cNvPr>
          <p:cNvGrpSpPr/>
          <p:nvPr/>
        </p:nvGrpSpPr>
        <p:grpSpPr>
          <a:xfrm>
            <a:off x="867503" y="4431454"/>
            <a:ext cx="408633" cy="128767"/>
            <a:chOff x="1480911" y="3232264"/>
            <a:chExt cx="242369" cy="76374"/>
          </a:xfrm>
        </p:grpSpPr>
        <p:sp>
          <p:nvSpPr>
            <p:cNvPr id="172" name="Google Shape;4992;p55">
              <a:extLst>
                <a:ext uri="{FF2B5EF4-FFF2-40B4-BE49-F238E27FC236}">
                  <a16:creationId xmlns:a16="http://schemas.microsoft.com/office/drawing/2014/main" xmlns="" id="{7445AA19-4807-094D-8368-5A6C8065C309}"/>
                </a:ext>
              </a:extLst>
            </p:cNvPr>
            <p:cNvSpPr/>
            <p:nvPr/>
          </p:nvSpPr>
          <p:spPr>
            <a:xfrm>
              <a:off x="1525012" y="3238156"/>
              <a:ext cx="22593" cy="50879"/>
            </a:xfrm>
            <a:custGeom>
              <a:avLst/>
              <a:gdLst/>
              <a:ahLst/>
              <a:cxnLst/>
              <a:rect l="l" t="t" r="r" b="b"/>
              <a:pathLst>
                <a:path w="1020" h="2297" extrusionOk="0">
                  <a:moveTo>
                    <a:pt x="471" y="1"/>
                  </a:moveTo>
                  <a:cubicBezTo>
                    <a:pt x="433" y="1"/>
                    <a:pt x="396" y="6"/>
                    <a:pt x="361" y="16"/>
                  </a:cubicBezTo>
                  <a:cubicBezTo>
                    <a:pt x="94" y="94"/>
                    <a:pt x="0" y="329"/>
                    <a:pt x="32" y="580"/>
                  </a:cubicBezTo>
                  <a:cubicBezTo>
                    <a:pt x="94" y="1003"/>
                    <a:pt x="110" y="1426"/>
                    <a:pt x="110" y="1850"/>
                  </a:cubicBezTo>
                  <a:cubicBezTo>
                    <a:pt x="110" y="2147"/>
                    <a:pt x="337" y="2296"/>
                    <a:pt x="565" y="2296"/>
                  </a:cubicBezTo>
                  <a:cubicBezTo>
                    <a:pt x="792" y="2296"/>
                    <a:pt x="1019" y="2147"/>
                    <a:pt x="1019" y="1850"/>
                  </a:cubicBezTo>
                  <a:cubicBezTo>
                    <a:pt x="1019" y="1332"/>
                    <a:pt x="1003" y="846"/>
                    <a:pt x="909" y="329"/>
                  </a:cubicBezTo>
                  <a:cubicBezTo>
                    <a:pt x="883" y="132"/>
                    <a:pt x="669" y="1"/>
                    <a:pt x="471" y="1"/>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4993;p55">
              <a:extLst>
                <a:ext uri="{FF2B5EF4-FFF2-40B4-BE49-F238E27FC236}">
                  <a16:creationId xmlns:a16="http://schemas.microsoft.com/office/drawing/2014/main" xmlns="" id="{3C96956A-2F03-3B44-B9F7-EC2331F5257F}"/>
                </a:ext>
              </a:extLst>
            </p:cNvPr>
            <p:cNvSpPr/>
            <p:nvPr/>
          </p:nvSpPr>
          <p:spPr>
            <a:xfrm>
              <a:off x="1571174" y="3259332"/>
              <a:ext cx="22593" cy="47069"/>
            </a:xfrm>
            <a:custGeom>
              <a:avLst/>
              <a:gdLst/>
              <a:ahLst/>
              <a:cxnLst/>
              <a:rect l="l" t="t" r="r" b="b"/>
              <a:pathLst>
                <a:path w="1020" h="2125" extrusionOk="0">
                  <a:moveTo>
                    <a:pt x="472" y="1"/>
                  </a:moveTo>
                  <a:cubicBezTo>
                    <a:pt x="434" y="1"/>
                    <a:pt x="397" y="6"/>
                    <a:pt x="361" y="16"/>
                  </a:cubicBezTo>
                  <a:cubicBezTo>
                    <a:pt x="111" y="94"/>
                    <a:pt x="1" y="329"/>
                    <a:pt x="48" y="580"/>
                  </a:cubicBezTo>
                  <a:cubicBezTo>
                    <a:pt x="111" y="941"/>
                    <a:pt x="111" y="1301"/>
                    <a:pt x="111" y="1677"/>
                  </a:cubicBezTo>
                  <a:cubicBezTo>
                    <a:pt x="111" y="1975"/>
                    <a:pt x="338" y="2124"/>
                    <a:pt x="565" y="2124"/>
                  </a:cubicBezTo>
                  <a:cubicBezTo>
                    <a:pt x="793" y="2124"/>
                    <a:pt x="1020" y="1975"/>
                    <a:pt x="1020" y="1677"/>
                  </a:cubicBezTo>
                  <a:cubicBezTo>
                    <a:pt x="1020" y="1223"/>
                    <a:pt x="1004" y="784"/>
                    <a:pt x="926" y="329"/>
                  </a:cubicBezTo>
                  <a:cubicBezTo>
                    <a:pt x="886" y="132"/>
                    <a:pt x="670" y="1"/>
                    <a:pt x="472" y="1"/>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4994;p55">
              <a:extLst>
                <a:ext uri="{FF2B5EF4-FFF2-40B4-BE49-F238E27FC236}">
                  <a16:creationId xmlns:a16="http://schemas.microsoft.com/office/drawing/2014/main" xmlns="" id="{E1FDBB44-6A6A-7043-8A6B-A0433F6F748F}"/>
                </a:ext>
              </a:extLst>
            </p:cNvPr>
            <p:cNvSpPr/>
            <p:nvPr/>
          </p:nvSpPr>
          <p:spPr>
            <a:xfrm>
              <a:off x="1611465" y="3232264"/>
              <a:ext cx="22925" cy="48863"/>
            </a:xfrm>
            <a:custGeom>
              <a:avLst/>
              <a:gdLst/>
              <a:ahLst/>
              <a:cxnLst/>
              <a:rect l="l" t="t" r="r" b="b"/>
              <a:pathLst>
                <a:path w="1035" h="2206" extrusionOk="0">
                  <a:moveTo>
                    <a:pt x="486" y="0"/>
                  </a:moveTo>
                  <a:cubicBezTo>
                    <a:pt x="448" y="0"/>
                    <a:pt x="411" y="5"/>
                    <a:pt x="376" y="15"/>
                  </a:cubicBezTo>
                  <a:cubicBezTo>
                    <a:pt x="110" y="94"/>
                    <a:pt x="0" y="344"/>
                    <a:pt x="47" y="580"/>
                  </a:cubicBezTo>
                  <a:cubicBezTo>
                    <a:pt x="126" y="971"/>
                    <a:pt x="126" y="1379"/>
                    <a:pt x="126" y="1771"/>
                  </a:cubicBezTo>
                  <a:cubicBezTo>
                    <a:pt x="126" y="2061"/>
                    <a:pt x="353" y="2206"/>
                    <a:pt x="580" y="2206"/>
                  </a:cubicBezTo>
                  <a:cubicBezTo>
                    <a:pt x="807" y="2206"/>
                    <a:pt x="1035" y="2061"/>
                    <a:pt x="1035" y="1771"/>
                  </a:cubicBezTo>
                  <a:cubicBezTo>
                    <a:pt x="1035" y="1285"/>
                    <a:pt x="1019" y="815"/>
                    <a:pt x="925" y="344"/>
                  </a:cubicBezTo>
                  <a:cubicBezTo>
                    <a:pt x="899" y="134"/>
                    <a:pt x="684" y="0"/>
                    <a:pt x="486" y="0"/>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4995;p55">
              <a:extLst>
                <a:ext uri="{FF2B5EF4-FFF2-40B4-BE49-F238E27FC236}">
                  <a16:creationId xmlns:a16="http://schemas.microsoft.com/office/drawing/2014/main" xmlns="" id="{54DC5815-6A13-8C42-9BA3-2E06D9B87C43}"/>
                </a:ext>
              </a:extLst>
            </p:cNvPr>
            <p:cNvSpPr/>
            <p:nvPr/>
          </p:nvSpPr>
          <p:spPr>
            <a:xfrm>
              <a:off x="1653174" y="3261414"/>
              <a:ext cx="23568" cy="42882"/>
            </a:xfrm>
            <a:custGeom>
              <a:avLst/>
              <a:gdLst/>
              <a:ahLst/>
              <a:cxnLst/>
              <a:rect l="l" t="t" r="r" b="b"/>
              <a:pathLst>
                <a:path w="1064" h="1936" extrusionOk="0">
                  <a:moveTo>
                    <a:pt x="563" y="0"/>
                  </a:moveTo>
                  <a:cubicBezTo>
                    <a:pt x="290" y="0"/>
                    <a:pt x="1" y="230"/>
                    <a:pt x="76" y="580"/>
                  </a:cubicBezTo>
                  <a:cubicBezTo>
                    <a:pt x="155" y="878"/>
                    <a:pt x="155" y="1191"/>
                    <a:pt x="155" y="1489"/>
                  </a:cubicBezTo>
                  <a:cubicBezTo>
                    <a:pt x="155" y="1787"/>
                    <a:pt x="382" y="1936"/>
                    <a:pt x="609" y="1936"/>
                  </a:cubicBezTo>
                  <a:cubicBezTo>
                    <a:pt x="837" y="1936"/>
                    <a:pt x="1064" y="1787"/>
                    <a:pt x="1064" y="1489"/>
                  </a:cubicBezTo>
                  <a:cubicBezTo>
                    <a:pt x="1064" y="1097"/>
                    <a:pt x="1048" y="721"/>
                    <a:pt x="970" y="329"/>
                  </a:cubicBezTo>
                  <a:cubicBezTo>
                    <a:pt x="914" y="99"/>
                    <a:pt x="742" y="0"/>
                    <a:pt x="563" y="0"/>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4996;p55">
              <a:extLst>
                <a:ext uri="{FF2B5EF4-FFF2-40B4-BE49-F238E27FC236}">
                  <a16:creationId xmlns:a16="http://schemas.microsoft.com/office/drawing/2014/main" xmlns="" id="{AD4C091C-D6F2-654A-98B6-71E057A2960A}"/>
                </a:ext>
              </a:extLst>
            </p:cNvPr>
            <p:cNvSpPr/>
            <p:nvPr/>
          </p:nvSpPr>
          <p:spPr>
            <a:xfrm>
              <a:off x="1480911" y="3272866"/>
              <a:ext cx="20511" cy="35772"/>
            </a:xfrm>
            <a:custGeom>
              <a:avLst/>
              <a:gdLst/>
              <a:ahLst/>
              <a:cxnLst/>
              <a:rect l="l" t="t" r="r" b="b"/>
              <a:pathLst>
                <a:path w="926" h="1615" extrusionOk="0">
                  <a:moveTo>
                    <a:pt x="471" y="0"/>
                  </a:moveTo>
                  <a:cubicBezTo>
                    <a:pt x="220" y="0"/>
                    <a:pt x="1" y="204"/>
                    <a:pt x="1" y="455"/>
                  </a:cubicBezTo>
                  <a:lnTo>
                    <a:pt x="1" y="1160"/>
                  </a:lnTo>
                  <a:cubicBezTo>
                    <a:pt x="1" y="1395"/>
                    <a:pt x="220" y="1615"/>
                    <a:pt x="471" y="1615"/>
                  </a:cubicBezTo>
                  <a:cubicBezTo>
                    <a:pt x="706" y="1615"/>
                    <a:pt x="925" y="1395"/>
                    <a:pt x="925" y="1160"/>
                  </a:cubicBezTo>
                  <a:lnTo>
                    <a:pt x="925" y="455"/>
                  </a:lnTo>
                  <a:cubicBezTo>
                    <a:pt x="925" y="204"/>
                    <a:pt x="706" y="0"/>
                    <a:pt x="471" y="0"/>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4997;p55">
              <a:extLst>
                <a:ext uri="{FF2B5EF4-FFF2-40B4-BE49-F238E27FC236}">
                  <a16:creationId xmlns:a16="http://schemas.microsoft.com/office/drawing/2014/main" xmlns="" id="{00E74465-F784-F34F-BD53-1A15B2671262}"/>
                </a:ext>
              </a:extLst>
            </p:cNvPr>
            <p:cNvSpPr/>
            <p:nvPr/>
          </p:nvSpPr>
          <p:spPr>
            <a:xfrm>
              <a:off x="1702769" y="3249608"/>
              <a:ext cx="20511" cy="35772"/>
            </a:xfrm>
            <a:custGeom>
              <a:avLst/>
              <a:gdLst/>
              <a:ahLst/>
              <a:cxnLst/>
              <a:rect l="l" t="t" r="r" b="b"/>
              <a:pathLst>
                <a:path w="926" h="1615" extrusionOk="0">
                  <a:moveTo>
                    <a:pt x="455" y="0"/>
                  </a:moveTo>
                  <a:cubicBezTo>
                    <a:pt x="220" y="0"/>
                    <a:pt x="1" y="220"/>
                    <a:pt x="1" y="455"/>
                  </a:cubicBezTo>
                  <a:lnTo>
                    <a:pt x="1" y="1160"/>
                  </a:lnTo>
                  <a:cubicBezTo>
                    <a:pt x="1" y="1411"/>
                    <a:pt x="220" y="1615"/>
                    <a:pt x="455" y="1615"/>
                  </a:cubicBezTo>
                  <a:cubicBezTo>
                    <a:pt x="706" y="1615"/>
                    <a:pt x="925" y="1411"/>
                    <a:pt x="925" y="1160"/>
                  </a:cubicBezTo>
                  <a:lnTo>
                    <a:pt x="925" y="455"/>
                  </a:lnTo>
                  <a:cubicBezTo>
                    <a:pt x="925" y="220"/>
                    <a:pt x="706" y="0"/>
                    <a:pt x="455" y="0"/>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8" name="Google Shape;5127;p55">
            <a:extLst>
              <a:ext uri="{FF2B5EF4-FFF2-40B4-BE49-F238E27FC236}">
                <a16:creationId xmlns:a16="http://schemas.microsoft.com/office/drawing/2014/main" xmlns="" id="{37FB5872-10AC-A845-8CD6-2BCCA675C4BE}"/>
              </a:ext>
            </a:extLst>
          </p:cNvPr>
          <p:cNvGrpSpPr/>
          <p:nvPr/>
        </p:nvGrpSpPr>
        <p:grpSpPr>
          <a:xfrm>
            <a:off x="1051113" y="4945784"/>
            <a:ext cx="425023" cy="870859"/>
            <a:chOff x="1701548" y="3416733"/>
            <a:chExt cx="252089" cy="516523"/>
          </a:xfrm>
        </p:grpSpPr>
        <p:sp>
          <p:nvSpPr>
            <p:cNvPr id="179" name="Google Shape;5128;p55">
              <a:extLst>
                <a:ext uri="{FF2B5EF4-FFF2-40B4-BE49-F238E27FC236}">
                  <a16:creationId xmlns:a16="http://schemas.microsoft.com/office/drawing/2014/main" xmlns="" id="{46EE46CF-2CA9-BF43-8015-E46F2A707B07}"/>
                </a:ext>
              </a:extLst>
            </p:cNvPr>
            <p:cNvSpPr/>
            <p:nvPr/>
          </p:nvSpPr>
          <p:spPr>
            <a:xfrm>
              <a:off x="1701548" y="3416733"/>
              <a:ext cx="252089" cy="500679"/>
            </a:xfrm>
            <a:custGeom>
              <a:avLst/>
              <a:gdLst/>
              <a:ahLst/>
              <a:cxnLst/>
              <a:rect l="l" t="t" r="r" b="b"/>
              <a:pathLst>
                <a:path w="11381" h="22604" extrusionOk="0">
                  <a:moveTo>
                    <a:pt x="6145" y="12540"/>
                  </a:moveTo>
                  <a:cubicBezTo>
                    <a:pt x="7054" y="12399"/>
                    <a:pt x="7838" y="12242"/>
                    <a:pt x="8637" y="12148"/>
                  </a:cubicBezTo>
                  <a:cubicBezTo>
                    <a:pt x="8872" y="12117"/>
                    <a:pt x="9139" y="12195"/>
                    <a:pt x="9358" y="12274"/>
                  </a:cubicBezTo>
                  <a:cubicBezTo>
                    <a:pt x="9719" y="12415"/>
                    <a:pt x="9797" y="12681"/>
                    <a:pt x="9640" y="13042"/>
                  </a:cubicBezTo>
                  <a:cubicBezTo>
                    <a:pt x="9437" y="13481"/>
                    <a:pt x="9092" y="13716"/>
                    <a:pt x="8653" y="13857"/>
                  </a:cubicBezTo>
                  <a:cubicBezTo>
                    <a:pt x="7712" y="14170"/>
                    <a:pt x="6741" y="14092"/>
                    <a:pt x="5706" y="13935"/>
                  </a:cubicBezTo>
                  <a:cubicBezTo>
                    <a:pt x="5534" y="14421"/>
                    <a:pt x="5361" y="14907"/>
                    <a:pt x="5158" y="15503"/>
                  </a:cubicBezTo>
                  <a:cubicBezTo>
                    <a:pt x="5753" y="15424"/>
                    <a:pt x="6302" y="15330"/>
                    <a:pt x="6835" y="15299"/>
                  </a:cubicBezTo>
                  <a:cubicBezTo>
                    <a:pt x="7305" y="15267"/>
                    <a:pt x="7775" y="15252"/>
                    <a:pt x="8230" y="15314"/>
                  </a:cubicBezTo>
                  <a:cubicBezTo>
                    <a:pt x="8575" y="15361"/>
                    <a:pt x="8966" y="15597"/>
                    <a:pt x="8919" y="15973"/>
                  </a:cubicBezTo>
                  <a:cubicBezTo>
                    <a:pt x="8888" y="16224"/>
                    <a:pt x="8606" y="16521"/>
                    <a:pt x="8355" y="16647"/>
                  </a:cubicBezTo>
                  <a:cubicBezTo>
                    <a:pt x="8073" y="16804"/>
                    <a:pt x="7712" y="16866"/>
                    <a:pt x="7368" y="16851"/>
                  </a:cubicBezTo>
                  <a:cubicBezTo>
                    <a:pt x="6505" y="16835"/>
                    <a:pt x="5643" y="16772"/>
                    <a:pt x="4672" y="16709"/>
                  </a:cubicBezTo>
                  <a:cubicBezTo>
                    <a:pt x="4499" y="17054"/>
                    <a:pt x="4280" y="17462"/>
                    <a:pt x="4029" y="17932"/>
                  </a:cubicBezTo>
                  <a:cubicBezTo>
                    <a:pt x="4421" y="17932"/>
                    <a:pt x="4687" y="17948"/>
                    <a:pt x="4954" y="17932"/>
                  </a:cubicBezTo>
                  <a:cubicBezTo>
                    <a:pt x="5847" y="17885"/>
                    <a:pt x="6631" y="18199"/>
                    <a:pt x="7368" y="18606"/>
                  </a:cubicBezTo>
                  <a:cubicBezTo>
                    <a:pt x="7540" y="18700"/>
                    <a:pt x="7728" y="18998"/>
                    <a:pt x="7712" y="19186"/>
                  </a:cubicBezTo>
                  <a:cubicBezTo>
                    <a:pt x="7697" y="19374"/>
                    <a:pt x="7462" y="19672"/>
                    <a:pt x="7274" y="19703"/>
                  </a:cubicBezTo>
                  <a:cubicBezTo>
                    <a:pt x="6819" y="19782"/>
                    <a:pt x="6333" y="19829"/>
                    <a:pt x="5894" y="19735"/>
                  </a:cubicBezTo>
                  <a:cubicBezTo>
                    <a:pt x="5079" y="19547"/>
                    <a:pt x="4280" y="19249"/>
                    <a:pt x="3496" y="19014"/>
                  </a:cubicBezTo>
                  <a:cubicBezTo>
                    <a:pt x="2900" y="19985"/>
                    <a:pt x="2258" y="20942"/>
                    <a:pt x="1709" y="21960"/>
                  </a:cubicBezTo>
                  <a:cubicBezTo>
                    <a:pt x="1458" y="22431"/>
                    <a:pt x="1192" y="22603"/>
                    <a:pt x="690" y="22493"/>
                  </a:cubicBezTo>
                  <a:cubicBezTo>
                    <a:pt x="377" y="22117"/>
                    <a:pt x="659" y="21866"/>
                    <a:pt x="847" y="21584"/>
                  </a:cubicBezTo>
                  <a:cubicBezTo>
                    <a:pt x="1349" y="20863"/>
                    <a:pt x="1850" y="20142"/>
                    <a:pt x="2336" y="19421"/>
                  </a:cubicBezTo>
                  <a:cubicBezTo>
                    <a:pt x="2493" y="19186"/>
                    <a:pt x="2618" y="18935"/>
                    <a:pt x="2791" y="18622"/>
                  </a:cubicBezTo>
                  <a:cubicBezTo>
                    <a:pt x="2226" y="18449"/>
                    <a:pt x="1709" y="18324"/>
                    <a:pt x="1239" y="18136"/>
                  </a:cubicBezTo>
                  <a:cubicBezTo>
                    <a:pt x="894" y="17995"/>
                    <a:pt x="565" y="17807"/>
                    <a:pt x="298" y="17556"/>
                  </a:cubicBezTo>
                  <a:cubicBezTo>
                    <a:pt x="1" y="17305"/>
                    <a:pt x="32" y="16929"/>
                    <a:pt x="236" y="16615"/>
                  </a:cubicBezTo>
                  <a:cubicBezTo>
                    <a:pt x="408" y="16318"/>
                    <a:pt x="706" y="16192"/>
                    <a:pt x="1035" y="16349"/>
                  </a:cubicBezTo>
                  <a:cubicBezTo>
                    <a:pt x="1490" y="16553"/>
                    <a:pt x="1929" y="16772"/>
                    <a:pt x="2352" y="17039"/>
                  </a:cubicBezTo>
                  <a:cubicBezTo>
                    <a:pt x="2634" y="17227"/>
                    <a:pt x="2853" y="17493"/>
                    <a:pt x="3198" y="17791"/>
                  </a:cubicBezTo>
                  <a:cubicBezTo>
                    <a:pt x="3402" y="17289"/>
                    <a:pt x="3590" y="16835"/>
                    <a:pt x="3794" y="16349"/>
                  </a:cubicBezTo>
                  <a:cubicBezTo>
                    <a:pt x="2728" y="15706"/>
                    <a:pt x="816" y="15691"/>
                    <a:pt x="784" y="14264"/>
                  </a:cubicBezTo>
                  <a:cubicBezTo>
                    <a:pt x="1035" y="13308"/>
                    <a:pt x="1866" y="13700"/>
                    <a:pt x="2415" y="13982"/>
                  </a:cubicBezTo>
                  <a:cubicBezTo>
                    <a:pt x="2775" y="14170"/>
                    <a:pt x="3073" y="14452"/>
                    <a:pt x="3402" y="14703"/>
                  </a:cubicBezTo>
                  <a:cubicBezTo>
                    <a:pt x="3668" y="14907"/>
                    <a:pt x="3935" y="15111"/>
                    <a:pt x="4280" y="15361"/>
                  </a:cubicBezTo>
                  <a:cubicBezTo>
                    <a:pt x="4531" y="14672"/>
                    <a:pt x="4766" y="14061"/>
                    <a:pt x="5016" y="13387"/>
                  </a:cubicBezTo>
                  <a:cubicBezTo>
                    <a:pt x="4609" y="13198"/>
                    <a:pt x="4264" y="13042"/>
                    <a:pt x="3935" y="12901"/>
                  </a:cubicBezTo>
                  <a:cubicBezTo>
                    <a:pt x="3261" y="12603"/>
                    <a:pt x="2681" y="12164"/>
                    <a:pt x="2320" y="11506"/>
                  </a:cubicBezTo>
                  <a:cubicBezTo>
                    <a:pt x="2038" y="10988"/>
                    <a:pt x="2336" y="10502"/>
                    <a:pt x="2916" y="10628"/>
                  </a:cubicBezTo>
                  <a:cubicBezTo>
                    <a:pt x="3339" y="10706"/>
                    <a:pt x="3747" y="11004"/>
                    <a:pt x="4139" y="11255"/>
                  </a:cubicBezTo>
                  <a:cubicBezTo>
                    <a:pt x="4374" y="11396"/>
                    <a:pt x="4546" y="11631"/>
                    <a:pt x="4750" y="11819"/>
                  </a:cubicBezTo>
                  <a:cubicBezTo>
                    <a:pt x="4922" y="11992"/>
                    <a:pt x="5110" y="12148"/>
                    <a:pt x="5408" y="12415"/>
                  </a:cubicBezTo>
                  <a:cubicBezTo>
                    <a:pt x="5596" y="11553"/>
                    <a:pt x="5769" y="10816"/>
                    <a:pt x="5926" y="10095"/>
                  </a:cubicBezTo>
                  <a:cubicBezTo>
                    <a:pt x="5267" y="9781"/>
                    <a:pt x="4687" y="9562"/>
                    <a:pt x="4139" y="9248"/>
                  </a:cubicBezTo>
                  <a:cubicBezTo>
                    <a:pt x="3621" y="8951"/>
                    <a:pt x="3167" y="8559"/>
                    <a:pt x="2963" y="7963"/>
                  </a:cubicBezTo>
                  <a:cubicBezTo>
                    <a:pt x="2775" y="7430"/>
                    <a:pt x="3073" y="7038"/>
                    <a:pt x="3606" y="7227"/>
                  </a:cubicBezTo>
                  <a:cubicBezTo>
                    <a:pt x="4092" y="7383"/>
                    <a:pt x="4562" y="7665"/>
                    <a:pt x="5001" y="7948"/>
                  </a:cubicBezTo>
                  <a:cubicBezTo>
                    <a:pt x="5440" y="8245"/>
                    <a:pt x="5816" y="8606"/>
                    <a:pt x="6317" y="9013"/>
                  </a:cubicBezTo>
                  <a:cubicBezTo>
                    <a:pt x="6427" y="8371"/>
                    <a:pt x="6521" y="7853"/>
                    <a:pt x="6600" y="7430"/>
                  </a:cubicBezTo>
                  <a:cubicBezTo>
                    <a:pt x="5800" y="7085"/>
                    <a:pt x="5063" y="6772"/>
                    <a:pt x="4327" y="6427"/>
                  </a:cubicBezTo>
                  <a:cubicBezTo>
                    <a:pt x="4107" y="6333"/>
                    <a:pt x="3857" y="6161"/>
                    <a:pt x="3762" y="5957"/>
                  </a:cubicBezTo>
                  <a:cubicBezTo>
                    <a:pt x="3637" y="5706"/>
                    <a:pt x="3543" y="5346"/>
                    <a:pt x="3637" y="5110"/>
                  </a:cubicBezTo>
                  <a:cubicBezTo>
                    <a:pt x="3700" y="4954"/>
                    <a:pt x="4123" y="4813"/>
                    <a:pt x="4358" y="4844"/>
                  </a:cubicBezTo>
                  <a:cubicBezTo>
                    <a:pt x="4734" y="4922"/>
                    <a:pt x="5110" y="5126"/>
                    <a:pt x="5471" y="5314"/>
                  </a:cubicBezTo>
                  <a:cubicBezTo>
                    <a:pt x="5847" y="5502"/>
                    <a:pt x="6223" y="5722"/>
                    <a:pt x="6678" y="5988"/>
                  </a:cubicBezTo>
                  <a:cubicBezTo>
                    <a:pt x="6803" y="5283"/>
                    <a:pt x="6631" y="4766"/>
                    <a:pt x="6286" y="4264"/>
                  </a:cubicBezTo>
                  <a:cubicBezTo>
                    <a:pt x="5628" y="3230"/>
                    <a:pt x="5205" y="2148"/>
                    <a:pt x="5565" y="894"/>
                  </a:cubicBezTo>
                  <a:cubicBezTo>
                    <a:pt x="5753" y="204"/>
                    <a:pt x="6161" y="1"/>
                    <a:pt x="6803" y="267"/>
                  </a:cubicBezTo>
                  <a:cubicBezTo>
                    <a:pt x="7430" y="549"/>
                    <a:pt x="7697" y="1082"/>
                    <a:pt x="7744" y="1693"/>
                  </a:cubicBezTo>
                  <a:cubicBezTo>
                    <a:pt x="7791" y="2367"/>
                    <a:pt x="7759" y="3073"/>
                    <a:pt x="7650" y="3731"/>
                  </a:cubicBezTo>
                  <a:cubicBezTo>
                    <a:pt x="7524" y="4499"/>
                    <a:pt x="7493" y="5220"/>
                    <a:pt x="7759" y="6020"/>
                  </a:cubicBezTo>
                  <a:cubicBezTo>
                    <a:pt x="8042" y="5784"/>
                    <a:pt x="8277" y="5534"/>
                    <a:pt x="8559" y="5377"/>
                  </a:cubicBezTo>
                  <a:cubicBezTo>
                    <a:pt x="9045" y="5110"/>
                    <a:pt x="9546" y="4813"/>
                    <a:pt x="10064" y="4672"/>
                  </a:cubicBezTo>
                  <a:cubicBezTo>
                    <a:pt x="10628" y="4515"/>
                    <a:pt x="11176" y="4875"/>
                    <a:pt x="11286" y="5299"/>
                  </a:cubicBezTo>
                  <a:cubicBezTo>
                    <a:pt x="11380" y="5706"/>
                    <a:pt x="11145" y="6208"/>
                    <a:pt x="10612" y="6411"/>
                  </a:cubicBezTo>
                  <a:cubicBezTo>
                    <a:pt x="9954" y="6678"/>
                    <a:pt x="9264" y="6929"/>
                    <a:pt x="8559" y="7054"/>
                  </a:cubicBezTo>
                  <a:cubicBezTo>
                    <a:pt x="7618" y="7211"/>
                    <a:pt x="7603" y="7148"/>
                    <a:pt x="7415" y="8057"/>
                  </a:cubicBezTo>
                  <a:cubicBezTo>
                    <a:pt x="7336" y="8449"/>
                    <a:pt x="7274" y="8841"/>
                    <a:pt x="7179" y="9296"/>
                  </a:cubicBezTo>
                  <a:cubicBezTo>
                    <a:pt x="7791" y="9029"/>
                    <a:pt x="8324" y="8731"/>
                    <a:pt x="8872" y="8590"/>
                  </a:cubicBezTo>
                  <a:cubicBezTo>
                    <a:pt x="9343" y="8465"/>
                    <a:pt x="9875" y="8449"/>
                    <a:pt x="10346" y="8559"/>
                  </a:cubicBezTo>
                  <a:cubicBezTo>
                    <a:pt x="10894" y="8684"/>
                    <a:pt x="11020" y="9264"/>
                    <a:pt x="10581" y="9640"/>
                  </a:cubicBezTo>
                  <a:cubicBezTo>
                    <a:pt x="10283" y="9891"/>
                    <a:pt x="9907" y="10111"/>
                    <a:pt x="9531" y="10205"/>
                  </a:cubicBezTo>
                  <a:cubicBezTo>
                    <a:pt x="8857" y="10346"/>
                    <a:pt x="8167" y="10408"/>
                    <a:pt x="7477" y="10455"/>
                  </a:cubicBezTo>
                  <a:cubicBezTo>
                    <a:pt x="6929" y="10471"/>
                    <a:pt x="6615" y="10675"/>
                    <a:pt x="6505" y="11239"/>
                  </a:cubicBezTo>
                  <a:cubicBezTo>
                    <a:pt x="6411" y="11694"/>
                    <a:pt x="6270" y="12133"/>
                    <a:pt x="6145" y="12540"/>
                  </a:cubicBezTo>
                  <a:close/>
                </a:path>
              </a:pathLst>
            </a:custGeom>
            <a:solidFill>
              <a:srgbClr val="95C11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5129;p55">
              <a:extLst>
                <a:ext uri="{FF2B5EF4-FFF2-40B4-BE49-F238E27FC236}">
                  <a16:creationId xmlns:a16="http://schemas.microsoft.com/office/drawing/2014/main" xmlns="" id="{E3008251-B401-A748-8C0B-3CB761FF5838}"/>
                </a:ext>
              </a:extLst>
            </p:cNvPr>
            <p:cNvSpPr/>
            <p:nvPr/>
          </p:nvSpPr>
          <p:spPr>
            <a:xfrm>
              <a:off x="1902808" y="3904417"/>
              <a:ext cx="665" cy="1728"/>
            </a:xfrm>
            <a:custGeom>
              <a:avLst/>
              <a:gdLst/>
              <a:ahLst/>
              <a:cxnLst/>
              <a:rect l="l" t="t" r="r" b="b"/>
              <a:pathLst>
                <a:path w="30" h="78" extrusionOk="0">
                  <a:moveTo>
                    <a:pt x="29" y="0"/>
                  </a:moveTo>
                  <a:lnTo>
                    <a:pt x="29" y="0"/>
                  </a:lnTo>
                  <a:cubicBezTo>
                    <a:pt x="6" y="58"/>
                    <a:pt x="0" y="77"/>
                    <a:pt x="2" y="77"/>
                  </a:cubicBezTo>
                  <a:cubicBezTo>
                    <a:pt x="4" y="77"/>
                    <a:pt x="29" y="20"/>
                    <a:pt x="29" y="0"/>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5130;p55">
              <a:extLst>
                <a:ext uri="{FF2B5EF4-FFF2-40B4-BE49-F238E27FC236}">
                  <a16:creationId xmlns:a16="http://schemas.microsoft.com/office/drawing/2014/main" xmlns="" id="{1D3E19C8-501C-E442-94DE-B1E324EFE408}"/>
                </a:ext>
              </a:extLst>
            </p:cNvPr>
            <p:cNvSpPr/>
            <p:nvPr/>
          </p:nvSpPr>
          <p:spPr>
            <a:xfrm>
              <a:off x="1884689" y="3910309"/>
              <a:ext cx="377" cy="1750"/>
            </a:xfrm>
            <a:custGeom>
              <a:avLst/>
              <a:gdLst/>
              <a:ahLst/>
              <a:cxnLst/>
              <a:rect l="l" t="t" r="r" b="b"/>
              <a:pathLst>
                <a:path w="17" h="79" extrusionOk="0">
                  <a:moveTo>
                    <a:pt x="1" y="1"/>
                  </a:moveTo>
                  <a:cubicBezTo>
                    <a:pt x="17" y="32"/>
                    <a:pt x="17" y="63"/>
                    <a:pt x="17" y="79"/>
                  </a:cubicBezTo>
                  <a:cubicBezTo>
                    <a:pt x="17" y="48"/>
                    <a:pt x="17" y="32"/>
                    <a:pt x="1" y="1"/>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5131;p55">
              <a:extLst>
                <a:ext uri="{FF2B5EF4-FFF2-40B4-BE49-F238E27FC236}">
                  <a16:creationId xmlns:a16="http://schemas.microsoft.com/office/drawing/2014/main" xmlns="" id="{D0877E6B-F4CF-3B45-BA0A-D3F2CE377B4D}"/>
                </a:ext>
              </a:extLst>
            </p:cNvPr>
            <p:cNvSpPr/>
            <p:nvPr/>
          </p:nvSpPr>
          <p:spPr>
            <a:xfrm>
              <a:off x="1899619" y="3905104"/>
              <a:ext cx="3145" cy="3500"/>
            </a:xfrm>
            <a:custGeom>
              <a:avLst/>
              <a:gdLst/>
              <a:ahLst/>
              <a:cxnLst/>
              <a:rect l="l" t="t" r="r" b="b"/>
              <a:pathLst>
                <a:path w="142" h="158" extrusionOk="0">
                  <a:moveTo>
                    <a:pt x="142" y="0"/>
                  </a:moveTo>
                  <a:lnTo>
                    <a:pt x="142" y="0"/>
                  </a:lnTo>
                  <a:cubicBezTo>
                    <a:pt x="126" y="32"/>
                    <a:pt x="79" y="79"/>
                    <a:pt x="1" y="157"/>
                  </a:cubicBezTo>
                  <a:cubicBezTo>
                    <a:pt x="48" y="110"/>
                    <a:pt x="111" y="63"/>
                    <a:pt x="142" y="0"/>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5132;p55">
              <a:extLst>
                <a:ext uri="{FF2B5EF4-FFF2-40B4-BE49-F238E27FC236}">
                  <a16:creationId xmlns:a16="http://schemas.microsoft.com/office/drawing/2014/main" xmlns="" id="{8AC534BD-3128-694C-BA37-BF1F8F58F8BF}"/>
                </a:ext>
              </a:extLst>
            </p:cNvPr>
            <p:cNvSpPr/>
            <p:nvPr/>
          </p:nvSpPr>
          <p:spPr>
            <a:xfrm>
              <a:off x="1899286" y="3908581"/>
              <a:ext cx="2104" cy="3101"/>
            </a:xfrm>
            <a:custGeom>
              <a:avLst/>
              <a:gdLst/>
              <a:ahLst/>
              <a:cxnLst/>
              <a:rect l="l" t="t" r="r" b="b"/>
              <a:pathLst>
                <a:path w="95" h="140" extrusionOk="0">
                  <a:moveTo>
                    <a:pt x="94" y="0"/>
                  </a:moveTo>
                  <a:lnTo>
                    <a:pt x="94" y="0"/>
                  </a:lnTo>
                  <a:cubicBezTo>
                    <a:pt x="63" y="47"/>
                    <a:pt x="32" y="94"/>
                    <a:pt x="0" y="126"/>
                  </a:cubicBezTo>
                  <a:cubicBezTo>
                    <a:pt x="4" y="134"/>
                    <a:pt x="9" y="139"/>
                    <a:pt x="14" y="139"/>
                  </a:cubicBezTo>
                  <a:cubicBezTo>
                    <a:pt x="28" y="139"/>
                    <a:pt x="49" y="103"/>
                    <a:pt x="94" y="0"/>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5133;p55">
              <a:extLst>
                <a:ext uri="{FF2B5EF4-FFF2-40B4-BE49-F238E27FC236}">
                  <a16:creationId xmlns:a16="http://schemas.microsoft.com/office/drawing/2014/main" xmlns="" id="{2F42295C-4F95-9C46-BDF3-332BE6B6DAE5}"/>
                </a:ext>
              </a:extLst>
            </p:cNvPr>
            <p:cNvSpPr/>
            <p:nvPr/>
          </p:nvSpPr>
          <p:spPr>
            <a:xfrm>
              <a:off x="1902742" y="3900230"/>
              <a:ext cx="2813" cy="4895"/>
            </a:xfrm>
            <a:custGeom>
              <a:avLst/>
              <a:gdLst/>
              <a:ahLst/>
              <a:cxnLst/>
              <a:rect l="l" t="t" r="r" b="b"/>
              <a:pathLst>
                <a:path w="127" h="221" extrusionOk="0">
                  <a:moveTo>
                    <a:pt x="126" y="1"/>
                  </a:moveTo>
                  <a:cubicBezTo>
                    <a:pt x="112" y="29"/>
                    <a:pt x="101" y="54"/>
                    <a:pt x="91" y="77"/>
                  </a:cubicBezTo>
                  <a:lnTo>
                    <a:pt x="91" y="77"/>
                  </a:lnTo>
                  <a:cubicBezTo>
                    <a:pt x="104" y="52"/>
                    <a:pt x="116" y="26"/>
                    <a:pt x="126" y="1"/>
                  </a:cubicBezTo>
                  <a:close/>
                  <a:moveTo>
                    <a:pt x="91" y="77"/>
                  </a:moveTo>
                  <a:cubicBezTo>
                    <a:pt x="64" y="129"/>
                    <a:pt x="33" y="178"/>
                    <a:pt x="1" y="220"/>
                  </a:cubicBezTo>
                  <a:cubicBezTo>
                    <a:pt x="32" y="189"/>
                    <a:pt x="32" y="189"/>
                    <a:pt x="32" y="189"/>
                  </a:cubicBezTo>
                  <a:cubicBezTo>
                    <a:pt x="54" y="167"/>
                    <a:pt x="69" y="130"/>
                    <a:pt x="91" y="77"/>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5134;p55">
              <a:extLst>
                <a:ext uri="{FF2B5EF4-FFF2-40B4-BE49-F238E27FC236}">
                  <a16:creationId xmlns:a16="http://schemas.microsoft.com/office/drawing/2014/main" xmlns="" id="{EBF9F4D3-981C-DB47-BE1D-DCE9AE45EEAC}"/>
                </a:ext>
              </a:extLst>
            </p:cNvPr>
            <p:cNvSpPr/>
            <p:nvPr/>
          </p:nvSpPr>
          <p:spPr>
            <a:xfrm>
              <a:off x="1901701" y="3718664"/>
              <a:ext cx="1063" cy="3832"/>
            </a:xfrm>
            <a:custGeom>
              <a:avLst/>
              <a:gdLst/>
              <a:ahLst/>
              <a:cxnLst/>
              <a:rect l="l" t="t" r="r" b="b"/>
              <a:pathLst>
                <a:path w="48" h="173" extrusionOk="0">
                  <a:moveTo>
                    <a:pt x="48" y="0"/>
                  </a:moveTo>
                  <a:cubicBezTo>
                    <a:pt x="17" y="0"/>
                    <a:pt x="1" y="47"/>
                    <a:pt x="17" y="173"/>
                  </a:cubicBezTo>
                  <a:cubicBezTo>
                    <a:pt x="17" y="79"/>
                    <a:pt x="32" y="32"/>
                    <a:pt x="48" y="0"/>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5135;p55">
              <a:extLst>
                <a:ext uri="{FF2B5EF4-FFF2-40B4-BE49-F238E27FC236}">
                  <a16:creationId xmlns:a16="http://schemas.microsoft.com/office/drawing/2014/main" xmlns="" id="{378F6608-4C9E-F048-8DF0-3DBE09B96A89}"/>
                </a:ext>
              </a:extLst>
            </p:cNvPr>
            <p:cNvSpPr/>
            <p:nvPr/>
          </p:nvSpPr>
          <p:spPr>
            <a:xfrm>
              <a:off x="1884357" y="3927675"/>
              <a:ext cx="4519" cy="5582"/>
            </a:xfrm>
            <a:custGeom>
              <a:avLst/>
              <a:gdLst/>
              <a:ahLst/>
              <a:cxnLst/>
              <a:rect l="l" t="t" r="r" b="b"/>
              <a:pathLst>
                <a:path w="204" h="252" extrusionOk="0">
                  <a:moveTo>
                    <a:pt x="204" y="0"/>
                  </a:moveTo>
                  <a:lnTo>
                    <a:pt x="204" y="0"/>
                  </a:lnTo>
                  <a:cubicBezTo>
                    <a:pt x="110" y="110"/>
                    <a:pt x="63" y="141"/>
                    <a:pt x="0" y="173"/>
                  </a:cubicBezTo>
                  <a:cubicBezTo>
                    <a:pt x="32" y="188"/>
                    <a:pt x="94" y="173"/>
                    <a:pt x="47" y="251"/>
                  </a:cubicBezTo>
                  <a:lnTo>
                    <a:pt x="204" y="0"/>
                  </a:ln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5136;p55">
              <a:extLst>
                <a:ext uri="{FF2B5EF4-FFF2-40B4-BE49-F238E27FC236}">
                  <a16:creationId xmlns:a16="http://schemas.microsoft.com/office/drawing/2014/main" xmlns="" id="{A7835048-8772-FF43-B7BF-B49481D203C1}"/>
                </a:ext>
              </a:extLst>
            </p:cNvPr>
            <p:cNvSpPr/>
            <p:nvPr/>
          </p:nvSpPr>
          <p:spPr>
            <a:xfrm>
              <a:off x="1904846" y="3889598"/>
              <a:ext cx="4585" cy="8040"/>
            </a:xfrm>
            <a:custGeom>
              <a:avLst/>
              <a:gdLst/>
              <a:ahLst/>
              <a:cxnLst/>
              <a:rect l="l" t="t" r="r" b="b"/>
              <a:pathLst>
                <a:path w="207" h="363" extrusionOk="0">
                  <a:moveTo>
                    <a:pt x="157" y="0"/>
                  </a:moveTo>
                  <a:cubicBezTo>
                    <a:pt x="139" y="0"/>
                    <a:pt x="113" y="49"/>
                    <a:pt x="78" y="183"/>
                  </a:cubicBezTo>
                  <a:cubicBezTo>
                    <a:pt x="0" y="262"/>
                    <a:pt x="188" y="309"/>
                    <a:pt x="125" y="340"/>
                  </a:cubicBezTo>
                  <a:cubicBezTo>
                    <a:pt x="134" y="356"/>
                    <a:pt x="142" y="363"/>
                    <a:pt x="149" y="363"/>
                  </a:cubicBezTo>
                  <a:cubicBezTo>
                    <a:pt x="200" y="363"/>
                    <a:pt x="207" y="0"/>
                    <a:pt x="157" y="0"/>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5137;p55">
              <a:extLst>
                <a:ext uri="{FF2B5EF4-FFF2-40B4-BE49-F238E27FC236}">
                  <a16:creationId xmlns:a16="http://schemas.microsoft.com/office/drawing/2014/main" xmlns="" id="{349CFF1F-EC7A-8D41-9CDA-8B805D26287E}"/>
                </a:ext>
              </a:extLst>
            </p:cNvPr>
            <p:cNvSpPr/>
            <p:nvPr/>
          </p:nvSpPr>
          <p:spPr>
            <a:xfrm>
              <a:off x="1881920" y="3901271"/>
              <a:ext cx="6268" cy="8018"/>
            </a:xfrm>
            <a:custGeom>
              <a:avLst/>
              <a:gdLst/>
              <a:ahLst/>
              <a:cxnLst/>
              <a:rect l="l" t="t" r="r" b="b"/>
              <a:pathLst>
                <a:path w="283" h="362" extrusionOk="0">
                  <a:moveTo>
                    <a:pt x="236" y="1"/>
                  </a:moveTo>
                  <a:cubicBezTo>
                    <a:pt x="236" y="1"/>
                    <a:pt x="32" y="267"/>
                    <a:pt x="16" y="267"/>
                  </a:cubicBezTo>
                  <a:cubicBezTo>
                    <a:pt x="48" y="267"/>
                    <a:pt x="32" y="314"/>
                    <a:pt x="1" y="362"/>
                  </a:cubicBezTo>
                  <a:cubicBezTo>
                    <a:pt x="142" y="205"/>
                    <a:pt x="283" y="17"/>
                    <a:pt x="236" y="1"/>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5138;p55">
              <a:extLst>
                <a:ext uri="{FF2B5EF4-FFF2-40B4-BE49-F238E27FC236}">
                  <a16:creationId xmlns:a16="http://schemas.microsoft.com/office/drawing/2014/main" xmlns="" id="{205EC9B0-1C5E-4847-9BF7-1890FCD01E2E}"/>
                </a:ext>
              </a:extLst>
            </p:cNvPr>
            <p:cNvSpPr/>
            <p:nvPr/>
          </p:nvSpPr>
          <p:spPr>
            <a:xfrm>
              <a:off x="1879152" y="3909268"/>
              <a:ext cx="2791" cy="5227"/>
            </a:xfrm>
            <a:custGeom>
              <a:avLst/>
              <a:gdLst/>
              <a:ahLst/>
              <a:cxnLst/>
              <a:rect l="l" t="t" r="r" b="b"/>
              <a:pathLst>
                <a:path w="126" h="236" extrusionOk="0">
                  <a:moveTo>
                    <a:pt x="126" y="1"/>
                  </a:moveTo>
                  <a:lnTo>
                    <a:pt x="126" y="1"/>
                  </a:lnTo>
                  <a:cubicBezTo>
                    <a:pt x="63" y="79"/>
                    <a:pt x="16" y="173"/>
                    <a:pt x="0" y="236"/>
                  </a:cubicBezTo>
                  <a:cubicBezTo>
                    <a:pt x="31" y="189"/>
                    <a:pt x="94" y="79"/>
                    <a:pt x="126" y="1"/>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5139;p55">
              <a:extLst>
                <a:ext uri="{FF2B5EF4-FFF2-40B4-BE49-F238E27FC236}">
                  <a16:creationId xmlns:a16="http://schemas.microsoft.com/office/drawing/2014/main" xmlns="" id="{4CB2EA53-9621-2F42-9F66-18301C2CC56E}"/>
                </a:ext>
              </a:extLst>
            </p:cNvPr>
            <p:cNvSpPr/>
            <p:nvPr/>
          </p:nvSpPr>
          <p:spPr>
            <a:xfrm>
              <a:off x="1899619" y="3844345"/>
              <a:ext cx="3854" cy="3832"/>
            </a:xfrm>
            <a:custGeom>
              <a:avLst/>
              <a:gdLst/>
              <a:ahLst/>
              <a:cxnLst/>
              <a:rect l="l" t="t" r="r" b="b"/>
              <a:pathLst>
                <a:path w="174" h="173" extrusionOk="0">
                  <a:moveTo>
                    <a:pt x="1" y="0"/>
                  </a:moveTo>
                  <a:lnTo>
                    <a:pt x="17" y="173"/>
                  </a:lnTo>
                  <a:cubicBezTo>
                    <a:pt x="79" y="94"/>
                    <a:pt x="111" y="94"/>
                    <a:pt x="173" y="63"/>
                  </a:cubicBezTo>
                  <a:lnTo>
                    <a:pt x="1" y="0"/>
                  </a:ln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5140;p55">
              <a:extLst>
                <a:ext uri="{FF2B5EF4-FFF2-40B4-BE49-F238E27FC236}">
                  <a16:creationId xmlns:a16="http://schemas.microsoft.com/office/drawing/2014/main" xmlns="" id="{7ABD3247-0585-6D4F-9448-12CEB744D6DD}"/>
                </a:ext>
              </a:extLst>
            </p:cNvPr>
            <p:cNvSpPr/>
            <p:nvPr/>
          </p:nvSpPr>
          <p:spPr>
            <a:xfrm>
              <a:off x="1901368" y="3820179"/>
              <a:ext cx="2791" cy="8794"/>
            </a:xfrm>
            <a:custGeom>
              <a:avLst/>
              <a:gdLst/>
              <a:ahLst/>
              <a:cxnLst/>
              <a:rect l="l" t="t" r="r" b="b"/>
              <a:pathLst>
                <a:path w="126" h="397" extrusionOk="0">
                  <a:moveTo>
                    <a:pt x="47" y="0"/>
                  </a:moveTo>
                  <a:cubicBezTo>
                    <a:pt x="34" y="0"/>
                    <a:pt x="19" y="48"/>
                    <a:pt x="0" y="182"/>
                  </a:cubicBezTo>
                  <a:cubicBezTo>
                    <a:pt x="33" y="215"/>
                    <a:pt x="35" y="396"/>
                    <a:pt x="67" y="396"/>
                  </a:cubicBezTo>
                  <a:cubicBezTo>
                    <a:pt x="80" y="396"/>
                    <a:pt x="98" y="364"/>
                    <a:pt x="126" y="276"/>
                  </a:cubicBezTo>
                  <a:cubicBezTo>
                    <a:pt x="93" y="244"/>
                    <a:pt x="76" y="0"/>
                    <a:pt x="47" y="0"/>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5141;p55">
              <a:extLst>
                <a:ext uri="{FF2B5EF4-FFF2-40B4-BE49-F238E27FC236}">
                  <a16:creationId xmlns:a16="http://schemas.microsoft.com/office/drawing/2014/main" xmlns="" id="{EC9F8FC7-091A-DA48-B650-6F5E4B6F60DC}"/>
                </a:ext>
              </a:extLst>
            </p:cNvPr>
            <p:cNvSpPr/>
            <p:nvPr/>
          </p:nvSpPr>
          <p:spPr>
            <a:xfrm>
              <a:off x="1910738" y="3708586"/>
              <a:ext cx="6955" cy="2104"/>
            </a:xfrm>
            <a:custGeom>
              <a:avLst/>
              <a:gdLst/>
              <a:ahLst/>
              <a:cxnLst/>
              <a:rect l="l" t="t" r="r" b="b"/>
              <a:pathLst>
                <a:path w="314" h="95" extrusionOk="0">
                  <a:moveTo>
                    <a:pt x="0" y="1"/>
                  </a:moveTo>
                  <a:lnTo>
                    <a:pt x="16" y="95"/>
                  </a:lnTo>
                  <a:lnTo>
                    <a:pt x="314" y="1"/>
                  </a:ln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3" name="Google Shape;5171;p55">
            <a:extLst>
              <a:ext uri="{FF2B5EF4-FFF2-40B4-BE49-F238E27FC236}">
                <a16:creationId xmlns:a16="http://schemas.microsoft.com/office/drawing/2014/main" xmlns="" id="{FA405E96-BCE1-A94C-9B58-15952BD20FE9}"/>
              </a:ext>
            </a:extLst>
          </p:cNvPr>
          <p:cNvSpPr/>
          <p:nvPr/>
        </p:nvSpPr>
        <p:spPr>
          <a:xfrm>
            <a:off x="3459650" y="6477533"/>
            <a:ext cx="290173" cy="233287"/>
          </a:xfrm>
          <a:custGeom>
            <a:avLst/>
            <a:gdLst/>
            <a:ahLst/>
            <a:cxnLst/>
            <a:rect l="l" t="t" r="r" b="b"/>
            <a:pathLst>
              <a:path w="8794" h="7070" extrusionOk="0">
                <a:moveTo>
                  <a:pt x="4107" y="4452"/>
                </a:moveTo>
                <a:cubicBezTo>
                  <a:pt x="3982" y="4232"/>
                  <a:pt x="3872" y="4060"/>
                  <a:pt x="3715" y="3778"/>
                </a:cubicBezTo>
                <a:cubicBezTo>
                  <a:pt x="3950" y="3746"/>
                  <a:pt x="4170" y="3652"/>
                  <a:pt x="4248" y="3715"/>
                </a:cubicBezTo>
                <a:cubicBezTo>
                  <a:pt x="4421" y="3887"/>
                  <a:pt x="4640" y="4123"/>
                  <a:pt x="4640" y="4342"/>
                </a:cubicBezTo>
                <a:cubicBezTo>
                  <a:pt x="4656" y="4718"/>
                  <a:pt x="4436" y="5063"/>
                  <a:pt x="4060" y="5220"/>
                </a:cubicBezTo>
                <a:cubicBezTo>
                  <a:pt x="3731" y="5361"/>
                  <a:pt x="3402" y="5392"/>
                  <a:pt x="3088" y="5141"/>
                </a:cubicBezTo>
                <a:cubicBezTo>
                  <a:pt x="2696" y="4844"/>
                  <a:pt x="2352" y="4546"/>
                  <a:pt x="2226" y="4028"/>
                </a:cubicBezTo>
                <a:cubicBezTo>
                  <a:pt x="2101" y="3433"/>
                  <a:pt x="2258" y="2884"/>
                  <a:pt x="2775" y="2602"/>
                </a:cubicBezTo>
                <a:cubicBezTo>
                  <a:pt x="3543" y="2179"/>
                  <a:pt x="4311" y="2163"/>
                  <a:pt x="5032" y="2665"/>
                </a:cubicBezTo>
                <a:cubicBezTo>
                  <a:pt x="5831" y="3229"/>
                  <a:pt x="6505" y="4624"/>
                  <a:pt x="5894" y="5533"/>
                </a:cubicBezTo>
                <a:cubicBezTo>
                  <a:pt x="5831" y="5627"/>
                  <a:pt x="5831" y="5768"/>
                  <a:pt x="5769" y="6019"/>
                </a:cubicBezTo>
                <a:cubicBezTo>
                  <a:pt x="6803" y="5768"/>
                  <a:pt x="7744" y="5549"/>
                  <a:pt x="8794" y="5298"/>
                </a:cubicBezTo>
                <a:cubicBezTo>
                  <a:pt x="8762" y="4514"/>
                  <a:pt x="8700" y="3668"/>
                  <a:pt x="8292" y="2931"/>
                </a:cubicBezTo>
                <a:cubicBezTo>
                  <a:pt x="7885" y="2195"/>
                  <a:pt x="7430" y="1442"/>
                  <a:pt x="6646" y="1019"/>
                </a:cubicBezTo>
                <a:cubicBezTo>
                  <a:pt x="4750" y="0"/>
                  <a:pt x="2508" y="267"/>
                  <a:pt x="831" y="1865"/>
                </a:cubicBezTo>
                <a:cubicBezTo>
                  <a:pt x="157" y="2508"/>
                  <a:pt x="0" y="3370"/>
                  <a:pt x="32" y="4279"/>
                </a:cubicBezTo>
                <a:cubicBezTo>
                  <a:pt x="32" y="4514"/>
                  <a:pt x="47" y="4749"/>
                  <a:pt x="94" y="4985"/>
                </a:cubicBezTo>
                <a:cubicBezTo>
                  <a:pt x="267" y="5721"/>
                  <a:pt x="596" y="6301"/>
                  <a:pt x="1380" y="6568"/>
                </a:cubicBezTo>
                <a:cubicBezTo>
                  <a:pt x="2540" y="6944"/>
                  <a:pt x="3715" y="7069"/>
                  <a:pt x="4718" y="6270"/>
                </a:cubicBezTo>
                <a:cubicBezTo>
                  <a:pt x="6066" y="5188"/>
                  <a:pt x="5800" y="3731"/>
                  <a:pt x="4452" y="3025"/>
                </a:cubicBezTo>
                <a:cubicBezTo>
                  <a:pt x="4044" y="2822"/>
                  <a:pt x="3637" y="2837"/>
                  <a:pt x="3229" y="3041"/>
                </a:cubicBezTo>
                <a:cubicBezTo>
                  <a:pt x="2728" y="3292"/>
                  <a:pt x="2602" y="3746"/>
                  <a:pt x="2884" y="4232"/>
                </a:cubicBezTo>
                <a:cubicBezTo>
                  <a:pt x="3198" y="4765"/>
                  <a:pt x="3480" y="4828"/>
                  <a:pt x="4107" y="4452"/>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4" name="Google Shape;5172;p55">
            <a:extLst>
              <a:ext uri="{FF2B5EF4-FFF2-40B4-BE49-F238E27FC236}">
                <a16:creationId xmlns:a16="http://schemas.microsoft.com/office/drawing/2014/main" xmlns="" id="{0B188518-7628-8A4E-AED5-BAD467A73D2B}"/>
              </a:ext>
            </a:extLst>
          </p:cNvPr>
          <p:cNvGrpSpPr/>
          <p:nvPr/>
        </p:nvGrpSpPr>
        <p:grpSpPr>
          <a:xfrm>
            <a:off x="8865851" y="6087463"/>
            <a:ext cx="772707" cy="574852"/>
            <a:chOff x="5717526" y="2920839"/>
            <a:chExt cx="458308" cy="340956"/>
          </a:xfrm>
        </p:grpSpPr>
        <p:sp>
          <p:nvSpPr>
            <p:cNvPr id="195" name="Google Shape;5173;p55">
              <a:extLst>
                <a:ext uri="{FF2B5EF4-FFF2-40B4-BE49-F238E27FC236}">
                  <a16:creationId xmlns:a16="http://schemas.microsoft.com/office/drawing/2014/main" xmlns="" id="{0944C01C-3B65-A84A-B550-AB68EB725407}"/>
                </a:ext>
              </a:extLst>
            </p:cNvPr>
            <p:cNvSpPr/>
            <p:nvPr/>
          </p:nvSpPr>
          <p:spPr>
            <a:xfrm>
              <a:off x="5856386" y="3002065"/>
              <a:ext cx="319447" cy="251048"/>
            </a:xfrm>
            <a:custGeom>
              <a:avLst/>
              <a:gdLst/>
              <a:ahLst/>
              <a:cxnLst/>
              <a:rect l="l" t="t" r="r" b="b"/>
              <a:pathLst>
                <a:path w="14422" h="11334" extrusionOk="0">
                  <a:moveTo>
                    <a:pt x="4891" y="10785"/>
                  </a:moveTo>
                  <a:cubicBezTo>
                    <a:pt x="3245" y="10581"/>
                    <a:pt x="2007" y="9719"/>
                    <a:pt x="1004" y="8465"/>
                  </a:cubicBezTo>
                  <a:cubicBezTo>
                    <a:pt x="1" y="7195"/>
                    <a:pt x="32" y="7180"/>
                    <a:pt x="440" y="5597"/>
                  </a:cubicBezTo>
                  <a:cubicBezTo>
                    <a:pt x="1223" y="2446"/>
                    <a:pt x="3292" y="738"/>
                    <a:pt x="6427" y="189"/>
                  </a:cubicBezTo>
                  <a:cubicBezTo>
                    <a:pt x="7493" y="1"/>
                    <a:pt x="8528" y="1"/>
                    <a:pt x="9609" y="126"/>
                  </a:cubicBezTo>
                  <a:cubicBezTo>
                    <a:pt x="10738" y="252"/>
                    <a:pt x="11647" y="769"/>
                    <a:pt x="12368" y="1568"/>
                  </a:cubicBezTo>
                  <a:cubicBezTo>
                    <a:pt x="13387" y="2713"/>
                    <a:pt x="14217" y="3967"/>
                    <a:pt x="14311" y="5628"/>
                  </a:cubicBezTo>
                  <a:cubicBezTo>
                    <a:pt x="14421" y="7901"/>
                    <a:pt x="13402" y="9531"/>
                    <a:pt x="11506" y="10487"/>
                  </a:cubicBezTo>
                  <a:cubicBezTo>
                    <a:pt x="9844" y="11333"/>
                    <a:pt x="8073" y="11318"/>
                    <a:pt x="6318" y="10722"/>
                  </a:cubicBezTo>
                  <a:cubicBezTo>
                    <a:pt x="5064" y="10315"/>
                    <a:pt x="3966" y="8637"/>
                    <a:pt x="4076" y="7337"/>
                  </a:cubicBezTo>
                  <a:cubicBezTo>
                    <a:pt x="4201" y="5894"/>
                    <a:pt x="4860" y="5236"/>
                    <a:pt x="6035" y="5111"/>
                  </a:cubicBezTo>
                  <a:cubicBezTo>
                    <a:pt x="6725" y="5032"/>
                    <a:pt x="7477" y="5079"/>
                    <a:pt x="8151" y="5283"/>
                  </a:cubicBezTo>
                  <a:cubicBezTo>
                    <a:pt x="9013" y="5534"/>
                    <a:pt x="9358" y="6333"/>
                    <a:pt x="9155" y="7133"/>
                  </a:cubicBezTo>
                  <a:cubicBezTo>
                    <a:pt x="8998" y="7775"/>
                    <a:pt x="8308" y="8089"/>
                    <a:pt x="7697" y="7775"/>
                  </a:cubicBezTo>
                  <a:cubicBezTo>
                    <a:pt x="7477" y="7666"/>
                    <a:pt x="7274" y="7509"/>
                    <a:pt x="7039" y="7415"/>
                  </a:cubicBezTo>
                  <a:cubicBezTo>
                    <a:pt x="6929" y="7368"/>
                    <a:pt x="6709" y="7415"/>
                    <a:pt x="6647" y="7493"/>
                  </a:cubicBezTo>
                  <a:cubicBezTo>
                    <a:pt x="6584" y="7587"/>
                    <a:pt x="6600" y="7807"/>
                    <a:pt x="6678" y="7916"/>
                  </a:cubicBezTo>
                  <a:cubicBezTo>
                    <a:pt x="7242" y="8779"/>
                    <a:pt x="8810" y="9061"/>
                    <a:pt x="9531" y="7932"/>
                  </a:cubicBezTo>
                  <a:cubicBezTo>
                    <a:pt x="10205" y="6882"/>
                    <a:pt x="9766" y="5205"/>
                    <a:pt x="8606" y="4750"/>
                  </a:cubicBezTo>
                  <a:cubicBezTo>
                    <a:pt x="7383" y="4280"/>
                    <a:pt x="6098" y="4249"/>
                    <a:pt x="4875" y="4844"/>
                  </a:cubicBezTo>
                  <a:cubicBezTo>
                    <a:pt x="3794" y="5393"/>
                    <a:pt x="3245" y="6443"/>
                    <a:pt x="3402" y="7822"/>
                  </a:cubicBezTo>
                  <a:cubicBezTo>
                    <a:pt x="3512" y="8810"/>
                    <a:pt x="3888" y="9688"/>
                    <a:pt x="4640" y="10377"/>
                  </a:cubicBezTo>
                  <a:cubicBezTo>
                    <a:pt x="4734" y="10471"/>
                    <a:pt x="4813" y="10550"/>
                    <a:pt x="4907" y="10644"/>
                  </a:cubicBezTo>
                  <a:cubicBezTo>
                    <a:pt x="4907" y="10659"/>
                    <a:pt x="4891" y="10706"/>
                    <a:pt x="4891" y="10785"/>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5174;p55">
              <a:extLst>
                <a:ext uri="{FF2B5EF4-FFF2-40B4-BE49-F238E27FC236}">
                  <a16:creationId xmlns:a16="http://schemas.microsoft.com/office/drawing/2014/main" xmlns="" id="{42DEB4E4-BF34-5042-98CB-EE91A707B5B2}"/>
                </a:ext>
              </a:extLst>
            </p:cNvPr>
            <p:cNvSpPr/>
            <p:nvPr/>
          </p:nvSpPr>
          <p:spPr>
            <a:xfrm>
              <a:off x="5717526" y="3006251"/>
              <a:ext cx="210757" cy="255545"/>
            </a:xfrm>
            <a:custGeom>
              <a:avLst/>
              <a:gdLst/>
              <a:ahLst/>
              <a:cxnLst/>
              <a:rect l="l" t="t" r="r" b="b"/>
              <a:pathLst>
                <a:path w="9515" h="11537" extrusionOk="0">
                  <a:moveTo>
                    <a:pt x="9514" y="11035"/>
                  </a:moveTo>
                  <a:cubicBezTo>
                    <a:pt x="7931" y="11160"/>
                    <a:pt x="6364" y="11536"/>
                    <a:pt x="4765" y="11317"/>
                  </a:cubicBezTo>
                  <a:cubicBezTo>
                    <a:pt x="3652" y="11160"/>
                    <a:pt x="2931" y="10517"/>
                    <a:pt x="2461" y="9593"/>
                  </a:cubicBezTo>
                  <a:cubicBezTo>
                    <a:pt x="1991" y="8637"/>
                    <a:pt x="1599" y="7649"/>
                    <a:pt x="1458" y="6568"/>
                  </a:cubicBezTo>
                  <a:cubicBezTo>
                    <a:pt x="1332" y="5517"/>
                    <a:pt x="1097" y="4483"/>
                    <a:pt x="846" y="3448"/>
                  </a:cubicBezTo>
                  <a:cubicBezTo>
                    <a:pt x="737" y="2931"/>
                    <a:pt x="533" y="2430"/>
                    <a:pt x="329" y="1944"/>
                  </a:cubicBezTo>
                  <a:cubicBezTo>
                    <a:pt x="47" y="1285"/>
                    <a:pt x="0" y="1066"/>
                    <a:pt x="141" y="345"/>
                  </a:cubicBezTo>
                  <a:cubicBezTo>
                    <a:pt x="1411" y="0"/>
                    <a:pt x="2492" y="376"/>
                    <a:pt x="3198" y="1505"/>
                  </a:cubicBezTo>
                  <a:cubicBezTo>
                    <a:pt x="3511" y="1991"/>
                    <a:pt x="3731" y="2555"/>
                    <a:pt x="3934" y="3104"/>
                  </a:cubicBezTo>
                  <a:cubicBezTo>
                    <a:pt x="4279" y="4013"/>
                    <a:pt x="4530" y="4969"/>
                    <a:pt x="4922" y="5847"/>
                  </a:cubicBezTo>
                  <a:cubicBezTo>
                    <a:pt x="5878" y="8041"/>
                    <a:pt x="7289" y="9859"/>
                    <a:pt x="9514" y="1103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5175;p55">
              <a:extLst>
                <a:ext uri="{FF2B5EF4-FFF2-40B4-BE49-F238E27FC236}">
                  <a16:creationId xmlns:a16="http://schemas.microsoft.com/office/drawing/2014/main" xmlns="" id="{249FFBDB-D6B0-A149-84B3-3DDC94EFC999}"/>
                </a:ext>
              </a:extLst>
            </p:cNvPr>
            <p:cNvSpPr/>
            <p:nvPr/>
          </p:nvSpPr>
          <p:spPr>
            <a:xfrm>
              <a:off x="5735910" y="2932202"/>
              <a:ext cx="14619" cy="98102"/>
            </a:xfrm>
            <a:custGeom>
              <a:avLst/>
              <a:gdLst/>
              <a:ahLst/>
              <a:cxnLst/>
              <a:rect l="l" t="t" r="r" b="b"/>
              <a:pathLst>
                <a:path w="660" h="4429" extrusionOk="0">
                  <a:moveTo>
                    <a:pt x="330" y="0"/>
                  </a:moveTo>
                  <a:cubicBezTo>
                    <a:pt x="165" y="0"/>
                    <a:pt x="1" y="106"/>
                    <a:pt x="1" y="318"/>
                  </a:cubicBezTo>
                  <a:lnTo>
                    <a:pt x="1" y="4111"/>
                  </a:lnTo>
                  <a:cubicBezTo>
                    <a:pt x="1" y="4323"/>
                    <a:pt x="165" y="4428"/>
                    <a:pt x="330" y="4428"/>
                  </a:cubicBezTo>
                  <a:cubicBezTo>
                    <a:pt x="495" y="4428"/>
                    <a:pt x="659" y="4323"/>
                    <a:pt x="659" y="4111"/>
                  </a:cubicBezTo>
                  <a:lnTo>
                    <a:pt x="659" y="318"/>
                  </a:lnTo>
                  <a:cubicBezTo>
                    <a:pt x="659" y="106"/>
                    <a:pt x="495" y="0"/>
                    <a:pt x="33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5176;p55">
              <a:extLst>
                <a:ext uri="{FF2B5EF4-FFF2-40B4-BE49-F238E27FC236}">
                  <a16:creationId xmlns:a16="http://schemas.microsoft.com/office/drawing/2014/main" xmlns="" id="{B7F69F5E-07D7-5C44-97A6-38A05F89F88E}"/>
                </a:ext>
              </a:extLst>
            </p:cNvPr>
            <p:cNvSpPr/>
            <p:nvPr/>
          </p:nvSpPr>
          <p:spPr>
            <a:xfrm>
              <a:off x="5745479" y="2956258"/>
              <a:ext cx="73449" cy="83926"/>
            </a:xfrm>
            <a:custGeom>
              <a:avLst/>
              <a:gdLst/>
              <a:ahLst/>
              <a:cxnLst/>
              <a:rect l="l" t="t" r="r" b="b"/>
              <a:pathLst>
                <a:path w="3316" h="3789" extrusionOk="0">
                  <a:moveTo>
                    <a:pt x="2866" y="1"/>
                  </a:moveTo>
                  <a:cubicBezTo>
                    <a:pt x="2768" y="1"/>
                    <a:pt x="2672" y="46"/>
                    <a:pt x="2610" y="157"/>
                  </a:cubicBezTo>
                  <a:cubicBezTo>
                    <a:pt x="1983" y="1317"/>
                    <a:pt x="1105" y="2273"/>
                    <a:pt x="227" y="3229"/>
                  </a:cubicBezTo>
                  <a:cubicBezTo>
                    <a:pt x="0" y="3468"/>
                    <a:pt x="220" y="3789"/>
                    <a:pt x="462" y="3789"/>
                  </a:cubicBezTo>
                  <a:cubicBezTo>
                    <a:pt x="537" y="3789"/>
                    <a:pt x="615" y="3758"/>
                    <a:pt x="682" y="3683"/>
                  </a:cubicBezTo>
                  <a:cubicBezTo>
                    <a:pt x="1606" y="2696"/>
                    <a:pt x="2516" y="1693"/>
                    <a:pt x="3174" y="486"/>
                  </a:cubicBezTo>
                  <a:cubicBezTo>
                    <a:pt x="3315" y="236"/>
                    <a:pt x="3087" y="1"/>
                    <a:pt x="28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5177;p55">
              <a:extLst>
                <a:ext uri="{FF2B5EF4-FFF2-40B4-BE49-F238E27FC236}">
                  <a16:creationId xmlns:a16="http://schemas.microsoft.com/office/drawing/2014/main" xmlns="" id="{309533D4-8F66-A247-93FA-96AF57224F22}"/>
                </a:ext>
              </a:extLst>
            </p:cNvPr>
            <p:cNvSpPr/>
            <p:nvPr/>
          </p:nvSpPr>
          <p:spPr>
            <a:xfrm>
              <a:off x="5722377" y="2920839"/>
              <a:ext cx="37168" cy="28839"/>
            </a:xfrm>
            <a:custGeom>
              <a:avLst/>
              <a:gdLst/>
              <a:ahLst/>
              <a:cxnLst/>
              <a:rect l="l" t="t" r="r" b="b"/>
              <a:pathLst>
                <a:path w="1678" h="1302" extrusionOk="0">
                  <a:moveTo>
                    <a:pt x="847" y="0"/>
                  </a:moveTo>
                  <a:cubicBezTo>
                    <a:pt x="0" y="0"/>
                    <a:pt x="0" y="1301"/>
                    <a:pt x="847" y="1301"/>
                  </a:cubicBezTo>
                  <a:cubicBezTo>
                    <a:pt x="1678" y="1301"/>
                    <a:pt x="1678" y="0"/>
                    <a:pt x="84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5178;p55">
              <a:extLst>
                <a:ext uri="{FF2B5EF4-FFF2-40B4-BE49-F238E27FC236}">
                  <a16:creationId xmlns:a16="http://schemas.microsoft.com/office/drawing/2014/main" xmlns="" id="{DB240486-D2FB-9F47-B20A-1937A7081F69}"/>
                </a:ext>
              </a:extLst>
            </p:cNvPr>
            <p:cNvSpPr/>
            <p:nvPr/>
          </p:nvSpPr>
          <p:spPr>
            <a:xfrm>
              <a:off x="5791818" y="2945825"/>
              <a:ext cx="37168" cy="29194"/>
            </a:xfrm>
            <a:custGeom>
              <a:avLst/>
              <a:gdLst/>
              <a:ahLst/>
              <a:cxnLst/>
              <a:rect l="l" t="t" r="r" b="b"/>
              <a:pathLst>
                <a:path w="1678" h="1318" extrusionOk="0">
                  <a:moveTo>
                    <a:pt x="847" y="1"/>
                  </a:moveTo>
                  <a:cubicBezTo>
                    <a:pt x="0" y="1"/>
                    <a:pt x="0" y="1317"/>
                    <a:pt x="847" y="1317"/>
                  </a:cubicBezTo>
                  <a:cubicBezTo>
                    <a:pt x="1677" y="1317"/>
                    <a:pt x="1677" y="1"/>
                    <a:pt x="84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1" name="Google Shape;5206;p55">
            <a:extLst>
              <a:ext uri="{FF2B5EF4-FFF2-40B4-BE49-F238E27FC236}">
                <a16:creationId xmlns:a16="http://schemas.microsoft.com/office/drawing/2014/main" xmlns="" id="{C7130709-4F0B-6F42-8645-7E4A2BC8883E}"/>
              </a:ext>
            </a:extLst>
          </p:cNvPr>
          <p:cNvGrpSpPr/>
          <p:nvPr/>
        </p:nvGrpSpPr>
        <p:grpSpPr>
          <a:xfrm>
            <a:off x="5721740" y="5805152"/>
            <a:ext cx="360603" cy="328411"/>
            <a:chOff x="3557127" y="2044850"/>
            <a:chExt cx="213880" cy="194787"/>
          </a:xfrm>
        </p:grpSpPr>
        <p:sp>
          <p:nvSpPr>
            <p:cNvPr id="202" name="Google Shape;5207;p55">
              <a:extLst>
                <a:ext uri="{FF2B5EF4-FFF2-40B4-BE49-F238E27FC236}">
                  <a16:creationId xmlns:a16="http://schemas.microsoft.com/office/drawing/2014/main" xmlns="" id="{129F18CF-1F10-5449-8D43-68667F8566F1}"/>
                </a:ext>
              </a:extLst>
            </p:cNvPr>
            <p:cNvSpPr/>
            <p:nvPr/>
          </p:nvSpPr>
          <p:spPr>
            <a:xfrm>
              <a:off x="3557127" y="2044850"/>
              <a:ext cx="213880" cy="194787"/>
            </a:xfrm>
            <a:custGeom>
              <a:avLst/>
              <a:gdLst/>
              <a:ahLst/>
              <a:cxnLst/>
              <a:rect l="l" t="t" r="r" b="b"/>
              <a:pathLst>
                <a:path w="9656" h="8794" extrusionOk="0">
                  <a:moveTo>
                    <a:pt x="3401" y="1552"/>
                  </a:moveTo>
                  <a:cubicBezTo>
                    <a:pt x="3558" y="988"/>
                    <a:pt x="3762" y="455"/>
                    <a:pt x="4373" y="236"/>
                  </a:cubicBezTo>
                  <a:cubicBezTo>
                    <a:pt x="4875" y="63"/>
                    <a:pt x="5392" y="0"/>
                    <a:pt x="5909" y="173"/>
                  </a:cubicBezTo>
                  <a:cubicBezTo>
                    <a:pt x="6505" y="345"/>
                    <a:pt x="7022" y="1145"/>
                    <a:pt x="6912" y="1756"/>
                  </a:cubicBezTo>
                  <a:cubicBezTo>
                    <a:pt x="6818" y="2273"/>
                    <a:pt x="6662" y="2790"/>
                    <a:pt x="6536" y="3292"/>
                  </a:cubicBezTo>
                  <a:cubicBezTo>
                    <a:pt x="7022" y="3276"/>
                    <a:pt x="7492" y="3229"/>
                    <a:pt x="7978" y="3245"/>
                  </a:cubicBezTo>
                  <a:cubicBezTo>
                    <a:pt x="9076" y="3323"/>
                    <a:pt x="9655" y="4201"/>
                    <a:pt x="9373" y="5079"/>
                  </a:cubicBezTo>
                  <a:cubicBezTo>
                    <a:pt x="9170" y="5659"/>
                    <a:pt x="8793" y="6004"/>
                    <a:pt x="8119" y="6066"/>
                  </a:cubicBezTo>
                  <a:cubicBezTo>
                    <a:pt x="7743" y="6098"/>
                    <a:pt x="7367" y="6098"/>
                    <a:pt x="6960" y="6113"/>
                  </a:cubicBezTo>
                  <a:cubicBezTo>
                    <a:pt x="7022" y="6474"/>
                    <a:pt x="7085" y="6756"/>
                    <a:pt x="7116" y="7022"/>
                  </a:cubicBezTo>
                  <a:cubicBezTo>
                    <a:pt x="7210" y="7979"/>
                    <a:pt x="6395" y="8794"/>
                    <a:pt x="5455" y="8668"/>
                  </a:cubicBezTo>
                  <a:cubicBezTo>
                    <a:pt x="4843" y="8590"/>
                    <a:pt x="4326" y="8323"/>
                    <a:pt x="4028" y="7744"/>
                  </a:cubicBezTo>
                  <a:cubicBezTo>
                    <a:pt x="3934" y="7540"/>
                    <a:pt x="3809" y="7336"/>
                    <a:pt x="3699" y="7132"/>
                  </a:cubicBezTo>
                  <a:cubicBezTo>
                    <a:pt x="2571" y="8308"/>
                    <a:pt x="1254" y="8057"/>
                    <a:pt x="549" y="7164"/>
                  </a:cubicBezTo>
                  <a:cubicBezTo>
                    <a:pt x="298" y="6866"/>
                    <a:pt x="204" y="6396"/>
                    <a:pt x="188" y="6004"/>
                  </a:cubicBezTo>
                  <a:cubicBezTo>
                    <a:pt x="157" y="5314"/>
                    <a:pt x="674" y="4922"/>
                    <a:pt x="1160" y="4609"/>
                  </a:cubicBezTo>
                  <a:cubicBezTo>
                    <a:pt x="878" y="4279"/>
                    <a:pt x="596" y="4013"/>
                    <a:pt x="392" y="3684"/>
                  </a:cubicBezTo>
                  <a:cubicBezTo>
                    <a:pt x="0" y="3057"/>
                    <a:pt x="126" y="2461"/>
                    <a:pt x="690" y="2007"/>
                  </a:cubicBezTo>
                  <a:cubicBezTo>
                    <a:pt x="1379" y="1442"/>
                    <a:pt x="2304" y="1395"/>
                    <a:pt x="3072" y="1850"/>
                  </a:cubicBezTo>
                  <a:cubicBezTo>
                    <a:pt x="3135" y="1881"/>
                    <a:pt x="3213" y="1913"/>
                    <a:pt x="3339" y="1960"/>
                  </a:cubicBezTo>
                  <a:cubicBezTo>
                    <a:pt x="3370" y="1787"/>
                    <a:pt x="3370" y="1662"/>
                    <a:pt x="3401" y="1552"/>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5208;p55">
              <a:extLst>
                <a:ext uri="{FF2B5EF4-FFF2-40B4-BE49-F238E27FC236}">
                  <a16:creationId xmlns:a16="http://schemas.microsoft.com/office/drawing/2014/main" xmlns="" id="{EC580D14-E31F-1841-9B53-CE2B1F844E42}"/>
                </a:ext>
              </a:extLst>
            </p:cNvPr>
            <p:cNvSpPr/>
            <p:nvPr/>
          </p:nvSpPr>
          <p:spPr>
            <a:xfrm>
              <a:off x="3598083" y="2085474"/>
              <a:ext cx="128492" cy="116664"/>
            </a:xfrm>
            <a:custGeom>
              <a:avLst/>
              <a:gdLst/>
              <a:ahLst/>
              <a:cxnLst/>
              <a:rect l="l" t="t" r="r" b="b"/>
              <a:pathLst>
                <a:path w="5801" h="5267" extrusionOk="0">
                  <a:moveTo>
                    <a:pt x="2038" y="925"/>
                  </a:moveTo>
                  <a:cubicBezTo>
                    <a:pt x="2132" y="580"/>
                    <a:pt x="2258" y="267"/>
                    <a:pt x="2618" y="141"/>
                  </a:cubicBezTo>
                  <a:cubicBezTo>
                    <a:pt x="2916" y="32"/>
                    <a:pt x="3230" y="0"/>
                    <a:pt x="3543" y="94"/>
                  </a:cubicBezTo>
                  <a:cubicBezTo>
                    <a:pt x="3904" y="204"/>
                    <a:pt x="4217" y="674"/>
                    <a:pt x="4154" y="1035"/>
                  </a:cubicBezTo>
                  <a:cubicBezTo>
                    <a:pt x="4092" y="1348"/>
                    <a:pt x="3998" y="1662"/>
                    <a:pt x="3919" y="1975"/>
                  </a:cubicBezTo>
                  <a:cubicBezTo>
                    <a:pt x="4217" y="1960"/>
                    <a:pt x="4499" y="1928"/>
                    <a:pt x="4781" y="1944"/>
                  </a:cubicBezTo>
                  <a:cubicBezTo>
                    <a:pt x="5440" y="1991"/>
                    <a:pt x="5800" y="2508"/>
                    <a:pt x="5628" y="3041"/>
                  </a:cubicBezTo>
                  <a:cubicBezTo>
                    <a:pt x="5502" y="3386"/>
                    <a:pt x="5283" y="3590"/>
                    <a:pt x="4875" y="3637"/>
                  </a:cubicBezTo>
                  <a:cubicBezTo>
                    <a:pt x="4640" y="3652"/>
                    <a:pt x="4421" y="3652"/>
                    <a:pt x="4186" y="3668"/>
                  </a:cubicBezTo>
                  <a:cubicBezTo>
                    <a:pt x="4217" y="3872"/>
                    <a:pt x="4248" y="4044"/>
                    <a:pt x="4264" y="4217"/>
                  </a:cubicBezTo>
                  <a:cubicBezTo>
                    <a:pt x="4327" y="4781"/>
                    <a:pt x="3841" y="5267"/>
                    <a:pt x="3277" y="5188"/>
                  </a:cubicBezTo>
                  <a:cubicBezTo>
                    <a:pt x="2916" y="5141"/>
                    <a:pt x="2603" y="4985"/>
                    <a:pt x="2415" y="4640"/>
                  </a:cubicBezTo>
                  <a:cubicBezTo>
                    <a:pt x="2352" y="4514"/>
                    <a:pt x="2289" y="4389"/>
                    <a:pt x="2226" y="4279"/>
                  </a:cubicBezTo>
                  <a:cubicBezTo>
                    <a:pt x="1552" y="4969"/>
                    <a:pt x="753" y="4828"/>
                    <a:pt x="330" y="4279"/>
                  </a:cubicBezTo>
                  <a:cubicBezTo>
                    <a:pt x="189" y="4107"/>
                    <a:pt x="126" y="3825"/>
                    <a:pt x="110" y="3590"/>
                  </a:cubicBezTo>
                  <a:cubicBezTo>
                    <a:pt x="95" y="3182"/>
                    <a:pt x="408" y="2947"/>
                    <a:pt x="690" y="2759"/>
                  </a:cubicBezTo>
                  <a:cubicBezTo>
                    <a:pt x="534" y="2555"/>
                    <a:pt x="361" y="2398"/>
                    <a:pt x="236" y="2210"/>
                  </a:cubicBezTo>
                  <a:cubicBezTo>
                    <a:pt x="1" y="1834"/>
                    <a:pt x="79" y="1474"/>
                    <a:pt x="424" y="1192"/>
                  </a:cubicBezTo>
                  <a:cubicBezTo>
                    <a:pt x="831" y="862"/>
                    <a:pt x="1380" y="831"/>
                    <a:pt x="1835" y="1097"/>
                  </a:cubicBezTo>
                  <a:cubicBezTo>
                    <a:pt x="1882" y="1129"/>
                    <a:pt x="1929" y="1129"/>
                    <a:pt x="2007" y="1160"/>
                  </a:cubicBezTo>
                  <a:cubicBezTo>
                    <a:pt x="2023" y="1066"/>
                    <a:pt x="2023" y="988"/>
                    <a:pt x="2038" y="92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5209;p55">
              <a:extLst>
                <a:ext uri="{FF2B5EF4-FFF2-40B4-BE49-F238E27FC236}">
                  <a16:creationId xmlns:a16="http://schemas.microsoft.com/office/drawing/2014/main" xmlns="" id="{5CC5E8E2-6129-174F-8C7F-D9798C53E2C0}"/>
                </a:ext>
              </a:extLst>
            </p:cNvPr>
            <p:cNvSpPr/>
            <p:nvPr/>
          </p:nvSpPr>
          <p:spPr>
            <a:xfrm>
              <a:off x="3635938" y="2123307"/>
              <a:ext cx="47578" cy="42041"/>
            </a:xfrm>
            <a:custGeom>
              <a:avLst/>
              <a:gdLst/>
              <a:ahLst/>
              <a:cxnLst/>
              <a:rect l="l" t="t" r="r" b="b"/>
              <a:pathLst>
                <a:path w="2148" h="1898" extrusionOk="0">
                  <a:moveTo>
                    <a:pt x="1129" y="706"/>
                  </a:moveTo>
                  <a:cubicBezTo>
                    <a:pt x="1270" y="706"/>
                    <a:pt x="1380" y="769"/>
                    <a:pt x="1395" y="879"/>
                  </a:cubicBezTo>
                  <a:cubicBezTo>
                    <a:pt x="1411" y="957"/>
                    <a:pt x="1380" y="1020"/>
                    <a:pt x="1364" y="1051"/>
                  </a:cubicBezTo>
                  <a:cubicBezTo>
                    <a:pt x="1317" y="1114"/>
                    <a:pt x="1254" y="1161"/>
                    <a:pt x="1160" y="1192"/>
                  </a:cubicBezTo>
                  <a:cubicBezTo>
                    <a:pt x="1137" y="1197"/>
                    <a:pt x="1113" y="1199"/>
                    <a:pt x="1090" y="1199"/>
                  </a:cubicBezTo>
                  <a:cubicBezTo>
                    <a:pt x="959" y="1199"/>
                    <a:pt x="842" y="1126"/>
                    <a:pt x="815" y="1020"/>
                  </a:cubicBezTo>
                  <a:cubicBezTo>
                    <a:pt x="784" y="894"/>
                    <a:pt x="894" y="753"/>
                    <a:pt x="1050" y="706"/>
                  </a:cubicBezTo>
                  <a:close/>
                  <a:moveTo>
                    <a:pt x="1129" y="1"/>
                  </a:moveTo>
                  <a:cubicBezTo>
                    <a:pt x="1050" y="1"/>
                    <a:pt x="972" y="1"/>
                    <a:pt x="878" y="32"/>
                  </a:cubicBezTo>
                  <a:cubicBezTo>
                    <a:pt x="345" y="158"/>
                    <a:pt x="0" y="675"/>
                    <a:pt x="126" y="1192"/>
                  </a:cubicBezTo>
                  <a:cubicBezTo>
                    <a:pt x="235" y="1615"/>
                    <a:pt x="611" y="1897"/>
                    <a:pt x="1082" y="1897"/>
                  </a:cubicBezTo>
                  <a:cubicBezTo>
                    <a:pt x="1160" y="1897"/>
                    <a:pt x="1238" y="1897"/>
                    <a:pt x="1332" y="1866"/>
                  </a:cubicBezTo>
                  <a:cubicBezTo>
                    <a:pt x="1583" y="1803"/>
                    <a:pt x="1803" y="1662"/>
                    <a:pt x="1944" y="1443"/>
                  </a:cubicBezTo>
                  <a:cubicBezTo>
                    <a:pt x="2101" y="1223"/>
                    <a:pt x="2148" y="973"/>
                    <a:pt x="2085" y="706"/>
                  </a:cubicBezTo>
                  <a:cubicBezTo>
                    <a:pt x="1991" y="283"/>
                    <a:pt x="1599" y="1"/>
                    <a:pt x="1129" y="1"/>
                  </a:cubicBezTo>
                  <a:close/>
                </a:path>
              </a:pathLst>
            </a:custGeom>
            <a:solidFill>
              <a:srgbClr val="7D4E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5" name="Google Shape;5212;p55">
            <a:extLst>
              <a:ext uri="{FF2B5EF4-FFF2-40B4-BE49-F238E27FC236}">
                <a16:creationId xmlns:a16="http://schemas.microsoft.com/office/drawing/2014/main" xmlns="" id="{519366F7-6DEE-F641-97E2-65C6D3A20716}"/>
              </a:ext>
            </a:extLst>
          </p:cNvPr>
          <p:cNvGrpSpPr/>
          <p:nvPr/>
        </p:nvGrpSpPr>
        <p:grpSpPr>
          <a:xfrm>
            <a:off x="7407316" y="6105244"/>
            <a:ext cx="220149" cy="183253"/>
            <a:chOff x="4526824" y="2262876"/>
            <a:chExt cx="130575" cy="108691"/>
          </a:xfrm>
        </p:grpSpPr>
        <p:sp>
          <p:nvSpPr>
            <p:cNvPr id="206" name="Google Shape;5213;p55">
              <a:extLst>
                <a:ext uri="{FF2B5EF4-FFF2-40B4-BE49-F238E27FC236}">
                  <a16:creationId xmlns:a16="http://schemas.microsoft.com/office/drawing/2014/main" xmlns="" id="{157EC355-886E-EE4A-8EDA-B94C0314D0AF}"/>
                </a:ext>
              </a:extLst>
            </p:cNvPr>
            <p:cNvSpPr/>
            <p:nvPr/>
          </p:nvSpPr>
          <p:spPr>
            <a:xfrm>
              <a:off x="4556683" y="2262876"/>
              <a:ext cx="70858" cy="55242"/>
            </a:xfrm>
            <a:custGeom>
              <a:avLst/>
              <a:gdLst/>
              <a:ahLst/>
              <a:cxnLst/>
              <a:rect l="l" t="t" r="r" b="b"/>
              <a:pathLst>
                <a:path w="3199" h="2494" extrusionOk="0">
                  <a:moveTo>
                    <a:pt x="1599" y="1"/>
                  </a:moveTo>
                  <a:cubicBezTo>
                    <a:pt x="0" y="1"/>
                    <a:pt x="0" y="2493"/>
                    <a:pt x="1599" y="2493"/>
                  </a:cubicBezTo>
                  <a:cubicBezTo>
                    <a:pt x="3198" y="2493"/>
                    <a:pt x="3198" y="1"/>
                    <a:pt x="1599" y="1"/>
                  </a:cubicBezTo>
                  <a:close/>
                </a:path>
              </a:pathLst>
            </a:custGeom>
            <a:solidFill>
              <a:srgbClr val="FBDF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5214;p55">
              <a:extLst>
                <a:ext uri="{FF2B5EF4-FFF2-40B4-BE49-F238E27FC236}">
                  <a16:creationId xmlns:a16="http://schemas.microsoft.com/office/drawing/2014/main" xmlns="" id="{3AD0C135-34B4-D748-AD6E-C2B59BE79A63}"/>
                </a:ext>
              </a:extLst>
            </p:cNvPr>
            <p:cNvSpPr/>
            <p:nvPr/>
          </p:nvSpPr>
          <p:spPr>
            <a:xfrm>
              <a:off x="4556683" y="2316347"/>
              <a:ext cx="70858" cy="55220"/>
            </a:xfrm>
            <a:custGeom>
              <a:avLst/>
              <a:gdLst/>
              <a:ahLst/>
              <a:cxnLst/>
              <a:rect l="l" t="t" r="r" b="b"/>
              <a:pathLst>
                <a:path w="3199" h="2493" extrusionOk="0">
                  <a:moveTo>
                    <a:pt x="1599" y="1"/>
                  </a:moveTo>
                  <a:cubicBezTo>
                    <a:pt x="0" y="1"/>
                    <a:pt x="0" y="2493"/>
                    <a:pt x="1599" y="2493"/>
                  </a:cubicBezTo>
                  <a:cubicBezTo>
                    <a:pt x="3198" y="2493"/>
                    <a:pt x="3198" y="1"/>
                    <a:pt x="1599" y="1"/>
                  </a:cubicBezTo>
                  <a:close/>
                </a:path>
              </a:pathLst>
            </a:custGeom>
            <a:solidFill>
              <a:srgbClr val="FBDF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5215;p55">
              <a:extLst>
                <a:ext uri="{FF2B5EF4-FFF2-40B4-BE49-F238E27FC236}">
                  <a16:creationId xmlns:a16="http://schemas.microsoft.com/office/drawing/2014/main" xmlns="" id="{CB24AE2C-6B5F-5140-8FF9-73B5159A16E9}"/>
                </a:ext>
              </a:extLst>
            </p:cNvPr>
            <p:cNvSpPr/>
            <p:nvPr/>
          </p:nvSpPr>
          <p:spPr>
            <a:xfrm>
              <a:off x="4526824" y="2289966"/>
              <a:ext cx="71190" cy="55220"/>
            </a:xfrm>
            <a:custGeom>
              <a:avLst/>
              <a:gdLst/>
              <a:ahLst/>
              <a:cxnLst/>
              <a:rect l="l" t="t" r="r" b="b"/>
              <a:pathLst>
                <a:path w="3214" h="2493" extrusionOk="0">
                  <a:moveTo>
                    <a:pt x="1615" y="0"/>
                  </a:moveTo>
                  <a:cubicBezTo>
                    <a:pt x="0" y="0"/>
                    <a:pt x="0" y="2493"/>
                    <a:pt x="1615" y="2493"/>
                  </a:cubicBezTo>
                  <a:cubicBezTo>
                    <a:pt x="3214" y="2493"/>
                    <a:pt x="3214" y="0"/>
                    <a:pt x="1615" y="0"/>
                  </a:cubicBezTo>
                  <a:close/>
                </a:path>
              </a:pathLst>
            </a:custGeom>
            <a:solidFill>
              <a:srgbClr val="FBDF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5216;p55">
              <a:extLst>
                <a:ext uri="{FF2B5EF4-FFF2-40B4-BE49-F238E27FC236}">
                  <a16:creationId xmlns:a16="http://schemas.microsoft.com/office/drawing/2014/main" xmlns="" id="{E32F7D3A-8D7F-EF49-830C-F659CAB6929F}"/>
                </a:ext>
              </a:extLst>
            </p:cNvPr>
            <p:cNvSpPr/>
            <p:nvPr/>
          </p:nvSpPr>
          <p:spPr>
            <a:xfrm>
              <a:off x="4586187" y="2288239"/>
              <a:ext cx="71212" cy="55220"/>
            </a:xfrm>
            <a:custGeom>
              <a:avLst/>
              <a:gdLst/>
              <a:ahLst/>
              <a:cxnLst/>
              <a:rect l="l" t="t" r="r" b="b"/>
              <a:pathLst>
                <a:path w="3215" h="2493" extrusionOk="0">
                  <a:moveTo>
                    <a:pt x="1615" y="0"/>
                  </a:moveTo>
                  <a:cubicBezTo>
                    <a:pt x="1" y="0"/>
                    <a:pt x="1" y="2492"/>
                    <a:pt x="1615" y="2492"/>
                  </a:cubicBezTo>
                  <a:cubicBezTo>
                    <a:pt x="3214" y="2492"/>
                    <a:pt x="3214" y="0"/>
                    <a:pt x="1615" y="0"/>
                  </a:cubicBezTo>
                  <a:close/>
                </a:path>
              </a:pathLst>
            </a:custGeom>
            <a:solidFill>
              <a:srgbClr val="FBDF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5217;p55">
            <a:extLst>
              <a:ext uri="{FF2B5EF4-FFF2-40B4-BE49-F238E27FC236}">
                <a16:creationId xmlns:a16="http://schemas.microsoft.com/office/drawing/2014/main" xmlns="" id="{E22BF61A-E2E9-6F47-9F4B-7E45FE06FE4B}"/>
              </a:ext>
            </a:extLst>
          </p:cNvPr>
          <p:cNvGrpSpPr/>
          <p:nvPr/>
        </p:nvGrpSpPr>
        <p:grpSpPr>
          <a:xfrm>
            <a:off x="2369866" y="6016485"/>
            <a:ext cx="207952" cy="173305"/>
            <a:chOff x="2124954" y="4057166"/>
            <a:chExt cx="139590" cy="116333"/>
          </a:xfrm>
        </p:grpSpPr>
        <p:sp>
          <p:nvSpPr>
            <p:cNvPr id="211" name="Google Shape;5218;p55">
              <a:extLst>
                <a:ext uri="{FF2B5EF4-FFF2-40B4-BE49-F238E27FC236}">
                  <a16:creationId xmlns:a16="http://schemas.microsoft.com/office/drawing/2014/main" xmlns="" id="{177D6E70-544E-BA45-A64C-50411D9F9CC8}"/>
                </a:ext>
              </a:extLst>
            </p:cNvPr>
            <p:cNvSpPr/>
            <p:nvPr/>
          </p:nvSpPr>
          <p:spPr>
            <a:xfrm>
              <a:off x="2156895" y="4057166"/>
              <a:ext cx="76063" cy="59052"/>
            </a:xfrm>
            <a:custGeom>
              <a:avLst/>
              <a:gdLst/>
              <a:ahLst/>
              <a:cxnLst/>
              <a:rect l="l" t="t" r="r" b="b"/>
              <a:pathLst>
                <a:path w="3434" h="2666" extrusionOk="0">
                  <a:moveTo>
                    <a:pt x="1709" y="1"/>
                  </a:moveTo>
                  <a:cubicBezTo>
                    <a:pt x="1" y="1"/>
                    <a:pt x="1" y="2665"/>
                    <a:pt x="1709" y="2665"/>
                  </a:cubicBezTo>
                  <a:cubicBezTo>
                    <a:pt x="3433" y="2665"/>
                    <a:pt x="3433" y="1"/>
                    <a:pt x="1709" y="1"/>
                  </a:cubicBezTo>
                  <a:close/>
                </a:path>
              </a:pathLst>
            </a:custGeom>
            <a:solidFill>
              <a:srgbClr val="FBDF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5219;p55">
              <a:extLst>
                <a:ext uri="{FF2B5EF4-FFF2-40B4-BE49-F238E27FC236}">
                  <a16:creationId xmlns:a16="http://schemas.microsoft.com/office/drawing/2014/main" xmlns="" id="{2297959B-00B5-FA42-BE88-78BD3590F83D}"/>
                </a:ext>
              </a:extLst>
            </p:cNvPr>
            <p:cNvSpPr/>
            <p:nvPr/>
          </p:nvSpPr>
          <p:spPr>
            <a:xfrm>
              <a:off x="2156895" y="4114469"/>
              <a:ext cx="76063" cy="59030"/>
            </a:xfrm>
            <a:custGeom>
              <a:avLst/>
              <a:gdLst/>
              <a:ahLst/>
              <a:cxnLst/>
              <a:rect l="l" t="t" r="r" b="b"/>
              <a:pathLst>
                <a:path w="3434" h="2665" extrusionOk="0">
                  <a:moveTo>
                    <a:pt x="1709" y="0"/>
                  </a:moveTo>
                  <a:cubicBezTo>
                    <a:pt x="1" y="0"/>
                    <a:pt x="1" y="2665"/>
                    <a:pt x="1709" y="2665"/>
                  </a:cubicBezTo>
                  <a:cubicBezTo>
                    <a:pt x="3433" y="2665"/>
                    <a:pt x="3433" y="0"/>
                    <a:pt x="1709" y="0"/>
                  </a:cubicBezTo>
                  <a:close/>
                </a:path>
              </a:pathLst>
            </a:custGeom>
            <a:solidFill>
              <a:srgbClr val="FBDF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5220;p55">
              <a:extLst>
                <a:ext uri="{FF2B5EF4-FFF2-40B4-BE49-F238E27FC236}">
                  <a16:creationId xmlns:a16="http://schemas.microsoft.com/office/drawing/2014/main" xmlns="" id="{D6C51DEF-8E45-9644-AB29-CA0F399C3265}"/>
                </a:ext>
              </a:extLst>
            </p:cNvPr>
            <p:cNvSpPr/>
            <p:nvPr/>
          </p:nvSpPr>
          <p:spPr>
            <a:xfrm>
              <a:off x="2124954" y="4085983"/>
              <a:ext cx="76063" cy="59052"/>
            </a:xfrm>
            <a:custGeom>
              <a:avLst/>
              <a:gdLst/>
              <a:ahLst/>
              <a:cxnLst/>
              <a:rect l="l" t="t" r="r" b="b"/>
              <a:pathLst>
                <a:path w="3434" h="2666" extrusionOk="0">
                  <a:moveTo>
                    <a:pt x="1725" y="1"/>
                  </a:moveTo>
                  <a:cubicBezTo>
                    <a:pt x="1" y="1"/>
                    <a:pt x="1" y="2665"/>
                    <a:pt x="1725" y="2665"/>
                  </a:cubicBezTo>
                  <a:cubicBezTo>
                    <a:pt x="3433" y="2665"/>
                    <a:pt x="3433" y="1"/>
                    <a:pt x="1725" y="1"/>
                  </a:cubicBezTo>
                  <a:close/>
                </a:path>
              </a:pathLst>
            </a:custGeom>
            <a:solidFill>
              <a:srgbClr val="FBDF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5221;p55">
              <a:extLst>
                <a:ext uri="{FF2B5EF4-FFF2-40B4-BE49-F238E27FC236}">
                  <a16:creationId xmlns:a16="http://schemas.microsoft.com/office/drawing/2014/main" xmlns="" id="{70C82549-766A-B74E-B875-183DDDBD1C1F}"/>
                </a:ext>
              </a:extLst>
            </p:cNvPr>
            <p:cNvSpPr/>
            <p:nvPr/>
          </p:nvSpPr>
          <p:spPr>
            <a:xfrm>
              <a:off x="2188481" y="4084256"/>
              <a:ext cx="76063" cy="59030"/>
            </a:xfrm>
            <a:custGeom>
              <a:avLst/>
              <a:gdLst/>
              <a:ahLst/>
              <a:cxnLst/>
              <a:rect l="l" t="t" r="r" b="b"/>
              <a:pathLst>
                <a:path w="3434" h="2665" extrusionOk="0">
                  <a:moveTo>
                    <a:pt x="1725" y="0"/>
                  </a:moveTo>
                  <a:cubicBezTo>
                    <a:pt x="1" y="0"/>
                    <a:pt x="1" y="2665"/>
                    <a:pt x="1725" y="2665"/>
                  </a:cubicBezTo>
                  <a:cubicBezTo>
                    <a:pt x="3434" y="2665"/>
                    <a:pt x="3434" y="0"/>
                    <a:pt x="1725" y="0"/>
                  </a:cubicBezTo>
                  <a:close/>
                </a:path>
              </a:pathLst>
            </a:custGeom>
            <a:solidFill>
              <a:srgbClr val="FBDF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67492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481" name="Google Shape;2481;p30"/>
          <p:cNvGrpSpPr/>
          <p:nvPr/>
        </p:nvGrpSpPr>
        <p:grpSpPr>
          <a:xfrm>
            <a:off x="11425718" y="5898485"/>
            <a:ext cx="258695" cy="255316"/>
            <a:chOff x="6232000" y="1435050"/>
            <a:chExt cx="488225" cy="481850"/>
          </a:xfrm>
        </p:grpSpPr>
        <p:sp>
          <p:nvSpPr>
            <p:cNvPr id="2482" name="Google Shape;2482;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2483" name="Google Shape;2483;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2484" name="Google Shape;2484;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2485" name="Google Shape;2485;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2486" name="Google Shape;2486;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grpSp>
      <p:sp>
        <p:nvSpPr>
          <p:cNvPr id="2487" name="Google Shape;2487;p30">
            <a:hlinkClick r:id="rId3" action="ppaction://hlinksldjump"/>
          </p:cNvPr>
          <p:cNvSpPr txBox="1"/>
          <p:nvPr/>
        </p:nvSpPr>
        <p:spPr>
          <a:xfrm>
            <a:off x="11221667" y="809936"/>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01</a:t>
            </a:r>
            <a:endParaRPr sz="2000" b="1" kern="0">
              <a:solidFill>
                <a:srgbClr val="000000"/>
              </a:solidFill>
              <a:latin typeface="Jua"/>
              <a:ea typeface="Jua"/>
              <a:cs typeface="Jua"/>
              <a:sym typeface="Jua"/>
            </a:endParaRPr>
          </a:p>
        </p:txBody>
      </p:sp>
      <p:sp>
        <p:nvSpPr>
          <p:cNvPr id="2488" name="Google Shape;2488;p30">
            <a:hlinkClick r:id="rId4" action="ppaction://hlinksldjump"/>
          </p:cNvPr>
          <p:cNvSpPr txBox="1"/>
          <p:nvPr/>
        </p:nvSpPr>
        <p:spPr>
          <a:xfrm>
            <a:off x="11221667" y="1562369"/>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02</a:t>
            </a:r>
            <a:endParaRPr sz="2000" b="1" kern="0">
              <a:solidFill>
                <a:srgbClr val="000000"/>
              </a:solidFill>
              <a:latin typeface="Jua"/>
              <a:ea typeface="Jua"/>
              <a:cs typeface="Jua"/>
              <a:sym typeface="Jua"/>
            </a:endParaRPr>
          </a:p>
        </p:txBody>
      </p:sp>
      <p:sp>
        <p:nvSpPr>
          <p:cNvPr id="2489" name="Google Shape;2489;p30">
            <a:hlinkClick r:id="rId5" action="ppaction://hlinksldjump"/>
          </p:cNvPr>
          <p:cNvSpPr txBox="1"/>
          <p:nvPr/>
        </p:nvSpPr>
        <p:spPr>
          <a:xfrm>
            <a:off x="11221667" y="2279765"/>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03</a:t>
            </a:r>
            <a:endParaRPr sz="2000" b="1" kern="0">
              <a:solidFill>
                <a:srgbClr val="000000"/>
              </a:solidFill>
              <a:latin typeface="Jua"/>
              <a:ea typeface="Jua"/>
              <a:cs typeface="Jua"/>
              <a:sym typeface="Jua"/>
            </a:endParaRPr>
          </a:p>
        </p:txBody>
      </p:sp>
      <p:sp>
        <p:nvSpPr>
          <p:cNvPr id="2490" name="Google Shape;2490;p30">
            <a:hlinkClick r:id="rId6" action="ppaction://hlinksldjump"/>
          </p:cNvPr>
          <p:cNvSpPr txBox="1"/>
          <p:nvPr/>
        </p:nvSpPr>
        <p:spPr>
          <a:xfrm>
            <a:off x="11221667" y="3018664"/>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04</a:t>
            </a:r>
            <a:endParaRPr sz="2000" b="1" kern="0">
              <a:solidFill>
                <a:srgbClr val="000000"/>
              </a:solidFill>
              <a:latin typeface="Jua"/>
              <a:ea typeface="Jua"/>
              <a:cs typeface="Jua"/>
              <a:sym typeface="Jua"/>
            </a:endParaRPr>
          </a:p>
        </p:txBody>
      </p:sp>
      <p:sp>
        <p:nvSpPr>
          <p:cNvPr id="2491" name="Google Shape;2491;p30">
            <a:hlinkClick r:id="rId7" action="ppaction://hlinksldjump"/>
          </p:cNvPr>
          <p:cNvSpPr txBox="1"/>
          <p:nvPr/>
        </p:nvSpPr>
        <p:spPr>
          <a:xfrm>
            <a:off x="11221667" y="3779063"/>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05</a:t>
            </a:r>
            <a:endParaRPr sz="2000" b="1" kern="0">
              <a:solidFill>
                <a:srgbClr val="000000"/>
              </a:solidFill>
              <a:latin typeface="Jua"/>
              <a:ea typeface="Jua"/>
              <a:cs typeface="Jua"/>
              <a:sym typeface="Jua"/>
            </a:endParaRPr>
          </a:p>
        </p:txBody>
      </p:sp>
      <p:sp>
        <p:nvSpPr>
          <p:cNvPr id="2492" name="Google Shape;2492;p30">
            <a:hlinkClick r:id="rId8" action="ppaction://hlinksldjump"/>
          </p:cNvPr>
          <p:cNvSpPr txBox="1"/>
          <p:nvPr/>
        </p:nvSpPr>
        <p:spPr>
          <a:xfrm>
            <a:off x="11221667" y="4528713"/>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06</a:t>
            </a:r>
            <a:endParaRPr sz="2000" b="1" kern="0">
              <a:solidFill>
                <a:srgbClr val="000000"/>
              </a:solidFill>
              <a:latin typeface="Jua"/>
              <a:ea typeface="Jua"/>
              <a:cs typeface="Jua"/>
              <a:sym typeface="Jua"/>
            </a:endParaRPr>
          </a:p>
        </p:txBody>
      </p:sp>
      <p:sp>
        <p:nvSpPr>
          <p:cNvPr id="2493" name="Google Shape;2493;p30">
            <a:hlinkClick r:id="rId9" action="ppaction://hlinksldjump"/>
          </p:cNvPr>
          <p:cNvSpPr/>
          <p:nvPr/>
        </p:nvSpPr>
        <p:spPr>
          <a:xfrm>
            <a:off x="11297433" y="5829367"/>
            <a:ext cx="591200" cy="3944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Rounded Rectangle 150">
            <a:extLst>
              <a:ext uri="{FF2B5EF4-FFF2-40B4-BE49-F238E27FC236}">
                <a16:creationId xmlns:a16="http://schemas.microsoft.com/office/drawing/2014/main" xmlns="" id="{187CF0A1-E72A-C74E-A140-39C3C3E0D876}"/>
              </a:ext>
            </a:extLst>
          </p:cNvPr>
          <p:cNvSpPr/>
          <p:nvPr/>
        </p:nvSpPr>
        <p:spPr>
          <a:xfrm>
            <a:off x="1143001" y="437031"/>
            <a:ext cx="8565776" cy="17682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3">
            <a:extLst>
              <a:ext uri="{FF2B5EF4-FFF2-40B4-BE49-F238E27FC236}">
                <a16:creationId xmlns:a16="http://schemas.microsoft.com/office/drawing/2014/main" xmlns="" id="{9B3EF63D-8D1E-724F-A3AD-2D53B0C106AB}"/>
              </a:ext>
            </a:extLst>
          </p:cNvPr>
          <p:cNvSpPr txBox="1">
            <a:spLocks noChangeArrowheads="1"/>
          </p:cNvSpPr>
          <p:nvPr/>
        </p:nvSpPr>
        <p:spPr>
          <a:xfrm>
            <a:off x="1506069" y="692525"/>
            <a:ext cx="7932729" cy="1315044"/>
          </a:xfrm>
          <a:prstGeom prst="rect">
            <a:avLst/>
          </a:prstGeom>
        </p:spPr>
        <p:txBody>
          <a:bodyPr/>
          <a:lstStyle/>
          <a:p>
            <a:pPr marL="342900" indent="-342900" fontAlgn="base">
              <a:spcBef>
                <a:spcPct val="20000"/>
              </a:spcBef>
              <a:spcAft>
                <a:spcPct val="0"/>
              </a:spcAft>
              <a:defRPr/>
            </a:pPr>
            <a:r>
              <a:rPr lang="en-US" sz="3600" b="1" i="1" kern="0" dirty="0" err="1">
                <a:solidFill>
                  <a:schemeClr val="bg1"/>
                </a:solidFill>
                <a:latin typeface="Times New Roman" pitchFamily="18" charset="0"/>
                <a:cs typeface="Times New Roman" pitchFamily="18" charset="0"/>
              </a:rPr>
              <a:t>Câu</a:t>
            </a:r>
            <a:r>
              <a:rPr lang="en-US" sz="3600" b="1" i="1" kern="0" dirty="0">
                <a:solidFill>
                  <a:schemeClr val="bg1"/>
                </a:solidFill>
                <a:latin typeface="Times New Roman" pitchFamily="18" charset="0"/>
                <a:cs typeface="Times New Roman" pitchFamily="18" charset="0"/>
              </a:rPr>
              <a:t> 1:</a:t>
            </a:r>
            <a:r>
              <a:rPr lang="en-US" sz="3600" b="1" i="1" kern="0" dirty="0">
                <a:solidFill>
                  <a:srgbClr val="0070C0"/>
                </a:solidFill>
                <a:latin typeface="Times New Roman" pitchFamily="18" charset="0"/>
                <a:cs typeface="Times New Roman" pitchFamily="18" charset="0"/>
              </a:rPr>
              <a:t> </a:t>
            </a:r>
            <a:r>
              <a:rPr lang="en-US" sz="3600" b="1" kern="0" dirty="0" err="1">
                <a:solidFill>
                  <a:srgbClr val="FFFF00"/>
                </a:solidFill>
                <a:latin typeface="Times New Roman" pitchFamily="18" charset="0"/>
                <a:cs typeface="Times New Roman" pitchFamily="18" charset="0"/>
              </a:rPr>
              <a:t>Chiến</a:t>
            </a:r>
            <a:r>
              <a:rPr lang="en-US" sz="3600" b="1" kern="0" dirty="0">
                <a:solidFill>
                  <a:srgbClr val="FFFF00"/>
                </a:solidFill>
                <a:latin typeface="Times New Roman" pitchFamily="18" charset="0"/>
                <a:cs typeface="Times New Roman" pitchFamily="18" charset="0"/>
              </a:rPr>
              <a:t> </a:t>
            </a:r>
            <a:r>
              <a:rPr lang="en-US" sz="3600" b="1" kern="0" dirty="0" err="1">
                <a:solidFill>
                  <a:srgbClr val="FFFF00"/>
                </a:solidFill>
                <a:latin typeface="Times New Roman" pitchFamily="18" charset="0"/>
                <a:cs typeface="Times New Roman" pitchFamily="18" charset="0"/>
              </a:rPr>
              <a:t>thắng</a:t>
            </a:r>
            <a:r>
              <a:rPr lang="en-US" sz="3600" b="1" kern="0" dirty="0">
                <a:solidFill>
                  <a:srgbClr val="FFFF00"/>
                </a:solidFill>
                <a:latin typeface="Times New Roman" pitchFamily="18" charset="0"/>
                <a:cs typeface="Times New Roman" pitchFamily="18" charset="0"/>
              </a:rPr>
              <a:t> </a:t>
            </a:r>
            <a:r>
              <a:rPr lang="en-US" sz="3600" b="1" kern="0" dirty="0" err="1">
                <a:solidFill>
                  <a:srgbClr val="FFFF00"/>
                </a:solidFill>
                <a:latin typeface="Times New Roman" pitchFamily="18" charset="0"/>
                <a:cs typeface="Times New Roman" pitchFamily="18" charset="0"/>
              </a:rPr>
              <a:t>cầu</a:t>
            </a:r>
            <a:r>
              <a:rPr lang="en-US" sz="3600" b="1" kern="0" dirty="0">
                <a:solidFill>
                  <a:srgbClr val="FFFF00"/>
                </a:solidFill>
                <a:latin typeface="Times New Roman" pitchFamily="18" charset="0"/>
                <a:cs typeface="Times New Roman" pitchFamily="18" charset="0"/>
              </a:rPr>
              <a:t> </a:t>
            </a:r>
            <a:r>
              <a:rPr lang="en-US" sz="3600" b="1" kern="0" dirty="0" err="1">
                <a:solidFill>
                  <a:srgbClr val="FFFF00"/>
                </a:solidFill>
                <a:latin typeface="Times New Roman" pitchFamily="18" charset="0"/>
                <a:cs typeface="Times New Roman" pitchFamily="18" charset="0"/>
              </a:rPr>
              <a:t>giấy</a:t>
            </a:r>
            <a:r>
              <a:rPr lang="en-US" sz="3600" b="1" kern="0" dirty="0">
                <a:solidFill>
                  <a:srgbClr val="FFFF00"/>
                </a:solidFill>
                <a:latin typeface="Times New Roman" pitchFamily="18" charset="0"/>
                <a:cs typeface="Times New Roman" pitchFamily="18" charset="0"/>
              </a:rPr>
              <a:t> </a:t>
            </a:r>
            <a:r>
              <a:rPr lang="en-US" sz="3600" b="1" kern="0" dirty="0" err="1">
                <a:solidFill>
                  <a:srgbClr val="FFFF00"/>
                </a:solidFill>
                <a:latin typeface="Times New Roman" pitchFamily="18" charset="0"/>
                <a:cs typeface="Times New Roman" pitchFamily="18" charset="0"/>
              </a:rPr>
              <a:t>lần</a:t>
            </a:r>
            <a:r>
              <a:rPr lang="en-US" sz="3600" b="1" kern="0" dirty="0">
                <a:solidFill>
                  <a:srgbClr val="FFFF00"/>
                </a:solidFill>
                <a:latin typeface="Times New Roman" pitchFamily="18" charset="0"/>
                <a:cs typeface="Times New Roman" pitchFamily="18" charset="0"/>
              </a:rPr>
              <a:t> </a:t>
            </a:r>
            <a:r>
              <a:rPr lang="en-US" sz="3600" b="1" kern="0" dirty="0" err="1">
                <a:solidFill>
                  <a:srgbClr val="FFFF00"/>
                </a:solidFill>
                <a:latin typeface="Times New Roman" pitchFamily="18" charset="0"/>
                <a:cs typeface="Times New Roman" pitchFamily="18" charset="0"/>
              </a:rPr>
              <a:t>thứ</a:t>
            </a:r>
            <a:r>
              <a:rPr lang="en-US" sz="3600" b="1" kern="0" dirty="0">
                <a:solidFill>
                  <a:srgbClr val="FFFF00"/>
                </a:solidFill>
                <a:latin typeface="Times New Roman" pitchFamily="18" charset="0"/>
                <a:cs typeface="Times New Roman" pitchFamily="18" charset="0"/>
              </a:rPr>
              <a:t> </a:t>
            </a:r>
            <a:r>
              <a:rPr lang="en-US" sz="3600" b="1" kern="0" dirty="0" err="1">
                <a:solidFill>
                  <a:srgbClr val="FFFF00"/>
                </a:solidFill>
                <a:latin typeface="Times New Roman" pitchFamily="18" charset="0"/>
                <a:cs typeface="Times New Roman" pitchFamily="18" charset="0"/>
              </a:rPr>
              <a:t>nhât</a:t>
            </a:r>
            <a:r>
              <a:rPr lang="en-US" sz="3600" b="1" kern="0" dirty="0">
                <a:solidFill>
                  <a:srgbClr val="FFFF00"/>
                </a:solidFill>
                <a:latin typeface="Times New Roman" pitchFamily="18" charset="0"/>
                <a:cs typeface="Times New Roman" pitchFamily="18" charset="0"/>
              </a:rPr>
              <a:t> </a:t>
            </a:r>
            <a:r>
              <a:rPr lang="en-US" sz="3600" b="1" kern="0" dirty="0" err="1">
                <a:solidFill>
                  <a:srgbClr val="FFFF00"/>
                </a:solidFill>
                <a:latin typeface="Times New Roman" pitchFamily="18" charset="0"/>
                <a:cs typeface="Times New Roman" pitchFamily="18" charset="0"/>
              </a:rPr>
              <a:t>có</a:t>
            </a:r>
            <a:r>
              <a:rPr lang="en-US" sz="3600" b="1" kern="0" dirty="0">
                <a:solidFill>
                  <a:srgbClr val="FFFF00"/>
                </a:solidFill>
                <a:latin typeface="Times New Roman" pitchFamily="18" charset="0"/>
                <a:cs typeface="Times New Roman" pitchFamily="18" charset="0"/>
              </a:rPr>
              <a:t> ý </a:t>
            </a:r>
            <a:r>
              <a:rPr lang="en-US" sz="3600" b="1" kern="0" dirty="0" err="1">
                <a:solidFill>
                  <a:srgbClr val="FFFF00"/>
                </a:solidFill>
                <a:latin typeface="Times New Roman" pitchFamily="18" charset="0"/>
                <a:cs typeface="Times New Roman" pitchFamily="18" charset="0"/>
              </a:rPr>
              <a:t>nghĩa</a:t>
            </a:r>
            <a:r>
              <a:rPr lang="en-US" sz="3600" b="1" kern="0" dirty="0">
                <a:solidFill>
                  <a:srgbClr val="FFFF00"/>
                </a:solidFill>
                <a:latin typeface="Times New Roman" pitchFamily="18" charset="0"/>
                <a:cs typeface="Times New Roman" pitchFamily="18" charset="0"/>
              </a:rPr>
              <a:t> </a:t>
            </a:r>
            <a:r>
              <a:rPr lang="en-US" sz="3600" b="1" kern="0" dirty="0" err="1">
                <a:solidFill>
                  <a:srgbClr val="FFFF00"/>
                </a:solidFill>
                <a:latin typeface="Times New Roman" pitchFamily="18" charset="0"/>
                <a:cs typeface="Times New Roman" pitchFamily="18" charset="0"/>
              </a:rPr>
              <a:t>gì</a:t>
            </a:r>
            <a:r>
              <a:rPr lang="en-US" sz="3600" b="1" kern="0" dirty="0">
                <a:solidFill>
                  <a:srgbClr val="FFFF00"/>
                </a:solidFill>
                <a:latin typeface="Times New Roman" pitchFamily="18" charset="0"/>
                <a:cs typeface="Times New Roman" pitchFamily="18" charset="0"/>
              </a:rPr>
              <a:t>?</a:t>
            </a:r>
          </a:p>
        </p:txBody>
      </p:sp>
      <p:sp>
        <p:nvSpPr>
          <p:cNvPr id="153" name="TextBox 152">
            <a:extLst>
              <a:ext uri="{FF2B5EF4-FFF2-40B4-BE49-F238E27FC236}">
                <a16:creationId xmlns:a16="http://schemas.microsoft.com/office/drawing/2014/main" xmlns="" id="{7C0FE977-46CB-5F45-BD35-2519EC7B2630}"/>
              </a:ext>
            </a:extLst>
          </p:cNvPr>
          <p:cNvSpPr txBox="1"/>
          <p:nvPr/>
        </p:nvSpPr>
        <p:spPr>
          <a:xfrm>
            <a:off x="1143002" y="2474259"/>
            <a:ext cx="8295797" cy="523220"/>
          </a:xfrm>
          <a:prstGeom prst="rect">
            <a:avLst/>
          </a:prstGeom>
          <a:noFill/>
        </p:spPr>
        <p:txBody>
          <a:bodyPr wrap="non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A. </a:t>
            </a:r>
            <a:r>
              <a:rPr lang="en-US" altLang="en-US" sz="2800" dirty="0" err="1">
                <a:solidFill>
                  <a:srgbClr val="0070C0"/>
                </a:solidFill>
                <a:latin typeface="Times New Roman" panose="02020603050405020304" pitchFamily="18" charset="0"/>
                <a:cs typeface="Times New Roman" panose="02020603050405020304" pitchFamily="18" charset="0"/>
              </a:rPr>
              <a:t>Thể</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hiện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quyết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tâm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đánh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thắng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Pháp</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của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nhân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dân</a:t>
            </a:r>
            <a:r>
              <a:rPr lang="en-US" altLang="en-US" sz="2800" dirty="0">
                <a:solidFill>
                  <a:srgbClr val="0070C0"/>
                </a:solidFill>
                <a:latin typeface="Times New Roman" panose="02020603050405020304" pitchFamily="18" charset="0"/>
                <a:cs typeface="Times New Roman" panose="02020603050405020304" pitchFamily="18" charset="0"/>
              </a:rPr>
              <a:t> ta.</a:t>
            </a:r>
          </a:p>
        </p:txBody>
      </p:sp>
      <p:sp>
        <p:nvSpPr>
          <p:cNvPr id="154" name="TextBox 153">
            <a:extLst>
              <a:ext uri="{FF2B5EF4-FFF2-40B4-BE49-F238E27FC236}">
                <a16:creationId xmlns:a16="http://schemas.microsoft.com/office/drawing/2014/main" xmlns="" id="{2EC4AB44-A56E-504B-B0CE-25530C560C59}"/>
              </a:ext>
            </a:extLst>
          </p:cNvPr>
          <p:cNvSpPr txBox="1"/>
          <p:nvPr/>
        </p:nvSpPr>
        <p:spPr>
          <a:xfrm>
            <a:off x="1143002" y="3065930"/>
            <a:ext cx="9669635" cy="523220"/>
          </a:xfrm>
          <a:prstGeom prst="rect">
            <a:avLst/>
          </a:prstGeom>
          <a:noFill/>
        </p:spPr>
        <p:txBody>
          <a:bodyPr wrap="non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B. </a:t>
            </a:r>
            <a:r>
              <a:rPr lang="en-US" sz="2800" kern="0" dirty="0" err="1">
                <a:solidFill>
                  <a:srgbClr val="0070C0"/>
                </a:solidFill>
                <a:latin typeface="Times New Roman" panose="02020603050405020304" pitchFamily="18" charset="0"/>
                <a:cs typeface="Times New Roman" panose="02020603050405020304" pitchFamily="18" charset="0"/>
              </a:rPr>
              <a:t>Khẳng</a:t>
            </a:r>
            <a:r>
              <a:rPr lang="en-US" sz="2800" kern="0" dirty="0">
                <a:solidFill>
                  <a:srgbClr val="0070C0"/>
                </a:solidFill>
                <a:latin typeface="Times New Roman" panose="02020603050405020304" pitchFamily="18" charset="0"/>
                <a:cs typeface="Times New Roman" panose="02020603050405020304" pitchFamily="18" charset="0"/>
              </a:rPr>
              <a:t> </a:t>
            </a:r>
            <a:r>
              <a:rPr lang="en-US" sz="2800" kern="0" dirty="0" err="1">
                <a:solidFill>
                  <a:srgbClr val="0070C0"/>
                </a:solidFill>
                <a:latin typeface="Times New Roman" panose="02020603050405020304" pitchFamily="18" charset="0"/>
                <a:cs typeface="Times New Roman" panose="02020603050405020304" pitchFamily="18" charset="0"/>
              </a:rPr>
              <a:t>định</a:t>
            </a:r>
            <a:r>
              <a:rPr lang="en-US" sz="2800" kern="0" dirty="0">
                <a:solidFill>
                  <a:srgbClr val="0070C0"/>
                </a:solidFill>
                <a:latin typeface="Times New Roman" panose="02020603050405020304" pitchFamily="18" charset="0"/>
                <a:cs typeface="Times New Roman" panose="02020603050405020304" pitchFamily="18" charset="0"/>
              </a:rPr>
              <a:t> ta </a:t>
            </a:r>
            <a:r>
              <a:rPr lang="en-US" sz="2800" kern="0" dirty="0" err="1">
                <a:solidFill>
                  <a:srgbClr val="0070C0"/>
                </a:solidFill>
                <a:latin typeface="Times New Roman" panose="02020603050405020304" pitchFamily="18" charset="0"/>
                <a:cs typeface="Times New Roman" panose="02020603050405020304" pitchFamily="18" charset="0"/>
              </a:rPr>
              <a:t>hoàn</a:t>
            </a:r>
            <a:r>
              <a:rPr lang="en-US" sz="2800" kern="0" dirty="0">
                <a:solidFill>
                  <a:srgbClr val="0070C0"/>
                </a:solidFill>
                <a:latin typeface="Times New Roman" panose="02020603050405020304" pitchFamily="18" charset="0"/>
                <a:cs typeface="Times New Roman" panose="02020603050405020304" pitchFamily="18" charset="0"/>
              </a:rPr>
              <a:t> </a:t>
            </a:r>
            <a:r>
              <a:rPr lang="en-US" sz="2800" kern="0" dirty="0" err="1">
                <a:solidFill>
                  <a:srgbClr val="0070C0"/>
                </a:solidFill>
                <a:latin typeface="Times New Roman" panose="02020603050405020304" pitchFamily="18" charset="0"/>
                <a:cs typeface="Times New Roman" panose="02020603050405020304" pitchFamily="18" charset="0"/>
              </a:rPr>
              <a:t>toàn</a:t>
            </a:r>
            <a:r>
              <a:rPr lang="en-US" sz="2800" kern="0" dirty="0">
                <a:solidFill>
                  <a:srgbClr val="0070C0"/>
                </a:solidFill>
                <a:latin typeface="Times New Roman" panose="02020603050405020304" pitchFamily="18" charset="0"/>
                <a:cs typeface="Times New Roman" panose="02020603050405020304" pitchFamily="18" charset="0"/>
              </a:rPr>
              <a:t> </a:t>
            </a:r>
            <a:r>
              <a:rPr lang="en-US" sz="2800" kern="0" dirty="0" err="1">
                <a:solidFill>
                  <a:srgbClr val="0070C0"/>
                </a:solidFill>
                <a:latin typeface="Times New Roman" panose="02020603050405020304" pitchFamily="18" charset="0"/>
                <a:cs typeface="Times New Roman" panose="02020603050405020304" pitchFamily="18" charset="0"/>
              </a:rPr>
              <a:t>có</a:t>
            </a:r>
            <a:r>
              <a:rPr lang="en-US" sz="2800" kern="0" dirty="0">
                <a:solidFill>
                  <a:srgbClr val="0070C0"/>
                </a:solidFill>
                <a:latin typeface="Times New Roman" panose="02020603050405020304" pitchFamily="18" charset="0"/>
                <a:cs typeface="Times New Roman" panose="02020603050405020304" pitchFamily="18" charset="0"/>
              </a:rPr>
              <a:t> </a:t>
            </a:r>
            <a:r>
              <a:rPr lang="en-US" sz="2800" kern="0" dirty="0" err="1">
                <a:solidFill>
                  <a:srgbClr val="0070C0"/>
                </a:solidFill>
                <a:latin typeface="Times New Roman" panose="02020603050405020304" pitchFamily="18" charset="0"/>
                <a:cs typeface="Times New Roman" panose="02020603050405020304" pitchFamily="18" charset="0"/>
              </a:rPr>
              <a:t>khả</a:t>
            </a:r>
            <a:r>
              <a:rPr lang="en-US" sz="2800" kern="0" dirty="0">
                <a:solidFill>
                  <a:srgbClr val="0070C0"/>
                </a:solidFill>
                <a:latin typeface="Times New Roman" panose="02020603050405020304" pitchFamily="18" charset="0"/>
                <a:cs typeface="Times New Roman" panose="02020603050405020304" pitchFamily="18" charset="0"/>
              </a:rPr>
              <a:t> </a:t>
            </a:r>
            <a:r>
              <a:rPr lang="en-US" sz="2800" kern="0" dirty="0" err="1">
                <a:solidFill>
                  <a:srgbClr val="0070C0"/>
                </a:solidFill>
                <a:latin typeface="Times New Roman" panose="02020603050405020304" pitchFamily="18" charset="0"/>
                <a:cs typeface="Times New Roman" panose="02020603050405020304" pitchFamily="18" charset="0"/>
              </a:rPr>
              <a:t>năng</a:t>
            </a:r>
            <a:r>
              <a:rPr lang="en-US" sz="2800" kern="0" dirty="0">
                <a:solidFill>
                  <a:srgbClr val="0070C0"/>
                </a:solidFill>
                <a:latin typeface="Times New Roman" panose="02020603050405020304" pitchFamily="18" charset="0"/>
                <a:cs typeface="Times New Roman" panose="02020603050405020304" pitchFamily="18" charset="0"/>
              </a:rPr>
              <a:t> </a:t>
            </a:r>
            <a:r>
              <a:rPr lang="en-US" sz="2800" kern="0" dirty="0" err="1">
                <a:solidFill>
                  <a:srgbClr val="0070C0"/>
                </a:solidFill>
                <a:latin typeface="Times New Roman" panose="02020603050405020304" pitchFamily="18" charset="0"/>
                <a:cs typeface="Times New Roman" panose="02020603050405020304" pitchFamily="18" charset="0"/>
              </a:rPr>
              <a:t>đánh</a:t>
            </a:r>
            <a:r>
              <a:rPr lang="en-US" sz="2800" kern="0" dirty="0">
                <a:solidFill>
                  <a:srgbClr val="0070C0"/>
                </a:solidFill>
                <a:latin typeface="Times New Roman" panose="02020603050405020304" pitchFamily="18" charset="0"/>
                <a:cs typeface="Times New Roman" panose="02020603050405020304" pitchFamily="18" charset="0"/>
              </a:rPr>
              <a:t> </a:t>
            </a:r>
            <a:r>
              <a:rPr lang="en-US" sz="2800" kern="0" dirty="0" err="1">
                <a:solidFill>
                  <a:srgbClr val="0070C0"/>
                </a:solidFill>
                <a:latin typeface="Times New Roman" panose="02020603050405020304" pitchFamily="18" charset="0"/>
                <a:cs typeface="Times New Roman" panose="02020603050405020304" pitchFamily="18" charset="0"/>
              </a:rPr>
              <a:t>Pháp</a:t>
            </a:r>
            <a:r>
              <a:rPr lang="en-US" sz="2800" kern="0" dirty="0">
                <a:solidFill>
                  <a:srgbClr val="0070C0"/>
                </a:solidFill>
                <a:latin typeface="Times New Roman" panose="02020603050405020304" pitchFamily="18" charset="0"/>
                <a:cs typeface="Times New Roman" panose="02020603050405020304" pitchFamily="18" charset="0"/>
              </a:rPr>
              <a:t> </a:t>
            </a:r>
            <a:r>
              <a:rPr lang="en-US" sz="2800" kern="0" dirty="0" err="1">
                <a:solidFill>
                  <a:srgbClr val="0070C0"/>
                </a:solidFill>
                <a:latin typeface="Times New Roman" panose="02020603050405020304" pitchFamily="18" charset="0"/>
                <a:cs typeface="Times New Roman" panose="02020603050405020304" pitchFamily="18" charset="0"/>
              </a:rPr>
              <a:t>và</a:t>
            </a:r>
            <a:r>
              <a:rPr lang="en-US" sz="2800" kern="0" dirty="0">
                <a:solidFill>
                  <a:srgbClr val="0070C0"/>
                </a:solidFill>
                <a:latin typeface="Times New Roman" panose="02020603050405020304" pitchFamily="18" charset="0"/>
                <a:cs typeface="Times New Roman" panose="02020603050405020304" pitchFamily="18" charset="0"/>
              </a:rPr>
              <a:t> </a:t>
            </a:r>
            <a:r>
              <a:rPr lang="en-US" sz="2800" kern="0" dirty="0" err="1">
                <a:solidFill>
                  <a:srgbClr val="0070C0"/>
                </a:solidFill>
                <a:latin typeface="Times New Roman" panose="02020603050405020304" pitchFamily="18" charset="0"/>
                <a:cs typeface="Times New Roman" panose="02020603050405020304" pitchFamily="18" charset="0"/>
              </a:rPr>
              <a:t>thắng</a:t>
            </a:r>
            <a:r>
              <a:rPr lang="en-US" sz="2800" kern="0" dirty="0">
                <a:solidFill>
                  <a:srgbClr val="0070C0"/>
                </a:solidFill>
                <a:latin typeface="Times New Roman" panose="02020603050405020304" pitchFamily="18" charset="0"/>
                <a:cs typeface="Times New Roman" panose="02020603050405020304" pitchFamily="18" charset="0"/>
              </a:rPr>
              <a:t> </a:t>
            </a:r>
            <a:r>
              <a:rPr lang="en-US" sz="2800" kern="0" dirty="0" err="1">
                <a:solidFill>
                  <a:srgbClr val="0070C0"/>
                </a:solidFill>
                <a:latin typeface="Times New Roman" panose="02020603050405020304" pitchFamily="18" charset="0"/>
                <a:cs typeface="Times New Roman" panose="02020603050405020304" pitchFamily="18" charset="0"/>
              </a:rPr>
              <a:t>Pháp</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155" name="TextBox 154">
            <a:extLst>
              <a:ext uri="{FF2B5EF4-FFF2-40B4-BE49-F238E27FC236}">
                <a16:creationId xmlns:a16="http://schemas.microsoft.com/office/drawing/2014/main" xmlns="" id="{D0502CED-4614-9D46-9FBB-C679ADEF2158}"/>
              </a:ext>
            </a:extLst>
          </p:cNvPr>
          <p:cNvSpPr txBox="1"/>
          <p:nvPr/>
        </p:nvSpPr>
        <p:spPr>
          <a:xfrm>
            <a:off x="1143001" y="3749934"/>
            <a:ext cx="7904728" cy="523220"/>
          </a:xfrm>
          <a:prstGeom prst="rect">
            <a:avLst/>
          </a:prstGeom>
          <a:noFill/>
        </p:spPr>
        <p:txBody>
          <a:bodyPr wrap="non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C. Cho </a:t>
            </a:r>
            <a:r>
              <a:rPr lang="en-US" sz="2800" dirty="0" err="1">
                <a:solidFill>
                  <a:srgbClr val="0070C0"/>
                </a:solidFill>
                <a:latin typeface="Times New Roman" panose="02020603050405020304" pitchFamily="18" charset="0"/>
                <a:cs typeface="Times New Roman" panose="02020603050405020304" pitchFamily="18" charset="0"/>
              </a:rPr>
              <a:t>thấy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thức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mạnh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triều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đình</a:t>
            </a:r>
            <a:r>
              <a:rPr lang="en-US" sz="2800" dirty="0">
                <a:solidFill>
                  <a:srgbClr val="0070C0"/>
                </a:solidFill>
                <a:latin typeface="Times New Roman" panose="02020603050405020304" pitchFamily="18" charset="0"/>
                <a:cs typeface="Times New Roman" panose="02020603050405020304" pitchFamily="18" charset="0"/>
              </a:rPr>
              <a:t> ta </a:t>
            </a:r>
            <a:r>
              <a:rPr lang="en-US" sz="2800" dirty="0" err="1">
                <a:solidFill>
                  <a:srgbClr val="0070C0"/>
                </a:solidFill>
                <a:latin typeface="Times New Roman" panose="02020603050405020304" pitchFamily="18" charset="0"/>
                <a:cs typeface="Times New Roman" panose="02020603050405020304" pitchFamily="18" charset="0"/>
              </a:rPr>
              <a:t>rất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chắc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chắn</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156" name="TextBox 155">
            <a:extLst>
              <a:ext uri="{FF2B5EF4-FFF2-40B4-BE49-F238E27FC236}">
                <a16:creationId xmlns:a16="http://schemas.microsoft.com/office/drawing/2014/main" xmlns="" id="{EA8C842A-04BE-9B4E-B2D6-610D5E6C5946}"/>
              </a:ext>
            </a:extLst>
          </p:cNvPr>
          <p:cNvSpPr txBox="1"/>
          <p:nvPr/>
        </p:nvSpPr>
        <p:spPr>
          <a:xfrm>
            <a:off x="1143001" y="4433938"/>
            <a:ext cx="3503331" cy="523220"/>
          </a:xfrm>
          <a:prstGeom prst="rect">
            <a:avLst/>
          </a:prstGeom>
          <a:noFill/>
        </p:spPr>
        <p:txBody>
          <a:bodyPr wrap="non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D. </a:t>
            </a:r>
            <a:r>
              <a:rPr lang="en-US" sz="2800" dirty="0" err="1">
                <a:solidFill>
                  <a:srgbClr val="0070C0"/>
                </a:solidFill>
                <a:latin typeface="Times New Roman" panose="02020603050405020304" pitchFamily="18" charset="0"/>
                <a:cs typeface="Times New Roman" panose="02020603050405020304" pitchFamily="18" charset="0"/>
              </a:rPr>
              <a:t>Cả</a:t>
            </a:r>
            <a:r>
              <a:rPr lang="en-US" sz="2800" dirty="0">
                <a:solidFill>
                  <a:srgbClr val="0070C0"/>
                </a:solidFill>
                <a:latin typeface="Times New Roman" panose="02020603050405020304" pitchFamily="18" charset="0"/>
                <a:cs typeface="Times New Roman" panose="02020603050405020304" pitchFamily="18" charset="0"/>
              </a:rPr>
              <a:t> A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B </a:t>
            </a:r>
            <a:r>
              <a:rPr lang="en-US" sz="2800" dirty="0" err="1">
                <a:solidFill>
                  <a:srgbClr val="0070C0"/>
                </a:solidFill>
                <a:latin typeface="Times New Roman" panose="02020603050405020304" pitchFamily="18" charset="0"/>
                <a:cs typeface="Times New Roman" panose="02020603050405020304" pitchFamily="18" charset="0"/>
              </a:rPr>
              <a:t>đều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đúng</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157" name="TextBox 156">
            <a:extLst>
              <a:ext uri="{FF2B5EF4-FFF2-40B4-BE49-F238E27FC236}">
                <a16:creationId xmlns:a16="http://schemas.microsoft.com/office/drawing/2014/main" xmlns="" id="{2A56F6D2-EB84-A74B-8877-12066E58A26A}"/>
              </a:ext>
            </a:extLst>
          </p:cNvPr>
          <p:cNvSpPr txBox="1"/>
          <p:nvPr/>
        </p:nvSpPr>
        <p:spPr>
          <a:xfrm>
            <a:off x="1143001" y="5074007"/>
            <a:ext cx="2877647" cy="523220"/>
          </a:xfrm>
          <a:prstGeom prst="rect">
            <a:avLst/>
          </a:prstGeom>
          <a:noFill/>
        </p:spPr>
        <p:txBody>
          <a:bodyPr wrap="non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E. </a:t>
            </a:r>
            <a:r>
              <a:rPr lang="en-US" sz="2800" dirty="0" err="1">
                <a:solidFill>
                  <a:srgbClr val="0070C0"/>
                </a:solidFill>
                <a:latin typeface="Times New Roman" panose="02020603050405020304" pitchFamily="18" charset="0"/>
                <a:cs typeface="Times New Roman" panose="02020603050405020304" pitchFamily="18" charset="0"/>
              </a:rPr>
              <a:t>Tất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cả</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đều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đúng</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pic>
        <p:nvPicPr>
          <p:cNvPr id="163" name="Picture 162">
            <a:hlinkClick r:id="rId10" action="ppaction://hlinksldjump"/>
            <a:extLst>
              <a:ext uri="{FF2B5EF4-FFF2-40B4-BE49-F238E27FC236}">
                <a16:creationId xmlns:a16="http://schemas.microsoft.com/office/drawing/2014/main" xmlns="" id="{EACADE2D-1A8E-6544-AD48-BA9991E05A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77819" y="5532693"/>
            <a:ext cx="1581007" cy="1189721"/>
          </a:xfrm>
          <a:prstGeom prst="rect">
            <a:avLst/>
          </a:prstGeom>
        </p:spPr>
      </p:pic>
      <p:sp>
        <p:nvSpPr>
          <p:cNvPr id="164" name="Oval 163">
            <a:extLst>
              <a:ext uri="{FF2B5EF4-FFF2-40B4-BE49-F238E27FC236}">
                <a16:creationId xmlns:a16="http://schemas.microsoft.com/office/drawing/2014/main" xmlns="" id="{9731316F-3626-9E48-84D2-52F81D703E1E}"/>
              </a:ext>
            </a:extLst>
          </p:cNvPr>
          <p:cNvSpPr/>
          <p:nvPr/>
        </p:nvSpPr>
        <p:spPr>
          <a:xfrm>
            <a:off x="1143001" y="4416838"/>
            <a:ext cx="509336" cy="5570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wheel(1)">
                                      <p:cBhvr>
                                        <p:cTn id="7" dur="2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54"/>
        <p:cNvGrpSpPr/>
        <p:nvPr/>
      </p:nvGrpSpPr>
      <p:grpSpPr>
        <a:xfrm>
          <a:off x="0" y="0"/>
          <a:ext cx="0" cy="0"/>
          <a:chOff x="0" y="0"/>
          <a:chExt cx="0" cy="0"/>
        </a:xfrm>
      </p:grpSpPr>
      <p:grpSp>
        <p:nvGrpSpPr>
          <p:cNvPr id="2888" name="Google Shape;2888;p32"/>
          <p:cNvGrpSpPr/>
          <p:nvPr/>
        </p:nvGrpSpPr>
        <p:grpSpPr>
          <a:xfrm>
            <a:off x="11425718" y="5898485"/>
            <a:ext cx="258695" cy="255316"/>
            <a:chOff x="6232000" y="1435050"/>
            <a:chExt cx="488225" cy="481850"/>
          </a:xfrm>
        </p:grpSpPr>
        <p:sp>
          <p:nvSpPr>
            <p:cNvPr id="2889" name="Google Shape;2889;p3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2890" name="Google Shape;2890;p3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2891" name="Google Shape;2891;p3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2892" name="Google Shape;2892;p3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2893" name="Google Shape;2893;p3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grpSp>
      <p:sp>
        <p:nvSpPr>
          <p:cNvPr id="2894" name="Google Shape;2894;p32">
            <a:hlinkClick r:id="rId3" action="ppaction://hlinksldjump"/>
          </p:cNvPr>
          <p:cNvSpPr txBox="1"/>
          <p:nvPr/>
        </p:nvSpPr>
        <p:spPr>
          <a:xfrm>
            <a:off x="11221667" y="809936"/>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01</a:t>
            </a:r>
            <a:endParaRPr sz="2000" b="1" kern="0">
              <a:solidFill>
                <a:srgbClr val="000000"/>
              </a:solidFill>
              <a:latin typeface="Jua"/>
              <a:ea typeface="Jua"/>
              <a:cs typeface="Jua"/>
              <a:sym typeface="Jua"/>
            </a:endParaRPr>
          </a:p>
        </p:txBody>
      </p:sp>
      <p:sp>
        <p:nvSpPr>
          <p:cNvPr id="2895" name="Google Shape;2895;p32">
            <a:hlinkClick r:id="rId4" action="ppaction://hlinksldjump"/>
          </p:cNvPr>
          <p:cNvSpPr txBox="1"/>
          <p:nvPr/>
        </p:nvSpPr>
        <p:spPr>
          <a:xfrm>
            <a:off x="11221667" y="1562369"/>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02</a:t>
            </a:r>
            <a:endParaRPr sz="2000" b="1" kern="0">
              <a:solidFill>
                <a:srgbClr val="000000"/>
              </a:solidFill>
              <a:latin typeface="Jua"/>
              <a:ea typeface="Jua"/>
              <a:cs typeface="Jua"/>
              <a:sym typeface="Jua"/>
            </a:endParaRPr>
          </a:p>
        </p:txBody>
      </p:sp>
      <p:sp>
        <p:nvSpPr>
          <p:cNvPr id="2896" name="Google Shape;2896;p32">
            <a:hlinkClick r:id="rId5" action="ppaction://hlinksldjump"/>
          </p:cNvPr>
          <p:cNvSpPr txBox="1"/>
          <p:nvPr/>
        </p:nvSpPr>
        <p:spPr>
          <a:xfrm>
            <a:off x="11221667" y="2279765"/>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03</a:t>
            </a:r>
            <a:endParaRPr sz="2000" b="1" kern="0">
              <a:solidFill>
                <a:srgbClr val="000000"/>
              </a:solidFill>
              <a:latin typeface="Jua"/>
              <a:ea typeface="Jua"/>
              <a:cs typeface="Jua"/>
              <a:sym typeface="Jua"/>
            </a:endParaRPr>
          </a:p>
        </p:txBody>
      </p:sp>
      <p:sp>
        <p:nvSpPr>
          <p:cNvPr id="2897" name="Google Shape;2897;p32">
            <a:hlinkClick r:id="rId6" action="ppaction://hlinksldjump"/>
          </p:cNvPr>
          <p:cNvSpPr txBox="1"/>
          <p:nvPr/>
        </p:nvSpPr>
        <p:spPr>
          <a:xfrm>
            <a:off x="11221667" y="3018664"/>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04</a:t>
            </a:r>
            <a:endParaRPr sz="2000" b="1" kern="0">
              <a:solidFill>
                <a:srgbClr val="000000"/>
              </a:solidFill>
              <a:latin typeface="Jua"/>
              <a:ea typeface="Jua"/>
              <a:cs typeface="Jua"/>
              <a:sym typeface="Jua"/>
            </a:endParaRPr>
          </a:p>
        </p:txBody>
      </p:sp>
      <p:sp>
        <p:nvSpPr>
          <p:cNvPr id="2898" name="Google Shape;2898;p32">
            <a:hlinkClick r:id="rId7" action="ppaction://hlinksldjump"/>
          </p:cNvPr>
          <p:cNvSpPr txBox="1"/>
          <p:nvPr/>
        </p:nvSpPr>
        <p:spPr>
          <a:xfrm>
            <a:off x="11221667" y="3779063"/>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05</a:t>
            </a:r>
            <a:endParaRPr sz="2000" b="1" kern="0">
              <a:solidFill>
                <a:srgbClr val="000000"/>
              </a:solidFill>
              <a:latin typeface="Jua"/>
              <a:ea typeface="Jua"/>
              <a:cs typeface="Jua"/>
              <a:sym typeface="Jua"/>
            </a:endParaRPr>
          </a:p>
        </p:txBody>
      </p:sp>
      <p:sp>
        <p:nvSpPr>
          <p:cNvPr id="2899" name="Google Shape;2899;p32">
            <a:hlinkClick r:id="rId8" action="ppaction://hlinksldjump"/>
          </p:cNvPr>
          <p:cNvSpPr txBox="1"/>
          <p:nvPr/>
        </p:nvSpPr>
        <p:spPr>
          <a:xfrm>
            <a:off x="11221667" y="4528713"/>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06</a:t>
            </a:r>
            <a:endParaRPr sz="2000" b="1" kern="0">
              <a:solidFill>
                <a:srgbClr val="000000"/>
              </a:solidFill>
              <a:latin typeface="Jua"/>
              <a:ea typeface="Jua"/>
              <a:cs typeface="Jua"/>
              <a:sym typeface="Jua"/>
            </a:endParaRPr>
          </a:p>
        </p:txBody>
      </p:sp>
      <p:sp>
        <p:nvSpPr>
          <p:cNvPr id="2900" name="Google Shape;2900;p32">
            <a:hlinkClick r:id="rId9" action="ppaction://hlinksldjump"/>
          </p:cNvPr>
          <p:cNvSpPr/>
          <p:nvPr/>
        </p:nvSpPr>
        <p:spPr>
          <a:xfrm>
            <a:off x="11297433" y="5829367"/>
            <a:ext cx="591200" cy="3944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Rounded Rectangle 279">
            <a:extLst>
              <a:ext uri="{FF2B5EF4-FFF2-40B4-BE49-F238E27FC236}">
                <a16:creationId xmlns:a16="http://schemas.microsoft.com/office/drawing/2014/main" xmlns="" id="{2D9A4C41-BC3B-1C4A-B857-E5E570E4EC0B}"/>
              </a:ext>
            </a:extLst>
          </p:cNvPr>
          <p:cNvSpPr/>
          <p:nvPr/>
        </p:nvSpPr>
        <p:spPr>
          <a:xfrm>
            <a:off x="1042737" y="291060"/>
            <a:ext cx="10181074" cy="1768287"/>
          </a:xfrm>
          <a:prstGeom prst="roundRect">
            <a:avLst/>
          </a:prstGeom>
          <a:solidFill>
            <a:srgbClr val="5FCBEF"/>
          </a:solidFill>
          <a:ln w="19050" cap="rnd" cmpd="sng" algn="ctr">
            <a:solidFill>
              <a:srgbClr val="5FCBE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281" name="Rectangle 3">
            <a:extLst>
              <a:ext uri="{FF2B5EF4-FFF2-40B4-BE49-F238E27FC236}">
                <a16:creationId xmlns:a16="http://schemas.microsoft.com/office/drawing/2014/main" xmlns="" id="{C4FE04EC-080B-D643-A9E9-7DBE1423B0ED}"/>
              </a:ext>
            </a:extLst>
          </p:cNvPr>
          <p:cNvSpPr txBox="1">
            <a:spLocks noChangeArrowheads="1"/>
          </p:cNvSpPr>
          <p:nvPr/>
        </p:nvSpPr>
        <p:spPr>
          <a:xfrm>
            <a:off x="1219200" y="530716"/>
            <a:ext cx="9930063" cy="1553578"/>
          </a:xfrm>
          <a:prstGeom prst="rect">
            <a:avLst/>
          </a:prstGeom>
        </p:spPr>
        <p:txBody>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sz="36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itchFamily="18" charset="0"/>
              </a:rPr>
              <a:t>Câu</a:t>
            </a:r>
            <a:r>
              <a:rPr kumimoji="0" lang="en-US" sz="36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itchFamily="18" charset="0"/>
              </a:rPr>
              <a:t> 2: </a:t>
            </a:r>
            <a:r>
              <a:rPr kumimoji="0" lang="vi-VN" sz="36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Hiệp ước Giáp Tuất là bản hiệp định thứ hai giữa triều </a:t>
            </a:r>
            <a:r>
              <a:rPr kumimoji="0" lang="vi-VN" sz="3600" b="1"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Nguyễn</a:t>
            </a:r>
            <a:r>
              <a:rPr kumimoji="0" lang="vi-VN" sz="36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và </a:t>
            </a:r>
            <a:r>
              <a:rPr kumimoji="0" lang="vi-VN" sz="3600" b="1"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Pháp</a:t>
            </a:r>
            <a:r>
              <a:rPr kumimoji="0" lang="vi-VN" sz="36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được ký vào</a:t>
            </a:r>
            <a:r>
              <a:rPr kumimoji="0" lang="en-US" sz="36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36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năm</a:t>
            </a:r>
            <a:r>
              <a:rPr kumimoji="0" lang="en-US" sz="36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3600" b="0"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nào</a:t>
            </a:r>
            <a:r>
              <a:rPr kumimoji="0" lang="en-US" sz="36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a:t>
            </a:r>
            <a:endParaRPr kumimoji="0" lang="en-US" altLang="en-US" sz="36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282" name="TextBox 281">
            <a:extLst>
              <a:ext uri="{FF2B5EF4-FFF2-40B4-BE49-F238E27FC236}">
                <a16:creationId xmlns:a16="http://schemas.microsoft.com/office/drawing/2014/main" xmlns="" id="{25658E10-3935-F54C-989F-1E55BCC3AB07}"/>
              </a:ext>
            </a:extLst>
          </p:cNvPr>
          <p:cNvSpPr txBox="1"/>
          <p:nvPr/>
        </p:nvSpPr>
        <p:spPr>
          <a:xfrm>
            <a:off x="4543928" y="2695963"/>
            <a:ext cx="1342034" cy="523220"/>
          </a:xfrm>
          <a:prstGeom prst="rect">
            <a:avLst/>
          </a:prstGeom>
          <a:noFill/>
        </p:spPr>
        <p:txBody>
          <a:bodyPr wrap="non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A. </a:t>
            </a:r>
            <a:r>
              <a:rPr lang="en-US" altLang="en-US" sz="2800" dirty="0">
                <a:solidFill>
                  <a:srgbClr val="0070C0"/>
                </a:solidFill>
                <a:latin typeface="Times New Roman" panose="02020603050405020304" pitchFamily="18" charset="0"/>
              </a:rPr>
              <a:t>1884</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283" name="TextBox 282">
            <a:extLst>
              <a:ext uri="{FF2B5EF4-FFF2-40B4-BE49-F238E27FC236}">
                <a16:creationId xmlns:a16="http://schemas.microsoft.com/office/drawing/2014/main" xmlns="" id="{E4683662-03EA-B34A-8773-A7E2A93C2EEE}"/>
              </a:ext>
            </a:extLst>
          </p:cNvPr>
          <p:cNvSpPr txBox="1"/>
          <p:nvPr/>
        </p:nvSpPr>
        <p:spPr>
          <a:xfrm>
            <a:off x="4543928" y="3287634"/>
            <a:ext cx="1321196" cy="523220"/>
          </a:xfrm>
          <a:prstGeom prst="rect">
            <a:avLst/>
          </a:prstGeom>
          <a:noFill/>
        </p:spPr>
        <p:txBody>
          <a:bodyPr wrap="non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B. </a:t>
            </a:r>
            <a:r>
              <a:rPr lang="en-US" altLang="en-US" sz="2800" dirty="0">
                <a:solidFill>
                  <a:srgbClr val="0070C0"/>
                </a:solidFill>
                <a:latin typeface="Times New Roman" panose="02020603050405020304" pitchFamily="18" charset="0"/>
              </a:rPr>
              <a:t>1873</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284" name="TextBox 283">
            <a:extLst>
              <a:ext uri="{FF2B5EF4-FFF2-40B4-BE49-F238E27FC236}">
                <a16:creationId xmlns:a16="http://schemas.microsoft.com/office/drawing/2014/main" xmlns="" id="{67BD87D7-F61B-B94B-94AC-24A80E72FB05}"/>
              </a:ext>
            </a:extLst>
          </p:cNvPr>
          <p:cNvSpPr txBox="1"/>
          <p:nvPr/>
        </p:nvSpPr>
        <p:spPr>
          <a:xfrm>
            <a:off x="4543927" y="3971638"/>
            <a:ext cx="1321196" cy="523220"/>
          </a:xfrm>
          <a:prstGeom prst="rect">
            <a:avLst/>
          </a:prstGeom>
          <a:noFill/>
        </p:spPr>
        <p:txBody>
          <a:bodyPr wrap="non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C. 1882</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285" name="TextBox 284">
            <a:extLst>
              <a:ext uri="{FF2B5EF4-FFF2-40B4-BE49-F238E27FC236}">
                <a16:creationId xmlns:a16="http://schemas.microsoft.com/office/drawing/2014/main" xmlns="" id="{24FFE72C-DE8A-0847-BB2D-A8F1E20C3A8B}"/>
              </a:ext>
            </a:extLst>
          </p:cNvPr>
          <p:cNvSpPr txBox="1"/>
          <p:nvPr/>
        </p:nvSpPr>
        <p:spPr>
          <a:xfrm>
            <a:off x="4543927" y="4655642"/>
            <a:ext cx="1342034" cy="523220"/>
          </a:xfrm>
          <a:prstGeom prst="rect">
            <a:avLst/>
          </a:prstGeom>
          <a:noFill/>
        </p:spPr>
        <p:txBody>
          <a:bodyPr wrap="non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D. 1874</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286" name="TextBox 285">
            <a:extLst>
              <a:ext uri="{FF2B5EF4-FFF2-40B4-BE49-F238E27FC236}">
                <a16:creationId xmlns:a16="http://schemas.microsoft.com/office/drawing/2014/main" xmlns="" id="{85AE82B9-096D-FC4F-A693-9790CB48C19C}"/>
              </a:ext>
            </a:extLst>
          </p:cNvPr>
          <p:cNvSpPr txBox="1"/>
          <p:nvPr/>
        </p:nvSpPr>
        <p:spPr>
          <a:xfrm>
            <a:off x="4543927" y="5295711"/>
            <a:ext cx="1301959" cy="523220"/>
          </a:xfrm>
          <a:prstGeom prst="rect">
            <a:avLst/>
          </a:prstGeom>
          <a:noFill/>
        </p:spPr>
        <p:txBody>
          <a:bodyPr wrap="non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E. 1883</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xmlns="" id="{5F57327B-E8AD-334C-BCBE-5770720CF490}"/>
              </a:ext>
            </a:extLst>
          </p:cNvPr>
          <p:cNvSpPr/>
          <p:nvPr/>
        </p:nvSpPr>
        <p:spPr>
          <a:xfrm>
            <a:off x="4543927" y="4621787"/>
            <a:ext cx="509336" cy="5570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pic>
        <p:nvPicPr>
          <p:cNvPr id="295" name="Picture 294">
            <a:hlinkClick r:id="rId10" action="ppaction://hlinksldjump"/>
            <a:extLst>
              <a:ext uri="{FF2B5EF4-FFF2-40B4-BE49-F238E27FC236}">
                <a16:creationId xmlns:a16="http://schemas.microsoft.com/office/drawing/2014/main" xmlns="" id="{8D271368-CD74-BF49-A028-0C13E5CB15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16253" y="5558940"/>
            <a:ext cx="1581007" cy="11897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08"/>
        <p:cNvGrpSpPr/>
        <p:nvPr/>
      </p:nvGrpSpPr>
      <p:grpSpPr>
        <a:xfrm>
          <a:off x="0" y="0"/>
          <a:ext cx="0" cy="0"/>
          <a:chOff x="0" y="0"/>
          <a:chExt cx="0" cy="0"/>
        </a:xfrm>
      </p:grpSpPr>
      <p:sp>
        <p:nvSpPr>
          <p:cNvPr id="3099" name="Google Shape;3099;p33"/>
          <p:cNvSpPr/>
          <p:nvPr/>
        </p:nvSpPr>
        <p:spPr>
          <a:xfrm>
            <a:off x="9115300" y="1771668"/>
            <a:ext cx="1198000" cy="3824800"/>
          </a:xfrm>
          <a:prstGeom prst="roundRect">
            <a:avLst>
              <a:gd name="adj" fmla="val 0"/>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101" name="Google Shape;3101;p33"/>
          <p:cNvGrpSpPr/>
          <p:nvPr/>
        </p:nvGrpSpPr>
        <p:grpSpPr>
          <a:xfrm>
            <a:off x="9530831" y="3962678"/>
            <a:ext cx="366924" cy="454596"/>
            <a:chOff x="2083044" y="3775133"/>
            <a:chExt cx="348433" cy="431688"/>
          </a:xfrm>
        </p:grpSpPr>
        <p:sp>
          <p:nvSpPr>
            <p:cNvPr id="3102" name="Google Shape;3102;p33"/>
            <p:cNvSpPr/>
            <p:nvPr/>
          </p:nvSpPr>
          <p:spPr>
            <a:xfrm>
              <a:off x="2300989" y="3775133"/>
              <a:ext cx="130488" cy="162272"/>
            </a:xfrm>
            <a:custGeom>
              <a:avLst/>
              <a:gdLst/>
              <a:ahLst/>
              <a:cxnLst/>
              <a:rect l="l" t="t" r="r" b="b"/>
              <a:pathLst>
                <a:path w="7669" h="9537" extrusionOk="0">
                  <a:moveTo>
                    <a:pt x="2572" y="1"/>
                  </a:moveTo>
                  <a:lnTo>
                    <a:pt x="2572" y="1"/>
                  </a:lnTo>
                  <a:cubicBezTo>
                    <a:pt x="2573" y="1"/>
                    <a:pt x="2573" y="1"/>
                    <a:pt x="2573" y="2"/>
                  </a:cubicBezTo>
                  <a:lnTo>
                    <a:pt x="2573" y="2"/>
                  </a:lnTo>
                  <a:cubicBezTo>
                    <a:pt x="2573" y="1"/>
                    <a:pt x="2573" y="1"/>
                    <a:pt x="2572" y="1"/>
                  </a:cubicBezTo>
                  <a:close/>
                  <a:moveTo>
                    <a:pt x="2573" y="2"/>
                  </a:moveTo>
                  <a:cubicBezTo>
                    <a:pt x="2658" y="115"/>
                    <a:pt x="857" y="3717"/>
                    <a:pt x="691" y="4240"/>
                  </a:cubicBezTo>
                  <a:cubicBezTo>
                    <a:pt x="382" y="5335"/>
                    <a:pt x="1" y="6716"/>
                    <a:pt x="286" y="7859"/>
                  </a:cubicBezTo>
                  <a:cubicBezTo>
                    <a:pt x="574" y="9100"/>
                    <a:pt x="1360" y="9536"/>
                    <a:pt x="2328" y="9536"/>
                  </a:cubicBezTo>
                  <a:cubicBezTo>
                    <a:pt x="3926" y="9536"/>
                    <a:pt x="6021" y="8348"/>
                    <a:pt x="7192" y="7621"/>
                  </a:cubicBezTo>
                  <a:cubicBezTo>
                    <a:pt x="7407" y="7478"/>
                    <a:pt x="7669" y="7288"/>
                    <a:pt x="7621" y="7026"/>
                  </a:cubicBezTo>
                  <a:cubicBezTo>
                    <a:pt x="7585" y="6739"/>
                    <a:pt x="7278" y="6641"/>
                    <a:pt x="6976" y="6641"/>
                  </a:cubicBezTo>
                  <a:cubicBezTo>
                    <a:pt x="6878" y="6641"/>
                    <a:pt x="6780" y="6651"/>
                    <a:pt x="6692" y="6669"/>
                  </a:cubicBezTo>
                  <a:cubicBezTo>
                    <a:pt x="6097" y="6812"/>
                    <a:pt x="5525" y="6978"/>
                    <a:pt x="4978" y="7216"/>
                  </a:cubicBezTo>
                  <a:cubicBezTo>
                    <a:pt x="6192" y="6573"/>
                    <a:pt x="6835" y="5049"/>
                    <a:pt x="6478" y="3740"/>
                  </a:cubicBezTo>
                  <a:lnTo>
                    <a:pt x="6478" y="3740"/>
                  </a:lnTo>
                  <a:cubicBezTo>
                    <a:pt x="5406" y="4263"/>
                    <a:pt x="4573" y="5240"/>
                    <a:pt x="4192" y="6359"/>
                  </a:cubicBezTo>
                  <a:cubicBezTo>
                    <a:pt x="4430" y="5502"/>
                    <a:pt x="4930" y="4787"/>
                    <a:pt x="5311" y="3978"/>
                  </a:cubicBezTo>
                  <a:cubicBezTo>
                    <a:pt x="5668" y="3192"/>
                    <a:pt x="5907" y="2239"/>
                    <a:pt x="5549" y="1453"/>
                  </a:cubicBezTo>
                  <a:cubicBezTo>
                    <a:pt x="5525" y="1358"/>
                    <a:pt x="5454" y="1263"/>
                    <a:pt x="5359" y="1239"/>
                  </a:cubicBezTo>
                  <a:cubicBezTo>
                    <a:pt x="5346" y="1237"/>
                    <a:pt x="5334" y="1235"/>
                    <a:pt x="5322" y="1235"/>
                  </a:cubicBezTo>
                  <a:cubicBezTo>
                    <a:pt x="5220" y="1235"/>
                    <a:pt x="5134" y="1321"/>
                    <a:pt x="5049" y="1406"/>
                  </a:cubicBezTo>
                  <a:cubicBezTo>
                    <a:pt x="3978" y="2573"/>
                    <a:pt x="3096" y="3978"/>
                    <a:pt x="2549" y="5478"/>
                  </a:cubicBezTo>
                  <a:cubicBezTo>
                    <a:pt x="2834" y="4121"/>
                    <a:pt x="2977" y="2716"/>
                    <a:pt x="2930" y="1334"/>
                  </a:cubicBezTo>
                  <a:cubicBezTo>
                    <a:pt x="2930" y="858"/>
                    <a:pt x="2882" y="359"/>
                    <a:pt x="2573" y="2"/>
                  </a:cubicBezTo>
                  <a:close/>
                </a:path>
              </a:pathLst>
            </a:custGeom>
            <a:solidFill>
              <a:srgbClr val="8F9E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3" name="Google Shape;3103;p33"/>
            <p:cNvSpPr/>
            <p:nvPr/>
          </p:nvSpPr>
          <p:spPr>
            <a:xfrm>
              <a:off x="2083044" y="3893303"/>
              <a:ext cx="288472" cy="313518"/>
            </a:xfrm>
            <a:custGeom>
              <a:avLst/>
              <a:gdLst/>
              <a:ahLst/>
              <a:cxnLst/>
              <a:rect l="l" t="t" r="r" b="b"/>
              <a:pathLst>
                <a:path w="16954" h="18426" extrusionOk="0">
                  <a:moveTo>
                    <a:pt x="13054" y="0"/>
                  </a:moveTo>
                  <a:cubicBezTo>
                    <a:pt x="11439" y="0"/>
                    <a:pt x="9804" y="725"/>
                    <a:pt x="8571" y="1796"/>
                  </a:cubicBezTo>
                  <a:cubicBezTo>
                    <a:pt x="6975" y="3224"/>
                    <a:pt x="5903" y="5153"/>
                    <a:pt x="4998" y="7106"/>
                  </a:cubicBezTo>
                  <a:cubicBezTo>
                    <a:pt x="4468" y="8237"/>
                    <a:pt x="0" y="18426"/>
                    <a:pt x="3626" y="18426"/>
                  </a:cubicBezTo>
                  <a:cubicBezTo>
                    <a:pt x="3742" y="18426"/>
                    <a:pt x="3866" y="18416"/>
                    <a:pt x="3998" y="18394"/>
                  </a:cubicBezTo>
                  <a:cubicBezTo>
                    <a:pt x="4427" y="18323"/>
                    <a:pt x="4808" y="18037"/>
                    <a:pt x="5165" y="17751"/>
                  </a:cubicBezTo>
                  <a:cubicBezTo>
                    <a:pt x="6665" y="16537"/>
                    <a:pt x="8190" y="15322"/>
                    <a:pt x="9714" y="14108"/>
                  </a:cubicBezTo>
                  <a:cubicBezTo>
                    <a:pt x="11452" y="12703"/>
                    <a:pt x="13238" y="11298"/>
                    <a:pt x="14596" y="9535"/>
                  </a:cubicBezTo>
                  <a:cubicBezTo>
                    <a:pt x="15977" y="7749"/>
                    <a:pt x="16953" y="5582"/>
                    <a:pt x="16858" y="3344"/>
                  </a:cubicBezTo>
                  <a:cubicBezTo>
                    <a:pt x="16834" y="2653"/>
                    <a:pt x="16691" y="1938"/>
                    <a:pt x="16286" y="1367"/>
                  </a:cubicBezTo>
                  <a:cubicBezTo>
                    <a:pt x="15858" y="795"/>
                    <a:pt x="15215" y="414"/>
                    <a:pt x="14548" y="224"/>
                  </a:cubicBezTo>
                  <a:cubicBezTo>
                    <a:pt x="14060" y="71"/>
                    <a:pt x="13558" y="0"/>
                    <a:pt x="13054" y="0"/>
                  </a:cubicBezTo>
                  <a:close/>
                </a:path>
              </a:pathLst>
            </a:custGeom>
            <a:solidFill>
              <a:srgbClr val="F78F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4" name="Google Shape;3104;p33"/>
            <p:cNvSpPr/>
            <p:nvPr/>
          </p:nvSpPr>
          <p:spPr>
            <a:xfrm>
              <a:off x="2250335" y="3927894"/>
              <a:ext cx="49054" cy="35680"/>
            </a:xfrm>
            <a:custGeom>
              <a:avLst/>
              <a:gdLst/>
              <a:ahLst/>
              <a:cxnLst/>
              <a:rect l="l" t="t" r="r" b="b"/>
              <a:pathLst>
                <a:path w="2883" h="2097" fill="none" extrusionOk="0">
                  <a:moveTo>
                    <a:pt x="1" y="1"/>
                  </a:moveTo>
                  <a:cubicBezTo>
                    <a:pt x="1191" y="286"/>
                    <a:pt x="2239" y="1049"/>
                    <a:pt x="2882" y="2096"/>
                  </a:cubicBezTo>
                </a:path>
              </a:pathLst>
            </a:custGeom>
            <a:noFill/>
            <a:ln w="107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5" name="Google Shape;3105;p33"/>
            <p:cNvSpPr/>
            <p:nvPr/>
          </p:nvSpPr>
          <p:spPr>
            <a:xfrm>
              <a:off x="2247902" y="3970857"/>
              <a:ext cx="49463" cy="43371"/>
            </a:xfrm>
            <a:custGeom>
              <a:avLst/>
              <a:gdLst/>
              <a:ahLst/>
              <a:cxnLst/>
              <a:rect l="l" t="t" r="r" b="b"/>
              <a:pathLst>
                <a:path w="2907" h="2549" fill="none" extrusionOk="0">
                  <a:moveTo>
                    <a:pt x="1" y="0"/>
                  </a:moveTo>
                  <a:cubicBezTo>
                    <a:pt x="668" y="48"/>
                    <a:pt x="1287" y="429"/>
                    <a:pt x="1739" y="905"/>
                  </a:cubicBezTo>
                  <a:cubicBezTo>
                    <a:pt x="2216" y="1381"/>
                    <a:pt x="2573" y="1953"/>
                    <a:pt x="2906" y="2548"/>
                  </a:cubicBezTo>
                </a:path>
              </a:pathLst>
            </a:custGeom>
            <a:noFill/>
            <a:ln w="107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6" name="Google Shape;3106;p33"/>
            <p:cNvSpPr/>
            <p:nvPr/>
          </p:nvSpPr>
          <p:spPr>
            <a:xfrm>
              <a:off x="2238187" y="4027585"/>
              <a:ext cx="40938" cy="47012"/>
            </a:xfrm>
            <a:custGeom>
              <a:avLst/>
              <a:gdLst/>
              <a:ahLst/>
              <a:cxnLst/>
              <a:rect l="l" t="t" r="r" b="b"/>
              <a:pathLst>
                <a:path w="2406" h="2763" fill="none" extrusionOk="0">
                  <a:moveTo>
                    <a:pt x="0" y="0"/>
                  </a:moveTo>
                  <a:cubicBezTo>
                    <a:pt x="1048" y="667"/>
                    <a:pt x="1882" y="1643"/>
                    <a:pt x="2406" y="2763"/>
                  </a:cubicBezTo>
                </a:path>
              </a:pathLst>
            </a:custGeom>
            <a:noFill/>
            <a:ln w="107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7" name="Google Shape;3107;p33"/>
            <p:cNvSpPr/>
            <p:nvPr/>
          </p:nvSpPr>
          <p:spPr>
            <a:xfrm>
              <a:off x="2163627" y="4064457"/>
              <a:ext cx="75785" cy="63636"/>
            </a:xfrm>
            <a:custGeom>
              <a:avLst/>
              <a:gdLst/>
              <a:ahLst/>
              <a:cxnLst/>
              <a:rect l="l" t="t" r="r" b="b"/>
              <a:pathLst>
                <a:path w="4454" h="3740" fill="none" extrusionOk="0">
                  <a:moveTo>
                    <a:pt x="0" y="0"/>
                  </a:moveTo>
                  <a:cubicBezTo>
                    <a:pt x="1929" y="524"/>
                    <a:pt x="3573" y="1929"/>
                    <a:pt x="4454" y="3739"/>
                  </a:cubicBezTo>
                </a:path>
              </a:pathLst>
            </a:custGeom>
            <a:noFill/>
            <a:ln w="107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8" name="Google Shape;3108;p33"/>
            <p:cNvSpPr/>
            <p:nvPr/>
          </p:nvSpPr>
          <p:spPr>
            <a:xfrm>
              <a:off x="2168493" y="4109836"/>
              <a:ext cx="45804" cy="39730"/>
            </a:xfrm>
            <a:custGeom>
              <a:avLst/>
              <a:gdLst/>
              <a:ahLst/>
              <a:cxnLst/>
              <a:rect l="l" t="t" r="r" b="b"/>
              <a:pathLst>
                <a:path w="2692" h="2335" fill="none" extrusionOk="0">
                  <a:moveTo>
                    <a:pt x="0" y="0"/>
                  </a:moveTo>
                  <a:cubicBezTo>
                    <a:pt x="1119" y="453"/>
                    <a:pt x="2096" y="1286"/>
                    <a:pt x="2691" y="2334"/>
                  </a:cubicBezTo>
                </a:path>
              </a:pathLst>
            </a:custGeom>
            <a:noFill/>
            <a:ln w="107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9" name="Google Shape;3109;p33"/>
            <p:cNvSpPr/>
            <p:nvPr/>
          </p:nvSpPr>
          <p:spPr>
            <a:xfrm>
              <a:off x="2163627" y="4140633"/>
              <a:ext cx="20282" cy="17032"/>
            </a:xfrm>
            <a:custGeom>
              <a:avLst/>
              <a:gdLst/>
              <a:ahLst/>
              <a:cxnLst/>
              <a:rect l="l" t="t" r="r" b="b"/>
              <a:pathLst>
                <a:path w="1192" h="1001" fill="none" extrusionOk="0">
                  <a:moveTo>
                    <a:pt x="0" y="0"/>
                  </a:moveTo>
                  <a:cubicBezTo>
                    <a:pt x="453" y="238"/>
                    <a:pt x="858" y="596"/>
                    <a:pt x="1191" y="1000"/>
                  </a:cubicBezTo>
                </a:path>
              </a:pathLst>
            </a:custGeom>
            <a:noFill/>
            <a:ln w="107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0" name="Google Shape;3110;p33"/>
            <p:cNvSpPr/>
            <p:nvPr/>
          </p:nvSpPr>
          <p:spPr>
            <a:xfrm>
              <a:off x="2296939" y="3922228"/>
              <a:ext cx="57153" cy="60386"/>
            </a:xfrm>
            <a:custGeom>
              <a:avLst/>
              <a:gdLst/>
              <a:ahLst/>
              <a:cxnLst/>
              <a:rect l="l" t="t" r="r" b="b"/>
              <a:pathLst>
                <a:path w="3359" h="3549" fill="none" extrusionOk="0">
                  <a:moveTo>
                    <a:pt x="0" y="0"/>
                  </a:moveTo>
                  <a:cubicBezTo>
                    <a:pt x="310" y="238"/>
                    <a:pt x="643" y="453"/>
                    <a:pt x="977" y="691"/>
                  </a:cubicBezTo>
                  <a:cubicBezTo>
                    <a:pt x="1286" y="929"/>
                    <a:pt x="1572" y="1143"/>
                    <a:pt x="1858" y="1382"/>
                  </a:cubicBezTo>
                  <a:cubicBezTo>
                    <a:pt x="2525" y="1977"/>
                    <a:pt x="3049" y="2739"/>
                    <a:pt x="3358" y="3549"/>
                  </a:cubicBezTo>
                </a:path>
              </a:pathLst>
            </a:custGeom>
            <a:noFill/>
            <a:ln w="107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111" name="Google Shape;3111;p33"/>
          <p:cNvGrpSpPr/>
          <p:nvPr/>
        </p:nvGrpSpPr>
        <p:grpSpPr>
          <a:xfrm>
            <a:off x="9544027" y="4572910"/>
            <a:ext cx="340531" cy="335441"/>
            <a:chOff x="2489005" y="3854440"/>
            <a:chExt cx="323370" cy="318538"/>
          </a:xfrm>
        </p:grpSpPr>
        <p:sp>
          <p:nvSpPr>
            <p:cNvPr id="3112" name="Google Shape;3112;p33"/>
            <p:cNvSpPr/>
            <p:nvPr/>
          </p:nvSpPr>
          <p:spPr>
            <a:xfrm>
              <a:off x="2489005" y="3911100"/>
              <a:ext cx="323370" cy="261878"/>
            </a:xfrm>
            <a:custGeom>
              <a:avLst/>
              <a:gdLst/>
              <a:ahLst/>
              <a:cxnLst/>
              <a:rect l="l" t="t" r="r" b="b"/>
              <a:pathLst>
                <a:path w="19005" h="15391" extrusionOk="0">
                  <a:moveTo>
                    <a:pt x="4874" y="1"/>
                  </a:moveTo>
                  <a:cubicBezTo>
                    <a:pt x="4763" y="1"/>
                    <a:pt x="4647" y="4"/>
                    <a:pt x="4525" y="11"/>
                  </a:cubicBezTo>
                  <a:cubicBezTo>
                    <a:pt x="3382" y="83"/>
                    <a:pt x="2215" y="535"/>
                    <a:pt x="1501" y="1512"/>
                  </a:cubicBezTo>
                  <a:cubicBezTo>
                    <a:pt x="572" y="2726"/>
                    <a:pt x="0" y="3798"/>
                    <a:pt x="72" y="5370"/>
                  </a:cubicBezTo>
                  <a:cubicBezTo>
                    <a:pt x="143" y="7108"/>
                    <a:pt x="858" y="9585"/>
                    <a:pt x="1691" y="11085"/>
                  </a:cubicBezTo>
                  <a:cubicBezTo>
                    <a:pt x="2048" y="11728"/>
                    <a:pt x="2549" y="12300"/>
                    <a:pt x="3096" y="12823"/>
                  </a:cubicBezTo>
                  <a:cubicBezTo>
                    <a:pt x="4120" y="13752"/>
                    <a:pt x="5287" y="14443"/>
                    <a:pt x="6549" y="14895"/>
                  </a:cubicBezTo>
                  <a:cubicBezTo>
                    <a:pt x="7510" y="15226"/>
                    <a:pt x="8519" y="15390"/>
                    <a:pt x="9529" y="15390"/>
                  </a:cubicBezTo>
                  <a:cubicBezTo>
                    <a:pt x="11499" y="15390"/>
                    <a:pt x="13469" y="14766"/>
                    <a:pt x="15075" y="13538"/>
                  </a:cubicBezTo>
                  <a:cubicBezTo>
                    <a:pt x="17504" y="11657"/>
                    <a:pt x="19004" y="8442"/>
                    <a:pt x="18838" y="5227"/>
                  </a:cubicBezTo>
                  <a:cubicBezTo>
                    <a:pt x="18766" y="3726"/>
                    <a:pt x="18266" y="2131"/>
                    <a:pt x="17075" y="1297"/>
                  </a:cubicBezTo>
                  <a:cubicBezTo>
                    <a:pt x="16305" y="763"/>
                    <a:pt x="15362" y="650"/>
                    <a:pt x="14419" y="650"/>
                  </a:cubicBezTo>
                  <a:cubicBezTo>
                    <a:pt x="14312" y="650"/>
                    <a:pt x="14205" y="652"/>
                    <a:pt x="14099" y="654"/>
                  </a:cubicBezTo>
                  <a:cubicBezTo>
                    <a:pt x="13360" y="654"/>
                    <a:pt x="12598" y="726"/>
                    <a:pt x="11884" y="988"/>
                  </a:cubicBezTo>
                  <a:cubicBezTo>
                    <a:pt x="10901" y="1340"/>
                    <a:pt x="10243" y="1683"/>
                    <a:pt x="9527" y="1683"/>
                  </a:cubicBezTo>
                  <a:cubicBezTo>
                    <a:pt x="9081" y="1683"/>
                    <a:pt x="8611" y="1550"/>
                    <a:pt x="8026" y="1202"/>
                  </a:cubicBezTo>
                  <a:cubicBezTo>
                    <a:pt x="6860" y="520"/>
                    <a:pt x="6222" y="1"/>
                    <a:pt x="4874" y="1"/>
                  </a:cubicBezTo>
                  <a:close/>
                </a:path>
              </a:pathLst>
            </a:custGeom>
            <a:solidFill>
              <a:srgbClr val="AAC94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3" name="Google Shape;3113;p33"/>
            <p:cNvSpPr/>
            <p:nvPr/>
          </p:nvSpPr>
          <p:spPr>
            <a:xfrm>
              <a:off x="2592337" y="3947478"/>
              <a:ext cx="106174" cy="26441"/>
            </a:xfrm>
            <a:custGeom>
              <a:avLst/>
              <a:gdLst/>
              <a:ahLst/>
              <a:cxnLst/>
              <a:rect l="l" t="t" r="r" b="b"/>
              <a:pathLst>
                <a:path w="6240" h="1554" extrusionOk="0">
                  <a:moveTo>
                    <a:pt x="2658" y="0"/>
                  </a:moveTo>
                  <a:cubicBezTo>
                    <a:pt x="2300" y="0"/>
                    <a:pt x="2029" y="13"/>
                    <a:pt x="1929" y="40"/>
                  </a:cubicBezTo>
                  <a:cubicBezTo>
                    <a:pt x="0" y="636"/>
                    <a:pt x="2977" y="1303"/>
                    <a:pt x="3572" y="1398"/>
                  </a:cubicBezTo>
                  <a:cubicBezTo>
                    <a:pt x="3954" y="1464"/>
                    <a:pt x="4335" y="1554"/>
                    <a:pt x="4716" y="1554"/>
                  </a:cubicBezTo>
                  <a:cubicBezTo>
                    <a:pt x="4883" y="1554"/>
                    <a:pt x="5049" y="1537"/>
                    <a:pt x="5216" y="1493"/>
                  </a:cubicBezTo>
                  <a:cubicBezTo>
                    <a:pt x="5763" y="1374"/>
                    <a:pt x="6240" y="779"/>
                    <a:pt x="6025" y="279"/>
                  </a:cubicBezTo>
                  <a:cubicBezTo>
                    <a:pt x="5952" y="133"/>
                    <a:pt x="3835" y="0"/>
                    <a:pt x="2658" y="0"/>
                  </a:cubicBezTo>
                  <a:close/>
                </a:path>
              </a:pathLst>
            </a:custGeom>
            <a:solidFill>
              <a:srgbClr val="90A5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4" name="Google Shape;3114;p33"/>
            <p:cNvSpPr/>
            <p:nvPr/>
          </p:nvSpPr>
          <p:spPr>
            <a:xfrm>
              <a:off x="2640557" y="3854440"/>
              <a:ext cx="60386" cy="108028"/>
            </a:xfrm>
            <a:custGeom>
              <a:avLst/>
              <a:gdLst/>
              <a:ahLst/>
              <a:cxnLst/>
              <a:rect l="l" t="t" r="r" b="b"/>
              <a:pathLst>
                <a:path w="3549" h="6349" extrusionOk="0">
                  <a:moveTo>
                    <a:pt x="1947" y="1"/>
                  </a:moveTo>
                  <a:cubicBezTo>
                    <a:pt x="1926" y="1"/>
                    <a:pt x="1904" y="3"/>
                    <a:pt x="1881" y="7"/>
                  </a:cubicBezTo>
                  <a:cubicBezTo>
                    <a:pt x="1619" y="31"/>
                    <a:pt x="1429" y="317"/>
                    <a:pt x="1262" y="579"/>
                  </a:cubicBezTo>
                  <a:cubicBezTo>
                    <a:pt x="1024" y="960"/>
                    <a:pt x="786" y="1317"/>
                    <a:pt x="619" y="1746"/>
                  </a:cubicBezTo>
                  <a:cubicBezTo>
                    <a:pt x="405" y="2317"/>
                    <a:pt x="333" y="2960"/>
                    <a:pt x="286" y="3603"/>
                  </a:cubicBezTo>
                  <a:cubicBezTo>
                    <a:pt x="238" y="4151"/>
                    <a:pt x="0" y="5604"/>
                    <a:pt x="286" y="6080"/>
                  </a:cubicBezTo>
                  <a:cubicBezTo>
                    <a:pt x="387" y="6259"/>
                    <a:pt x="577" y="6349"/>
                    <a:pt x="768" y="6349"/>
                  </a:cubicBezTo>
                  <a:cubicBezTo>
                    <a:pt x="983" y="6349"/>
                    <a:pt x="1198" y="6235"/>
                    <a:pt x="1286" y="6009"/>
                  </a:cubicBezTo>
                  <a:cubicBezTo>
                    <a:pt x="1357" y="5842"/>
                    <a:pt x="1357" y="5651"/>
                    <a:pt x="1357" y="5485"/>
                  </a:cubicBezTo>
                  <a:cubicBezTo>
                    <a:pt x="1357" y="4461"/>
                    <a:pt x="1453" y="3389"/>
                    <a:pt x="1858" y="2508"/>
                  </a:cubicBezTo>
                  <a:cubicBezTo>
                    <a:pt x="2239" y="1627"/>
                    <a:pt x="2905" y="1031"/>
                    <a:pt x="3548" y="484"/>
                  </a:cubicBezTo>
                  <a:cubicBezTo>
                    <a:pt x="3120" y="341"/>
                    <a:pt x="2667" y="198"/>
                    <a:pt x="2215" y="55"/>
                  </a:cubicBezTo>
                  <a:cubicBezTo>
                    <a:pt x="2118" y="36"/>
                    <a:pt x="2038" y="1"/>
                    <a:pt x="1947" y="1"/>
                  </a:cubicBezTo>
                  <a:close/>
                </a:path>
              </a:pathLst>
            </a:custGeom>
            <a:solidFill>
              <a:srgbClr val="5944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5" name="Google Shape;3115;p33"/>
            <p:cNvSpPr/>
            <p:nvPr/>
          </p:nvSpPr>
          <p:spPr>
            <a:xfrm>
              <a:off x="2491030" y="3982699"/>
              <a:ext cx="103349" cy="135678"/>
            </a:xfrm>
            <a:custGeom>
              <a:avLst/>
              <a:gdLst/>
              <a:ahLst/>
              <a:cxnLst/>
              <a:rect l="l" t="t" r="r" b="b"/>
              <a:pathLst>
                <a:path w="6074" h="7974" extrusionOk="0">
                  <a:moveTo>
                    <a:pt x="2913" y="0"/>
                  </a:moveTo>
                  <a:cubicBezTo>
                    <a:pt x="2790" y="0"/>
                    <a:pt x="2653" y="43"/>
                    <a:pt x="2501" y="138"/>
                  </a:cubicBezTo>
                  <a:cubicBezTo>
                    <a:pt x="1" y="1685"/>
                    <a:pt x="2668" y="6186"/>
                    <a:pt x="4144" y="7639"/>
                  </a:cubicBezTo>
                  <a:cubicBezTo>
                    <a:pt x="4239" y="7734"/>
                    <a:pt x="4359" y="7853"/>
                    <a:pt x="4478" y="7901"/>
                  </a:cubicBezTo>
                  <a:cubicBezTo>
                    <a:pt x="4600" y="7954"/>
                    <a:pt x="4729" y="7974"/>
                    <a:pt x="4860" y="7974"/>
                  </a:cubicBezTo>
                  <a:cubicBezTo>
                    <a:pt x="5085" y="7974"/>
                    <a:pt x="5315" y="7914"/>
                    <a:pt x="5525" y="7853"/>
                  </a:cubicBezTo>
                  <a:cubicBezTo>
                    <a:pt x="5764" y="7758"/>
                    <a:pt x="6073" y="7615"/>
                    <a:pt x="6049" y="7353"/>
                  </a:cubicBezTo>
                  <a:cubicBezTo>
                    <a:pt x="6049" y="7234"/>
                    <a:pt x="5978" y="7139"/>
                    <a:pt x="5907" y="7044"/>
                  </a:cubicBezTo>
                  <a:cubicBezTo>
                    <a:pt x="4954" y="5734"/>
                    <a:pt x="4239" y="4186"/>
                    <a:pt x="4049" y="2543"/>
                  </a:cubicBezTo>
                  <a:cubicBezTo>
                    <a:pt x="3946" y="1800"/>
                    <a:pt x="3717" y="0"/>
                    <a:pt x="2913" y="0"/>
                  </a:cubicBezTo>
                  <a:close/>
                </a:path>
              </a:pathLst>
            </a:custGeom>
            <a:solidFill>
              <a:srgbClr val="C6DD6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116" name="Google Shape;3116;p33"/>
          <p:cNvGrpSpPr/>
          <p:nvPr/>
        </p:nvGrpSpPr>
        <p:grpSpPr>
          <a:xfrm>
            <a:off x="9570053" y="5063988"/>
            <a:ext cx="288479" cy="351729"/>
            <a:chOff x="2903116" y="3852433"/>
            <a:chExt cx="273942" cy="334004"/>
          </a:xfrm>
        </p:grpSpPr>
        <p:sp>
          <p:nvSpPr>
            <p:cNvPr id="3117" name="Google Shape;3117;p33"/>
            <p:cNvSpPr/>
            <p:nvPr/>
          </p:nvSpPr>
          <p:spPr>
            <a:xfrm>
              <a:off x="2927022" y="3997349"/>
              <a:ext cx="233429" cy="75291"/>
            </a:xfrm>
            <a:custGeom>
              <a:avLst/>
              <a:gdLst/>
              <a:ahLst/>
              <a:cxnLst/>
              <a:rect l="l" t="t" r="r" b="b"/>
              <a:pathLst>
                <a:path w="13719" h="4425" extrusionOk="0">
                  <a:moveTo>
                    <a:pt x="8203" y="0"/>
                  </a:moveTo>
                  <a:cubicBezTo>
                    <a:pt x="6843" y="0"/>
                    <a:pt x="5483" y="117"/>
                    <a:pt x="4145" y="348"/>
                  </a:cubicBezTo>
                  <a:cubicBezTo>
                    <a:pt x="3573" y="443"/>
                    <a:pt x="2978" y="586"/>
                    <a:pt x="2454" y="872"/>
                  </a:cubicBezTo>
                  <a:cubicBezTo>
                    <a:pt x="1692" y="1325"/>
                    <a:pt x="1" y="2753"/>
                    <a:pt x="668" y="3754"/>
                  </a:cubicBezTo>
                  <a:cubicBezTo>
                    <a:pt x="1008" y="4276"/>
                    <a:pt x="1705" y="4425"/>
                    <a:pt x="2458" y="4425"/>
                  </a:cubicBezTo>
                  <a:cubicBezTo>
                    <a:pt x="3285" y="4425"/>
                    <a:pt x="4179" y="4245"/>
                    <a:pt x="4740" y="4182"/>
                  </a:cubicBezTo>
                  <a:cubicBezTo>
                    <a:pt x="5597" y="4087"/>
                    <a:pt x="6455" y="3944"/>
                    <a:pt x="7336" y="3801"/>
                  </a:cubicBezTo>
                  <a:cubicBezTo>
                    <a:pt x="9241" y="3492"/>
                    <a:pt x="11241" y="3087"/>
                    <a:pt x="12742" y="1849"/>
                  </a:cubicBezTo>
                  <a:cubicBezTo>
                    <a:pt x="13146" y="1515"/>
                    <a:pt x="13528" y="1134"/>
                    <a:pt x="13718" y="658"/>
                  </a:cubicBezTo>
                  <a:cubicBezTo>
                    <a:pt x="11917" y="218"/>
                    <a:pt x="10060" y="0"/>
                    <a:pt x="820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8" name="Google Shape;3118;p33"/>
            <p:cNvSpPr/>
            <p:nvPr/>
          </p:nvSpPr>
          <p:spPr>
            <a:xfrm>
              <a:off x="2947287" y="4004053"/>
              <a:ext cx="175884" cy="51521"/>
            </a:xfrm>
            <a:custGeom>
              <a:avLst/>
              <a:gdLst/>
              <a:ahLst/>
              <a:cxnLst/>
              <a:rect l="l" t="t" r="r" b="b"/>
              <a:pathLst>
                <a:path w="10337" h="3028" extrusionOk="0">
                  <a:moveTo>
                    <a:pt x="7383" y="1"/>
                  </a:moveTo>
                  <a:cubicBezTo>
                    <a:pt x="5605" y="1"/>
                    <a:pt x="3826" y="208"/>
                    <a:pt x="2096" y="621"/>
                  </a:cubicBezTo>
                  <a:cubicBezTo>
                    <a:pt x="1882" y="669"/>
                    <a:pt x="1644" y="740"/>
                    <a:pt x="1429" y="859"/>
                  </a:cubicBezTo>
                  <a:cubicBezTo>
                    <a:pt x="1239" y="1002"/>
                    <a:pt x="1096" y="1216"/>
                    <a:pt x="953" y="1431"/>
                  </a:cubicBezTo>
                  <a:cubicBezTo>
                    <a:pt x="739" y="1764"/>
                    <a:pt x="1" y="2502"/>
                    <a:pt x="358" y="2836"/>
                  </a:cubicBezTo>
                  <a:cubicBezTo>
                    <a:pt x="540" y="2992"/>
                    <a:pt x="927" y="3027"/>
                    <a:pt x="1307" y="3027"/>
                  </a:cubicBezTo>
                  <a:cubicBezTo>
                    <a:pt x="1624" y="3027"/>
                    <a:pt x="1936" y="3002"/>
                    <a:pt x="2120" y="3002"/>
                  </a:cubicBezTo>
                  <a:cubicBezTo>
                    <a:pt x="3620" y="3002"/>
                    <a:pt x="5121" y="2931"/>
                    <a:pt x="6573" y="2526"/>
                  </a:cubicBezTo>
                  <a:cubicBezTo>
                    <a:pt x="8026" y="2121"/>
                    <a:pt x="9407" y="1359"/>
                    <a:pt x="10336" y="192"/>
                  </a:cubicBezTo>
                  <a:cubicBezTo>
                    <a:pt x="9358" y="65"/>
                    <a:pt x="8371" y="1"/>
                    <a:pt x="7383" y="1"/>
                  </a:cubicBezTo>
                  <a:close/>
                </a:path>
              </a:pathLst>
            </a:custGeom>
            <a:solidFill>
              <a:srgbClr val="9B7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9" name="Google Shape;3119;p33"/>
            <p:cNvSpPr/>
            <p:nvPr/>
          </p:nvSpPr>
          <p:spPr>
            <a:xfrm>
              <a:off x="2903116" y="3852433"/>
              <a:ext cx="273942" cy="208961"/>
            </a:xfrm>
            <a:custGeom>
              <a:avLst/>
              <a:gdLst/>
              <a:ahLst/>
              <a:cxnLst/>
              <a:rect l="l" t="t" r="r" b="b"/>
              <a:pathLst>
                <a:path w="16100" h="12281" extrusionOk="0">
                  <a:moveTo>
                    <a:pt x="6445" y="0"/>
                  </a:moveTo>
                  <a:cubicBezTo>
                    <a:pt x="6004" y="0"/>
                    <a:pt x="5516" y="23"/>
                    <a:pt x="4978" y="78"/>
                  </a:cubicBezTo>
                  <a:cubicBezTo>
                    <a:pt x="4478" y="149"/>
                    <a:pt x="3549" y="530"/>
                    <a:pt x="3097" y="721"/>
                  </a:cubicBezTo>
                  <a:cubicBezTo>
                    <a:pt x="2573" y="959"/>
                    <a:pt x="2144" y="1411"/>
                    <a:pt x="1811" y="1888"/>
                  </a:cubicBezTo>
                  <a:cubicBezTo>
                    <a:pt x="596" y="3602"/>
                    <a:pt x="1" y="5722"/>
                    <a:pt x="96" y="7817"/>
                  </a:cubicBezTo>
                  <a:cubicBezTo>
                    <a:pt x="168" y="8913"/>
                    <a:pt x="453" y="12056"/>
                    <a:pt x="1858" y="12271"/>
                  </a:cubicBezTo>
                  <a:cubicBezTo>
                    <a:pt x="1910" y="12277"/>
                    <a:pt x="1961" y="12280"/>
                    <a:pt x="2011" y="12280"/>
                  </a:cubicBezTo>
                  <a:cubicBezTo>
                    <a:pt x="2679" y="12280"/>
                    <a:pt x="3232" y="11715"/>
                    <a:pt x="3764" y="11294"/>
                  </a:cubicBezTo>
                  <a:cubicBezTo>
                    <a:pt x="5288" y="10056"/>
                    <a:pt x="7360" y="9746"/>
                    <a:pt x="9336" y="9723"/>
                  </a:cubicBezTo>
                  <a:cubicBezTo>
                    <a:pt x="10520" y="9723"/>
                    <a:pt x="11712" y="9810"/>
                    <a:pt x="12902" y="9810"/>
                  </a:cubicBezTo>
                  <a:cubicBezTo>
                    <a:pt x="13676" y="9810"/>
                    <a:pt x="14449" y="9773"/>
                    <a:pt x="15218" y="9651"/>
                  </a:cubicBezTo>
                  <a:cubicBezTo>
                    <a:pt x="15385" y="9627"/>
                    <a:pt x="15576" y="9603"/>
                    <a:pt x="15718" y="9461"/>
                  </a:cubicBezTo>
                  <a:cubicBezTo>
                    <a:pt x="15885" y="9318"/>
                    <a:pt x="15957" y="9080"/>
                    <a:pt x="15957" y="8841"/>
                  </a:cubicBezTo>
                  <a:cubicBezTo>
                    <a:pt x="16099" y="7222"/>
                    <a:pt x="15147" y="5746"/>
                    <a:pt x="14242" y="4412"/>
                  </a:cubicBezTo>
                  <a:cubicBezTo>
                    <a:pt x="13075" y="2697"/>
                    <a:pt x="11694" y="864"/>
                    <a:pt x="9646" y="435"/>
                  </a:cubicBezTo>
                  <a:cubicBezTo>
                    <a:pt x="9118" y="322"/>
                    <a:pt x="8114" y="0"/>
                    <a:pt x="6445"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0" name="Google Shape;3120;p33"/>
            <p:cNvSpPr/>
            <p:nvPr/>
          </p:nvSpPr>
          <p:spPr>
            <a:xfrm>
              <a:off x="2932705" y="3895906"/>
              <a:ext cx="40938" cy="108181"/>
            </a:xfrm>
            <a:custGeom>
              <a:avLst/>
              <a:gdLst/>
              <a:ahLst/>
              <a:cxnLst/>
              <a:rect l="l" t="t" r="r" b="b"/>
              <a:pathLst>
                <a:path w="2406" h="6358" extrusionOk="0">
                  <a:moveTo>
                    <a:pt x="1223" y="0"/>
                  </a:moveTo>
                  <a:cubicBezTo>
                    <a:pt x="991" y="0"/>
                    <a:pt x="773" y="27"/>
                    <a:pt x="619" y="118"/>
                  </a:cubicBezTo>
                  <a:cubicBezTo>
                    <a:pt x="310" y="309"/>
                    <a:pt x="167" y="904"/>
                    <a:pt x="96" y="1238"/>
                  </a:cubicBezTo>
                  <a:cubicBezTo>
                    <a:pt x="0" y="1619"/>
                    <a:pt x="0" y="2000"/>
                    <a:pt x="0" y="2381"/>
                  </a:cubicBezTo>
                  <a:cubicBezTo>
                    <a:pt x="0" y="3619"/>
                    <a:pt x="72" y="4858"/>
                    <a:pt x="167" y="6096"/>
                  </a:cubicBezTo>
                  <a:cubicBezTo>
                    <a:pt x="191" y="6167"/>
                    <a:pt x="191" y="6239"/>
                    <a:pt x="238" y="6286"/>
                  </a:cubicBezTo>
                  <a:cubicBezTo>
                    <a:pt x="286" y="6334"/>
                    <a:pt x="381" y="6358"/>
                    <a:pt x="453" y="6358"/>
                  </a:cubicBezTo>
                  <a:lnTo>
                    <a:pt x="1096" y="6358"/>
                  </a:lnTo>
                  <a:cubicBezTo>
                    <a:pt x="1167" y="6358"/>
                    <a:pt x="1262" y="6358"/>
                    <a:pt x="1310" y="6310"/>
                  </a:cubicBezTo>
                  <a:cubicBezTo>
                    <a:pt x="1334" y="6263"/>
                    <a:pt x="1358" y="6191"/>
                    <a:pt x="1358" y="6143"/>
                  </a:cubicBezTo>
                  <a:cubicBezTo>
                    <a:pt x="1429" y="5000"/>
                    <a:pt x="1620" y="3881"/>
                    <a:pt x="1905" y="2786"/>
                  </a:cubicBezTo>
                  <a:cubicBezTo>
                    <a:pt x="2120" y="1928"/>
                    <a:pt x="2406" y="1071"/>
                    <a:pt x="2286" y="214"/>
                  </a:cubicBezTo>
                  <a:cubicBezTo>
                    <a:pt x="2286" y="166"/>
                    <a:pt x="2263" y="118"/>
                    <a:pt x="2239" y="71"/>
                  </a:cubicBezTo>
                  <a:cubicBezTo>
                    <a:pt x="2191" y="47"/>
                    <a:pt x="2144" y="47"/>
                    <a:pt x="2096" y="47"/>
                  </a:cubicBezTo>
                  <a:cubicBezTo>
                    <a:pt x="1865" y="47"/>
                    <a:pt x="1532" y="0"/>
                    <a:pt x="122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1" name="Google Shape;3121;p33"/>
            <p:cNvSpPr/>
            <p:nvPr/>
          </p:nvSpPr>
          <p:spPr>
            <a:xfrm>
              <a:off x="3004831" y="4035276"/>
              <a:ext cx="126438" cy="151161"/>
            </a:xfrm>
            <a:custGeom>
              <a:avLst/>
              <a:gdLst/>
              <a:ahLst/>
              <a:cxnLst/>
              <a:rect l="l" t="t" r="r" b="b"/>
              <a:pathLst>
                <a:path w="7431" h="8884" extrusionOk="0">
                  <a:moveTo>
                    <a:pt x="2644" y="1"/>
                  </a:moveTo>
                  <a:cubicBezTo>
                    <a:pt x="2358" y="1"/>
                    <a:pt x="2096" y="24"/>
                    <a:pt x="1810" y="24"/>
                  </a:cubicBezTo>
                  <a:cubicBezTo>
                    <a:pt x="1215" y="48"/>
                    <a:pt x="429" y="143"/>
                    <a:pt x="191" y="786"/>
                  </a:cubicBezTo>
                  <a:cubicBezTo>
                    <a:pt x="0" y="1310"/>
                    <a:pt x="477" y="2120"/>
                    <a:pt x="619" y="2620"/>
                  </a:cubicBezTo>
                  <a:cubicBezTo>
                    <a:pt x="1048" y="4097"/>
                    <a:pt x="1334" y="5621"/>
                    <a:pt x="1429" y="7169"/>
                  </a:cubicBezTo>
                  <a:cubicBezTo>
                    <a:pt x="1477" y="7764"/>
                    <a:pt x="1572" y="8478"/>
                    <a:pt x="2096" y="8764"/>
                  </a:cubicBezTo>
                  <a:cubicBezTo>
                    <a:pt x="2310" y="8859"/>
                    <a:pt x="2548" y="8859"/>
                    <a:pt x="2787" y="8883"/>
                  </a:cubicBezTo>
                  <a:cubicBezTo>
                    <a:pt x="3406" y="8883"/>
                    <a:pt x="4001" y="8859"/>
                    <a:pt x="4596" y="8788"/>
                  </a:cubicBezTo>
                  <a:cubicBezTo>
                    <a:pt x="5287" y="8740"/>
                    <a:pt x="5978" y="8598"/>
                    <a:pt x="6525" y="8193"/>
                  </a:cubicBezTo>
                  <a:cubicBezTo>
                    <a:pt x="7073" y="7788"/>
                    <a:pt x="7430" y="7026"/>
                    <a:pt x="7145" y="6407"/>
                  </a:cubicBezTo>
                  <a:cubicBezTo>
                    <a:pt x="6930" y="5930"/>
                    <a:pt x="6454" y="5668"/>
                    <a:pt x="6073" y="5335"/>
                  </a:cubicBezTo>
                  <a:cubicBezTo>
                    <a:pt x="5192" y="4597"/>
                    <a:pt x="4763" y="3477"/>
                    <a:pt x="4430" y="2382"/>
                  </a:cubicBezTo>
                  <a:cubicBezTo>
                    <a:pt x="4215" y="1715"/>
                    <a:pt x="4025" y="1025"/>
                    <a:pt x="3620" y="453"/>
                  </a:cubicBezTo>
                  <a:cubicBezTo>
                    <a:pt x="3477" y="286"/>
                    <a:pt x="3310" y="120"/>
                    <a:pt x="3096" y="48"/>
                  </a:cubicBezTo>
                  <a:cubicBezTo>
                    <a:pt x="2953" y="1"/>
                    <a:pt x="2787" y="1"/>
                    <a:pt x="264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122" name="Google Shape;3122;p33"/>
          <p:cNvGrpSpPr/>
          <p:nvPr/>
        </p:nvGrpSpPr>
        <p:grpSpPr>
          <a:xfrm>
            <a:off x="9503475" y="3428587"/>
            <a:ext cx="421619" cy="421619"/>
            <a:chOff x="1655079" y="3811611"/>
            <a:chExt cx="400372" cy="400372"/>
          </a:xfrm>
        </p:grpSpPr>
        <p:sp>
          <p:nvSpPr>
            <p:cNvPr id="3123" name="Google Shape;3123;p33"/>
            <p:cNvSpPr/>
            <p:nvPr/>
          </p:nvSpPr>
          <p:spPr>
            <a:xfrm>
              <a:off x="1655079" y="3811611"/>
              <a:ext cx="400372" cy="400372"/>
            </a:xfrm>
            <a:custGeom>
              <a:avLst/>
              <a:gdLst/>
              <a:ahLst/>
              <a:cxnLst/>
              <a:rect l="l" t="t" r="r" b="b"/>
              <a:pathLst>
                <a:path w="18957" h="18957" extrusionOk="0">
                  <a:moveTo>
                    <a:pt x="9479" y="0"/>
                  </a:moveTo>
                  <a:cubicBezTo>
                    <a:pt x="4239" y="0"/>
                    <a:pt x="0" y="4239"/>
                    <a:pt x="0" y="9478"/>
                  </a:cubicBezTo>
                  <a:cubicBezTo>
                    <a:pt x="0" y="14694"/>
                    <a:pt x="4239" y="18956"/>
                    <a:pt x="9479" y="18956"/>
                  </a:cubicBezTo>
                  <a:cubicBezTo>
                    <a:pt x="14718" y="18956"/>
                    <a:pt x="18957" y="14694"/>
                    <a:pt x="18957" y="9478"/>
                  </a:cubicBezTo>
                  <a:cubicBezTo>
                    <a:pt x="18957" y="4239"/>
                    <a:pt x="14718" y="0"/>
                    <a:pt x="94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4" name="Google Shape;3124;p33"/>
            <p:cNvSpPr/>
            <p:nvPr/>
          </p:nvSpPr>
          <p:spPr>
            <a:xfrm>
              <a:off x="1738575" y="3938835"/>
              <a:ext cx="228954" cy="142654"/>
            </a:xfrm>
            <a:custGeom>
              <a:avLst/>
              <a:gdLst/>
              <a:ahLst/>
              <a:cxnLst/>
              <a:rect l="l" t="t" r="r" b="b"/>
              <a:pathLst>
                <a:path w="13456" h="8384" fill="none" extrusionOk="0">
                  <a:moveTo>
                    <a:pt x="0" y="3073"/>
                  </a:moveTo>
                  <a:lnTo>
                    <a:pt x="4334" y="8383"/>
                  </a:lnTo>
                  <a:lnTo>
                    <a:pt x="13455" y="1"/>
                  </a:lnTo>
                </a:path>
              </a:pathLst>
            </a:custGeom>
            <a:noFill/>
            <a:ln w="69050" cap="flat" cmpd="sng">
              <a:solidFill>
                <a:schemeClr val="lt1"/>
              </a:solidFill>
              <a:prstDash val="solid"/>
              <a:miter lim="2381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125" name="Google Shape;3125;p33"/>
          <p:cNvGrpSpPr/>
          <p:nvPr/>
        </p:nvGrpSpPr>
        <p:grpSpPr>
          <a:xfrm>
            <a:off x="9510141" y="2113959"/>
            <a:ext cx="408296" cy="408792"/>
            <a:chOff x="6464654" y="1565173"/>
            <a:chExt cx="387721" cy="388192"/>
          </a:xfrm>
        </p:grpSpPr>
        <p:sp>
          <p:nvSpPr>
            <p:cNvPr id="3126" name="Google Shape;3126;p33"/>
            <p:cNvSpPr/>
            <p:nvPr/>
          </p:nvSpPr>
          <p:spPr>
            <a:xfrm>
              <a:off x="6464654" y="1565173"/>
              <a:ext cx="387721" cy="388192"/>
            </a:xfrm>
            <a:custGeom>
              <a:avLst/>
              <a:gdLst/>
              <a:ahLst/>
              <a:cxnLst/>
              <a:rect l="l" t="t" r="r" b="b"/>
              <a:pathLst>
                <a:path w="18934" h="18957" extrusionOk="0">
                  <a:moveTo>
                    <a:pt x="9455" y="0"/>
                  </a:moveTo>
                  <a:cubicBezTo>
                    <a:pt x="4240" y="0"/>
                    <a:pt x="1" y="4239"/>
                    <a:pt x="1" y="9478"/>
                  </a:cubicBezTo>
                  <a:cubicBezTo>
                    <a:pt x="1" y="14718"/>
                    <a:pt x="4240" y="18957"/>
                    <a:pt x="9455" y="18957"/>
                  </a:cubicBezTo>
                  <a:cubicBezTo>
                    <a:pt x="14694" y="18957"/>
                    <a:pt x="18933" y="14718"/>
                    <a:pt x="18933" y="9478"/>
                  </a:cubicBezTo>
                  <a:cubicBezTo>
                    <a:pt x="18933" y="4239"/>
                    <a:pt x="14694" y="0"/>
                    <a:pt x="945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7" name="Google Shape;3127;p33"/>
            <p:cNvSpPr/>
            <p:nvPr/>
          </p:nvSpPr>
          <p:spPr>
            <a:xfrm>
              <a:off x="6563897" y="1679445"/>
              <a:ext cx="170201" cy="170592"/>
            </a:xfrm>
            <a:custGeom>
              <a:avLst/>
              <a:gdLst/>
              <a:ahLst/>
              <a:cxnLst/>
              <a:rect l="l" t="t" r="r" b="b"/>
              <a:pathLst>
                <a:path w="10003" h="10026" fill="none" extrusionOk="0">
                  <a:moveTo>
                    <a:pt x="0" y="0"/>
                  </a:moveTo>
                  <a:lnTo>
                    <a:pt x="10002" y="10026"/>
                  </a:lnTo>
                </a:path>
              </a:pathLst>
            </a:custGeom>
            <a:noFill/>
            <a:ln w="69050" cap="flat" cmpd="sng">
              <a:solidFill>
                <a:schemeClr val="lt1"/>
              </a:solidFill>
              <a:prstDash val="solid"/>
              <a:miter lim="2381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8" name="Google Shape;3128;p33"/>
            <p:cNvSpPr/>
            <p:nvPr/>
          </p:nvSpPr>
          <p:spPr>
            <a:xfrm>
              <a:off x="6577270" y="1679445"/>
              <a:ext cx="170609" cy="170592"/>
            </a:xfrm>
            <a:custGeom>
              <a:avLst/>
              <a:gdLst/>
              <a:ahLst/>
              <a:cxnLst/>
              <a:rect l="l" t="t" r="r" b="b"/>
              <a:pathLst>
                <a:path w="10027" h="10026" fill="none" extrusionOk="0">
                  <a:moveTo>
                    <a:pt x="10026" y="0"/>
                  </a:moveTo>
                  <a:lnTo>
                    <a:pt x="0" y="10026"/>
                  </a:lnTo>
                </a:path>
              </a:pathLst>
            </a:custGeom>
            <a:noFill/>
            <a:ln w="69050" cap="flat" cmpd="sng">
              <a:solidFill>
                <a:schemeClr val="lt1"/>
              </a:solidFill>
              <a:prstDash val="solid"/>
              <a:miter lim="23814"/>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129" name="Google Shape;3129;p33"/>
          <p:cNvGrpSpPr/>
          <p:nvPr/>
        </p:nvGrpSpPr>
        <p:grpSpPr>
          <a:xfrm>
            <a:off x="9450758" y="2796473"/>
            <a:ext cx="526233" cy="358424"/>
            <a:chOff x="6903448" y="1538833"/>
            <a:chExt cx="565681" cy="385237"/>
          </a:xfrm>
        </p:grpSpPr>
        <p:sp>
          <p:nvSpPr>
            <p:cNvPr id="3130" name="Google Shape;3130;p33"/>
            <p:cNvSpPr/>
            <p:nvPr/>
          </p:nvSpPr>
          <p:spPr>
            <a:xfrm>
              <a:off x="6903448" y="1810120"/>
              <a:ext cx="280424" cy="81519"/>
            </a:xfrm>
            <a:custGeom>
              <a:avLst/>
              <a:gdLst/>
              <a:ahLst/>
              <a:cxnLst/>
              <a:rect l="l" t="t" r="r" b="b"/>
              <a:pathLst>
                <a:path w="16481" h="4791" extrusionOk="0">
                  <a:moveTo>
                    <a:pt x="15894" y="1"/>
                  </a:moveTo>
                  <a:cubicBezTo>
                    <a:pt x="15652" y="1"/>
                    <a:pt x="15334" y="309"/>
                    <a:pt x="15099" y="393"/>
                  </a:cubicBezTo>
                  <a:cubicBezTo>
                    <a:pt x="14551" y="607"/>
                    <a:pt x="13956" y="607"/>
                    <a:pt x="13408" y="607"/>
                  </a:cubicBezTo>
                  <a:cubicBezTo>
                    <a:pt x="11314" y="607"/>
                    <a:pt x="9200" y="352"/>
                    <a:pt x="7110" y="352"/>
                  </a:cubicBezTo>
                  <a:cubicBezTo>
                    <a:pt x="5945" y="352"/>
                    <a:pt x="4787" y="432"/>
                    <a:pt x="3644" y="679"/>
                  </a:cubicBezTo>
                  <a:cubicBezTo>
                    <a:pt x="2859" y="846"/>
                    <a:pt x="2073" y="1108"/>
                    <a:pt x="1382" y="1536"/>
                  </a:cubicBezTo>
                  <a:cubicBezTo>
                    <a:pt x="977" y="1798"/>
                    <a:pt x="596" y="2108"/>
                    <a:pt x="334" y="2560"/>
                  </a:cubicBezTo>
                  <a:cubicBezTo>
                    <a:pt x="96" y="2989"/>
                    <a:pt x="1" y="3560"/>
                    <a:pt x="191" y="4037"/>
                  </a:cubicBezTo>
                  <a:cubicBezTo>
                    <a:pt x="340" y="4461"/>
                    <a:pt x="734" y="4790"/>
                    <a:pt x="1154" y="4790"/>
                  </a:cubicBezTo>
                  <a:cubicBezTo>
                    <a:pt x="1206" y="4790"/>
                    <a:pt x="1258" y="4785"/>
                    <a:pt x="1311" y="4775"/>
                  </a:cubicBezTo>
                  <a:cubicBezTo>
                    <a:pt x="1668" y="4727"/>
                    <a:pt x="1954" y="4442"/>
                    <a:pt x="2239" y="4227"/>
                  </a:cubicBezTo>
                  <a:cubicBezTo>
                    <a:pt x="2716" y="3894"/>
                    <a:pt x="3287" y="3703"/>
                    <a:pt x="3859" y="3632"/>
                  </a:cubicBezTo>
                  <a:cubicBezTo>
                    <a:pt x="4089" y="3604"/>
                    <a:pt x="4317" y="3592"/>
                    <a:pt x="4544" y="3592"/>
                  </a:cubicBezTo>
                  <a:cubicBezTo>
                    <a:pt x="5093" y="3592"/>
                    <a:pt x="5637" y="3660"/>
                    <a:pt x="6193" y="3727"/>
                  </a:cubicBezTo>
                  <a:cubicBezTo>
                    <a:pt x="7050" y="3822"/>
                    <a:pt x="7931" y="3941"/>
                    <a:pt x="8788" y="4037"/>
                  </a:cubicBezTo>
                  <a:cubicBezTo>
                    <a:pt x="9556" y="4143"/>
                    <a:pt x="10324" y="4231"/>
                    <a:pt x="11092" y="4231"/>
                  </a:cubicBezTo>
                  <a:cubicBezTo>
                    <a:pt x="11181" y="4231"/>
                    <a:pt x="11271" y="4230"/>
                    <a:pt x="11360" y="4227"/>
                  </a:cubicBezTo>
                  <a:cubicBezTo>
                    <a:pt x="12241" y="4180"/>
                    <a:pt x="13099" y="3989"/>
                    <a:pt x="13908" y="3656"/>
                  </a:cubicBezTo>
                  <a:cubicBezTo>
                    <a:pt x="14361" y="3489"/>
                    <a:pt x="14813" y="3251"/>
                    <a:pt x="15171" y="2917"/>
                  </a:cubicBezTo>
                  <a:cubicBezTo>
                    <a:pt x="15647" y="2441"/>
                    <a:pt x="16480" y="917"/>
                    <a:pt x="16147" y="203"/>
                  </a:cubicBezTo>
                  <a:cubicBezTo>
                    <a:pt x="16084" y="55"/>
                    <a:pt x="15995" y="1"/>
                    <a:pt x="1589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1" name="Google Shape;3131;p33"/>
            <p:cNvSpPr/>
            <p:nvPr/>
          </p:nvSpPr>
          <p:spPr>
            <a:xfrm>
              <a:off x="7220727" y="1538833"/>
              <a:ext cx="132513" cy="182758"/>
            </a:xfrm>
            <a:custGeom>
              <a:avLst/>
              <a:gdLst/>
              <a:ahLst/>
              <a:cxnLst/>
              <a:rect l="l" t="t" r="r" b="b"/>
              <a:pathLst>
                <a:path w="7788" h="10741" extrusionOk="0">
                  <a:moveTo>
                    <a:pt x="3668" y="0"/>
                  </a:moveTo>
                  <a:cubicBezTo>
                    <a:pt x="2715" y="834"/>
                    <a:pt x="1977" y="1929"/>
                    <a:pt x="1453" y="3144"/>
                  </a:cubicBezTo>
                  <a:cubicBezTo>
                    <a:pt x="1072" y="4049"/>
                    <a:pt x="1" y="6930"/>
                    <a:pt x="453" y="7978"/>
                  </a:cubicBezTo>
                  <a:cubicBezTo>
                    <a:pt x="654" y="8458"/>
                    <a:pt x="1231" y="8551"/>
                    <a:pt x="1871" y="8551"/>
                  </a:cubicBezTo>
                  <a:cubicBezTo>
                    <a:pt x="2276" y="8551"/>
                    <a:pt x="2706" y="8514"/>
                    <a:pt x="3082" y="8514"/>
                  </a:cubicBezTo>
                  <a:cubicBezTo>
                    <a:pt x="3380" y="8514"/>
                    <a:pt x="3644" y="8537"/>
                    <a:pt x="3835" y="8621"/>
                  </a:cubicBezTo>
                  <a:cubicBezTo>
                    <a:pt x="4334" y="8835"/>
                    <a:pt x="7749" y="10211"/>
                    <a:pt x="7788" y="10737"/>
                  </a:cubicBezTo>
                  <a:lnTo>
                    <a:pt x="7788" y="10737"/>
                  </a:lnTo>
                  <a:cubicBezTo>
                    <a:pt x="7668" y="8762"/>
                    <a:pt x="7002" y="6834"/>
                    <a:pt x="6335" y="4954"/>
                  </a:cubicBezTo>
                  <a:cubicBezTo>
                    <a:pt x="5692" y="3168"/>
                    <a:pt x="4978" y="1310"/>
                    <a:pt x="3668" y="0"/>
                  </a:cubicBezTo>
                  <a:close/>
                  <a:moveTo>
                    <a:pt x="7788" y="10737"/>
                  </a:moveTo>
                  <a:cubicBezTo>
                    <a:pt x="7788" y="10738"/>
                    <a:pt x="7788" y="10740"/>
                    <a:pt x="7788" y="10741"/>
                  </a:cubicBezTo>
                  <a:cubicBezTo>
                    <a:pt x="7788" y="10740"/>
                    <a:pt x="7788" y="10738"/>
                    <a:pt x="7788" y="10737"/>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2" name="Google Shape;3132;p33"/>
            <p:cNvSpPr/>
            <p:nvPr/>
          </p:nvSpPr>
          <p:spPr>
            <a:xfrm>
              <a:off x="7236125" y="1565580"/>
              <a:ext cx="79443" cy="124805"/>
            </a:xfrm>
            <a:custGeom>
              <a:avLst/>
              <a:gdLst/>
              <a:ahLst/>
              <a:cxnLst/>
              <a:rect l="l" t="t" r="r" b="b"/>
              <a:pathLst>
                <a:path w="4669" h="7335" extrusionOk="0">
                  <a:moveTo>
                    <a:pt x="2787" y="0"/>
                  </a:moveTo>
                  <a:cubicBezTo>
                    <a:pt x="2120" y="524"/>
                    <a:pt x="1810" y="1334"/>
                    <a:pt x="1501" y="2120"/>
                  </a:cubicBezTo>
                  <a:cubicBezTo>
                    <a:pt x="1334" y="2620"/>
                    <a:pt x="1144" y="3120"/>
                    <a:pt x="953" y="3620"/>
                  </a:cubicBezTo>
                  <a:cubicBezTo>
                    <a:pt x="501" y="4787"/>
                    <a:pt x="1" y="5668"/>
                    <a:pt x="1453" y="6073"/>
                  </a:cubicBezTo>
                  <a:cubicBezTo>
                    <a:pt x="1950" y="6215"/>
                    <a:pt x="4557" y="6732"/>
                    <a:pt x="4666" y="7322"/>
                  </a:cubicBezTo>
                  <a:lnTo>
                    <a:pt x="4666" y="7322"/>
                  </a:lnTo>
                  <a:cubicBezTo>
                    <a:pt x="4285" y="4826"/>
                    <a:pt x="3666" y="2354"/>
                    <a:pt x="2787" y="0"/>
                  </a:cubicBezTo>
                  <a:close/>
                  <a:moveTo>
                    <a:pt x="4666" y="7322"/>
                  </a:moveTo>
                  <a:cubicBezTo>
                    <a:pt x="4667" y="7326"/>
                    <a:pt x="4667" y="7331"/>
                    <a:pt x="4668" y="7335"/>
                  </a:cubicBezTo>
                  <a:cubicBezTo>
                    <a:pt x="4668" y="7331"/>
                    <a:pt x="4667" y="7326"/>
                    <a:pt x="4666" y="7322"/>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3" name="Google Shape;3133;p33"/>
            <p:cNvSpPr/>
            <p:nvPr/>
          </p:nvSpPr>
          <p:spPr>
            <a:xfrm>
              <a:off x="6904265" y="1613222"/>
              <a:ext cx="564864" cy="310847"/>
            </a:xfrm>
            <a:custGeom>
              <a:avLst/>
              <a:gdLst/>
              <a:ahLst/>
              <a:cxnLst/>
              <a:rect l="l" t="t" r="r" b="b"/>
              <a:pathLst>
                <a:path w="33198" h="18269" extrusionOk="0">
                  <a:moveTo>
                    <a:pt x="4248" y="1"/>
                  </a:moveTo>
                  <a:cubicBezTo>
                    <a:pt x="3357" y="1"/>
                    <a:pt x="2465" y="27"/>
                    <a:pt x="1572" y="82"/>
                  </a:cubicBezTo>
                  <a:cubicBezTo>
                    <a:pt x="262" y="2082"/>
                    <a:pt x="0" y="4773"/>
                    <a:pt x="953" y="6988"/>
                  </a:cubicBezTo>
                  <a:cubicBezTo>
                    <a:pt x="1111" y="6176"/>
                    <a:pt x="2808" y="6154"/>
                    <a:pt x="2986" y="6154"/>
                  </a:cubicBezTo>
                  <a:cubicBezTo>
                    <a:pt x="2996" y="6154"/>
                    <a:pt x="3001" y="6154"/>
                    <a:pt x="3001" y="6154"/>
                  </a:cubicBezTo>
                  <a:lnTo>
                    <a:pt x="4716" y="8345"/>
                  </a:lnTo>
                  <a:cubicBezTo>
                    <a:pt x="6216" y="7726"/>
                    <a:pt x="6907" y="7178"/>
                    <a:pt x="8407" y="6559"/>
                  </a:cubicBezTo>
                  <a:cubicBezTo>
                    <a:pt x="8526" y="7536"/>
                    <a:pt x="8979" y="8464"/>
                    <a:pt x="9669" y="9155"/>
                  </a:cubicBezTo>
                  <a:cubicBezTo>
                    <a:pt x="10622" y="8536"/>
                    <a:pt x="11598" y="7893"/>
                    <a:pt x="12574" y="7274"/>
                  </a:cubicBezTo>
                  <a:cubicBezTo>
                    <a:pt x="13194" y="8441"/>
                    <a:pt x="13813" y="9584"/>
                    <a:pt x="14456" y="10727"/>
                  </a:cubicBezTo>
                  <a:cubicBezTo>
                    <a:pt x="15146" y="10274"/>
                    <a:pt x="15837" y="9822"/>
                    <a:pt x="16552" y="9369"/>
                  </a:cubicBezTo>
                  <a:lnTo>
                    <a:pt x="16552" y="9369"/>
                  </a:lnTo>
                  <a:cubicBezTo>
                    <a:pt x="16337" y="11108"/>
                    <a:pt x="15313" y="12751"/>
                    <a:pt x="13813" y="13704"/>
                  </a:cubicBezTo>
                  <a:cubicBezTo>
                    <a:pt x="13337" y="13251"/>
                    <a:pt x="12836" y="12822"/>
                    <a:pt x="12336" y="12370"/>
                  </a:cubicBezTo>
                  <a:cubicBezTo>
                    <a:pt x="12003" y="12918"/>
                    <a:pt x="11693" y="13465"/>
                    <a:pt x="11360" y="14037"/>
                  </a:cubicBezTo>
                  <a:cubicBezTo>
                    <a:pt x="10122" y="13418"/>
                    <a:pt x="8859" y="12799"/>
                    <a:pt x="7621" y="12179"/>
                  </a:cubicBezTo>
                  <a:cubicBezTo>
                    <a:pt x="7335" y="12799"/>
                    <a:pt x="7026" y="13394"/>
                    <a:pt x="6740" y="14013"/>
                  </a:cubicBezTo>
                  <a:cubicBezTo>
                    <a:pt x="6216" y="13465"/>
                    <a:pt x="5692" y="12894"/>
                    <a:pt x="5192" y="12322"/>
                  </a:cubicBezTo>
                  <a:cubicBezTo>
                    <a:pt x="4525" y="13275"/>
                    <a:pt x="3858" y="14251"/>
                    <a:pt x="3192" y="15204"/>
                  </a:cubicBezTo>
                  <a:cubicBezTo>
                    <a:pt x="4716" y="16514"/>
                    <a:pt x="6788" y="17014"/>
                    <a:pt x="8812" y="17133"/>
                  </a:cubicBezTo>
                  <a:cubicBezTo>
                    <a:pt x="9264" y="17160"/>
                    <a:pt x="9717" y="17170"/>
                    <a:pt x="10171" y="17170"/>
                  </a:cubicBezTo>
                  <a:cubicBezTo>
                    <a:pt x="11428" y="17170"/>
                    <a:pt x="12691" y="17094"/>
                    <a:pt x="13955" y="17094"/>
                  </a:cubicBezTo>
                  <a:cubicBezTo>
                    <a:pt x="14257" y="17094"/>
                    <a:pt x="14559" y="17098"/>
                    <a:pt x="14861" y="17109"/>
                  </a:cubicBezTo>
                  <a:cubicBezTo>
                    <a:pt x="18418" y="17242"/>
                    <a:pt x="21934" y="18268"/>
                    <a:pt x="25486" y="18268"/>
                  </a:cubicBezTo>
                  <a:cubicBezTo>
                    <a:pt x="25738" y="18268"/>
                    <a:pt x="25991" y="18263"/>
                    <a:pt x="26244" y="18252"/>
                  </a:cubicBezTo>
                  <a:cubicBezTo>
                    <a:pt x="28054" y="18181"/>
                    <a:pt x="29935" y="17776"/>
                    <a:pt x="31245" y="16537"/>
                  </a:cubicBezTo>
                  <a:cubicBezTo>
                    <a:pt x="32698" y="15180"/>
                    <a:pt x="33198" y="13013"/>
                    <a:pt x="32888" y="11036"/>
                  </a:cubicBezTo>
                  <a:cubicBezTo>
                    <a:pt x="32602" y="9084"/>
                    <a:pt x="31626" y="7274"/>
                    <a:pt x="30459" y="5654"/>
                  </a:cubicBezTo>
                  <a:cubicBezTo>
                    <a:pt x="29578" y="4440"/>
                    <a:pt x="24768" y="2892"/>
                    <a:pt x="23291" y="2749"/>
                  </a:cubicBezTo>
                  <a:lnTo>
                    <a:pt x="23291" y="2749"/>
                  </a:lnTo>
                  <a:lnTo>
                    <a:pt x="24529" y="3035"/>
                  </a:lnTo>
                  <a:cubicBezTo>
                    <a:pt x="17851" y="1518"/>
                    <a:pt x="11079" y="1"/>
                    <a:pt x="424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4" name="Google Shape;3134;p33"/>
            <p:cNvSpPr/>
            <p:nvPr/>
          </p:nvSpPr>
          <p:spPr>
            <a:xfrm>
              <a:off x="6905473" y="1606484"/>
              <a:ext cx="73777" cy="47455"/>
            </a:xfrm>
            <a:custGeom>
              <a:avLst/>
              <a:gdLst/>
              <a:ahLst/>
              <a:cxnLst/>
              <a:rect l="l" t="t" r="r" b="b"/>
              <a:pathLst>
                <a:path w="4336" h="2789" extrusionOk="0">
                  <a:moveTo>
                    <a:pt x="1117" y="0"/>
                  </a:moveTo>
                  <a:cubicBezTo>
                    <a:pt x="946" y="0"/>
                    <a:pt x="781" y="23"/>
                    <a:pt x="644" y="97"/>
                  </a:cubicBezTo>
                  <a:cubicBezTo>
                    <a:pt x="1" y="430"/>
                    <a:pt x="310" y="1454"/>
                    <a:pt x="596" y="1907"/>
                  </a:cubicBezTo>
                  <a:cubicBezTo>
                    <a:pt x="897" y="2415"/>
                    <a:pt x="1466" y="2789"/>
                    <a:pt x="2065" y="2789"/>
                  </a:cubicBezTo>
                  <a:cubicBezTo>
                    <a:pt x="2084" y="2789"/>
                    <a:pt x="2102" y="2788"/>
                    <a:pt x="2120" y="2788"/>
                  </a:cubicBezTo>
                  <a:cubicBezTo>
                    <a:pt x="2549" y="2764"/>
                    <a:pt x="2954" y="2550"/>
                    <a:pt x="3263" y="2264"/>
                  </a:cubicBezTo>
                  <a:cubicBezTo>
                    <a:pt x="3573" y="1978"/>
                    <a:pt x="3835" y="1621"/>
                    <a:pt x="4073" y="1264"/>
                  </a:cubicBezTo>
                  <a:cubicBezTo>
                    <a:pt x="4192" y="1073"/>
                    <a:pt x="4335" y="835"/>
                    <a:pt x="4288" y="597"/>
                  </a:cubicBezTo>
                  <a:cubicBezTo>
                    <a:pt x="4240" y="406"/>
                    <a:pt x="4073" y="263"/>
                    <a:pt x="3883" y="192"/>
                  </a:cubicBezTo>
                  <a:cubicBezTo>
                    <a:pt x="3692" y="121"/>
                    <a:pt x="3502" y="97"/>
                    <a:pt x="3287" y="97"/>
                  </a:cubicBezTo>
                  <a:cubicBezTo>
                    <a:pt x="2763" y="73"/>
                    <a:pt x="2263" y="49"/>
                    <a:pt x="1739" y="49"/>
                  </a:cubicBezTo>
                  <a:cubicBezTo>
                    <a:pt x="1554" y="36"/>
                    <a:pt x="1331" y="0"/>
                    <a:pt x="1117" y="0"/>
                  </a:cubicBezTo>
                  <a:close/>
                </a:path>
              </a:pathLst>
            </a:custGeom>
            <a:solidFill>
              <a:srgbClr val="352D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5" name="Google Shape;3135;p33"/>
            <p:cNvSpPr/>
            <p:nvPr/>
          </p:nvSpPr>
          <p:spPr>
            <a:xfrm>
              <a:off x="7214244" y="1708438"/>
              <a:ext cx="150753" cy="49395"/>
            </a:xfrm>
            <a:custGeom>
              <a:avLst/>
              <a:gdLst/>
              <a:ahLst/>
              <a:cxnLst/>
              <a:rect l="l" t="t" r="r" b="b"/>
              <a:pathLst>
                <a:path w="8860" h="2903" extrusionOk="0">
                  <a:moveTo>
                    <a:pt x="1266" y="0"/>
                  </a:moveTo>
                  <a:cubicBezTo>
                    <a:pt x="702" y="0"/>
                    <a:pt x="24" y="11"/>
                    <a:pt x="24" y="11"/>
                  </a:cubicBezTo>
                  <a:cubicBezTo>
                    <a:pt x="1" y="463"/>
                    <a:pt x="1215" y="1344"/>
                    <a:pt x="1525" y="1582"/>
                  </a:cubicBezTo>
                  <a:cubicBezTo>
                    <a:pt x="1977" y="1963"/>
                    <a:pt x="2525" y="2225"/>
                    <a:pt x="3096" y="2440"/>
                  </a:cubicBezTo>
                  <a:cubicBezTo>
                    <a:pt x="3764" y="2703"/>
                    <a:pt x="4458" y="2902"/>
                    <a:pt x="5158" y="2902"/>
                  </a:cubicBezTo>
                  <a:cubicBezTo>
                    <a:pt x="5407" y="2902"/>
                    <a:pt x="5657" y="2877"/>
                    <a:pt x="5907" y="2821"/>
                  </a:cubicBezTo>
                  <a:cubicBezTo>
                    <a:pt x="6168" y="2773"/>
                    <a:pt x="6407" y="2678"/>
                    <a:pt x="6621" y="2511"/>
                  </a:cubicBezTo>
                  <a:cubicBezTo>
                    <a:pt x="6788" y="2392"/>
                    <a:pt x="8574" y="892"/>
                    <a:pt x="8860" y="201"/>
                  </a:cubicBezTo>
                  <a:cubicBezTo>
                    <a:pt x="8121" y="201"/>
                    <a:pt x="3239" y="58"/>
                    <a:pt x="1930" y="11"/>
                  </a:cubicBezTo>
                  <a:cubicBezTo>
                    <a:pt x="1802" y="3"/>
                    <a:pt x="1548" y="0"/>
                    <a:pt x="126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6" name="Google Shape;3136;p33"/>
            <p:cNvSpPr/>
            <p:nvPr/>
          </p:nvSpPr>
          <p:spPr>
            <a:xfrm>
              <a:off x="7262873" y="1714291"/>
              <a:ext cx="16215" cy="15807"/>
            </a:xfrm>
            <a:custGeom>
              <a:avLst/>
              <a:gdLst/>
              <a:ahLst/>
              <a:cxnLst/>
              <a:rect l="l" t="t" r="r" b="b"/>
              <a:pathLst>
                <a:path w="953" h="929" extrusionOk="0">
                  <a:moveTo>
                    <a:pt x="477" y="0"/>
                  </a:moveTo>
                  <a:cubicBezTo>
                    <a:pt x="215" y="0"/>
                    <a:pt x="0" y="191"/>
                    <a:pt x="0" y="453"/>
                  </a:cubicBezTo>
                  <a:cubicBezTo>
                    <a:pt x="0" y="714"/>
                    <a:pt x="215" y="929"/>
                    <a:pt x="477" y="929"/>
                  </a:cubicBezTo>
                  <a:cubicBezTo>
                    <a:pt x="739" y="929"/>
                    <a:pt x="953" y="714"/>
                    <a:pt x="953" y="453"/>
                  </a:cubicBezTo>
                  <a:cubicBezTo>
                    <a:pt x="953" y="191"/>
                    <a:pt x="739" y="0"/>
                    <a:pt x="477" y="0"/>
                  </a:cubicBezTo>
                  <a:close/>
                </a:path>
              </a:pathLst>
            </a:custGeom>
            <a:solidFill>
              <a:srgbClr val="352D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7" name="Google Shape;3137;p33"/>
            <p:cNvSpPr/>
            <p:nvPr/>
          </p:nvSpPr>
          <p:spPr>
            <a:xfrm>
              <a:off x="7339866" y="1560306"/>
              <a:ext cx="113864" cy="195332"/>
            </a:xfrm>
            <a:custGeom>
              <a:avLst/>
              <a:gdLst/>
              <a:ahLst/>
              <a:cxnLst/>
              <a:rect l="l" t="t" r="r" b="b"/>
              <a:pathLst>
                <a:path w="6692" h="11480" extrusionOk="0">
                  <a:moveTo>
                    <a:pt x="5692" y="1"/>
                  </a:moveTo>
                  <a:cubicBezTo>
                    <a:pt x="4525" y="477"/>
                    <a:pt x="3453" y="1263"/>
                    <a:pt x="2572" y="2263"/>
                  </a:cubicBezTo>
                  <a:cubicBezTo>
                    <a:pt x="1929" y="3001"/>
                    <a:pt x="0" y="5406"/>
                    <a:pt x="71" y="6550"/>
                  </a:cubicBezTo>
                  <a:cubicBezTo>
                    <a:pt x="167" y="7645"/>
                    <a:pt x="2429" y="7621"/>
                    <a:pt x="3096" y="8217"/>
                  </a:cubicBezTo>
                  <a:cubicBezTo>
                    <a:pt x="3500" y="8597"/>
                    <a:pt x="6302" y="10972"/>
                    <a:pt x="6169" y="11477"/>
                  </a:cubicBezTo>
                  <a:lnTo>
                    <a:pt x="6169" y="11477"/>
                  </a:lnTo>
                  <a:cubicBezTo>
                    <a:pt x="6692" y="9572"/>
                    <a:pt x="6668" y="7549"/>
                    <a:pt x="6620" y="5549"/>
                  </a:cubicBezTo>
                  <a:cubicBezTo>
                    <a:pt x="6573" y="3644"/>
                    <a:pt x="6501" y="1644"/>
                    <a:pt x="5692" y="1"/>
                  </a:cubicBezTo>
                  <a:close/>
                  <a:moveTo>
                    <a:pt x="6169" y="11477"/>
                  </a:moveTo>
                  <a:lnTo>
                    <a:pt x="6169" y="11477"/>
                  </a:lnTo>
                  <a:cubicBezTo>
                    <a:pt x="6168" y="11478"/>
                    <a:pt x="6168" y="11478"/>
                    <a:pt x="6168" y="11479"/>
                  </a:cubicBezTo>
                  <a:cubicBezTo>
                    <a:pt x="6168" y="11478"/>
                    <a:pt x="6168" y="11478"/>
                    <a:pt x="6169" y="11477"/>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8" name="Google Shape;3138;p33"/>
            <p:cNvSpPr/>
            <p:nvPr/>
          </p:nvSpPr>
          <p:spPr>
            <a:xfrm>
              <a:off x="7352831" y="1585437"/>
              <a:ext cx="76585" cy="128872"/>
            </a:xfrm>
            <a:custGeom>
              <a:avLst/>
              <a:gdLst/>
              <a:ahLst/>
              <a:cxnLst/>
              <a:rect l="l" t="t" r="r" b="b"/>
              <a:pathLst>
                <a:path w="4501" h="7574" extrusionOk="0">
                  <a:moveTo>
                    <a:pt x="4430" y="0"/>
                  </a:moveTo>
                  <a:lnTo>
                    <a:pt x="4430" y="0"/>
                  </a:lnTo>
                  <a:cubicBezTo>
                    <a:pt x="3644" y="286"/>
                    <a:pt x="3072" y="976"/>
                    <a:pt x="2548" y="1619"/>
                  </a:cubicBezTo>
                  <a:cubicBezTo>
                    <a:pt x="2215" y="2024"/>
                    <a:pt x="1881" y="2429"/>
                    <a:pt x="1548" y="2858"/>
                  </a:cubicBezTo>
                  <a:cubicBezTo>
                    <a:pt x="738" y="3834"/>
                    <a:pt x="0" y="4477"/>
                    <a:pt x="1238" y="5335"/>
                  </a:cubicBezTo>
                  <a:cubicBezTo>
                    <a:pt x="1665" y="5643"/>
                    <a:pt x="3980" y="6966"/>
                    <a:pt x="3883" y="7565"/>
                  </a:cubicBezTo>
                  <a:lnTo>
                    <a:pt x="3883" y="7565"/>
                  </a:lnTo>
                  <a:cubicBezTo>
                    <a:pt x="4335" y="5067"/>
                    <a:pt x="4501" y="2522"/>
                    <a:pt x="4430" y="0"/>
                  </a:cubicBezTo>
                  <a:close/>
                  <a:moveTo>
                    <a:pt x="3883" y="7565"/>
                  </a:moveTo>
                  <a:cubicBezTo>
                    <a:pt x="3883" y="7568"/>
                    <a:pt x="3882" y="7570"/>
                    <a:pt x="3882" y="7573"/>
                  </a:cubicBezTo>
                  <a:cubicBezTo>
                    <a:pt x="3882" y="7570"/>
                    <a:pt x="3883" y="7568"/>
                    <a:pt x="3883" y="756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139" name="Google Shape;3139;p33"/>
          <p:cNvSpPr/>
          <p:nvPr/>
        </p:nvSpPr>
        <p:spPr>
          <a:xfrm rot="2148686">
            <a:off x="9337134" y="1461359"/>
            <a:ext cx="748949" cy="64721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Arial"/>
              <a:cs typeface="Arial"/>
              <a:sym typeface="Arial"/>
            </a:endParaRPr>
          </a:p>
        </p:txBody>
      </p:sp>
      <p:sp>
        <p:nvSpPr>
          <p:cNvPr id="3141" name="Google Shape;3141;p33">
            <a:hlinkClick r:id="rId3" action="ppaction://hlinksldjump"/>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143" name="Google Shape;3143;p33"/>
          <p:cNvGrpSpPr/>
          <p:nvPr/>
        </p:nvGrpSpPr>
        <p:grpSpPr>
          <a:xfrm>
            <a:off x="11425718" y="5898485"/>
            <a:ext cx="258695" cy="255316"/>
            <a:chOff x="6232000" y="1435050"/>
            <a:chExt cx="488225" cy="481850"/>
          </a:xfrm>
        </p:grpSpPr>
        <p:sp>
          <p:nvSpPr>
            <p:cNvPr id="3144" name="Google Shape;3144;p33"/>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3145" name="Google Shape;3145;p33"/>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3146" name="Google Shape;3146;p33"/>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3147" name="Google Shape;3147;p33"/>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3148" name="Google Shape;3148;p33"/>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grpSp>
      <p:sp>
        <p:nvSpPr>
          <p:cNvPr id="3149" name="Google Shape;3149;p33">
            <a:hlinkClick r:id="rId4" action="ppaction://hlinksldjump"/>
          </p:cNvPr>
          <p:cNvSpPr txBox="1"/>
          <p:nvPr/>
        </p:nvSpPr>
        <p:spPr>
          <a:xfrm>
            <a:off x="11221667" y="809936"/>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01</a:t>
            </a:r>
            <a:endParaRPr sz="2000" b="1" kern="0">
              <a:solidFill>
                <a:srgbClr val="000000"/>
              </a:solidFill>
              <a:latin typeface="Jua"/>
              <a:ea typeface="Jua"/>
              <a:cs typeface="Jua"/>
              <a:sym typeface="Jua"/>
            </a:endParaRPr>
          </a:p>
        </p:txBody>
      </p:sp>
      <p:sp>
        <p:nvSpPr>
          <p:cNvPr id="3150" name="Google Shape;3150;p33">
            <a:hlinkClick r:id="rId5" action="ppaction://hlinksldjump"/>
          </p:cNvPr>
          <p:cNvSpPr txBox="1"/>
          <p:nvPr/>
        </p:nvSpPr>
        <p:spPr>
          <a:xfrm>
            <a:off x="11221667" y="1562369"/>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02</a:t>
            </a:r>
            <a:endParaRPr sz="2000" b="1" kern="0">
              <a:solidFill>
                <a:srgbClr val="000000"/>
              </a:solidFill>
              <a:latin typeface="Jua"/>
              <a:ea typeface="Jua"/>
              <a:cs typeface="Jua"/>
              <a:sym typeface="Jua"/>
            </a:endParaRPr>
          </a:p>
        </p:txBody>
      </p:sp>
      <p:sp>
        <p:nvSpPr>
          <p:cNvPr id="3151" name="Google Shape;3151;p33">
            <a:hlinkClick r:id="rId3" action="ppaction://hlinksldjump"/>
          </p:cNvPr>
          <p:cNvSpPr txBox="1"/>
          <p:nvPr/>
        </p:nvSpPr>
        <p:spPr>
          <a:xfrm>
            <a:off x="11221667" y="2279765"/>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03</a:t>
            </a:r>
            <a:endParaRPr sz="2000" b="1" kern="0">
              <a:solidFill>
                <a:srgbClr val="000000"/>
              </a:solidFill>
              <a:latin typeface="Jua"/>
              <a:ea typeface="Jua"/>
              <a:cs typeface="Jua"/>
              <a:sym typeface="Jua"/>
            </a:endParaRPr>
          </a:p>
        </p:txBody>
      </p:sp>
      <p:sp>
        <p:nvSpPr>
          <p:cNvPr id="3152" name="Google Shape;3152;p33">
            <a:hlinkClick r:id="rId6" action="ppaction://hlinksldjump"/>
          </p:cNvPr>
          <p:cNvSpPr txBox="1"/>
          <p:nvPr/>
        </p:nvSpPr>
        <p:spPr>
          <a:xfrm>
            <a:off x="11221667" y="3018664"/>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04</a:t>
            </a:r>
            <a:endParaRPr sz="2000" b="1" kern="0">
              <a:solidFill>
                <a:srgbClr val="000000"/>
              </a:solidFill>
              <a:latin typeface="Jua"/>
              <a:ea typeface="Jua"/>
              <a:cs typeface="Jua"/>
              <a:sym typeface="Jua"/>
            </a:endParaRPr>
          </a:p>
        </p:txBody>
      </p:sp>
      <p:sp>
        <p:nvSpPr>
          <p:cNvPr id="3153" name="Google Shape;3153;p33">
            <a:hlinkClick r:id="rId7" action="ppaction://hlinksldjump"/>
          </p:cNvPr>
          <p:cNvSpPr txBox="1"/>
          <p:nvPr/>
        </p:nvSpPr>
        <p:spPr>
          <a:xfrm>
            <a:off x="11221667" y="3779063"/>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05</a:t>
            </a:r>
            <a:endParaRPr sz="2000" b="1" kern="0">
              <a:solidFill>
                <a:srgbClr val="000000"/>
              </a:solidFill>
              <a:latin typeface="Jua"/>
              <a:ea typeface="Jua"/>
              <a:cs typeface="Jua"/>
              <a:sym typeface="Jua"/>
            </a:endParaRPr>
          </a:p>
        </p:txBody>
      </p:sp>
      <p:sp>
        <p:nvSpPr>
          <p:cNvPr id="3154" name="Google Shape;3154;p33">
            <a:hlinkClick r:id="rId8" action="ppaction://hlinksldjump"/>
          </p:cNvPr>
          <p:cNvSpPr txBox="1"/>
          <p:nvPr/>
        </p:nvSpPr>
        <p:spPr>
          <a:xfrm>
            <a:off x="11221667" y="4528713"/>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06</a:t>
            </a:r>
            <a:endParaRPr sz="2000" b="1" kern="0">
              <a:solidFill>
                <a:srgbClr val="000000"/>
              </a:solidFill>
              <a:latin typeface="Jua"/>
              <a:ea typeface="Jua"/>
              <a:cs typeface="Jua"/>
              <a:sym typeface="Jua"/>
            </a:endParaRPr>
          </a:p>
        </p:txBody>
      </p:sp>
      <p:sp>
        <p:nvSpPr>
          <p:cNvPr id="3155" name="Google Shape;3155;p33">
            <a:hlinkClick r:id="rId9" action="ppaction://hlinksldjump"/>
          </p:cNvPr>
          <p:cNvSpPr/>
          <p:nvPr/>
        </p:nvSpPr>
        <p:spPr>
          <a:xfrm>
            <a:off x="11297433" y="5829367"/>
            <a:ext cx="591200" cy="3944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Rounded Rectangle 267">
            <a:extLst>
              <a:ext uri="{FF2B5EF4-FFF2-40B4-BE49-F238E27FC236}">
                <a16:creationId xmlns:a16="http://schemas.microsoft.com/office/drawing/2014/main" xmlns="" id="{01B8BD3B-D782-B44E-B09C-912AEDB889C9}"/>
              </a:ext>
            </a:extLst>
          </p:cNvPr>
          <p:cNvSpPr/>
          <p:nvPr/>
        </p:nvSpPr>
        <p:spPr>
          <a:xfrm>
            <a:off x="1143001" y="437031"/>
            <a:ext cx="7966916" cy="17682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3">
            <a:extLst>
              <a:ext uri="{FF2B5EF4-FFF2-40B4-BE49-F238E27FC236}">
                <a16:creationId xmlns:a16="http://schemas.microsoft.com/office/drawing/2014/main" xmlns="" id="{D8B5045F-2BB2-C142-873C-FBBD7D87E914}"/>
              </a:ext>
            </a:extLst>
          </p:cNvPr>
          <p:cNvSpPr txBox="1">
            <a:spLocks noChangeArrowheads="1"/>
          </p:cNvSpPr>
          <p:nvPr/>
        </p:nvSpPr>
        <p:spPr>
          <a:xfrm>
            <a:off x="1506071" y="530716"/>
            <a:ext cx="7365730" cy="1553578"/>
          </a:xfrm>
          <a:prstGeom prst="rect">
            <a:avLst/>
          </a:prstGeom>
        </p:spPr>
        <p:txBody>
          <a:bodyPr/>
          <a:lstStyle/>
          <a:p>
            <a:pPr algn="ctr" fontAlgn="base">
              <a:spcBef>
                <a:spcPct val="50000"/>
              </a:spcBef>
              <a:spcAft>
                <a:spcPct val="0"/>
              </a:spcAft>
            </a:pPr>
            <a:r>
              <a:rPr lang="en-US" sz="2800" b="1" i="1" kern="0" dirty="0" err="1">
                <a:solidFill>
                  <a:schemeClr val="bg1"/>
                </a:solidFill>
                <a:latin typeface="Times New Roman" pitchFamily="18" charset="0"/>
                <a:cs typeface="Times New Roman" pitchFamily="18" charset="0"/>
              </a:rPr>
              <a:t>Câu</a:t>
            </a:r>
            <a:r>
              <a:rPr lang="en-US" sz="2800" b="1" i="1" kern="0" dirty="0">
                <a:solidFill>
                  <a:schemeClr val="bg1"/>
                </a:solidFill>
                <a:latin typeface="Times New Roman" pitchFamily="18" charset="0"/>
                <a:cs typeface="Times New Roman" pitchFamily="18" charset="0"/>
              </a:rPr>
              <a:t> 4:</a:t>
            </a:r>
            <a:r>
              <a:rPr lang="en-US" sz="2800" b="1" i="1" kern="0" dirty="0">
                <a:solidFill>
                  <a:srgbClr val="0070C0"/>
                </a:solidFill>
                <a:latin typeface="Times New Roman" pitchFamily="18" charset="0"/>
                <a:cs typeface="Times New Roman" pitchFamily="18" charset="0"/>
              </a:rPr>
              <a:t> </a:t>
            </a:r>
            <a:r>
              <a:rPr lang="en-US" altLang="en-US" sz="2800" b="1" dirty="0" err="1">
                <a:solidFill>
                  <a:srgbClr val="FFFF00"/>
                </a:solidFill>
                <a:latin typeface="Times New Roman" panose="02020603050405020304" pitchFamily="18" charset="0"/>
              </a:rPr>
              <a:t>Sau</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khi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ba</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tỉnh</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miền</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Tây</a:t>
            </a:r>
            <a:r>
              <a:rPr lang="en-US" altLang="en-US" sz="2800" b="1" dirty="0">
                <a:solidFill>
                  <a:srgbClr val="FFFF00"/>
                </a:solidFill>
                <a:latin typeface="Times New Roman" panose="02020603050405020304" pitchFamily="18" charset="0"/>
              </a:rPr>
              <a:t> Nam </a:t>
            </a:r>
            <a:r>
              <a:rPr lang="en-US" altLang="en-US" sz="2800" b="1" dirty="0" err="1">
                <a:solidFill>
                  <a:srgbClr val="FFFF00"/>
                </a:solidFill>
                <a:latin typeface="Times New Roman" panose="02020603050405020304" pitchFamily="18" charset="0"/>
              </a:rPr>
              <a:t>Kì</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rơi</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vào</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tay</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Pháp</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phong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trào</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kháng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chiến</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trong</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nhân</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dân</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như</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thế</a:t>
            </a:r>
            <a:r>
              <a:rPr lang="en-US" altLang="en-US" sz="2800" b="1" dirty="0">
                <a:solidFill>
                  <a:srgbClr val="FFFF00"/>
                </a:solidFill>
                <a:latin typeface="Times New Roman" panose="02020603050405020304" pitchFamily="18" charset="0"/>
              </a:rPr>
              <a:t> </a:t>
            </a:r>
            <a:r>
              <a:rPr lang="en-US" altLang="en-US" sz="2800" b="1" dirty="0" err="1">
                <a:solidFill>
                  <a:srgbClr val="FFFF00"/>
                </a:solidFill>
                <a:latin typeface="Times New Roman" panose="02020603050405020304" pitchFamily="18" charset="0"/>
              </a:rPr>
              <a:t>nào</a:t>
            </a:r>
            <a:r>
              <a:rPr lang="en-US" altLang="en-US" sz="2800" b="1" dirty="0">
                <a:solidFill>
                  <a:srgbClr val="FFFF00"/>
                </a:solidFill>
                <a:latin typeface="Times New Roman" panose="02020603050405020304" pitchFamily="18" charset="0"/>
              </a:rPr>
              <a:t>?</a:t>
            </a:r>
          </a:p>
        </p:txBody>
      </p:sp>
      <p:sp>
        <p:nvSpPr>
          <p:cNvPr id="270" name="TextBox 269">
            <a:extLst>
              <a:ext uri="{FF2B5EF4-FFF2-40B4-BE49-F238E27FC236}">
                <a16:creationId xmlns:a16="http://schemas.microsoft.com/office/drawing/2014/main" xmlns="" id="{94C5D538-A845-3240-B135-5D9DAB2D6194}"/>
              </a:ext>
            </a:extLst>
          </p:cNvPr>
          <p:cNvSpPr txBox="1"/>
          <p:nvPr/>
        </p:nvSpPr>
        <p:spPr>
          <a:xfrm>
            <a:off x="3397584" y="2863113"/>
            <a:ext cx="3184013" cy="523220"/>
          </a:xfrm>
          <a:prstGeom prst="rect">
            <a:avLst/>
          </a:prstGeom>
          <a:noFill/>
        </p:spPr>
        <p:txBody>
          <a:bodyPr wrap="non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A. </a:t>
            </a:r>
            <a:r>
              <a:rPr lang="en-US" altLang="en-US" sz="2800" dirty="0" err="1">
                <a:solidFill>
                  <a:srgbClr val="0070C0"/>
                </a:solidFill>
                <a:latin typeface="Times New Roman" panose="02020603050405020304" pitchFamily="18" charset="0"/>
              </a:rPr>
              <a:t>Tiếp</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tục</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suy</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giảm</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271" name="TextBox 270">
            <a:extLst>
              <a:ext uri="{FF2B5EF4-FFF2-40B4-BE49-F238E27FC236}">
                <a16:creationId xmlns:a16="http://schemas.microsoft.com/office/drawing/2014/main" xmlns="" id="{D8F1048D-3C25-D44B-BF89-4935D7FA3ADF}"/>
              </a:ext>
            </a:extLst>
          </p:cNvPr>
          <p:cNvSpPr txBox="1"/>
          <p:nvPr/>
        </p:nvSpPr>
        <p:spPr>
          <a:xfrm>
            <a:off x="3397584" y="3454784"/>
            <a:ext cx="5234125" cy="523220"/>
          </a:xfrm>
          <a:prstGeom prst="rect">
            <a:avLst/>
          </a:prstGeom>
          <a:noFill/>
        </p:spPr>
        <p:txBody>
          <a:bodyPr wrap="non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B. </a:t>
            </a:r>
            <a:r>
              <a:rPr lang="en-US" sz="2800" dirty="0" err="1">
                <a:solidFill>
                  <a:srgbClr val="0070C0"/>
                </a:solidFill>
                <a:latin typeface="Times New Roman" panose="02020603050405020304" pitchFamily="18" charset="0"/>
              </a:rPr>
              <a:t>Bị</a:t>
            </a:r>
            <a:r>
              <a:rPr lang="en-US" sz="2800" dirty="0">
                <a:solidFill>
                  <a:srgbClr val="0070C0"/>
                </a:solidFill>
                <a:latin typeface="Times New Roman" panose="02020603050405020304" pitchFamily="18" charset="0"/>
              </a:rPr>
              <a:t> </a:t>
            </a:r>
            <a:r>
              <a:rPr lang="en-US" sz="2800" dirty="0" err="1">
                <a:solidFill>
                  <a:srgbClr val="0070C0"/>
                </a:solidFill>
                <a:latin typeface="Times New Roman" panose="02020603050405020304" pitchFamily="18" charset="0"/>
              </a:rPr>
              <a:t>dập</a:t>
            </a:r>
            <a:r>
              <a:rPr lang="en-US" sz="2800" dirty="0">
                <a:solidFill>
                  <a:srgbClr val="0070C0"/>
                </a:solidFill>
                <a:latin typeface="Times New Roman" panose="02020603050405020304" pitchFamily="18" charset="0"/>
              </a:rPr>
              <a:t> </a:t>
            </a:r>
            <a:r>
              <a:rPr lang="en-US" sz="2800" dirty="0" err="1">
                <a:solidFill>
                  <a:srgbClr val="0070C0"/>
                </a:solidFill>
                <a:latin typeface="Times New Roman" panose="02020603050405020304" pitchFamily="18" charset="0"/>
              </a:rPr>
              <a:t>tắt</a:t>
            </a:r>
            <a:r>
              <a:rPr lang="en-US" sz="2800" dirty="0">
                <a:solidFill>
                  <a:srgbClr val="0070C0"/>
                </a:solidFill>
                <a:latin typeface="Times New Roman" panose="02020603050405020304" pitchFamily="18" charset="0"/>
              </a:rPr>
              <a:t> </a:t>
            </a:r>
            <a:r>
              <a:rPr lang="en-US" sz="2800" dirty="0" err="1">
                <a:solidFill>
                  <a:srgbClr val="0070C0"/>
                </a:solidFill>
                <a:latin typeface="Times New Roman" panose="02020603050405020304" pitchFamily="18" charset="0"/>
              </a:rPr>
              <a:t>và</a:t>
            </a:r>
            <a:r>
              <a:rPr lang="en-US" sz="2800" dirty="0">
                <a:solidFill>
                  <a:srgbClr val="0070C0"/>
                </a:solidFill>
                <a:latin typeface="Times New Roman" panose="02020603050405020304" pitchFamily="18" charset="0"/>
              </a:rPr>
              <a:t> </a:t>
            </a:r>
            <a:r>
              <a:rPr lang="en-US" sz="2800" dirty="0" err="1">
                <a:solidFill>
                  <a:srgbClr val="0070C0"/>
                </a:solidFill>
                <a:latin typeface="Times New Roman" panose="02020603050405020304" pitchFamily="18" charset="0"/>
              </a:rPr>
              <a:t>đầu</a:t>
            </a:r>
            <a:r>
              <a:rPr lang="en-US" sz="2800" dirty="0">
                <a:solidFill>
                  <a:srgbClr val="0070C0"/>
                </a:solidFill>
                <a:latin typeface="Times New Roman" panose="02020603050405020304" pitchFamily="18" charset="0"/>
              </a:rPr>
              <a:t> </a:t>
            </a:r>
            <a:r>
              <a:rPr lang="en-US" sz="2800" dirty="0" err="1">
                <a:solidFill>
                  <a:srgbClr val="0070C0"/>
                </a:solidFill>
                <a:latin typeface="Times New Roman" panose="02020603050405020304" pitchFamily="18" charset="0"/>
              </a:rPr>
              <a:t>quân</a:t>
            </a:r>
            <a:r>
              <a:rPr lang="en-US" sz="2800" dirty="0">
                <a:solidFill>
                  <a:srgbClr val="0070C0"/>
                </a:solidFill>
                <a:latin typeface="Times New Roman" panose="02020603050405020304" pitchFamily="18" charset="0"/>
              </a:rPr>
              <a:t> </a:t>
            </a:r>
            <a:r>
              <a:rPr lang="en-US" sz="2800" dirty="0" err="1">
                <a:solidFill>
                  <a:srgbClr val="0070C0"/>
                </a:solidFill>
                <a:latin typeface="Times New Roman" panose="02020603050405020304" pitchFamily="18" charset="0"/>
              </a:rPr>
              <a:t>cho</a:t>
            </a:r>
            <a:r>
              <a:rPr lang="en-US" sz="2800" dirty="0">
                <a:solidFill>
                  <a:srgbClr val="0070C0"/>
                </a:solidFill>
                <a:latin typeface="Times New Roman" panose="02020603050405020304" pitchFamily="18" charset="0"/>
              </a:rPr>
              <a:t> </a:t>
            </a:r>
            <a:r>
              <a:rPr lang="en-US" sz="2800" dirty="0" err="1">
                <a:solidFill>
                  <a:srgbClr val="0070C0"/>
                </a:solidFill>
                <a:latin typeface="Times New Roman" panose="02020603050405020304" pitchFamily="18" charset="0"/>
              </a:rPr>
              <a:t>Pháp</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272" name="TextBox 271">
            <a:extLst>
              <a:ext uri="{FF2B5EF4-FFF2-40B4-BE49-F238E27FC236}">
                <a16:creationId xmlns:a16="http://schemas.microsoft.com/office/drawing/2014/main" xmlns="" id="{B86EA9EA-433F-1547-9ECD-EB797C118E4A}"/>
              </a:ext>
            </a:extLst>
          </p:cNvPr>
          <p:cNvSpPr txBox="1"/>
          <p:nvPr/>
        </p:nvSpPr>
        <p:spPr>
          <a:xfrm>
            <a:off x="3397583" y="4138788"/>
            <a:ext cx="3772186" cy="523220"/>
          </a:xfrm>
          <a:prstGeom prst="rect">
            <a:avLst/>
          </a:prstGeom>
          <a:noFill/>
        </p:spPr>
        <p:txBody>
          <a:bodyPr wrap="non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C. </a:t>
            </a:r>
            <a:r>
              <a:rPr lang="en-US" sz="2800" dirty="0" err="1">
                <a:solidFill>
                  <a:srgbClr val="0070C0"/>
                </a:solidFill>
                <a:latin typeface="Times New Roman" panose="02020603050405020304" pitchFamily="18" charset="0"/>
                <a:cs typeface="Times New Roman" panose="02020603050405020304" pitchFamily="18" charset="0"/>
              </a:rPr>
              <a:t>Nhân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hết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vọng</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273" name="TextBox 272">
            <a:extLst>
              <a:ext uri="{FF2B5EF4-FFF2-40B4-BE49-F238E27FC236}">
                <a16:creationId xmlns:a16="http://schemas.microsoft.com/office/drawing/2014/main" xmlns="" id="{49CECAAA-F529-BF4F-AFF4-47931B3DC276}"/>
              </a:ext>
            </a:extLst>
          </p:cNvPr>
          <p:cNvSpPr txBox="1"/>
          <p:nvPr/>
        </p:nvSpPr>
        <p:spPr>
          <a:xfrm>
            <a:off x="3397583" y="4822792"/>
            <a:ext cx="3252942" cy="523220"/>
          </a:xfrm>
          <a:prstGeom prst="rect">
            <a:avLst/>
          </a:prstGeom>
          <a:noFill/>
        </p:spPr>
        <p:txBody>
          <a:bodyPr wrap="non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D. </a:t>
            </a:r>
            <a:r>
              <a:rPr lang="en-US" sz="2800" dirty="0" err="1">
                <a:solidFill>
                  <a:srgbClr val="0070C0"/>
                </a:solidFill>
                <a:latin typeface="Times New Roman" panose="02020603050405020304" pitchFamily="18" charset="0"/>
                <a:cs typeface="Times New Roman" panose="02020603050405020304" pitchFamily="18" charset="0"/>
              </a:rPr>
              <a:t>Tiếp</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tục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cao</a:t>
            </a:r>
            <a:r>
              <a:rPr 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279" name="Oval 278">
            <a:extLst>
              <a:ext uri="{FF2B5EF4-FFF2-40B4-BE49-F238E27FC236}">
                <a16:creationId xmlns:a16="http://schemas.microsoft.com/office/drawing/2014/main" xmlns="" id="{5FC8525D-3CC6-F943-9084-F55BDE3AFF93}"/>
              </a:ext>
            </a:extLst>
          </p:cNvPr>
          <p:cNvSpPr/>
          <p:nvPr/>
        </p:nvSpPr>
        <p:spPr>
          <a:xfrm>
            <a:off x="3358324" y="4800858"/>
            <a:ext cx="509336" cy="5570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pic>
        <p:nvPicPr>
          <p:cNvPr id="280" name="Picture 279">
            <a:hlinkClick r:id="rId10" action="ppaction://hlinksldjump"/>
            <a:extLst>
              <a:ext uri="{FF2B5EF4-FFF2-40B4-BE49-F238E27FC236}">
                <a16:creationId xmlns:a16="http://schemas.microsoft.com/office/drawing/2014/main" xmlns="" id="{3D1CA1EE-4B63-3A4C-BC00-2938181DF0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77819" y="5532693"/>
            <a:ext cx="1581007" cy="11897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wipe(down)">
                                      <p:cBhvr>
                                        <p:cTn id="7"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9" name="Rectangle 8">
            <a:extLst>
              <a:ext uri="{FF2B5EF4-FFF2-40B4-BE49-F238E27FC236}">
                <a16:creationId xmlns:a16="http://schemas.microsoft.com/office/drawing/2014/main" xmlns="" id="{6CDB77B5-7F75-784B-8C2C-C8D7F654F9DC}"/>
              </a:ext>
            </a:extLst>
          </p:cNvPr>
          <p:cNvSpPr/>
          <p:nvPr/>
        </p:nvSpPr>
        <p:spPr>
          <a:xfrm>
            <a:off x="1231900" y="266152"/>
            <a:ext cx="9324530" cy="954107"/>
          </a:xfrm>
          <a:prstGeom prst="rect">
            <a:avLst/>
          </a:prstGeom>
        </p:spPr>
        <p:txBody>
          <a:bodyPr wrap="square">
            <a:spAutoFit/>
          </a:bodyPr>
          <a:lstStyle/>
          <a:p>
            <a:pPr algn="ctr">
              <a:spcBef>
                <a:spcPct val="0"/>
              </a:spcBef>
            </a:pPr>
            <a:r>
              <a:rPr lang="en-US" altLang="vi-VN" sz="2800" b="1" dirty="0">
                <a:solidFill>
                  <a:srgbClr val="0070C0"/>
                </a:solidFill>
                <a:latin typeface="Times New Roman" panose="02020603050405020304" pitchFamily="18" charset="0"/>
                <a:cs typeface="Times New Roman" panose="02020603050405020304" pitchFamily="18" charset="0"/>
              </a:rPr>
              <a:t>II. </a:t>
            </a:r>
            <a:r>
              <a:rPr lang="en-US" altLang="vi-VN" sz="2800" b="1" dirty="0" err="1">
                <a:solidFill>
                  <a:srgbClr val="0070C0"/>
                </a:solidFill>
                <a:latin typeface="Times New Roman" panose="02020603050405020304" pitchFamily="18" charset="0"/>
                <a:cs typeface="Times New Roman" panose="02020603050405020304" pitchFamily="18" charset="0"/>
              </a:rPr>
              <a:t>Thực</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dân</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Pháp</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đánh</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Bắc</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kì</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lần</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thứ</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hai</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Nhân</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dân</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Bắc</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kì</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tiếp</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tục</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kháng</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chiến</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trong</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những</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năm</a:t>
            </a:r>
            <a:r>
              <a:rPr lang="en-US" altLang="vi-VN" sz="2800" b="1" dirty="0">
                <a:solidFill>
                  <a:srgbClr val="0070C0"/>
                </a:solidFill>
                <a:latin typeface="Times New Roman" panose="02020603050405020304" pitchFamily="18" charset="0"/>
                <a:cs typeface="Times New Roman" panose="02020603050405020304" pitchFamily="18" charset="0"/>
              </a:rPr>
              <a:t> 1882 – 1884. </a:t>
            </a:r>
          </a:p>
        </p:txBody>
      </p:sp>
      <p:graphicFrame>
        <p:nvGraphicFramePr>
          <p:cNvPr id="11" name="Group 102">
            <a:extLst>
              <a:ext uri="{FF2B5EF4-FFF2-40B4-BE49-F238E27FC236}">
                <a16:creationId xmlns:a16="http://schemas.microsoft.com/office/drawing/2014/main" xmlns="" id="{5E85A9F7-EDD2-414C-BE46-5B6C8D642CD3}"/>
              </a:ext>
            </a:extLst>
          </p:cNvPr>
          <p:cNvGraphicFramePr>
            <a:graphicFrameLocks/>
          </p:cNvGraphicFramePr>
          <p:nvPr/>
        </p:nvGraphicFramePr>
        <p:xfrm>
          <a:off x="990600" y="2616200"/>
          <a:ext cx="10236200" cy="4075113"/>
        </p:xfrm>
        <a:graphic>
          <a:graphicData uri="http://schemas.openxmlformats.org/drawingml/2006/table">
            <a:tbl>
              <a:tblPr/>
              <a:tblGrid>
                <a:gridCol w="1178510">
                  <a:extLst>
                    <a:ext uri="{9D8B030D-6E8A-4147-A177-3AD203B41FA5}">
                      <a16:colId xmlns:a16="http://schemas.microsoft.com/office/drawing/2014/main" xmlns="" val="1460736423"/>
                    </a:ext>
                  </a:extLst>
                </a:gridCol>
                <a:gridCol w="5555833">
                  <a:extLst>
                    <a:ext uri="{9D8B030D-6E8A-4147-A177-3AD203B41FA5}">
                      <a16:colId xmlns:a16="http://schemas.microsoft.com/office/drawing/2014/main" xmlns="" val="3978535855"/>
                    </a:ext>
                  </a:extLst>
                </a:gridCol>
                <a:gridCol w="3501857">
                  <a:extLst>
                    <a:ext uri="{9D8B030D-6E8A-4147-A177-3AD203B41FA5}">
                      <a16:colId xmlns:a16="http://schemas.microsoft.com/office/drawing/2014/main" xmlns="" val="877295719"/>
                    </a:ext>
                  </a:extLst>
                </a:gridCol>
              </a:tblGrid>
              <a:tr h="59428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Nước</a:t>
                      </a:r>
                      <a:endPar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Tình</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hình</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nước</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Pháp</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a:ln>
                            <a:noFill/>
                          </a:ln>
                          <a:solidFill>
                            <a:srgbClr val="0070C0"/>
                          </a:solidFill>
                          <a:effectLst/>
                          <a:latin typeface=".VnTime" panose="020B7200000000000000" pitchFamily="34" charset="0"/>
                        </a:rPr>
                        <a:t>1874 - 1882 </a:t>
                      </a:r>
                    </a:p>
                  </a:txBody>
                  <a:tcPr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Kết</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luận</a:t>
                      </a:r>
                      <a:endPar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648382491"/>
                  </a:ext>
                </a:extLst>
              </a:tr>
              <a:tr h="144326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Pháp</a:t>
                      </a:r>
                      <a:endParaRPr kumimoji="0" lang="en-US" altLang="en-US" sz="2800" b="1" i="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VnTime" panose="020B7200000000000000" pitchFamily="34" charset="0"/>
                      </a:endParaRPr>
                    </a:p>
                  </a:txBody>
                  <a:tcPr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VnTime" panose="020B7200000000000000" pitchFamily="34" charset="0"/>
                      </a:endParaRPr>
                    </a:p>
                  </a:txBody>
                  <a:tcPr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2796234938"/>
                  </a:ext>
                </a:extLst>
              </a:tr>
              <a:tr h="20375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Việt</a:t>
                      </a:r>
                      <a:r>
                        <a:rPr kumimoji="0" lang="en-US" altLang="en-US" sz="2800" b="1" i="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Nam</a:t>
                      </a:r>
                    </a:p>
                  </a:txBody>
                  <a:tcPr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VnTime" panose="020B7200000000000000" pitchFamily="34" charset="0"/>
                      </a:endParaRPr>
                    </a:p>
                  </a:txBody>
                  <a:tcPr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VnTime" panose="020B7200000000000000" pitchFamily="34" charset="0"/>
                      </a:endParaRPr>
                    </a:p>
                  </a:txBody>
                  <a:tcPr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332119670"/>
                  </a:ext>
                </a:extLst>
              </a:tr>
            </a:tbl>
          </a:graphicData>
        </a:graphic>
      </p:graphicFrame>
      <p:sp>
        <p:nvSpPr>
          <p:cNvPr id="7" name="Rounded Rectangle 6">
            <a:extLst>
              <a:ext uri="{FF2B5EF4-FFF2-40B4-BE49-F238E27FC236}">
                <a16:creationId xmlns:a16="http://schemas.microsoft.com/office/drawing/2014/main" xmlns="" id="{52C7511B-3AAE-5A48-B2D7-F5C3FC22924D}"/>
              </a:ext>
            </a:extLst>
          </p:cNvPr>
          <p:cNvSpPr/>
          <p:nvPr/>
        </p:nvSpPr>
        <p:spPr>
          <a:xfrm>
            <a:off x="990600" y="1408093"/>
            <a:ext cx="10134600" cy="954107"/>
          </a:xfrm>
          <a:prstGeom prst="roundRect">
            <a:avLst>
              <a:gd name="adj" fmla="val 50000"/>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800" dirty="0">
                <a:latin typeface="Times New Roman" panose="02020603050405020304" pitchFamily="18" charset="0"/>
                <a:cs typeface="Times New Roman" panose="02020603050405020304" pitchFamily="18" charset="0"/>
              </a:rPr>
              <a:t>Hoàn thành bảng sau về tình hình nước ta và Pháp sau hiệp ước Giáp Tuất (1874) đến trước khi Pháp đánh chiếm Bắc kì lần 2 ?</a:t>
            </a:r>
          </a:p>
        </p:txBody>
      </p:sp>
      <p:sp>
        <p:nvSpPr>
          <p:cNvPr id="5" name="Text Box 92">
            <a:extLst>
              <a:ext uri="{FF2B5EF4-FFF2-40B4-BE49-F238E27FC236}">
                <a16:creationId xmlns:a16="http://schemas.microsoft.com/office/drawing/2014/main" xmlns="" id="{6ACD499D-48A9-5E4E-90AB-5586DD7A458D}"/>
              </a:ext>
            </a:extLst>
          </p:cNvPr>
          <p:cNvSpPr txBox="1">
            <a:spLocks noChangeArrowheads="1"/>
          </p:cNvSpPr>
          <p:nvPr/>
        </p:nvSpPr>
        <p:spPr bwMode="auto">
          <a:xfrm>
            <a:off x="2314130" y="3345675"/>
            <a:ext cx="507727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Chuyển</a:t>
            </a:r>
            <a:r>
              <a:rPr lang="en-US" altLang="x-none" sz="2800" dirty="0">
                <a:latin typeface="Times New Roman" panose="02020603050405020304" pitchFamily="18" charset="0"/>
                <a:cs typeface="Times New Roman" panose="02020603050405020304" pitchFamily="18" charset="0"/>
              </a:rPr>
              <a:t> sang </a:t>
            </a:r>
            <a:r>
              <a:rPr lang="en-US" altLang="x-none" sz="2800" dirty="0" err="1">
                <a:latin typeface="Times New Roman" panose="02020603050405020304" pitchFamily="18" charset="0"/>
                <a:cs typeface="Times New Roman" panose="02020603050405020304" pitchFamily="18" charset="0"/>
              </a:rPr>
              <a:t>giai</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đoạn</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đế</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quốc</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chủ</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nghĩa</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phát</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triển</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mạnh</a:t>
            </a:r>
            <a:r>
              <a:rPr lang="en-US" altLang="x-none" sz="2800" dirty="0">
                <a:latin typeface="Times New Roman" panose="02020603050405020304" pitchFamily="18" charset="0"/>
                <a:cs typeface="Times New Roman" panose="02020603050405020304" pitchFamily="18" charset="0"/>
              </a:rPr>
              <a:t>.</a:t>
            </a:r>
          </a:p>
        </p:txBody>
      </p:sp>
      <p:sp>
        <p:nvSpPr>
          <p:cNvPr id="6" name="Text Box 99">
            <a:extLst>
              <a:ext uri="{FF2B5EF4-FFF2-40B4-BE49-F238E27FC236}">
                <a16:creationId xmlns:a16="http://schemas.microsoft.com/office/drawing/2014/main" xmlns="" id="{E3B63724-482A-0042-9F87-0EA57D6E0E8A}"/>
              </a:ext>
            </a:extLst>
          </p:cNvPr>
          <p:cNvSpPr txBox="1">
            <a:spLocks noChangeArrowheads="1"/>
          </p:cNvSpPr>
          <p:nvPr/>
        </p:nvSpPr>
        <p:spPr bwMode="auto">
          <a:xfrm>
            <a:off x="7937500" y="3345675"/>
            <a:ext cx="30480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x-none" sz="2800" b="1" i="1" dirty="0" err="1">
                <a:solidFill>
                  <a:srgbClr val="008000"/>
                </a:solidFill>
                <a:latin typeface="Times New Roman" panose="02020603050405020304" pitchFamily="18" charset="0"/>
                <a:cs typeface="Times New Roman" panose="02020603050405020304" pitchFamily="18" charset="0"/>
              </a:rPr>
              <a:t>Nhu</a:t>
            </a:r>
            <a:r>
              <a:rPr lang="en-US" altLang="x-none" sz="2800" b="1" i="1" dirty="0">
                <a:solidFill>
                  <a:srgbClr val="008000"/>
                </a:solidFill>
                <a:latin typeface="Times New Roman" panose="02020603050405020304" pitchFamily="18" charset="0"/>
                <a:cs typeface="Times New Roman" panose="02020603050405020304" pitchFamily="18" charset="0"/>
              </a:rPr>
              <a:t> </a:t>
            </a:r>
            <a:r>
              <a:rPr lang="en-US" altLang="x-none" sz="2800" b="1" i="1" dirty="0" err="1">
                <a:solidFill>
                  <a:srgbClr val="008000"/>
                </a:solidFill>
                <a:latin typeface="Times New Roman" panose="02020603050405020304" pitchFamily="18" charset="0"/>
                <a:cs typeface="Times New Roman" panose="02020603050405020304" pitchFamily="18" charset="0"/>
              </a:rPr>
              <a:t>cầu</a:t>
            </a:r>
            <a:r>
              <a:rPr lang="en-US" altLang="x-none" sz="2800" b="1" i="1" dirty="0">
                <a:solidFill>
                  <a:srgbClr val="008000"/>
                </a:solidFill>
                <a:latin typeface="Times New Roman" panose="02020603050405020304" pitchFamily="18" charset="0"/>
                <a:cs typeface="Times New Roman" panose="02020603050405020304" pitchFamily="18" charset="0"/>
              </a:rPr>
              <a:t> </a:t>
            </a:r>
            <a:r>
              <a:rPr lang="en-US" altLang="x-none" sz="2800" b="1" i="1" dirty="0" err="1">
                <a:solidFill>
                  <a:srgbClr val="008000"/>
                </a:solidFill>
                <a:latin typeface="Times New Roman" panose="02020603050405020304" pitchFamily="18" charset="0"/>
                <a:cs typeface="Times New Roman" panose="02020603050405020304" pitchFamily="18" charset="0"/>
              </a:rPr>
              <a:t>về</a:t>
            </a:r>
            <a:r>
              <a:rPr lang="en-US" altLang="x-none" sz="2800" b="1" i="1" dirty="0">
                <a:solidFill>
                  <a:srgbClr val="008000"/>
                </a:solidFill>
                <a:latin typeface="Times New Roman" panose="02020603050405020304" pitchFamily="18" charset="0"/>
                <a:cs typeface="Times New Roman" panose="02020603050405020304" pitchFamily="18" charset="0"/>
              </a:rPr>
              <a:t> </a:t>
            </a:r>
            <a:r>
              <a:rPr lang="en-US" altLang="x-none" sz="2800" b="1" i="1" dirty="0" err="1">
                <a:solidFill>
                  <a:srgbClr val="008000"/>
                </a:solidFill>
                <a:latin typeface="Times New Roman" panose="02020603050405020304" pitchFamily="18" charset="0"/>
                <a:cs typeface="Times New Roman" panose="02020603050405020304" pitchFamily="18" charset="0"/>
              </a:rPr>
              <a:t>thuộc</a:t>
            </a:r>
            <a:r>
              <a:rPr lang="en-US" altLang="x-none" sz="2800" b="1" i="1" dirty="0">
                <a:solidFill>
                  <a:srgbClr val="008000"/>
                </a:solidFill>
                <a:latin typeface="Times New Roman" panose="02020603050405020304" pitchFamily="18" charset="0"/>
                <a:cs typeface="Times New Roman" panose="02020603050405020304" pitchFamily="18" charset="0"/>
              </a:rPr>
              <a:t> </a:t>
            </a:r>
            <a:r>
              <a:rPr lang="en-US" altLang="x-none" sz="2800" b="1" i="1" dirty="0" err="1">
                <a:solidFill>
                  <a:srgbClr val="008000"/>
                </a:solidFill>
                <a:latin typeface="Times New Roman" panose="02020603050405020304" pitchFamily="18" charset="0"/>
                <a:cs typeface="Times New Roman" panose="02020603050405020304" pitchFamily="18" charset="0"/>
              </a:rPr>
              <a:t>địa</a:t>
            </a:r>
            <a:r>
              <a:rPr lang="en-US" altLang="x-none" sz="2800" b="1" i="1" dirty="0">
                <a:solidFill>
                  <a:srgbClr val="008000"/>
                </a:solidFill>
                <a:latin typeface="Times New Roman" panose="02020603050405020304" pitchFamily="18" charset="0"/>
                <a:cs typeface="Times New Roman" panose="02020603050405020304" pitchFamily="18" charset="0"/>
              </a:rPr>
              <a:t> </a:t>
            </a:r>
            <a:r>
              <a:rPr lang="en-US" altLang="x-none" sz="2800" b="1" i="1" dirty="0" err="1">
                <a:solidFill>
                  <a:srgbClr val="008000"/>
                </a:solidFill>
                <a:latin typeface="Times New Roman" panose="02020603050405020304" pitchFamily="18" charset="0"/>
                <a:cs typeface="Times New Roman" panose="02020603050405020304" pitchFamily="18" charset="0"/>
              </a:rPr>
              <a:t>phát</a:t>
            </a:r>
            <a:r>
              <a:rPr lang="en-US" altLang="x-none" sz="2800" b="1" i="1" dirty="0">
                <a:solidFill>
                  <a:srgbClr val="008000"/>
                </a:solidFill>
                <a:latin typeface="Times New Roman" panose="02020603050405020304" pitchFamily="18" charset="0"/>
                <a:cs typeface="Times New Roman" panose="02020603050405020304" pitchFamily="18" charset="0"/>
              </a:rPr>
              <a:t> </a:t>
            </a:r>
            <a:r>
              <a:rPr lang="en-US" altLang="x-none" sz="2800" b="1" i="1" dirty="0" err="1">
                <a:solidFill>
                  <a:srgbClr val="008000"/>
                </a:solidFill>
                <a:latin typeface="Times New Roman" panose="02020603050405020304" pitchFamily="18" charset="0"/>
                <a:cs typeface="Times New Roman" panose="02020603050405020304" pitchFamily="18" charset="0"/>
              </a:rPr>
              <a:t>triển</a:t>
            </a:r>
            <a:r>
              <a:rPr lang="en-US" altLang="x-none" sz="2800" b="1" i="1" dirty="0">
                <a:solidFill>
                  <a:srgbClr val="008000"/>
                </a:solidFill>
                <a:latin typeface="Times New Roman" panose="02020603050405020304" pitchFamily="18" charset="0"/>
                <a:cs typeface="Times New Roman" panose="02020603050405020304" pitchFamily="18" charset="0"/>
              </a:rPr>
              <a:t>.</a:t>
            </a:r>
          </a:p>
        </p:txBody>
      </p:sp>
      <p:sp>
        <p:nvSpPr>
          <p:cNvPr id="8" name="Text Box 97">
            <a:extLst>
              <a:ext uri="{FF2B5EF4-FFF2-40B4-BE49-F238E27FC236}">
                <a16:creationId xmlns:a16="http://schemas.microsoft.com/office/drawing/2014/main" xmlns="" id="{B4F3F36A-E277-8344-83D8-8AC7B55C334E}"/>
              </a:ext>
            </a:extLst>
          </p:cNvPr>
          <p:cNvSpPr txBox="1">
            <a:spLocks noChangeArrowheads="1"/>
          </p:cNvSpPr>
          <p:nvPr/>
        </p:nvSpPr>
        <p:spPr bwMode="auto">
          <a:xfrm>
            <a:off x="2381250" y="4874623"/>
            <a:ext cx="5283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dirty="0">
                <a:latin typeface="Times New Roman" panose="02020603050405020304" pitchFamily="18" charset="0"/>
                <a:cs typeface="Times New Roman" panose="02020603050405020304" pitchFamily="18" charset="0"/>
              </a:rPr>
              <a:t>-</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Kinh</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tế</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kiệt</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quệ</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chính</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trị</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bất</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ổn</a:t>
            </a:r>
            <a:r>
              <a:rPr lang="en-US" altLang="x-none" sz="2800" dirty="0">
                <a:latin typeface="Times New Roman" panose="02020603050405020304" pitchFamily="18" charset="0"/>
                <a:cs typeface="Times New Roman" panose="02020603050405020304" pitchFamily="18" charset="0"/>
              </a:rPr>
              <a:t>.</a:t>
            </a:r>
          </a:p>
          <a:p>
            <a:pPr algn="just">
              <a:spcBef>
                <a:spcPct val="0"/>
              </a:spcBef>
              <a:buFontTx/>
              <a:buNone/>
            </a:pPr>
            <a:r>
              <a:rPr lang="vi-VN" altLang="x-none" sz="2800" dirty="0">
                <a:latin typeface="Times New Roman" panose="02020603050405020304" pitchFamily="18" charset="0"/>
                <a:cs typeface="Times New Roman" panose="02020603050405020304" pitchFamily="18" charset="0"/>
              </a:rPr>
              <a:t>- Khước từ Duy Tân.</a:t>
            </a:r>
          </a:p>
          <a:p>
            <a:pPr algn="just">
              <a:spcBef>
                <a:spcPct val="0"/>
              </a:spcBef>
              <a:buFontTx/>
              <a:buNone/>
            </a:pP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Triều</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đình</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bất</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lực</a:t>
            </a:r>
            <a:r>
              <a:rPr lang="en-US" altLang="x-none" sz="2800" dirty="0">
                <a:latin typeface="Times New Roman" panose="02020603050405020304" pitchFamily="18" charset="0"/>
                <a:cs typeface="Times New Roman" panose="02020603050405020304" pitchFamily="18" charset="0"/>
              </a:rPr>
              <a:t>.</a:t>
            </a:r>
          </a:p>
        </p:txBody>
      </p:sp>
      <p:sp>
        <p:nvSpPr>
          <p:cNvPr id="10" name="Text Box 100">
            <a:extLst>
              <a:ext uri="{FF2B5EF4-FFF2-40B4-BE49-F238E27FC236}">
                <a16:creationId xmlns:a16="http://schemas.microsoft.com/office/drawing/2014/main" xmlns="" id="{FEF53DD8-BCD7-6347-8A66-772636BC61D5}"/>
              </a:ext>
            </a:extLst>
          </p:cNvPr>
          <p:cNvSpPr txBox="1">
            <a:spLocks noChangeArrowheads="1"/>
          </p:cNvSpPr>
          <p:nvPr/>
        </p:nvSpPr>
        <p:spPr bwMode="auto">
          <a:xfrm>
            <a:off x="7905750" y="4947992"/>
            <a:ext cx="3079750" cy="147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x-none" sz="2800" b="1" i="1" dirty="0" err="1">
                <a:solidFill>
                  <a:srgbClr val="0070C0"/>
                </a:solidFill>
                <a:latin typeface="Times New Roman" panose="02020603050405020304" pitchFamily="18" charset="0"/>
                <a:cs typeface="Times New Roman" panose="02020603050405020304" pitchFamily="18" charset="0"/>
              </a:rPr>
              <a:t>Rối</a:t>
            </a:r>
            <a:r>
              <a:rPr lang="en-US" altLang="x-none" sz="2800" b="1" i="1" dirty="0">
                <a:solidFill>
                  <a:srgbClr val="0070C0"/>
                </a:solidFill>
                <a:latin typeface="Times New Roman" panose="02020603050405020304" pitchFamily="18" charset="0"/>
                <a:cs typeface="Times New Roman" panose="02020603050405020304" pitchFamily="18" charset="0"/>
              </a:rPr>
              <a:t> </a:t>
            </a:r>
            <a:r>
              <a:rPr lang="en-US" altLang="x-none" sz="2800" b="1" i="1" dirty="0" err="1">
                <a:solidFill>
                  <a:srgbClr val="0070C0"/>
                </a:solidFill>
                <a:latin typeface="Times New Roman" panose="02020603050405020304" pitchFamily="18" charset="0"/>
                <a:cs typeface="Times New Roman" panose="02020603050405020304" pitchFamily="18" charset="0"/>
              </a:rPr>
              <a:t>loạn</a:t>
            </a:r>
            <a:r>
              <a:rPr lang="en-US" altLang="x-none" sz="2800" b="1" i="1" dirty="0">
                <a:solidFill>
                  <a:srgbClr val="0070C0"/>
                </a:solidFill>
                <a:latin typeface="Times New Roman" panose="02020603050405020304" pitchFamily="18" charset="0"/>
                <a:cs typeface="Times New Roman" panose="02020603050405020304" pitchFamily="18" charset="0"/>
              </a:rPr>
              <a:t> </a:t>
            </a:r>
            <a:r>
              <a:rPr lang="en-US" altLang="x-none" sz="2800" b="1" i="1" dirty="0" err="1">
                <a:solidFill>
                  <a:srgbClr val="0070C0"/>
                </a:solidFill>
                <a:latin typeface="Times New Roman" panose="02020603050405020304" pitchFamily="18" charset="0"/>
                <a:cs typeface="Times New Roman" panose="02020603050405020304" pitchFamily="18" charset="0"/>
              </a:rPr>
              <a:t>và</a:t>
            </a:r>
            <a:r>
              <a:rPr lang="en-US" altLang="x-none" sz="2800" b="1" i="1" dirty="0">
                <a:solidFill>
                  <a:srgbClr val="0070C0"/>
                </a:solidFill>
                <a:latin typeface="Times New Roman" panose="02020603050405020304" pitchFamily="18" charset="0"/>
                <a:cs typeface="Times New Roman" panose="02020603050405020304" pitchFamily="18" charset="0"/>
              </a:rPr>
              <a:t> </a:t>
            </a:r>
            <a:r>
              <a:rPr lang="en-US" altLang="x-none" sz="2800" b="1" i="1" dirty="0" err="1">
                <a:solidFill>
                  <a:srgbClr val="0070C0"/>
                </a:solidFill>
                <a:latin typeface="Times New Roman" panose="02020603050405020304" pitchFamily="18" charset="0"/>
                <a:cs typeface="Times New Roman" panose="02020603050405020304" pitchFamily="18" charset="0"/>
              </a:rPr>
              <a:t>suy</a:t>
            </a:r>
            <a:r>
              <a:rPr lang="en-US" altLang="x-none" sz="2800" b="1" i="1" dirty="0">
                <a:solidFill>
                  <a:srgbClr val="0070C0"/>
                </a:solidFill>
                <a:latin typeface="Times New Roman" panose="02020603050405020304" pitchFamily="18" charset="0"/>
                <a:cs typeface="Times New Roman" panose="02020603050405020304" pitchFamily="18" charset="0"/>
              </a:rPr>
              <a:t> </a:t>
            </a:r>
            <a:r>
              <a:rPr lang="en-US" altLang="x-none" sz="2800" b="1" i="1" dirty="0" err="1">
                <a:solidFill>
                  <a:srgbClr val="0070C0"/>
                </a:solidFill>
                <a:latin typeface="Times New Roman" panose="02020603050405020304" pitchFamily="18" charset="0"/>
                <a:cs typeface="Times New Roman" panose="02020603050405020304" pitchFamily="18" charset="0"/>
              </a:rPr>
              <a:t>yếu</a:t>
            </a:r>
            <a:r>
              <a:rPr lang="en-US" altLang="x-none" sz="2800" b="1" i="1" dirty="0">
                <a:solidFill>
                  <a:srgbClr val="0070C0"/>
                </a:solidFill>
                <a:latin typeface="Times New Roman" panose="02020603050405020304" pitchFamily="18" charset="0"/>
                <a:cs typeface="Times New Roman" panose="02020603050405020304" pitchFamily="18" charset="0"/>
              </a:rPr>
              <a:t>.</a:t>
            </a:r>
          </a:p>
          <a:p>
            <a:pPr algn="ctr" eaLnBrk="1" hangingPunct="1">
              <a:buFontTx/>
              <a:buNone/>
            </a:pPr>
            <a:endParaRPr lang="en-US" altLang="en-US" sz="2800" b="1" i="1" dirty="0">
              <a:solidFill>
                <a:srgbClr val="0070C0"/>
              </a:solidFill>
              <a:latin typeface=".VnTime" panose="020B7200000000000000" pitchFamily="34" charset="0"/>
            </a:endParaRPr>
          </a:p>
        </p:txBody>
      </p:sp>
    </p:spTree>
    <p:extLst>
      <p:ext uri="{BB962C8B-B14F-4D97-AF65-F5344CB8AC3E}">
        <p14:creationId xmlns:p14="http://schemas.microsoft.com/office/powerpoint/2010/main" val="2835335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p:cTn id="18"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 calcmode="lin" valueType="num">
                                      <p:cBhvr>
                                        <p:cTn id="2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 calcmode="lin" valueType="num">
                                      <p:cBhvr>
                                        <p:cTn id="30"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 calcmode="lin" valueType="num">
                                      <p:cBhvr>
                                        <p:cTn id="36"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37"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34"/>
        <p:cNvGrpSpPr/>
        <p:nvPr/>
      </p:nvGrpSpPr>
      <p:grpSpPr>
        <a:xfrm>
          <a:off x="0" y="0"/>
          <a:ext cx="0" cy="0"/>
          <a:chOff x="0" y="0"/>
          <a:chExt cx="0" cy="0"/>
        </a:xfrm>
      </p:grpSpPr>
      <p:sp>
        <p:nvSpPr>
          <p:cNvPr id="2166" name="Google Shape;2166;p28">
            <a:hlinkClick r:id="rId3" action="ppaction://hlinksldjump"/>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13" name="Google Shape;2313;p28"/>
          <p:cNvGrpSpPr/>
          <p:nvPr/>
        </p:nvGrpSpPr>
        <p:grpSpPr>
          <a:xfrm>
            <a:off x="11425718" y="5898485"/>
            <a:ext cx="258695" cy="255316"/>
            <a:chOff x="6232000" y="1435050"/>
            <a:chExt cx="488225" cy="481850"/>
          </a:xfrm>
        </p:grpSpPr>
        <p:sp>
          <p:nvSpPr>
            <p:cNvPr id="2314" name="Google Shape;2314;p2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2315" name="Google Shape;2315;p2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2316" name="Google Shape;2316;p2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2317" name="Google Shape;2317;p2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2318" name="Google Shape;2318;p2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grpSp>
      <p:sp>
        <p:nvSpPr>
          <p:cNvPr id="2319" name="Google Shape;2319;p28">
            <a:hlinkClick r:id="rId4" action="ppaction://hlinksldjump"/>
          </p:cNvPr>
          <p:cNvSpPr txBox="1"/>
          <p:nvPr/>
        </p:nvSpPr>
        <p:spPr>
          <a:xfrm>
            <a:off x="11221667" y="809936"/>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01</a:t>
            </a:r>
            <a:endParaRPr sz="2000" b="1" kern="0">
              <a:solidFill>
                <a:srgbClr val="000000"/>
              </a:solidFill>
              <a:latin typeface="Jua"/>
              <a:ea typeface="Jua"/>
              <a:cs typeface="Jua"/>
              <a:sym typeface="Jua"/>
            </a:endParaRPr>
          </a:p>
        </p:txBody>
      </p:sp>
      <p:sp>
        <p:nvSpPr>
          <p:cNvPr id="2320" name="Google Shape;2320;p28">
            <a:hlinkClick r:id="rId3" action="ppaction://hlinksldjump"/>
          </p:cNvPr>
          <p:cNvSpPr txBox="1"/>
          <p:nvPr/>
        </p:nvSpPr>
        <p:spPr>
          <a:xfrm>
            <a:off x="11221667" y="1562369"/>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02</a:t>
            </a:r>
            <a:endParaRPr sz="2000" b="1" kern="0">
              <a:solidFill>
                <a:srgbClr val="000000"/>
              </a:solidFill>
              <a:latin typeface="Jua"/>
              <a:ea typeface="Jua"/>
              <a:cs typeface="Jua"/>
              <a:sym typeface="Jua"/>
            </a:endParaRPr>
          </a:p>
        </p:txBody>
      </p:sp>
      <p:sp>
        <p:nvSpPr>
          <p:cNvPr id="2321" name="Google Shape;2321;p28">
            <a:hlinkClick r:id="rId5" action="ppaction://hlinksldjump"/>
          </p:cNvPr>
          <p:cNvSpPr txBox="1"/>
          <p:nvPr/>
        </p:nvSpPr>
        <p:spPr>
          <a:xfrm>
            <a:off x="11221667" y="2279765"/>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03</a:t>
            </a:r>
            <a:endParaRPr sz="2000" b="1" kern="0">
              <a:solidFill>
                <a:srgbClr val="000000"/>
              </a:solidFill>
              <a:latin typeface="Jua"/>
              <a:ea typeface="Jua"/>
              <a:cs typeface="Jua"/>
              <a:sym typeface="Jua"/>
            </a:endParaRPr>
          </a:p>
        </p:txBody>
      </p:sp>
      <p:sp>
        <p:nvSpPr>
          <p:cNvPr id="2322" name="Google Shape;2322;p28">
            <a:hlinkClick r:id="rId6" action="ppaction://hlinksldjump"/>
          </p:cNvPr>
          <p:cNvSpPr txBox="1"/>
          <p:nvPr/>
        </p:nvSpPr>
        <p:spPr>
          <a:xfrm>
            <a:off x="11221667" y="3018664"/>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04</a:t>
            </a:r>
            <a:endParaRPr sz="2000" b="1" kern="0">
              <a:solidFill>
                <a:srgbClr val="000000"/>
              </a:solidFill>
              <a:latin typeface="Jua"/>
              <a:ea typeface="Jua"/>
              <a:cs typeface="Jua"/>
              <a:sym typeface="Jua"/>
            </a:endParaRPr>
          </a:p>
        </p:txBody>
      </p:sp>
      <p:sp>
        <p:nvSpPr>
          <p:cNvPr id="2323" name="Google Shape;2323;p28">
            <a:hlinkClick r:id="rId4" action="ppaction://hlinksldjump"/>
          </p:cNvPr>
          <p:cNvSpPr txBox="1"/>
          <p:nvPr/>
        </p:nvSpPr>
        <p:spPr>
          <a:xfrm>
            <a:off x="11221667" y="3779063"/>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05</a:t>
            </a:r>
            <a:endParaRPr sz="2000" b="1" kern="0">
              <a:solidFill>
                <a:srgbClr val="000000"/>
              </a:solidFill>
              <a:latin typeface="Jua"/>
              <a:ea typeface="Jua"/>
              <a:cs typeface="Jua"/>
              <a:sym typeface="Jua"/>
            </a:endParaRPr>
          </a:p>
        </p:txBody>
      </p:sp>
      <p:sp>
        <p:nvSpPr>
          <p:cNvPr id="2324" name="Google Shape;2324;p28">
            <a:hlinkClick r:id="rId7" action="ppaction://hlinksldjump"/>
          </p:cNvPr>
          <p:cNvSpPr txBox="1"/>
          <p:nvPr/>
        </p:nvSpPr>
        <p:spPr>
          <a:xfrm>
            <a:off x="11221667" y="4528713"/>
            <a:ext cx="666800" cy="445200"/>
          </a:xfrm>
          <a:prstGeom prst="rect">
            <a:avLst/>
          </a:prstGeom>
          <a:noFill/>
          <a:ln>
            <a:noFill/>
          </a:ln>
        </p:spPr>
        <p:txBody>
          <a:bodyPr spcFirstLastPara="1" wrap="square" lIns="121900" tIns="121900" rIns="121900" bIns="121900" anchor="ctr" anchorCtr="0">
            <a:noAutofit/>
          </a:bodyPr>
          <a:lstStyle/>
          <a:p>
            <a:pPr algn="ctr" defTabSz="1219170">
              <a:lnSpc>
                <a:spcPct val="80000"/>
              </a:lnSpc>
              <a:buClr>
                <a:srgbClr val="000000"/>
              </a:buClr>
            </a:pPr>
            <a:r>
              <a:rPr lang="en" sz="2000" b="1" kern="0">
                <a:solidFill>
                  <a:srgbClr val="000000"/>
                </a:solidFill>
                <a:latin typeface="Jua"/>
                <a:ea typeface="Jua"/>
                <a:cs typeface="Jua"/>
                <a:sym typeface="Jua"/>
              </a:rPr>
              <a:t>06</a:t>
            </a:r>
            <a:endParaRPr sz="2000" b="1" kern="0">
              <a:solidFill>
                <a:srgbClr val="000000"/>
              </a:solidFill>
              <a:latin typeface="Jua"/>
              <a:ea typeface="Jua"/>
              <a:cs typeface="Jua"/>
              <a:sym typeface="Jua"/>
            </a:endParaRPr>
          </a:p>
        </p:txBody>
      </p:sp>
      <p:sp>
        <p:nvSpPr>
          <p:cNvPr id="2325" name="Google Shape;2325;p28">
            <a:hlinkClick r:id="rId8" action="ppaction://hlinksldjump"/>
          </p:cNvPr>
          <p:cNvSpPr/>
          <p:nvPr/>
        </p:nvSpPr>
        <p:spPr>
          <a:xfrm>
            <a:off x="11297433" y="5829367"/>
            <a:ext cx="591200" cy="394400"/>
          </a:xfrm>
          <a:prstGeom prst="roundRect">
            <a:avLst>
              <a:gd name="adj" fmla="val 16667"/>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9" name="Group 8">
            <a:extLst>
              <a:ext uri="{FF2B5EF4-FFF2-40B4-BE49-F238E27FC236}">
                <a16:creationId xmlns:a16="http://schemas.microsoft.com/office/drawing/2014/main" xmlns="" id="{EBF6F1D6-8B48-0641-A428-8EDC905C31FB}"/>
              </a:ext>
            </a:extLst>
          </p:cNvPr>
          <p:cNvGrpSpPr/>
          <p:nvPr/>
        </p:nvGrpSpPr>
        <p:grpSpPr>
          <a:xfrm>
            <a:off x="871538" y="300038"/>
            <a:ext cx="4954862" cy="6401635"/>
            <a:chOff x="871538" y="300038"/>
            <a:chExt cx="4954862" cy="6401635"/>
          </a:xfrm>
        </p:grpSpPr>
        <p:pic>
          <p:nvPicPr>
            <p:cNvPr id="3" name="Picture 2">
              <a:extLst>
                <a:ext uri="{FF2B5EF4-FFF2-40B4-BE49-F238E27FC236}">
                  <a16:creationId xmlns:a16="http://schemas.microsoft.com/office/drawing/2014/main" xmlns="" id="{FDBEF9E9-B8DF-EB47-A447-C99B951726CB}"/>
                </a:ext>
              </a:extLst>
            </p:cNvPr>
            <p:cNvPicPr>
              <a:picLocks noChangeAspect="1"/>
            </p:cNvPicPr>
            <p:nvPr/>
          </p:nvPicPr>
          <p:blipFill rotWithShape="1">
            <a:blip r:embed="rId9"/>
            <a:srcRect l="3585" t="1771" r="4814" b="10521"/>
            <a:stretch/>
          </p:blipFill>
          <p:spPr>
            <a:xfrm>
              <a:off x="871538" y="300038"/>
              <a:ext cx="4954862" cy="6401635"/>
            </a:xfrm>
            <a:prstGeom prst="rect">
              <a:avLst/>
            </a:prstGeom>
          </p:spPr>
        </p:pic>
        <p:pic>
          <p:nvPicPr>
            <p:cNvPr id="26" name="Picture 2">
              <a:extLst>
                <a:ext uri="{FF2B5EF4-FFF2-40B4-BE49-F238E27FC236}">
                  <a16:creationId xmlns:a16="http://schemas.microsoft.com/office/drawing/2014/main" xmlns="" id="{F2A26DAB-474A-644D-8040-37E81763CD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8071" y="1023708"/>
              <a:ext cx="515991" cy="28359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xmlns="" id="{0023DD2C-DA04-0746-92E8-C4F28EBD15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0584" y="3128950"/>
              <a:ext cx="515991" cy="28359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xmlns="" id="{AD8A6429-7F8C-F44A-BAA0-3A21A25E54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8969" y="5545769"/>
              <a:ext cx="515991" cy="2835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314C030-F1A2-0A4E-9FC8-6285D0418842}"/>
                </a:ext>
              </a:extLst>
            </p:cNvPr>
            <p:cNvSpPr txBox="1"/>
            <p:nvPr/>
          </p:nvSpPr>
          <p:spPr>
            <a:xfrm>
              <a:off x="3210761" y="967836"/>
              <a:ext cx="793601" cy="261610"/>
            </a:xfrm>
            <a:prstGeom prst="rect">
              <a:avLst/>
            </a:prstGeom>
            <a:noFill/>
          </p:spPr>
          <p:txBody>
            <a:bodyPr wrap="square" rtlCol="0">
              <a:spAutoFit/>
            </a:bodyPr>
            <a:lstStyle/>
            <a:p>
              <a:r>
                <a:rPr lang="x-none" sz="1100" b="1" dirty="0">
                  <a:solidFill>
                    <a:schemeClr val="bg1"/>
                  </a:solidFill>
                  <a:latin typeface="Times New Roman" panose="02020603050405020304" pitchFamily="18" charset="0"/>
                  <a:cs typeface="Times New Roman" panose="02020603050405020304" pitchFamily="18" charset="0"/>
                </a:rPr>
                <a:t>Hà Nội</a:t>
              </a:r>
            </a:p>
          </p:txBody>
        </p:sp>
        <p:sp>
          <p:nvSpPr>
            <p:cNvPr id="30" name="TextBox 29">
              <a:extLst>
                <a:ext uri="{FF2B5EF4-FFF2-40B4-BE49-F238E27FC236}">
                  <a16:creationId xmlns:a16="http://schemas.microsoft.com/office/drawing/2014/main" xmlns="" id="{62267C0F-AF08-B348-8B99-60E76EC3EB84}"/>
                </a:ext>
              </a:extLst>
            </p:cNvPr>
            <p:cNvSpPr txBox="1"/>
            <p:nvPr/>
          </p:nvSpPr>
          <p:spPr>
            <a:xfrm>
              <a:off x="4272879" y="3165843"/>
              <a:ext cx="1242096" cy="261610"/>
            </a:xfrm>
            <a:prstGeom prst="rect">
              <a:avLst/>
            </a:prstGeom>
            <a:noFill/>
          </p:spPr>
          <p:txBody>
            <a:bodyPr wrap="square" rtlCol="0">
              <a:spAutoFit/>
            </a:bodyPr>
            <a:lstStyle/>
            <a:p>
              <a:pPr algn="ctr"/>
              <a:r>
                <a:rPr lang="x-none" sz="1100" b="1" dirty="0">
                  <a:latin typeface="Times New Roman" panose="02020603050405020304" pitchFamily="18" charset="0"/>
                  <a:cs typeface="Times New Roman" panose="02020603050405020304" pitchFamily="18" charset="0"/>
                </a:rPr>
                <a:t>Kinh thành Huế</a:t>
              </a:r>
            </a:p>
          </p:txBody>
        </p:sp>
        <p:sp>
          <p:nvSpPr>
            <p:cNvPr id="31" name="TextBox 30">
              <a:extLst>
                <a:ext uri="{FF2B5EF4-FFF2-40B4-BE49-F238E27FC236}">
                  <a16:creationId xmlns:a16="http://schemas.microsoft.com/office/drawing/2014/main" xmlns="" id="{9469C8CA-63F7-B848-A912-1E870BBF2D32}"/>
                </a:ext>
              </a:extLst>
            </p:cNvPr>
            <p:cNvSpPr txBox="1"/>
            <p:nvPr/>
          </p:nvSpPr>
          <p:spPr>
            <a:xfrm>
              <a:off x="3379281" y="5312052"/>
              <a:ext cx="793601" cy="261610"/>
            </a:xfrm>
            <a:prstGeom prst="rect">
              <a:avLst/>
            </a:prstGeom>
            <a:noFill/>
          </p:spPr>
          <p:txBody>
            <a:bodyPr wrap="square" rtlCol="0">
              <a:spAutoFit/>
            </a:bodyPr>
            <a:lstStyle/>
            <a:p>
              <a:r>
                <a:rPr lang="x-none" sz="1100" b="1" dirty="0">
                  <a:solidFill>
                    <a:schemeClr val="bg1"/>
                  </a:solidFill>
                  <a:latin typeface="Times New Roman" panose="02020603050405020304" pitchFamily="18" charset="0"/>
                  <a:cs typeface="Times New Roman" panose="02020603050405020304" pitchFamily="18" charset="0"/>
                </a:rPr>
                <a:t>Gia Định</a:t>
              </a:r>
            </a:p>
          </p:txBody>
        </p:sp>
      </p:grpSp>
      <p:sp>
        <p:nvSpPr>
          <p:cNvPr id="6" name="Rounded Rectangular Callout 5">
            <a:extLst>
              <a:ext uri="{FF2B5EF4-FFF2-40B4-BE49-F238E27FC236}">
                <a16:creationId xmlns:a16="http://schemas.microsoft.com/office/drawing/2014/main" xmlns="" id="{8168D278-0BE2-0A49-894A-C5D8003331EA}"/>
              </a:ext>
            </a:extLst>
          </p:cNvPr>
          <p:cNvSpPr/>
          <p:nvPr/>
        </p:nvSpPr>
        <p:spPr>
          <a:xfrm>
            <a:off x="5826400" y="300038"/>
            <a:ext cx="5443350" cy="1262331"/>
          </a:xfrm>
          <a:prstGeom prst="wedgeRoundRectCallout">
            <a:avLst>
              <a:gd name="adj1" fmla="val -100581"/>
              <a:gd name="adj2" fmla="val 91820"/>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K</a:t>
            </a:r>
            <a:r>
              <a:rPr lang="x-none" sz="3200" dirty="0">
                <a:latin typeface="Times New Roman" panose="02020603050405020304" pitchFamily="18" charset="0"/>
                <a:cs typeface="Times New Roman" panose="02020603050405020304" pitchFamily="18" charset="0"/>
              </a:rPr>
              <a:t>hởi nghĩa </a:t>
            </a:r>
          </a:p>
          <a:p>
            <a:pPr algn="ctr"/>
            <a:r>
              <a:rPr lang="x-none" sz="3200" dirty="0">
                <a:latin typeface="Times New Roman" panose="02020603050405020304" pitchFamily="18" charset="0"/>
                <a:cs typeface="Times New Roman" panose="02020603050405020304" pitchFamily="18" charset="0"/>
              </a:rPr>
              <a:t>Trần Tấn – Đặng Như Mai</a:t>
            </a:r>
          </a:p>
        </p:txBody>
      </p:sp>
      <p:sp>
        <p:nvSpPr>
          <p:cNvPr id="10" name="Terminator 9">
            <a:extLst>
              <a:ext uri="{FF2B5EF4-FFF2-40B4-BE49-F238E27FC236}">
                <a16:creationId xmlns:a16="http://schemas.microsoft.com/office/drawing/2014/main" xmlns="" id="{73C9C8A8-DC6C-EA49-886C-95FC869E30E4}"/>
              </a:ext>
            </a:extLst>
          </p:cNvPr>
          <p:cNvSpPr/>
          <p:nvPr/>
        </p:nvSpPr>
        <p:spPr>
          <a:xfrm>
            <a:off x="5826400" y="1768758"/>
            <a:ext cx="5395267" cy="1083261"/>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b="1" dirty="0">
                <a:solidFill>
                  <a:srgbClr val="C00000"/>
                </a:solidFill>
                <a:latin typeface="Times New Roman" panose="02020603050405020304" pitchFamily="18" charset="0"/>
                <a:cs typeface="Times New Roman" panose="02020603050405020304" pitchFamily="18" charset="0"/>
              </a:rPr>
              <a:t>Dập dìu trống đánh cờ xiêu</a:t>
            </a:r>
          </a:p>
          <a:p>
            <a:pPr algn="ctr"/>
            <a:r>
              <a:rPr lang="en-US" sz="2400" b="1" dirty="0">
                <a:solidFill>
                  <a:srgbClr val="C00000"/>
                </a:solidFill>
                <a:latin typeface="Times New Roman" panose="02020603050405020304" pitchFamily="18" charset="0"/>
                <a:cs typeface="Times New Roman" panose="02020603050405020304" pitchFamily="18" charset="0"/>
              </a:rPr>
              <a:t>P</a:t>
            </a:r>
            <a:r>
              <a:rPr lang="x-none" sz="2400" b="1" dirty="0">
                <a:solidFill>
                  <a:srgbClr val="C00000"/>
                </a:solidFill>
                <a:latin typeface="Times New Roman" panose="02020603050405020304" pitchFamily="18" charset="0"/>
                <a:cs typeface="Times New Roman" panose="02020603050405020304" pitchFamily="18" charset="0"/>
              </a:rPr>
              <a:t>hen này ta đánh cả triều lẫn Tây</a:t>
            </a:r>
          </a:p>
        </p:txBody>
      </p:sp>
      <p:pic>
        <p:nvPicPr>
          <p:cNvPr id="9218" name="Picture 2" descr="Hoàng hôn: Thủ lĩnh các cuộc khởi nghĩa nổi tiếng sử Việt không hề nghèo">
            <a:extLst>
              <a:ext uri="{FF2B5EF4-FFF2-40B4-BE49-F238E27FC236}">
                <a16:creationId xmlns:a16="http://schemas.microsoft.com/office/drawing/2014/main" xmlns="" id="{22B825EE-0FA3-5444-8F3C-1F35D46E60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7379" t="20545"/>
          <a:stretch/>
        </p:blipFill>
        <p:spPr bwMode="auto">
          <a:xfrm>
            <a:off x="5826399" y="2852019"/>
            <a:ext cx="5439559" cy="384089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xmlns="" id="{C7FF0596-22D0-9A4B-9CD5-929C2CA544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92169" y="1363178"/>
            <a:ext cx="556800" cy="9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017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66"/>
                                        </p:tgtEl>
                                        <p:attrNameLst>
                                          <p:attrName>style.visibility</p:attrName>
                                        </p:attrNameLst>
                                      </p:cBhvr>
                                      <p:to>
                                        <p:strVal val="visible"/>
                                      </p:to>
                                    </p:set>
                                    <p:anim calcmode="lin" valueType="num">
                                      <p:cBhvr>
                                        <p:cTn id="7" dur="1000" fill="hold"/>
                                        <p:tgtEl>
                                          <p:spTgt spid="2166"/>
                                        </p:tgtEl>
                                        <p:attrNameLst>
                                          <p:attrName>ppt_w</p:attrName>
                                        </p:attrNameLst>
                                      </p:cBhvr>
                                      <p:tavLst>
                                        <p:tav tm="0">
                                          <p:val>
                                            <p:strVal val="#ppt_w*0.70"/>
                                          </p:val>
                                        </p:tav>
                                        <p:tav tm="100000">
                                          <p:val>
                                            <p:strVal val="#ppt_w"/>
                                          </p:val>
                                        </p:tav>
                                      </p:tavLst>
                                    </p:anim>
                                    <p:anim calcmode="lin" valueType="num">
                                      <p:cBhvr>
                                        <p:cTn id="8" dur="1000" fill="hold"/>
                                        <p:tgtEl>
                                          <p:spTgt spid="2166"/>
                                        </p:tgtEl>
                                        <p:attrNameLst>
                                          <p:attrName>ppt_h</p:attrName>
                                        </p:attrNameLst>
                                      </p:cBhvr>
                                      <p:tavLst>
                                        <p:tav tm="0">
                                          <p:val>
                                            <p:strVal val="#ppt_h"/>
                                          </p:val>
                                        </p:tav>
                                        <p:tav tm="100000">
                                          <p:val>
                                            <p:strVal val="#ppt_h"/>
                                          </p:val>
                                        </p:tav>
                                      </p:tavLst>
                                    </p:anim>
                                    <p:animEffect transition="in" filter="fade">
                                      <p:cBhvr>
                                        <p:cTn id="9" dur="1000"/>
                                        <p:tgtEl>
                                          <p:spTgt spid="2166"/>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par>
                                <p:cTn id="20" presetID="55"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ppt_w</p:attrName>
                                        </p:attrNameLst>
                                      </p:cBhvr>
                                      <p:tavLst>
                                        <p:tav tm="0">
                                          <p:val>
                                            <p:strVal val="#ppt_w*0.70"/>
                                          </p:val>
                                        </p:tav>
                                        <p:tav tm="100000">
                                          <p:val>
                                            <p:strVal val="#ppt_w"/>
                                          </p:val>
                                        </p:tav>
                                      </p:tavLst>
                                    </p:anim>
                                    <p:anim calcmode="lin" valueType="num">
                                      <p:cBhvr>
                                        <p:cTn id="23" dur="1000" fill="hold"/>
                                        <p:tgtEl>
                                          <p:spTgt spid="35"/>
                                        </p:tgtEl>
                                        <p:attrNameLst>
                                          <p:attrName>ppt_h</p:attrName>
                                        </p:attrNameLst>
                                      </p:cBhvr>
                                      <p:tavLst>
                                        <p:tav tm="0">
                                          <p:val>
                                            <p:strVal val="#ppt_h"/>
                                          </p:val>
                                        </p:tav>
                                        <p:tav tm="100000">
                                          <p:val>
                                            <p:strVal val="#ppt_h"/>
                                          </p:val>
                                        </p:tav>
                                      </p:tavLst>
                                    </p:anim>
                                    <p:animEffect transition="in" filter="fade">
                                      <p:cBhvr>
                                        <p:cTn id="24" dur="1000"/>
                                        <p:tgtEl>
                                          <p:spTgt spid="35"/>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strVal val="#ppt_w*0.70"/>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Effect transition="in" filter="fade">
                                      <p:cBhvr>
                                        <p:cTn id="29" dur="1000"/>
                                        <p:tgtEl>
                                          <p:spTgt spid="6"/>
                                        </p:tgtEl>
                                      </p:cBhvr>
                                    </p:animEffect>
                                  </p:childTnLst>
                                </p:cTn>
                              </p:par>
                              <p:par>
                                <p:cTn id="30" presetID="55" presetClass="entr" presetSubtype="0" fill="hold" nodeType="withEffect">
                                  <p:stCondLst>
                                    <p:cond delay="0"/>
                                  </p:stCondLst>
                                  <p:childTnLst>
                                    <p:set>
                                      <p:cBhvr>
                                        <p:cTn id="31" dur="1" fill="hold">
                                          <p:stCondLst>
                                            <p:cond delay="0"/>
                                          </p:stCondLst>
                                        </p:cTn>
                                        <p:tgtEl>
                                          <p:spTgt spid="9218"/>
                                        </p:tgtEl>
                                        <p:attrNameLst>
                                          <p:attrName>style.visibility</p:attrName>
                                        </p:attrNameLst>
                                      </p:cBhvr>
                                      <p:to>
                                        <p:strVal val="visible"/>
                                      </p:to>
                                    </p:set>
                                    <p:anim calcmode="lin" valueType="num">
                                      <p:cBhvr>
                                        <p:cTn id="32" dur="1000" fill="hold"/>
                                        <p:tgtEl>
                                          <p:spTgt spid="9218"/>
                                        </p:tgtEl>
                                        <p:attrNameLst>
                                          <p:attrName>ppt_w</p:attrName>
                                        </p:attrNameLst>
                                      </p:cBhvr>
                                      <p:tavLst>
                                        <p:tav tm="0">
                                          <p:val>
                                            <p:strVal val="#ppt_w*0.70"/>
                                          </p:val>
                                        </p:tav>
                                        <p:tav tm="100000">
                                          <p:val>
                                            <p:strVal val="#ppt_w"/>
                                          </p:val>
                                        </p:tav>
                                      </p:tavLst>
                                    </p:anim>
                                    <p:anim calcmode="lin" valueType="num">
                                      <p:cBhvr>
                                        <p:cTn id="33" dur="1000" fill="hold"/>
                                        <p:tgtEl>
                                          <p:spTgt spid="9218"/>
                                        </p:tgtEl>
                                        <p:attrNameLst>
                                          <p:attrName>ppt_h</p:attrName>
                                        </p:attrNameLst>
                                      </p:cBhvr>
                                      <p:tavLst>
                                        <p:tav tm="0">
                                          <p:val>
                                            <p:strVal val="#ppt_h"/>
                                          </p:val>
                                        </p:tav>
                                        <p:tav tm="100000">
                                          <p:val>
                                            <p:strVal val="#ppt_h"/>
                                          </p:val>
                                        </p:tav>
                                      </p:tavLst>
                                    </p:anim>
                                    <p:animEffect transition="in" filter="fade">
                                      <p:cBhvr>
                                        <p:cTn id="34"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6" grpId="0" animBg="1"/>
      <p:bldP spid="6"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59" name="Rectangle 58">
            <a:extLst>
              <a:ext uri="{FF2B5EF4-FFF2-40B4-BE49-F238E27FC236}">
                <a16:creationId xmlns:a16="http://schemas.microsoft.com/office/drawing/2014/main" xmlns="" id="{A6ED9D88-2F71-CF4E-8F93-06960570F570}"/>
              </a:ext>
            </a:extLst>
          </p:cNvPr>
          <p:cNvSpPr/>
          <p:nvPr/>
        </p:nvSpPr>
        <p:spPr>
          <a:xfrm>
            <a:off x="1295400" y="380452"/>
            <a:ext cx="9324530" cy="954107"/>
          </a:xfrm>
          <a:prstGeom prst="rect">
            <a:avLst/>
          </a:prstGeom>
        </p:spPr>
        <p:txBody>
          <a:bodyPr wrap="square">
            <a:spAutoFit/>
          </a:bodyPr>
          <a:lstStyle/>
          <a:p>
            <a:pPr algn="ctr">
              <a:spcBef>
                <a:spcPct val="0"/>
              </a:spcBef>
            </a:pPr>
            <a:r>
              <a:rPr lang="en-US" altLang="vi-VN" sz="2800" b="1" dirty="0">
                <a:solidFill>
                  <a:srgbClr val="FF0000"/>
                </a:solidFill>
                <a:latin typeface="Times New Roman" panose="02020603050405020304" pitchFamily="18" charset="0"/>
                <a:cs typeface="Times New Roman" panose="02020603050405020304" pitchFamily="18" charset="0"/>
              </a:rPr>
              <a:t>II. </a:t>
            </a:r>
            <a:r>
              <a:rPr lang="en-US" altLang="vi-VN" sz="2800" b="1" dirty="0" err="1">
                <a:solidFill>
                  <a:srgbClr val="FF0000"/>
                </a:solidFill>
                <a:latin typeface="Times New Roman" panose="02020603050405020304" pitchFamily="18" charset="0"/>
                <a:cs typeface="Times New Roman" panose="02020603050405020304" pitchFamily="18" charset="0"/>
              </a:rPr>
              <a:t>Thực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dân</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Pháp</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đánh</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Bắc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kì</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lần</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thứ</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hai</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Nhân</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dân</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Bắc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kì</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tiếp</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tục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kháng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chiến</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trong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những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năm</a:t>
            </a:r>
            <a:r>
              <a:rPr lang="en-US" altLang="vi-VN" sz="2800" b="1" dirty="0">
                <a:solidFill>
                  <a:srgbClr val="FF0000"/>
                </a:solidFill>
                <a:latin typeface="Times New Roman" panose="02020603050405020304" pitchFamily="18" charset="0"/>
                <a:cs typeface="Times New Roman" panose="02020603050405020304" pitchFamily="18" charset="0"/>
              </a:rPr>
              <a:t> 1882 – 1884. </a:t>
            </a:r>
          </a:p>
        </p:txBody>
      </p:sp>
      <p:sp>
        <p:nvSpPr>
          <p:cNvPr id="41" name="Rectangle 40">
            <a:extLst>
              <a:ext uri="{FF2B5EF4-FFF2-40B4-BE49-F238E27FC236}">
                <a16:creationId xmlns:a16="http://schemas.microsoft.com/office/drawing/2014/main" xmlns="" id="{0EC9C81E-00C7-CC4F-90DD-E7D118B14AD7}"/>
              </a:ext>
            </a:extLst>
          </p:cNvPr>
          <p:cNvSpPr/>
          <p:nvPr/>
        </p:nvSpPr>
        <p:spPr>
          <a:xfrm>
            <a:off x="860133" y="1479034"/>
            <a:ext cx="8823185" cy="523220"/>
          </a:xfrm>
          <a:prstGeom prst="rect">
            <a:avLst/>
          </a:prstGeom>
        </p:spPr>
        <p:txBody>
          <a:bodyPr wrap="none">
            <a:spAutoFit/>
          </a:bodyPr>
          <a:lstStyle/>
          <a:p>
            <a:r>
              <a:rPr lang="en-US" sz="2800" b="1" dirty="0">
                <a:solidFill>
                  <a:srgbClr val="0070C0"/>
                </a:solidFill>
                <a:latin typeface="Times New Roman" panose="02020603050405020304" pitchFamily="18" charset="0"/>
                <a:cs typeface="Times New Roman" panose="02020603050405020304" pitchFamily="18" charset="0"/>
              </a:rPr>
              <a:t>1. </a:t>
            </a:r>
            <a:r>
              <a:rPr lang="en-US" sz="2800" b="1" dirty="0" err="1">
                <a:solidFill>
                  <a:srgbClr val="0070C0"/>
                </a:solidFill>
                <a:latin typeface="Times New Roman" panose="02020603050405020304" pitchFamily="18" charset="0"/>
                <a:cs typeface="Times New Roman" panose="02020603050405020304" pitchFamily="18" charset="0"/>
              </a:rPr>
              <a:t>Thực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đánh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chiếm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Bắc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Kì</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lần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hai</a:t>
            </a:r>
            <a:r>
              <a:rPr lang="en-US" sz="2800" b="1" dirty="0">
                <a:solidFill>
                  <a:srgbClr val="0070C0"/>
                </a:solidFill>
                <a:latin typeface="Times New Roman" panose="02020603050405020304" pitchFamily="18" charset="0"/>
                <a:cs typeface="Times New Roman" panose="02020603050405020304" pitchFamily="18" charset="0"/>
              </a:rPr>
              <a:t> (1882).</a:t>
            </a:r>
            <a:endParaRPr lang="x-none" sz="2800" b="1" dirty="0">
              <a:solidFill>
                <a:srgbClr val="0070C0"/>
              </a:solidFill>
              <a:latin typeface="Times New Roman" panose="02020603050405020304" pitchFamily="18" charset="0"/>
              <a:cs typeface="Times New Roman" panose="02020603050405020304" pitchFamily="18" charset="0"/>
            </a:endParaRPr>
          </a:p>
        </p:txBody>
      </p:sp>
      <p:sp>
        <p:nvSpPr>
          <p:cNvPr id="62" name="Rectangle 61">
            <a:extLst>
              <a:ext uri="{FF2B5EF4-FFF2-40B4-BE49-F238E27FC236}">
                <a16:creationId xmlns:a16="http://schemas.microsoft.com/office/drawing/2014/main" xmlns="" id="{47EA8FC1-9181-264E-A8C0-F6541F122542}"/>
              </a:ext>
            </a:extLst>
          </p:cNvPr>
          <p:cNvSpPr/>
          <p:nvPr/>
        </p:nvSpPr>
        <p:spPr>
          <a:xfrm>
            <a:off x="961733" y="2002683"/>
            <a:ext cx="7780656" cy="523220"/>
          </a:xfrm>
          <a:prstGeom prst="rect">
            <a:avLst/>
          </a:prstGeom>
        </p:spPr>
        <p:txBody>
          <a:bodyPr wrap="none">
            <a:spAutoFit/>
          </a:bodyPr>
          <a:lstStyle/>
          <a:p>
            <a:r>
              <a:rPr lang="en-US" sz="2800" b="1" dirty="0">
                <a:solidFill>
                  <a:srgbClr val="0070C0"/>
                </a:solidFill>
                <a:latin typeface="Times New Roman" panose="02020603050405020304" pitchFamily="18" charset="0"/>
                <a:cs typeface="Times New Roman" panose="02020603050405020304" pitchFamily="18" charset="0"/>
              </a:rPr>
              <a:t>a. </a:t>
            </a:r>
            <a:r>
              <a:rPr lang="en-US" sz="2800" b="1" dirty="0" err="1">
                <a:solidFill>
                  <a:srgbClr val="0070C0"/>
                </a:solidFill>
                <a:latin typeface="Times New Roman" panose="02020603050405020304" pitchFamily="18" charset="0"/>
                <a:cs typeface="Times New Roman" panose="02020603050405020304" pitchFamily="18" charset="0"/>
              </a:rPr>
              <a:t>Tình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nước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Việt</a:t>
            </a:r>
            <a:r>
              <a:rPr lang="en-US" sz="2800" b="1" dirty="0">
                <a:solidFill>
                  <a:srgbClr val="0070C0"/>
                </a:solidFill>
                <a:latin typeface="Times New Roman" panose="02020603050405020304" pitchFamily="18" charset="0"/>
                <a:cs typeface="Times New Roman" panose="02020603050405020304" pitchFamily="18" charset="0"/>
              </a:rPr>
              <a:t> Nam (1874 -1882)</a:t>
            </a:r>
            <a:endParaRPr lang="x-none" sz="2800" b="1" dirty="0">
              <a:solidFill>
                <a:srgbClr val="0070C0"/>
              </a:solidFill>
              <a:latin typeface="Times New Roman" panose="02020603050405020304" pitchFamily="18" charset="0"/>
              <a:cs typeface="Times New Roman" panose="02020603050405020304" pitchFamily="18" charset="0"/>
            </a:endParaRPr>
          </a:p>
        </p:txBody>
      </p:sp>
      <p:sp>
        <p:nvSpPr>
          <p:cNvPr id="63" name="Text Box 92">
            <a:extLst>
              <a:ext uri="{FF2B5EF4-FFF2-40B4-BE49-F238E27FC236}">
                <a16:creationId xmlns:a16="http://schemas.microsoft.com/office/drawing/2014/main" xmlns="" id="{DFD0305F-AF11-B644-BE7B-5799CDDDD130}"/>
              </a:ext>
            </a:extLst>
          </p:cNvPr>
          <p:cNvSpPr txBox="1">
            <a:spLocks noChangeArrowheads="1"/>
          </p:cNvSpPr>
          <p:nvPr/>
        </p:nvSpPr>
        <p:spPr bwMode="auto">
          <a:xfrm>
            <a:off x="860133" y="3261417"/>
            <a:ext cx="93245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Chuyển</a:t>
            </a:r>
            <a:r>
              <a:rPr lang="en-US" altLang="x-none" sz="2800" dirty="0">
                <a:latin typeface="Times New Roman" panose="02020603050405020304" pitchFamily="18" charset="0"/>
                <a:cs typeface="Times New Roman" panose="02020603050405020304" pitchFamily="18" charset="0"/>
              </a:rPr>
              <a:t> sang </a:t>
            </a:r>
            <a:r>
              <a:rPr lang="en-US" altLang="x-none" sz="2800" dirty="0" err="1">
                <a:latin typeface="Times New Roman" panose="02020603050405020304" pitchFamily="18" charset="0"/>
                <a:cs typeface="Times New Roman" panose="02020603050405020304" pitchFamily="18" charset="0"/>
              </a:rPr>
              <a:t>giai</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đoạn</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đế</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quốc</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chủ</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nghĩa</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phát</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triển</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mạnh</a:t>
            </a:r>
            <a:r>
              <a:rPr lang="en-US" altLang="x-none" sz="2800" dirty="0">
                <a:latin typeface="Times New Roman" panose="02020603050405020304" pitchFamily="18" charset="0"/>
                <a:cs typeface="Times New Roman" panose="02020603050405020304" pitchFamily="18" charset="0"/>
              </a:rPr>
              <a:t>.</a:t>
            </a:r>
          </a:p>
        </p:txBody>
      </p:sp>
      <p:sp>
        <p:nvSpPr>
          <p:cNvPr id="64" name="Text Box 97">
            <a:extLst>
              <a:ext uri="{FF2B5EF4-FFF2-40B4-BE49-F238E27FC236}">
                <a16:creationId xmlns:a16="http://schemas.microsoft.com/office/drawing/2014/main" xmlns="" id="{F9EFBB73-ACB6-2A4D-B6B3-7CD4925D18F7}"/>
              </a:ext>
            </a:extLst>
          </p:cNvPr>
          <p:cNvSpPr txBox="1">
            <a:spLocks noChangeArrowheads="1"/>
          </p:cNvSpPr>
          <p:nvPr/>
        </p:nvSpPr>
        <p:spPr bwMode="auto">
          <a:xfrm>
            <a:off x="1295400" y="4597583"/>
            <a:ext cx="610579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dirty="0">
                <a:latin typeface="Times New Roman" panose="02020603050405020304" pitchFamily="18" charset="0"/>
                <a:cs typeface="Times New Roman" panose="02020603050405020304" pitchFamily="18" charset="0"/>
              </a:rPr>
              <a:t>+</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Kinh</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tế</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kiệt</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quệ</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chính</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trị</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bất</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ổn</a:t>
            </a:r>
            <a:r>
              <a:rPr lang="en-US" altLang="x-none" sz="2800" dirty="0">
                <a:latin typeface="Times New Roman" panose="02020603050405020304" pitchFamily="18" charset="0"/>
                <a:cs typeface="Times New Roman" panose="02020603050405020304" pitchFamily="18" charset="0"/>
              </a:rPr>
              <a:t>.</a:t>
            </a:r>
          </a:p>
          <a:p>
            <a:pPr algn="just">
              <a:spcBef>
                <a:spcPct val="0"/>
              </a:spcBef>
              <a:buFontTx/>
              <a:buNone/>
            </a:pPr>
            <a:r>
              <a:rPr lang="vi-VN" altLang="x-none" sz="2800" dirty="0">
                <a:latin typeface="Times New Roman" panose="02020603050405020304" pitchFamily="18" charset="0"/>
                <a:cs typeface="Times New Roman" panose="02020603050405020304" pitchFamily="18" charset="0"/>
              </a:rPr>
              <a:t>+ Khước từ Duy Tân.</a:t>
            </a:r>
          </a:p>
          <a:p>
            <a:pPr algn="just">
              <a:spcBef>
                <a:spcPct val="0"/>
              </a:spcBef>
              <a:buFontTx/>
              <a:buNone/>
            </a:pP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Triều</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đình</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bất</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lực</a:t>
            </a:r>
            <a:r>
              <a:rPr lang="en-US" altLang="x-none" sz="2800" dirty="0">
                <a:latin typeface="Times New Roman" panose="02020603050405020304" pitchFamily="18" charset="0"/>
                <a:cs typeface="Times New Roman" panose="02020603050405020304" pitchFamily="18" charset="0"/>
              </a:rPr>
              <a:t>.</a:t>
            </a:r>
          </a:p>
        </p:txBody>
      </p:sp>
      <p:sp>
        <p:nvSpPr>
          <p:cNvPr id="42" name="Rectangle 41">
            <a:extLst>
              <a:ext uri="{FF2B5EF4-FFF2-40B4-BE49-F238E27FC236}">
                <a16:creationId xmlns:a16="http://schemas.microsoft.com/office/drawing/2014/main" xmlns="" id="{D05E51EC-4407-B444-8DE1-EA2EC7D56B07}"/>
              </a:ext>
            </a:extLst>
          </p:cNvPr>
          <p:cNvSpPr/>
          <p:nvPr/>
        </p:nvSpPr>
        <p:spPr>
          <a:xfrm>
            <a:off x="1097613" y="2631372"/>
            <a:ext cx="2206053" cy="523220"/>
          </a:xfrm>
          <a:prstGeom prst="rect">
            <a:avLst/>
          </a:prstGeom>
        </p:spPr>
        <p:txBody>
          <a:bodyPr wrap="none">
            <a:spAutoFit/>
          </a:bodyPr>
          <a:lstStyle/>
          <a:p>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Nước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Pháp</a:t>
            </a:r>
            <a:r>
              <a:rPr lang="en-US" sz="2800" b="1" dirty="0">
                <a:solidFill>
                  <a:srgbClr val="0070C0"/>
                </a:solidFill>
                <a:latin typeface="Times New Roman" panose="02020603050405020304" pitchFamily="18" charset="0"/>
                <a:cs typeface="Times New Roman" panose="02020603050405020304" pitchFamily="18" charset="0"/>
              </a:rPr>
              <a:t> </a:t>
            </a:r>
            <a:endParaRPr lang="x-none" dirty="0"/>
          </a:p>
        </p:txBody>
      </p:sp>
      <p:sp>
        <p:nvSpPr>
          <p:cNvPr id="43" name="Rectangle 42">
            <a:extLst>
              <a:ext uri="{FF2B5EF4-FFF2-40B4-BE49-F238E27FC236}">
                <a16:creationId xmlns:a16="http://schemas.microsoft.com/office/drawing/2014/main" xmlns="" id="{486CE4D9-6F6E-944F-B757-E1A10A138541}"/>
              </a:ext>
            </a:extLst>
          </p:cNvPr>
          <p:cNvSpPr/>
          <p:nvPr/>
        </p:nvSpPr>
        <p:spPr>
          <a:xfrm>
            <a:off x="1097613" y="3998287"/>
            <a:ext cx="1931363" cy="523220"/>
          </a:xfrm>
          <a:prstGeom prst="rect">
            <a:avLst/>
          </a:prstGeom>
        </p:spPr>
        <p:txBody>
          <a:bodyPr wrap="none">
            <a:spAutoFit/>
          </a:bodyPr>
          <a:lstStyle/>
          <a:p>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Việt</a:t>
            </a:r>
            <a:r>
              <a:rPr lang="en-US" sz="2800" b="1" dirty="0">
                <a:solidFill>
                  <a:srgbClr val="0070C0"/>
                </a:solidFill>
                <a:latin typeface="Times New Roman" panose="02020603050405020304" pitchFamily="18" charset="0"/>
                <a:cs typeface="Times New Roman" panose="02020603050405020304" pitchFamily="18" charset="0"/>
              </a:rPr>
              <a:t> Nam </a:t>
            </a:r>
            <a:endParaRPr lang="x-none" dirty="0"/>
          </a:p>
        </p:txBody>
      </p:sp>
      <p:pic>
        <p:nvPicPr>
          <p:cNvPr id="9" name="Picture 8" descr="TOP 116 bài văn tả đồ vật lớp 4 - Tập làm văn lớp 4">
            <a:extLst>
              <a:ext uri="{FF2B5EF4-FFF2-40B4-BE49-F238E27FC236}">
                <a16:creationId xmlns:lc="http://schemas.openxmlformats.org/drawingml/2006/lockedCanvas" xmlns:a16="http://schemas.microsoft.com/office/drawing/2014/main" xmlns="" id="{D0BC40A3-31A1-466A-8830-C81B353D7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732" y="736600"/>
            <a:ext cx="704711" cy="45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59" name="Rectangle 58">
            <a:extLst>
              <a:ext uri="{FF2B5EF4-FFF2-40B4-BE49-F238E27FC236}">
                <a16:creationId xmlns:a16="http://schemas.microsoft.com/office/drawing/2014/main" xmlns="" id="{A6ED9D88-2F71-CF4E-8F93-06960570F570}"/>
              </a:ext>
            </a:extLst>
          </p:cNvPr>
          <p:cNvSpPr/>
          <p:nvPr/>
        </p:nvSpPr>
        <p:spPr>
          <a:xfrm>
            <a:off x="1295400" y="380452"/>
            <a:ext cx="9324530" cy="9541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Thực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đánh</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Bắc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lần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hai</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Bắc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tiếp</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tục</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kháng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alt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1882 – 1884. </a:t>
            </a:r>
          </a:p>
        </p:txBody>
      </p:sp>
      <p:sp>
        <p:nvSpPr>
          <p:cNvPr id="41" name="Rectangle 40">
            <a:extLst>
              <a:ext uri="{FF2B5EF4-FFF2-40B4-BE49-F238E27FC236}">
                <a16:creationId xmlns:a16="http://schemas.microsoft.com/office/drawing/2014/main" xmlns="" id="{0EC9C81E-00C7-CC4F-90DD-E7D118B14AD7}"/>
              </a:ext>
            </a:extLst>
          </p:cNvPr>
          <p:cNvSpPr/>
          <p:nvPr/>
        </p:nvSpPr>
        <p:spPr>
          <a:xfrm>
            <a:off x="860133" y="1479034"/>
            <a:ext cx="85089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đánh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chiếm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Bắc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Kì</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lang="en-US" sz="2800" b="1" dirty="0">
                <a:solidFill>
                  <a:srgbClr val="0070C0"/>
                </a:solidFill>
                <a:latin typeface="Times New Roman" panose="02020603050405020304" pitchFamily="18" charset="0"/>
                <a:cs typeface="Times New Roman" panose="02020603050405020304" pitchFamily="18" charset="0"/>
              </a:rPr>
              <a:t>2</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(1882).</a:t>
            </a:r>
            <a:endPar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62" name="Rectangle 61">
            <a:extLst>
              <a:ext uri="{FF2B5EF4-FFF2-40B4-BE49-F238E27FC236}">
                <a16:creationId xmlns:a16="http://schemas.microsoft.com/office/drawing/2014/main" xmlns="" id="{47EA8FC1-9181-264E-A8C0-F6541F122542}"/>
              </a:ext>
            </a:extLst>
          </p:cNvPr>
          <p:cNvSpPr/>
          <p:nvPr/>
        </p:nvSpPr>
        <p:spPr>
          <a:xfrm>
            <a:off x="961733" y="2002683"/>
            <a:ext cx="754020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Việt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Nam 1874 -1882</a:t>
            </a:r>
            <a:endPar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74B6C45F-07EC-5A48-B0A6-FCD526330D26}"/>
              </a:ext>
            </a:extLst>
          </p:cNvPr>
          <p:cNvSpPr/>
          <p:nvPr/>
        </p:nvSpPr>
        <p:spPr>
          <a:xfrm>
            <a:off x="961733" y="2525903"/>
            <a:ext cx="76081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Diễn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đánh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chiếm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Bắc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kì</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2.</a:t>
            </a:r>
            <a:endPar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66833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11"/>
        <p:cNvGrpSpPr/>
        <p:nvPr/>
      </p:nvGrpSpPr>
      <p:grpSpPr>
        <a:xfrm>
          <a:off x="0" y="0"/>
          <a:ext cx="0" cy="0"/>
          <a:chOff x="0" y="0"/>
          <a:chExt cx="0" cy="0"/>
        </a:xfrm>
      </p:grpSpPr>
      <p:sp>
        <p:nvSpPr>
          <p:cNvPr id="4212" name="Google Shape;4212;p44"/>
          <p:cNvSpPr/>
          <p:nvPr/>
        </p:nvSpPr>
        <p:spPr>
          <a:xfrm rot="126755">
            <a:off x="2840002" y="1349726"/>
            <a:ext cx="6271863" cy="4437417"/>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3" name="Google Shape;4213;p44"/>
          <p:cNvSpPr/>
          <p:nvPr/>
        </p:nvSpPr>
        <p:spPr>
          <a:xfrm rot="-135875">
            <a:off x="2546420" y="962460"/>
            <a:ext cx="1451029" cy="125390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4" name="Google Shape;4214;p44"/>
          <p:cNvSpPr/>
          <p:nvPr/>
        </p:nvSpPr>
        <p:spPr>
          <a:xfrm rot="4829593">
            <a:off x="8020405" y="1167086"/>
            <a:ext cx="1451051" cy="125385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219" name="Google Shape;4219;p44"/>
          <p:cNvGrpSpPr/>
          <p:nvPr/>
        </p:nvGrpSpPr>
        <p:grpSpPr>
          <a:xfrm>
            <a:off x="11425718" y="5898485"/>
            <a:ext cx="258695" cy="255316"/>
            <a:chOff x="6232000" y="1435050"/>
            <a:chExt cx="488225" cy="481850"/>
          </a:xfrm>
        </p:grpSpPr>
        <p:sp>
          <p:nvSpPr>
            <p:cNvPr id="4220" name="Google Shape;4220;p4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4221" name="Google Shape;4221;p4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4222" name="Google Shape;4222;p4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4223" name="Google Shape;4223;p4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4224" name="Google Shape;4224;p4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4225" name="Google Shape;4225;p44">
            <a:hlinkClick r:id="rId3" action="ppaction://hlinksldjump"/>
          </p:cNvPr>
          <p:cNvSpPr txBox="1"/>
          <p:nvPr/>
        </p:nvSpPr>
        <p:spPr>
          <a:xfrm>
            <a:off x="11221667" y="809936"/>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01</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4226" name="Google Shape;4226;p44">
            <a:hlinkClick r:id="rId4" action="ppaction://hlinksldjump"/>
          </p:cNvPr>
          <p:cNvSpPr txBox="1"/>
          <p:nvPr/>
        </p:nvSpPr>
        <p:spPr>
          <a:xfrm>
            <a:off x="11221667" y="1562369"/>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02</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4227" name="Google Shape;4227;p44">
            <a:hlinkClick r:id="rId5" action="ppaction://hlinksldjump"/>
          </p:cNvPr>
          <p:cNvSpPr txBox="1"/>
          <p:nvPr/>
        </p:nvSpPr>
        <p:spPr>
          <a:xfrm>
            <a:off x="11221667" y="2279765"/>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03</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4228" name="Google Shape;4228;p44">
            <a:hlinkClick r:id="rId6" action="ppaction://hlinksldjump"/>
          </p:cNvPr>
          <p:cNvSpPr txBox="1"/>
          <p:nvPr/>
        </p:nvSpPr>
        <p:spPr>
          <a:xfrm>
            <a:off x="11221667" y="3018664"/>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04</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4229" name="Google Shape;4229;p44">
            <a:hlinkClick r:id="rId3" action="ppaction://hlinksldjump"/>
          </p:cNvPr>
          <p:cNvSpPr txBox="1"/>
          <p:nvPr/>
        </p:nvSpPr>
        <p:spPr>
          <a:xfrm>
            <a:off x="11221667" y="3779063"/>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05</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4230" name="Google Shape;4230;p44">
            <a:hlinkClick r:id="rId7" action="ppaction://hlinksldjump"/>
          </p:cNvPr>
          <p:cNvSpPr txBox="1"/>
          <p:nvPr/>
        </p:nvSpPr>
        <p:spPr>
          <a:xfrm>
            <a:off x="11221667" y="4528713"/>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06</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4231" name="Google Shape;4231;p44">
            <a:hlinkClick r:id="rId8" action="ppaction://hlinksldjump"/>
          </p:cNvPr>
          <p:cNvSpPr/>
          <p:nvPr/>
        </p:nvSpPr>
        <p:spPr>
          <a:xfrm>
            <a:off x="11297433" y="5829367"/>
            <a:ext cx="591200" cy="394400"/>
          </a:xfrm>
          <a:prstGeom prst="roundRect">
            <a:avLst>
              <a:gd name="adj" fmla="val 16667"/>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2" name="Google Shape;4232;p44">
            <a:hlinkClick r:id="rId9" action="ppaction://hlinksldjump"/>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3" name="Google Shape;4233;p44">
            <a:hlinkClick r:id="rId10" action="ppaction://hlinksldjump"/>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TextBox 29">
            <a:extLst>
              <a:ext uri="{FF2B5EF4-FFF2-40B4-BE49-F238E27FC236}">
                <a16:creationId xmlns:a16="http://schemas.microsoft.com/office/drawing/2014/main" xmlns="" id="{90F79631-8DD3-F047-8BBE-8522774FFF12}"/>
              </a:ext>
            </a:extLst>
          </p:cNvPr>
          <p:cNvSpPr txBox="1"/>
          <p:nvPr/>
        </p:nvSpPr>
        <p:spPr>
          <a:xfrm>
            <a:off x="3417217" y="2309702"/>
            <a:ext cx="5117431" cy="1200329"/>
          </a:xfrm>
          <a:prstGeom prst="rect">
            <a:avLst/>
          </a:prstGeom>
          <a:noFill/>
        </p:spPr>
        <p:txBody>
          <a:bodyPr wrap="square" rtlCol="0">
            <a:spAutoFit/>
          </a:bodyPr>
          <a:lstStyle/>
          <a:p>
            <a:pPr algn="ctr"/>
            <a:r>
              <a:rPr lang="x-none" sz="3600" dirty="0">
                <a:latin typeface="Times New Roman" panose="02020603050405020304" pitchFamily="18" charset="0"/>
                <a:cs typeface="Times New Roman" panose="02020603050405020304" pitchFamily="18" charset="0"/>
              </a:rPr>
              <a:t>Trình bày diễn biến Pháp tấn công ra Bắc kì lần 2?</a:t>
            </a:r>
          </a:p>
        </p:txBody>
      </p:sp>
    </p:spTree>
    <p:extLst>
      <p:ext uri="{BB962C8B-B14F-4D97-AF65-F5344CB8AC3E}">
        <p14:creationId xmlns:p14="http://schemas.microsoft.com/office/powerpoint/2010/main" val="4272939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7E0E2"/>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A78D624-F3EA-6B47-8B60-2F2E8D2283C6}"/>
              </a:ext>
            </a:extLst>
          </p:cNvPr>
          <p:cNvGrpSpPr/>
          <p:nvPr/>
        </p:nvGrpSpPr>
        <p:grpSpPr>
          <a:xfrm>
            <a:off x="0" y="0"/>
            <a:ext cx="6589776" cy="6858000"/>
            <a:chOff x="0" y="0"/>
            <a:chExt cx="6589776" cy="6858000"/>
          </a:xfrm>
        </p:grpSpPr>
        <p:pic>
          <p:nvPicPr>
            <p:cNvPr id="3" name="Picture 7">
              <a:extLst>
                <a:ext uri="{FF2B5EF4-FFF2-40B4-BE49-F238E27FC236}">
                  <a16:creationId xmlns:a16="http://schemas.microsoft.com/office/drawing/2014/main" xmlns="" id="{97C33970-3FDE-6B44-8B22-FE3838EEF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a:extLst>
                <a:ext uri="{FF2B5EF4-FFF2-40B4-BE49-F238E27FC236}">
                  <a16:creationId xmlns:a16="http://schemas.microsoft.com/office/drawing/2014/main" xmlns="" id="{AF3DBEE7-A183-5A47-9254-09DE885F5531}"/>
                </a:ext>
              </a:extLst>
            </p:cNvPr>
            <p:cNvSpPr txBox="1">
              <a:spLocks noChangeArrowheads="1"/>
            </p:cNvSpPr>
            <p:nvPr/>
          </p:nvSpPr>
          <p:spPr bwMode="auto">
            <a:xfrm>
              <a:off x="1850078" y="1097515"/>
              <a:ext cx="77443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05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HÀ NỘI</a:t>
              </a:r>
            </a:p>
          </p:txBody>
        </p:sp>
        <p:sp>
          <p:nvSpPr>
            <p:cNvPr id="7" name="Text Box 12">
              <a:extLst>
                <a:ext uri="{FF2B5EF4-FFF2-40B4-BE49-F238E27FC236}">
                  <a16:creationId xmlns:a16="http://schemas.microsoft.com/office/drawing/2014/main" xmlns="" id="{2B3AB816-2454-DF4B-BFC9-0CC4E9B72006}"/>
                </a:ext>
              </a:extLst>
            </p:cNvPr>
            <p:cNvSpPr txBox="1">
              <a:spLocks noChangeArrowheads="1"/>
            </p:cNvSpPr>
            <p:nvPr/>
          </p:nvSpPr>
          <p:spPr bwMode="auto">
            <a:xfrm>
              <a:off x="3723844" y="3323780"/>
              <a:ext cx="12504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altLang="x-none"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x-none" sz="1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altLang="x-none"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x-none" sz="1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Huế</a:t>
              </a:r>
              <a:endParaRPr kumimoji="0" lang="en-US" altLang="x-none"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2F74F050-CDE1-1C42-9E33-9F693F281B45}"/>
                </a:ext>
              </a:extLst>
            </p:cNvPr>
            <p:cNvSpPr txBox="1"/>
            <p:nvPr/>
          </p:nvSpPr>
          <p:spPr>
            <a:xfrm>
              <a:off x="5340096" y="3323780"/>
              <a:ext cx="987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xmlns="" id="{50602CCB-760B-074B-80EC-DBEB2BA0781A}"/>
                </a:ext>
              </a:extLst>
            </p:cNvPr>
            <p:cNvSpPr txBox="1"/>
            <p:nvPr/>
          </p:nvSpPr>
          <p:spPr>
            <a:xfrm>
              <a:off x="5602224" y="4829657"/>
              <a:ext cx="987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4" name="Freeform 13">
            <a:extLst>
              <a:ext uri="{FF2B5EF4-FFF2-40B4-BE49-F238E27FC236}">
                <a16:creationId xmlns:a16="http://schemas.microsoft.com/office/drawing/2014/main" xmlns="" id="{BD5DED8D-EF69-D647-8134-E4117270B93C}"/>
              </a:ext>
            </a:extLst>
          </p:cNvPr>
          <p:cNvSpPr>
            <a:spLocks noChangeArrowheads="1"/>
          </p:cNvSpPr>
          <p:nvPr/>
        </p:nvSpPr>
        <p:spPr bwMode="auto">
          <a:xfrm>
            <a:off x="2150274" y="4982853"/>
            <a:ext cx="1795451" cy="1032441"/>
          </a:xfrm>
          <a:custGeom>
            <a:avLst/>
            <a:gdLst>
              <a:gd name="T0" fmla="*/ 0 w 1366837"/>
              <a:gd name="T1" fmla="*/ 0 h 963215"/>
              <a:gd name="T2" fmla="*/ 1366837 w 1366837"/>
              <a:gd name="T3" fmla="*/ 963215 h 963215"/>
            </a:gdLst>
            <a:ahLst/>
            <a:cxnLst/>
            <a:rect l="T0" t="T1" r="T2" b="T3"/>
            <a:pathLst>
              <a:path w="1366837" h="963215">
                <a:moveTo>
                  <a:pt x="1142206" y="13097"/>
                </a:moveTo>
                <a:cubicBezTo>
                  <a:pt x="1157684" y="7541"/>
                  <a:pt x="1176735" y="0"/>
                  <a:pt x="1192213" y="5953"/>
                </a:cubicBezTo>
                <a:cubicBezTo>
                  <a:pt x="1207691" y="11906"/>
                  <a:pt x="1229122" y="17066"/>
                  <a:pt x="1235075" y="48816"/>
                </a:cubicBezTo>
                <a:cubicBezTo>
                  <a:pt x="1241028" y="80566"/>
                  <a:pt x="1239837" y="162322"/>
                  <a:pt x="1227931" y="196453"/>
                </a:cubicBezTo>
                <a:cubicBezTo>
                  <a:pt x="1216025" y="230584"/>
                  <a:pt x="1174750" y="236934"/>
                  <a:pt x="1163638" y="253603"/>
                </a:cubicBezTo>
                <a:cubicBezTo>
                  <a:pt x="1152526" y="270272"/>
                  <a:pt x="1160462" y="281385"/>
                  <a:pt x="1161256" y="296466"/>
                </a:cubicBezTo>
                <a:cubicBezTo>
                  <a:pt x="1162050" y="311547"/>
                  <a:pt x="1160463" y="331788"/>
                  <a:pt x="1168400" y="344091"/>
                </a:cubicBezTo>
                <a:cubicBezTo>
                  <a:pt x="1176337" y="356394"/>
                  <a:pt x="1195784" y="367506"/>
                  <a:pt x="1208881" y="370284"/>
                </a:cubicBezTo>
                <a:cubicBezTo>
                  <a:pt x="1221978" y="373062"/>
                  <a:pt x="1237853" y="356790"/>
                  <a:pt x="1246981" y="360759"/>
                </a:cubicBezTo>
                <a:cubicBezTo>
                  <a:pt x="1256109" y="364728"/>
                  <a:pt x="1260872" y="383778"/>
                  <a:pt x="1263650" y="394097"/>
                </a:cubicBezTo>
                <a:cubicBezTo>
                  <a:pt x="1266428" y="404416"/>
                  <a:pt x="1261269" y="413544"/>
                  <a:pt x="1263650" y="422672"/>
                </a:cubicBezTo>
                <a:cubicBezTo>
                  <a:pt x="1266031" y="431800"/>
                  <a:pt x="1271985" y="440929"/>
                  <a:pt x="1277938" y="448866"/>
                </a:cubicBezTo>
                <a:cubicBezTo>
                  <a:pt x="1283891" y="456803"/>
                  <a:pt x="1288257" y="463153"/>
                  <a:pt x="1299369" y="470297"/>
                </a:cubicBezTo>
                <a:cubicBezTo>
                  <a:pt x="1310482" y="477441"/>
                  <a:pt x="1337072" y="474266"/>
                  <a:pt x="1344613" y="491728"/>
                </a:cubicBezTo>
                <a:cubicBezTo>
                  <a:pt x="1352154" y="509190"/>
                  <a:pt x="1347391" y="555228"/>
                  <a:pt x="1344613" y="575072"/>
                </a:cubicBezTo>
                <a:cubicBezTo>
                  <a:pt x="1341835" y="594916"/>
                  <a:pt x="1325166" y="596900"/>
                  <a:pt x="1327944" y="610791"/>
                </a:cubicBezTo>
                <a:cubicBezTo>
                  <a:pt x="1330722" y="624682"/>
                  <a:pt x="1355725" y="642541"/>
                  <a:pt x="1361281" y="658416"/>
                </a:cubicBezTo>
                <a:cubicBezTo>
                  <a:pt x="1366837" y="674291"/>
                  <a:pt x="1365646" y="686991"/>
                  <a:pt x="1361281" y="706041"/>
                </a:cubicBezTo>
                <a:cubicBezTo>
                  <a:pt x="1356916" y="725091"/>
                  <a:pt x="1339851" y="755253"/>
                  <a:pt x="1335088" y="772716"/>
                </a:cubicBezTo>
                <a:cubicBezTo>
                  <a:pt x="1330325" y="790179"/>
                  <a:pt x="1341040" y="801688"/>
                  <a:pt x="1332706" y="810816"/>
                </a:cubicBezTo>
                <a:cubicBezTo>
                  <a:pt x="1324372" y="819944"/>
                  <a:pt x="1302146" y="822325"/>
                  <a:pt x="1285081" y="827484"/>
                </a:cubicBezTo>
                <a:cubicBezTo>
                  <a:pt x="1268016" y="832643"/>
                  <a:pt x="1247378" y="836613"/>
                  <a:pt x="1230313" y="841772"/>
                </a:cubicBezTo>
                <a:cubicBezTo>
                  <a:pt x="1213248" y="846931"/>
                  <a:pt x="1194594" y="851297"/>
                  <a:pt x="1182688" y="858441"/>
                </a:cubicBezTo>
                <a:cubicBezTo>
                  <a:pt x="1170782" y="865585"/>
                  <a:pt x="1164828" y="880268"/>
                  <a:pt x="1158875" y="884634"/>
                </a:cubicBezTo>
                <a:cubicBezTo>
                  <a:pt x="1152922" y="889000"/>
                  <a:pt x="1152922" y="885825"/>
                  <a:pt x="1146969" y="884634"/>
                </a:cubicBezTo>
                <a:cubicBezTo>
                  <a:pt x="1141016" y="883444"/>
                  <a:pt x="1129109" y="880269"/>
                  <a:pt x="1123156" y="877491"/>
                </a:cubicBezTo>
                <a:cubicBezTo>
                  <a:pt x="1117203" y="874713"/>
                  <a:pt x="1119584" y="863997"/>
                  <a:pt x="1111250" y="867966"/>
                </a:cubicBezTo>
                <a:cubicBezTo>
                  <a:pt x="1102916" y="871935"/>
                  <a:pt x="1081087" y="897731"/>
                  <a:pt x="1073150" y="901303"/>
                </a:cubicBezTo>
                <a:cubicBezTo>
                  <a:pt x="1065213" y="904875"/>
                  <a:pt x="1063228" y="894953"/>
                  <a:pt x="1063625" y="889397"/>
                </a:cubicBezTo>
                <a:cubicBezTo>
                  <a:pt x="1064022" y="883841"/>
                  <a:pt x="1078706" y="874316"/>
                  <a:pt x="1075531" y="867966"/>
                </a:cubicBezTo>
                <a:cubicBezTo>
                  <a:pt x="1072356" y="861616"/>
                  <a:pt x="1054894" y="856456"/>
                  <a:pt x="1044575" y="851297"/>
                </a:cubicBezTo>
                <a:cubicBezTo>
                  <a:pt x="1034256" y="846138"/>
                  <a:pt x="1022747" y="839390"/>
                  <a:pt x="1013619" y="837009"/>
                </a:cubicBezTo>
                <a:cubicBezTo>
                  <a:pt x="1004491" y="834628"/>
                  <a:pt x="992981" y="833040"/>
                  <a:pt x="989806" y="837009"/>
                </a:cubicBezTo>
                <a:cubicBezTo>
                  <a:pt x="986631" y="840978"/>
                  <a:pt x="995363" y="852885"/>
                  <a:pt x="994569" y="860822"/>
                </a:cubicBezTo>
                <a:cubicBezTo>
                  <a:pt x="993775" y="868759"/>
                  <a:pt x="991394" y="876697"/>
                  <a:pt x="985044" y="884634"/>
                </a:cubicBezTo>
                <a:cubicBezTo>
                  <a:pt x="978694" y="892571"/>
                  <a:pt x="962422" y="903288"/>
                  <a:pt x="956469" y="908447"/>
                </a:cubicBezTo>
                <a:cubicBezTo>
                  <a:pt x="950516" y="913606"/>
                  <a:pt x="959247" y="918766"/>
                  <a:pt x="949325" y="915591"/>
                </a:cubicBezTo>
                <a:cubicBezTo>
                  <a:pt x="939403" y="912416"/>
                  <a:pt x="903685" y="888603"/>
                  <a:pt x="896938" y="889397"/>
                </a:cubicBezTo>
                <a:cubicBezTo>
                  <a:pt x="890191" y="890191"/>
                  <a:pt x="912813" y="908844"/>
                  <a:pt x="908844" y="920353"/>
                </a:cubicBezTo>
                <a:cubicBezTo>
                  <a:pt x="904875" y="931862"/>
                  <a:pt x="892572" y="953691"/>
                  <a:pt x="873125" y="958453"/>
                </a:cubicBezTo>
                <a:cubicBezTo>
                  <a:pt x="853678" y="963215"/>
                  <a:pt x="818357" y="953294"/>
                  <a:pt x="792163" y="948928"/>
                </a:cubicBezTo>
                <a:cubicBezTo>
                  <a:pt x="765969" y="944562"/>
                  <a:pt x="734219" y="938212"/>
                  <a:pt x="715963" y="932259"/>
                </a:cubicBezTo>
                <a:cubicBezTo>
                  <a:pt x="697707" y="926306"/>
                  <a:pt x="699691" y="915590"/>
                  <a:pt x="682625" y="913209"/>
                </a:cubicBezTo>
                <a:cubicBezTo>
                  <a:pt x="665559" y="910828"/>
                  <a:pt x="636588" y="914797"/>
                  <a:pt x="613569" y="917972"/>
                </a:cubicBezTo>
                <a:cubicBezTo>
                  <a:pt x="590550" y="921147"/>
                  <a:pt x="565944" y="931465"/>
                  <a:pt x="544513" y="932259"/>
                </a:cubicBezTo>
                <a:cubicBezTo>
                  <a:pt x="523082" y="933053"/>
                  <a:pt x="502840" y="922734"/>
                  <a:pt x="484981" y="922734"/>
                </a:cubicBezTo>
                <a:cubicBezTo>
                  <a:pt x="467122" y="922734"/>
                  <a:pt x="449659" y="929084"/>
                  <a:pt x="437356" y="932259"/>
                </a:cubicBezTo>
                <a:cubicBezTo>
                  <a:pt x="425053" y="935434"/>
                  <a:pt x="432991" y="947340"/>
                  <a:pt x="411163" y="941784"/>
                </a:cubicBezTo>
                <a:cubicBezTo>
                  <a:pt x="389335" y="936228"/>
                  <a:pt x="338932" y="914797"/>
                  <a:pt x="306388" y="898922"/>
                </a:cubicBezTo>
                <a:cubicBezTo>
                  <a:pt x="273844" y="883047"/>
                  <a:pt x="246062" y="867568"/>
                  <a:pt x="215900" y="846534"/>
                </a:cubicBezTo>
                <a:cubicBezTo>
                  <a:pt x="185738" y="825500"/>
                  <a:pt x="151210" y="794147"/>
                  <a:pt x="125413" y="772716"/>
                </a:cubicBezTo>
                <a:cubicBezTo>
                  <a:pt x="99616" y="751285"/>
                  <a:pt x="80169" y="740966"/>
                  <a:pt x="61119" y="717947"/>
                </a:cubicBezTo>
                <a:cubicBezTo>
                  <a:pt x="42069" y="694928"/>
                  <a:pt x="20241" y="652066"/>
                  <a:pt x="11113" y="634603"/>
                </a:cubicBezTo>
                <a:cubicBezTo>
                  <a:pt x="1985" y="617141"/>
                  <a:pt x="0" y="610394"/>
                  <a:pt x="6350" y="613172"/>
                </a:cubicBezTo>
                <a:cubicBezTo>
                  <a:pt x="12700" y="615950"/>
                  <a:pt x="37307" y="646510"/>
                  <a:pt x="49213" y="651272"/>
                </a:cubicBezTo>
                <a:cubicBezTo>
                  <a:pt x="61119" y="656034"/>
                  <a:pt x="66676" y="639763"/>
                  <a:pt x="77788" y="641747"/>
                </a:cubicBezTo>
                <a:cubicBezTo>
                  <a:pt x="88901" y="643731"/>
                  <a:pt x="106760" y="665956"/>
                  <a:pt x="115888" y="663178"/>
                </a:cubicBezTo>
                <a:cubicBezTo>
                  <a:pt x="125016" y="660400"/>
                  <a:pt x="121047" y="632619"/>
                  <a:pt x="132556" y="625078"/>
                </a:cubicBezTo>
                <a:cubicBezTo>
                  <a:pt x="144065" y="617537"/>
                  <a:pt x="167482" y="617140"/>
                  <a:pt x="184944" y="617934"/>
                </a:cubicBezTo>
                <a:cubicBezTo>
                  <a:pt x="202406" y="618728"/>
                  <a:pt x="223044" y="630238"/>
                  <a:pt x="237331" y="629841"/>
                </a:cubicBezTo>
                <a:cubicBezTo>
                  <a:pt x="251618" y="629444"/>
                  <a:pt x="257572" y="616347"/>
                  <a:pt x="270669" y="615553"/>
                </a:cubicBezTo>
                <a:cubicBezTo>
                  <a:pt x="283766" y="614759"/>
                  <a:pt x="302022" y="625078"/>
                  <a:pt x="315913" y="625078"/>
                </a:cubicBezTo>
                <a:cubicBezTo>
                  <a:pt x="329804" y="625078"/>
                  <a:pt x="339329" y="608409"/>
                  <a:pt x="354013" y="615553"/>
                </a:cubicBezTo>
                <a:cubicBezTo>
                  <a:pt x="368697" y="622697"/>
                  <a:pt x="386557" y="659210"/>
                  <a:pt x="404019" y="667941"/>
                </a:cubicBezTo>
                <a:cubicBezTo>
                  <a:pt x="421481" y="676672"/>
                  <a:pt x="439341" y="664369"/>
                  <a:pt x="458788" y="667941"/>
                </a:cubicBezTo>
                <a:cubicBezTo>
                  <a:pt x="478235" y="671513"/>
                  <a:pt x="505222" y="685007"/>
                  <a:pt x="520700" y="689372"/>
                </a:cubicBezTo>
                <a:cubicBezTo>
                  <a:pt x="536178" y="693737"/>
                  <a:pt x="546100" y="698500"/>
                  <a:pt x="551656" y="694134"/>
                </a:cubicBezTo>
                <a:cubicBezTo>
                  <a:pt x="557212" y="689768"/>
                  <a:pt x="553244" y="675084"/>
                  <a:pt x="554038" y="663178"/>
                </a:cubicBezTo>
                <a:cubicBezTo>
                  <a:pt x="554832" y="651272"/>
                  <a:pt x="552054" y="633809"/>
                  <a:pt x="556419" y="622697"/>
                </a:cubicBezTo>
                <a:cubicBezTo>
                  <a:pt x="560784" y="611585"/>
                  <a:pt x="584200" y="606028"/>
                  <a:pt x="580231" y="596503"/>
                </a:cubicBezTo>
                <a:cubicBezTo>
                  <a:pt x="576262" y="586978"/>
                  <a:pt x="550068" y="572294"/>
                  <a:pt x="532606" y="565547"/>
                </a:cubicBezTo>
                <a:cubicBezTo>
                  <a:pt x="515144" y="558800"/>
                  <a:pt x="493315" y="563563"/>
                  <a:pt x="475456" y="556022"/>
                </a:cubicBezTo>
                <a:cubicBezTo>
                  <a:pt x="457597" y="548481"/>
                  <a:pt x="438547" y="530225"/>
                  <a:pt x="425450" y="520303"/>
                </a:cubicBezTo>
                <a:cubicBezTo>
                  <a:pt x="412353" y="510381"/>
                  <a:pt x="406400" y="503635"/>
                  <a:pt x="396875" y="496491"/>
                </a:cubicBezTo>
                <a:cubicBezTo>
                  <a:pt x="387350" y="489347"/>
                  <a:pt x="367903" y="488950"/>
                  <a:pt x="368300" y="477441"/>
                </a:cubicBezTo>
                <a:cubicBezTo>
                  <a:pt x="368697" y="465932"/>
                  <a:pt x="395287" y="440531"/>
                  <a:pt x="399256" y="427434"/>
                </a:cubicBezTo>
                <a:cubicBezTo>
                  <a:pt x="403225" y="414337"/>
                  <a:pt x="395288" y="407193"/>
                  <a:pt x="392113" y="398859"/>
                </a:cubicBezTo>
                <a:cubicBezTo>
                  <a:pt x="388938" y="390525"/>
                  <a:pt x="386953" y="386159"/>
                  <a:pt x="380206" y="377428"/>
                </a:cubicBezTo>
                <a:cubicBezTo>
                  <a:pt x="373459" y="368697"/>
                  <a:pt x="350440" y="354013"/>
                  <a:pt x="351631" y="346472"/>
                </a:cubicBezTo>
                <a:cubicBezTo>
                  <a:pt x="352822" y="338931"/>
                  <a:pt x="377825" y="337343"/>
                  <a:pt x="387350" y="332184"/>
                </a:cubicBezTo>
                <a:cubicBezTo>
                  <a:pt x="396875" y="327025"/>
                  <a:pt x="397669" y="317500"/>
                  <a:pt x="408781" y="315516"/>
                </a:cubicBezTo>
                <a:cubicBezTo>
                  <a:pt x="419894" y="313532"/>
                  <a:pt x="444500" y="325041"/>
                  <a:pt x="454025" y="320278"/>
                </a:cubicBezTo>
                <a:cubicBezTo>
                  <a:pt x="463550" y="315515"/>
                  <a:pt x="465931" y="286941"/>
                  <a:pt x="465931" y="286941"/>
                </a:cubicBezTo>
                <a:cubicBezTo>
                  <a:pt x="471487" y="283369"/>
                  <a:pt x="488554" y="266700"/>
                  <a:pt x="499269" y="265509"/>
                </a:cubicBezTo>
                <a:cubicBezTo>
                  <a:pt x="509984" y="264318"/>
                  <a:pt x="520700" y="278606"/>
                  <a:pt x="530225" y="279797"/>
                </a:cubicBezTo>
                <a:cubicBezTo>
                  <a:pt x="539750" y="280988"/>
                  <a:pt x="547291" y="269875"/>
                  <a:pt x="556419" y="272653"/>
                </a:cubicBezTo>
                <a:cubicBezTo>
                  <a:pt x="565547" y="275431"/>
                  <a:pt x="573088" y="292100"/>
                  <a:pt x="584994" y="296466"/>
                </a:cubicBezTo>
                <a:cubicBezTo>
                  <a:pt x="596900" y="300832"/>
                  <a:pt x="616744" y="297260"/>
                  <a:pt x="627856" y="298847"/>
                </a:cubicBezTo>
                <a:cubicBezTo>
                  <a:pt x="638968" y="300434"/>
                  <a:pt x="641747" y="306785"/>
                  <a:pt x="651669" y="305991"/>
                </a:cubicBezTo>
                <a:cubicBezTo>
                  <a:pt x="661591" y="305197"/>
                  <a:pt x="680244" y="301625"/>
                  <a:pt x="687388" y="294084"/>
                </a:cubicBezTo>
                <a:cubicBezTo>
                  <a:pt x="694532" y="286543"/>
                  <a:pt x="694134" y="272256"/>
                  <a:pt x="694531" y="260747"/>
                </a:cubicBezTo>
                <a:cubicBezTo>
                  <a:pt x="694928" y="249238"/>
                  <a:pt x="692150" y="234553"/>
                  <a:pt x="689769" y="225028"/>
                </a:cubicBezTo>
                <a:cubicBezTo>
                  <a:pt x="687388" y="215503"/>
                  <a:pt x="684213" y="211931"/>
                  <a:pt x="680244" y="203597"/>
                </a:cubicBezTo>
                <a:cubicBezTo>
                  <a:pt x="676275" y="195263"/>
                  <a:pt x="659606" y="180578"/>
                  <a:pt x="665956" y="175022"/>
                </a:cubicBezTo>
                <a:cubicBezTo>
                  <a:pt x="672306" y="169466"/>
                  <a:pt x="701675" y="169068"/>
                  <a:pt x="718344" y="170259"/>
                </a:cubicBezTo>
                <a:cubicBezTo>
                  <a:pt x="735013" y="171450"/>
                  <a:pt x="751682" y="179388"/>
                  <a:pt x="765969" y="182166"/>
                </a:cubicBezTo>
                <a:cubicBezTo>
                  <a:pt x="780257" y="184944"/>
                  <a:pt x="793750" y="188516"/>
                  <a:pt x="804069" y="186928"/>
                </a:cubicBezTo>
                <a:cubicBezTo>
                  <a:pt x="814388" y="185341"/>
                  <a:pt x="814784" y="178594"/>
                  <a:pt x="827881" y="172641"/>
                </a:cubicBezTo>
                <a:cubicBezTo>
                  <a:pt x="840978" y="166688"/>
                  <a:pt x="870347" y="159940"/>
                  <a:pt x="882650" y="151209"/>
                </a:cubicBezTo>
                <a:cubicBezTo>
                  <a:pt x="894953" y="142478"/>
                  <a:pt x="890984" y="122237"/>
                  <a:pt x="901700" y="120253"/>
                </a:cubicBezTo>
                <a:cubicBezTo>
                  <a:pt x="912416" y="118269"/>
                  <a:pt x="933847" y="137319"/>
                  <a:pt x="946944" y="139303"/>
                </a:cubicBezTo>
                <a:cubicBezTo>
                  <a:pt x="960041" y="141287"/>
                  <a:pt x="972343" y="135334"/>
                  <a:pt x="980281" y="132159"/>
                </a:cubicBezTo>
                <a:cubicBezTo>
                  <a:pt x="988219" y="128984"/>
                  <a:pt x="986632" y="126206"/>
                  <a:pt x="994569" y="120253"/>
                </a:cubicBezTo>
                <a:cubicBezTo>
                  <a:pt x="1002507" y="114300"/>
                  <a:pt x="1018381" y="103585"/>
                  <a:pt x="1027906" y="96441"/>
                </a:cubicBezTo>
                <a:cubicBezTo>
                  <a:pt x="1037431" y="89297"/>
                  <a:pt x="1043782" y="82947"/>
                  <a:pt x="1051719" y="77391"/>
                </a:cubicBezTo>
                <a:cubicBezTo>
                  <a:pt x="1059657" y="71835"/>
                  <a:pt x="1070769" y="68262"/>
                  <a:pt x="1075531" y="63103"/>
                </a:cubicBezTo>
                <a:cubicBezTo>
                  <a:pt x="1080293" y="57944"/>
                  <a:pt x="1076325" y="50403"/>
                  <a:pt x="1080294" y="46434"/>
                </a:cubicBezTo>
                <a:cubicBezTo>
                  <a:pt x="1084263" y="42465"/>
                  <a:pt x="1092200" y="42863"/>
                  <a:pt x="1099344" y="39291"/>
                </a:cubicBezTo>
                <a:cubicBezTo>
                  <a:pt x="1106488" y="35719"/>
                  <a:pt x="1126728" y="18653"/>
                  <a:pt x="1142206" y="13097"/>
                </a:cubicBezTo>
                <a:close/>
              </a:path>
            </a:pathLst>
          </a:custGeom>
          <a:solidFill>
            <a:srgbClr val="000000"/>
          </a:solidFill>
          <a:ln w="25400" algn="ctr">
            <a:solidFill>
              <a:srgbClr val="000000"/>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4">
            <a:extLst>
              <a:ext uri="{FF2B5EF4-FFF2-40B4-BE49-F238E27FC236}">
                <a16:creationId xmlns:a16="http://schemas.microsoft.com/office/drawing/2014/main" xmlns="" id="{CB6ED64E-4DA0-6546-B014-ABAD0E8EB5B4}"/>
              </a:ext>
            </a:extLst>
          </p:cNvPr>
          <p:cNvSpPr>
            <a:spLocks noChangeArrowheads="1"/>
          </p:cNvSpPr>
          <p:nvPr/>
        </p:nvSpPr>
        <p:spPr bwMode="auto">
          <a:xfrm>
            <a:off x="1639477" y="5604766"/>
            <a:ext cx="1716210" cy="1154907"/>
          </a:xfrm>
          <a:custGeom>
            <a:avLst/>
            <a:gdLst>
              <a:gd name="T0" fmla="*/ 0 w 1306909"/>
              <a:gd name="T1" fmla="*/ 0 h 1077913"/>
              <a:gd name="T2" fmla="*/ 1306909 w 1306909"/>
              <a:gd name="T3" fmla="*/ 1077913 h 1077913"/>
            </a:gdLst>
            <a:ahLst/>
            <a:cxnLst/>
            <a:rect l="T0" t="T1" r="T2" b="T3"/>
            <a:pathLst>
              <a:path w="1306909" h="1077913">
                <a:moveTo>
                  <a:pt x="404019" y="7541"/>
                </a:moveTo>
                <a:cubicBezTo>
                  <a:pt x="417910" y="15082"/>
                  <a:pt x="420291" y="42466"/>
                  <a:pt x="427831" y="52785"/>
                </a:cubicBezTo>
                <a:cubicBezTo>
                  <a:pt x="435371" y="63104"/>
                  <a:pt x="440134" y="61913"/>
                  <a:pt x="449262" y="69454"/>
                </a:cubicBezTo>
                <a:cubicBezTo>
                  <a:pt x="458390" y="76995"/>
                  <a:pt x="474662" y="88901"/>
                  <a:pt x="482600" y="98029"/>
                </a:cubicBezTo>
                <a:cubicBezTo>
                  <a:pt x="490538" y="107157"/>
                  <a:pt x="488950" y="116682"/>
                  <a:pt x="496887" y="124223"/>
                </a:cubicBezTo>
                <a:cubicBezTo>
                  <a:pt x="504824" y="131764"/>
                  <a:pt x="519113" y="133748"/>
                  <a:pt x="530225" y="143273"/>
                </a:cubicBezTo>
                <a:cubicBezTo>
                  <a:pt x="541338" y="152798"/>
                  <a:pt x="551656" y="170658"/>
                  <a:pt x="563562" y="181373"/>
                </a:cubicBezTo>
                <a:cubicBezTo>
                  <a:pt x="575468" y="192088"/>
                  <a:pt x="588565" y="197247"/>
                  <a:pt x="601662" y="207566"/>
                </a:cubicBezTo>
                <a:cubicBezTo>
                  <a:pt x="614759" y="217885"/>
                  <a:pt x="626666" y="235348"/>
                  <a:pt x="642144" y="243285"/>
                </a:cubicBezTo>
                <a:cubicBezTo>
                  <a:pt x="657622" y="251222"/>
                  <a:pt x="677069" y="247650"/>
                  <a:pt x="694531" y="255191"/>
                </a:cubicBezTo>
                <a:cubicBezTo>
                  <a:pt x="711993" y="262732"/>
                  <a:pt x="733028" y="279798"/>
                  <a:pt x="746919" y="288529"/>
                </a:cubicBezTo>
                <a:cubicBezTo>
                  <a:pt x="760810" y="297260"/>
                  <a:pt x="768747" y="304404"/>
                  <a:pt x="777875" y="307579"/>
                </a:cubicBezTo>
                <a:cubicBezTo>
                  <a:pt x="787003" y="310754"/>
                  <a:pt x="793749" y="309167"/>
                  <a:pt x="801687" y="307579"/>
                </a:cubicBezTo>
                <a:cubicBezTo>
                  <a:pt x="809625" y="305991"/>
                  <a:pt x="814784" y="300038"/>
                  <a:pt x="825500" y="298054"/>
                </a:cubicBezTo>
                <a:cubicBezTo>
                  <a:pt x="836216" y="296070"/>
                  <a:pt x="850106" y="295276"/>
                  <a:pt x="865981" y="295673"/>
                </a:cubicBezTo>
                <a:cubicBezTo>
                  <a:pt x="881856" y="296070"/>
                  <a:pt x="903288" y="300435"/>
                  <a:pt x="920750" y="300435"/>
                </a:cubicBezTo>
                <a:cubicBezTo>
                  <a:pt x="938212" y="300435"/>
                  <a:pt x="958056" y="298848"/>
                  <a:pt x="970756" y="295673"/>
                </a:cubicBezTo>
                <a:cubicBezTo>
                  <a:pt x="983456" y="292498"/>
                  <a:pt x="981075" y="281782"/>
                  <a:pt x="996950" y="281385"/>
                </a:cubicBezTo>
                <a:cubicBezTo>
                  <a:pt x="1012825" y="280988"/>
                  <a:pt x="1048544" y="291704"/>
                  <a:pt x="1066006" y="293291"/>
                </a:cubicBezTo>
                <a:cubicBezTo>
                  <a:pt x="1083468" y="294878"/>
                  <a:pt x="1083072" y="285751"/>
                  <a:pt x="1101725" y="290910"/>
                </a:cubicBezTo>
                <a:cubicBezTo>
                  <a:pt x="1120378" y="296069"/>
                  <a:pt x="1156494" y="318295"/>
                  <a:pt x="1177925" y="324248"/>
                </a:cubicBezTo>
                <a:cubicBezTo>
                  <a:pt x="1199356" y="330201"/>
                  <a:pt x="1214040" y="325042"/>
                  <a:pt x="1230312" y="326629"/>
                </a:cubicBezTo>
                <a:cubicBezTo>
                  <a:pt x="1246584" y="328217"/>
                  <a:pt x="1265237" y="329407"/>
                  <a:pt x="1275556" y="333773"/>
                </a:cubicBezTo>
                <a:cubicBezTo>
                  <a:pt x="1285875" y="338139"/>
                  <a:pt x="1287463" y="345283"/>
                  <a:pt x="1292225" y="352823"/>
                </a:cubicBezTo>
                <a:cubicBezTo>
                  <a:pt x="1296988" y="360364"/>
                  <a:pt x="1306909" y="374651"/>
                  <a:pt x="1304131" y="379016"/>
                </a:cubicBezTo>
                <a:cubicBezTo>
                  <a:pt x="1301353" y="383382"/>
                  <a:pt x="1284287" y="374254"/>
                  <a:pt x="1275556" y="379016"/>
                </a:cubicBezTo>
                <a:cubicBezTo>
                  <a:pt x="1266825" y="383778"/>
                  <a:pt x="1251744" y="407591"/>
                  <a:pt x="1251744" y="407591"/>
                </a:cubicBezTo>
                <a:cubicBezTo>
                  <a:pt x="1243410" y="417513"/>
                  <a:pt x="1232694" y="432992"/>
                  <a:pt x="1225550" y="438548"/>
                </a:cubicBezTo>
                <a:cubicBezTo>
                  <a:pt x="1218406" y="444104"/>
                  <a:pt x="1206103" y="438151"/>
                  <a:pt x="1208881" y="440929"/>
                </a:cubicBezTo>
                <a:cubicBezTo>
                  <a:pt x="1211659" y="443707"/>
                  <a:pt x="1236663" y="448469"/>
                  <a:pt x="1242219" y="455216"/>
                </a:cubicBezTo>
                <a:cubicBezTo>
                  <a:pt x="1247775" y="461963"/>
                  <a:pt x="1246981" y="475060"/>
                  <a:pt x="1242219" y="481410"/>
                </a:cubicBezTo>
                <a:cubicBezTo>
                  <a:pt x="1237457" y="487760"/>
                  <a:pt x="1219200" y="489347"/>
                  <a:pt x="1213644" y="493316"/>
                </a:cubicBezTo>
                <a:cubicBezTo>
                  <a:pt x="1208088" y="497285"/>
                  <a:pt x="1214040" y="504826"/>
                  <a:pt x="1208881" y="505223"/>
                </a:cubicBezTo>
                <a:cubicBezTo>
                  <a:pt x="1203722" y="505620"/>
                  <a:pt x="1191815" y="494111"/>
                  <a:pt x="1182687" y="495698"/>
                </a:cubicBezTo>
                <a:cubicBezTo>
                  <a:pt x="1173559" y="497286"/>
                  <a:pt x="1156890" y="508398"/>
                  <a:pt x="1154112" y="514748"/>
                </a:cubicBezTo>
                <a:cubicBezTo>
                  <a:pt x="1151334" y="521098"/>
                  <a:pt x="1160066" y="529829"/>
                  <a:pt x="1166019" y="533798"/>
                </a:cubicBezTo>
                <a:cubicBezTo>
                  <a:pt x="1171972" y="537767"/>
                  <a:pt x="1187053" y="530226"/>
                  <a:pt x="1189831" y="538560"/>
                </a:cubicBezTo>
                <a:cubicBezTo>
                  <a:pt x="1192609" y="546894"/>
                  <a:pt x="1189037" y="570707"/>
                  <a:pt x="1182687" y="583804"/>
                </a:cubicBezTo>
                <a:cubicBezTo>
                  <a:pt x="1176337" y="596901"/>
                  <a:pt x="1165225" y="609204"/>
                  <a:pt x="1151731" y="617141"/>
                </a:cubicBezTo>
                <a:cubicBezTo>
                  <a:pt x="1138237" y="625078"/>
                  <a:pt x="1111647" y="627063"/>
                  <a:pt x="1101725" y="631429"/>
                </a:cubicBezTo>
                <a:cubicBezTo>
                  <a:pt x="1091803" y="635795"/>
                  <a:pt x="1100931" y="646510"/>
                  <a:pt x="1092200" y="643335"/>
                </a:cubicBezTo>
                <a:cubicBezTo>
                  <a:pt x="1083469" y="640160"/>
                  <a:pt x="1059259" y="617538"/>
                  <a:pt x="1049337" y="612379"/>
                </a:cubicBezTo>
                <a:cubicBezTo>
                  <a:pt x="1039415" y="607220"/>
                  <a:pt x="1036638" y="607617"/>
                  <a:pt x="1032669" y="612379"/>
                </a:cubicBezTo>
                <a:cubicBezTo>
                  <a:pt x="1028700" y="617141"/>
                  <a:pt x="1033463" y="635398"/>
                  <a:pt x="1025525" y="640954"/>
                </a:cubicBezTo>
                <a:cubicBezTo>
                  <a:pt x="1017587" y="646510"/>
                  <a:pt x="991394" y="641747"/>
                  <a:pt x="985044" y="645716"/>
                </a:cubicBezTo>
                <a:cubicBezTo>
                  <a:pt x="978694" y="649685"/>
                  <a:pt x="989012" y="659607"/>
                  <a:pt x="987425" y="664766"/>
                </a:cubicBezTo>
                <a:cubicBezTo>
                  <a:pt x="985838" y="669925"/>
                  <a:pt x="977900" y="668736"/>
                  <a:pt x="975519" y="676673"/>
                </a:cubicBezTo>
                <a:cubicBezTo>
                  <a:pt x="973138" y="684610"/>
                  <a:pt x="990203" y="703660"/>
                  <a:pt x="973137" y="712391"/>
                </a:cubicBezTo>
                <a:cubicBezTo>
                  <a:pt x="956071" y="721122"/>
                  <a:pt x="928290" y="711598"/>
                  <a:pt x="873125" y="729060"/>
                </a:cubicBezTo>
                <a:cubicBezTo>
                  <a:pt x="817960" y="746522"/>
                  <a:pt x="687388" y="801688"/>
                  <a:pt x="642144" y="817166"/>
                </a:cubicBezTo>
                <a:cubicBezTo>
                  <a:pt x="596900" y="832644"/>
                  <a:pt x="615949" y="813198"/>
                  <a:pt x="601662" y="821929"/>
                </a:cubicBezTo>
                <a:cubicBezTo>
                  <a:pt x="587375" y="830660"/>
                  <a:pt x="571103" y="850901"/>
                  <a:pt x="556419" y="869554"/>
                </a:cubicBezTo>
                <a:cubicBezTo>
                  <a:pt x="541735" y="888207"/>
                  <a:pt x="523875" y="917576"/>
                  <a:pt x="513556" y="933848"/>
                </a:cubicBezTo>
                <a:cubicBezTo>
                  <a:pt x="503237" y="950120"/>
                  <a:pt x="502047" y="962026"/>
                  <a:pt x="494506" y="967185"/>
                </a:cubicBezTo>
                <a:cubicBezTo>
                  <a:pt x="486965" y="972344"/>
                  <a:pt x="475455" y="962026"/>
                  <a:pt x="468312" y="964804"/>
                </a:cubicBezTo>
                <a:cubicBezTo>
                  <a:pt x="461169" y="967582"/>
                  <a:pt x="459185" y="979092"/>
                  <a:pt x="451644" y="983854"/>
                </a:cubicBezTo>
                <a:cubicBezTo>
                  <a:pt x="444104" y="988617"/>
                  <a:pt x="432594" y="985442"/>
                  <a:pt x="423069" y="993379"/>
                </a:cubicBezTo>
                <a:cubicBezTo>
                  <a:pt x="413544" y="1001316"/>
                  <a:pt x="402035" y="1022351"/>
                  <a:pt x="394494" y="1031479"/>
                </a:cubicBezTo>
                <a:cubicBezTo>
                  <a:pt x="386953" y="1040607"/>
                  <a:pt x="388144" y="1044973"/>
                  <a:pt x="377825" y="1048148"/>
                </a:cubicBezTo>
                <a:cubicBezTo>
                  <a:pt x="367506" y="1051323"/>
                  <a:pt x="349250" y="1046163"/>
                  <a:pt x="332581" y="1050529"/>
                </a:cubicBezTo>
                <a:cubicBezTo>
                  <a:pt x="315912" y="1054895"/>
                  <a:pt x="294878" y="1070769"/>
                  <a:pt x="277812" y="1074341"/>
                </a:cubicBezTo>
                <a:cubicBezTo>
                  <a:pt x="260746" y="1077913"/>
                  <a:pt x="244871" y="1074341"/>
                  <a:pt x="230187" y="1071960"/>
                </a:cubicBezTo>
                <a:cubicBezTo>
                  <a:pt x="215503" y="1069579"/>
                  <a:pt x="201215" y="1066007"/>
                  <a:pt x="189706" y="1060054"/>
                </a:cubicBezTo>
                <a:cubicBezTo>
                  <a:pt x="178197" y="1054101"/>
                  <a:pt x="159940" y="1039416"/>
                  <a:pt x="161131" y="1036241"/>
                </a:cubicBezTo>
                <a:cubicBezTo>
                  <a:pt x="162322" y="1033066"/>
                  <a:pt x="186531" y="1039813"/>
                  <a:pt x="196850" y="1041004"/>
                </a:cubicBezTo>
                <a:cubicBezTo>
                  <a:pt x="207169" y="1042195"/>
                  <a:pt x="221060" y="1046560"/>
                  <a:pt x="223044" y="1043385"/>
                </a:cubicBezTo>
                <a:cubicBezTo>
                  <a:pt x="225028" y="1040210"/>
                  <a:pt x="209550" y="1029098"/>
                  <a:pt x="208756" y="1021954"/>
                </a:cubicBezTo>
                <a:cubicBezTo>
                  <a:pt x="207962" y="1014810"/>
                  <a:pt x="216694" y="1006476"/>
                  <a:pt x="218281" y="1000523"/>
                </a:cubicBezTo>
                <a:cubicBezTo>
                  <a:pt x="219869" y="994570"/>
                  <a:pt x="221059" y="992585"/>
                  <a:pt x="218281" y="986235"/>
                </a:cubicBezTo>
                <a:cubicBezTo>
                  <a:pt x="215503" y="979885"/>
                  <a:pt x="201215" y="977901"/>
                  <a:pt x="201612" y="962423"/>
                </a:cubicBezTo>
                <a:cubicBezTo>
                  <a:pt x="202009" y="946945"/>
                  <a:pt x="218678" y="914400"/>
                  <a:pt x="220662" y="893366"/>
                </a:cubicBezTo>
                <a:cubicBezTo>
                  <a:pt x="222646" y="872332"/>
                  <a:pt x="213519" y="857250"/>
                  <a:pt x="213519" y="836216"/>
                </a:cubicBezTo>
                <a:cubicBezTo>
                  <a:pt x="213519" y="815182"/>
                  <a:pt x="219075" y="790179"/>
                  <a:pt x="220662" y="767160"/>
                </a:cubicBezTo>
                <a:cubicBezTo>
                  <a:pt x="222249" y="744141"/>
                  <a:pt x="221853" y="721123"/>
                  <a:pt x="223044" y="698104"/>
                </a:cubicBezTo>
                <a:cubicBezTo>
                  <a:pt x="224235" y="675085"/>
                  <a:pt x="224234" y="651670"/>
                  <a:pt x="227806" y="629048"/>
                </a:cubicBezTo>
                <a:cubicBezTo>
                  <a:pt x="231378" y="606426"/>
                  <a:pt x="241300" y="580629"/>
                  <a:pt x="244475" y="562373"/>
                </a:cubicBezTo>
                <a:cubicBezTo>
                  <a:pt x="247650" y="544117"/>
                  <a:pt x="236537" y="531416"/>
                  <a:pt x="246856" y="519510"/>
                </a:cubicBezTo>
                <a:cubicBezTo>
                  <a:pt x="257175" y="507604"/>
                  <a:pt x="290512" y="501651"/>
                  <a:pt x="306387" y="490935"/>
                </a:cubicBezTo>
                <a:cubicBezTo>
                  <a:pt x="322262" y="480219"/>
                  <a:pt x="336153" y="466328"/>
                  <a:pt x="342106" y="455216"/>
                </a:cubicBezTo>
                <a:cubicBezTo>
                  <a:pt x="348059" y="444104"/>
                  <a:pt x="346075" y="434975"/>
                  <a:pt x="342106" y="424260"/>
                </a:cubicBezTo>
                <a:cubicBezTo>
                  <a:pt x="338137" y="413545"/>
                  <a:pt x="327422" y="396876"/>
                  <a:pt x="318294" y="390923"/>
                </a:cubicBezTo>
                <a:cubicBezTo>
                  <a:pt x="309166" y="384970"/>
                  <a:pt x="296465" y="387747"/>
                  <a:pt x="287337" y="388541"/>
                </a:cubicBezTo>
                <a:cubicBezTo>
                  <a:pt x="278209" y="389335"/>
                  <a:pt x="269081" y="393701"/>
                  <a:pt x="263525" y="395685"/>
                </a:cubicBezTo>
                <a:cubicBezTo>
                  <a:pt x="257969" y="397669"/>
                  <a:pt x="260350" y="406004"/>
                  <a:pt x="254000" y="400448"/>
                </a:cubicBezTo>
                <a:cubicBezTo>
                  <a:pt x="247650" y="394892"/>
                  <a:pt x="235347" y="371873"/>
                  <a:pt x="225425" y="362348"/>
                </a:cubicBezTo>
                <a:cubicBezTo>
                  <a:pt x="215503" y="352823"/>
                  <a:pt x="207566" y="345283"/>
                  <a:pt x="194469" y="343298"/>
                </a:cubicBezTo>
                <a:cubicBezTo>
                  <a:pt x="181372" y="341313"/>
                  <a:pt x="158750" y="346472"/>
                  <a:pt x="146844" y="350441"/>
                </a:cubicBezTo>
                <a:cubicBezTo>
                  <a:pt x="134938" y="354410"/>
                  <a:pt x="130572" y="363141"/>
                  <a:pt x="123031" y="367110"/>
                </a:cubicBezTo>
                <a:cubicBezTo>
                  <a:pt x="115490" y="371079"/>
                  <a:pt x="105569" y="378620"/>
                  <a:pt x="101600" y="374254"/>
                </a:cubicBezTo>
                <a:cubicBezTo>
                  <a:pt x="97631" y="369888"/>
                  <a:pt x="109538" y="356394"/>
                  <a:pt x="99219" y="340916"/>
                </a:cubicBezTo>
                <a:cubicBezTo>
                  <a:pt x="88900" y="325438"/>
                  <a:pt x="55959" y="296069"/>
                  <a:pt x="39687" y="281385"/>
                </a:cubicBezTo>
                <a:cubicBezTo>
                  <a:pt x="23415" y="266701"/>
                  <a:pt x="0" y="265113"/>
                  <a:pt x="1587" y="252810"/>
                </a:cubicBezTo>
                <a:cubicBezTo>
                  <a:pt x="3174" y="240507"/>
                  <a:pt x="36512" y="219075"/>
                  <a:pt x="49212" y="207566"/>
                </a:cubicBezTo>
                <a:cubicBezTo>
                  <a:pt x="61912" y="196057"/>
                  <a:pt x="59134" y="185342"/>
                  <a:pt x="77787" y="183754"/>
                </a:cubicBezTo>
                <a:cubicBezTo>
                  <a:pt x="96440" y="182167"/>
                  <a:pt x="137318" y="195660"/>
                  <a:pt x="161131" y="198041"/>
                </a:cubicBezTo>
                <a:cubicBezTo>
                  <a:pt x="184944" y="200422"/>
                  <a:pt x="206375" y="198835"/>
                  <a:pt x="220662" y="198041"/>
                </a:cubicBezTo>
                <a:cubicBezTo>
                  <a:pt x="234949" y="197247"/>
                  <a:pt x="238522" y="202407"/>
                  <a:pt x="246856" y="193279"/>
                </a:cubicBezTo>
                <a:cubicBezTo>
                  <a:pt x="255190" y="184151"/>
                  <a:pt x="257572" y="154782"/>
                  <a:pt x="270669" y="143273"/>
                </a:cubicBezTo>
                <a:cubicBezTo>
                  <a:pt x="283766" y="131764"/>
                  <a:pt x="312340" y="128589"/>
                  <a:pt x="325437" y="124223"/>
                </a:cubicBezTo>
                <a:cubicBezTo>
                  <a:pt x="338534" y="119857"/>
                  <a:pt x="346075" y="125017"/>
                  <a:pt x="349250" y="117079"/>
                </a:cubicBezTo>
                <a:cubicBezTo>
                  <a:pt x="352425" y="109141"/>
                  <a:pt x="348456" y="88504"/>
                  <a:pt x="344487" y="76598"/>
                </a:cubicBezTo>
                <a:cubicBezTo>
                  <a:pt x="340518" y="64692"/>
                  <a:pt x="325437" y="57150"/>
                  <a:pt x="325437" y="45641"/>
                </a:cubicBezTo>
                <a:cubicBezTo>
                  <a:pt x="325437" y="34132"/>
                  <a:pt x="336946" y="14685"/>
                  <a:pt x="344487" y="7541"/>
                </a:cubicBezTo>
                <a:cubicBezTo>
                  <a:pt x="352028" y="397"/>
                  <a:pt x="390128" y="0"/>
                  <a:pt x="404019" y="7541"/>
                </a:cubicBezTo>
                <a:close/>
              </a:path>
            </a:pathLst>
          </a:custGeom>
          <a:solidFill>
            <a:srgbClr val="000000"/>
          </a:solidFill>
          <a:ln w="25400" algn="ctr">
            <a:solidFill>
              <a:srgbClr val="000000"/>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0" descr="Tauchien">
            <a:extLst>
              <a:ext uri="{FF2B5EF4-FFF2-40B4-BE49-F238E27FC236}">
                <a16:creationId xmlns:a16="http://schemas.microsoft.com/office/drawing/2014/main" xmlns="" id="{C45B27FB-F999-5D41-9F38-DB18CA790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063" y="5769073"/>
            <a:ext cx="6619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a:extLst>
              <a:ext uri="{FF2B5EF4-FFF2-40B4-BE49-F238E27FC236}">
                <a16:creationId xmlns:a16="http://schemas.microsoft.com/office/drawing/2014/main" xmlns="" id="{A6BF8ABD-2816-1745-AB5A-6D82DC932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3836" y="2970445"/>
            <a:ext cx="642874" cy="3533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xmlns="" id="{36AD8365-4490-AC46-BC3E-646217534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8853" y="813917"/>
            <a:ext cx="515991" cy="28359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AD9800A0-7453-2F4C-BD9E-397626E245B6}"/>
              </a:ext>
            </a:extLst>
          </p:cNvPr>
          <p:cNvGrpSpPr/>
          <p:nvPr/>
        </p:nvGrpSpPr>
        <p:grpSpPr>
          <a:xfrm>
            <a:off x="6067574" y="49787"/>
            <a:ext cx="6096000" cy="1694379"/>
            <a:chOff x="6096000" y="0"/>
            <a:chExt cx="6096000" cy="1694379"/>
          </a:xfrm>
        </p:grpSpPr>
        <p:sp>
          <p:nvSpPr>
            <p:cNvPr id="2" name="Terminator 1">
              <a:extLst>
                <a:ext uri="{FF2B5EF4-FFF2-40B4-BE49-F238E27FC236}">
                  <a16:creationId xmlns:a16="http://schemas.microsoft.com/office/drawing/2014/main" xmlns="" id="{13D1302E-8554-D540-B009-791962D2E4D5}"/>
                </a:ext>
              </a:extLst>
            </p:cNvPr>
            <p:cNvSpPr/>
            <p:nvPr/>
          </p:nvSpPr>
          <p:spPr>
            <a:xfrm>
              <a:off x="6096000" y="0"/>
              <a:ext cx="6096000" cy="1694379"/>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95B62C03-06BA-7742-8888-BC6F8FD90F3D}"/>
                </a:ext>
              </a:extLst>
            </p:cNvPr>
            <p:cNvSpPr txBox="1"/>
            <p:nvPr/>
          </p:nvSpPr>
          <p:spPr>
            <a:xfrm>
              <a:off x="6589776" y="124719"/>
              <a:ext cx="509422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Tại sao phải gần 10 năm sau khi đánh Bắc kì lần thứ nhất (1874), Pháp mới đem quân ra đánh chiếm Bắc kì lần thứ 2?</a:t>
              </a:r>
            </a:p>
          </p:txBody>
        </p:sp>
      </p:grpSp>
      <p:grpSp>
        <p:nvGrpSpPr>
          <p:cNvPr id="32" name="Group 31">
            <a:extLst>
              <a:ext uri="{FF2B5EF4-FFF2-40B4-BE49-F238E27FC236}">
                <a16:creationId xmlns:a16="http://schemas.microsoft.com/office/drawing/2014/main" xmlns="" id="{4021D125-27EE-F94C-8518-A3A1A9E04970}"/>
              </a:ext>
            </a:extLst>
          </p:cNvPr>
          <p:cNvGrpSpPr/>
          <p:nvPr/>
        </p:nvGrpSpPr>
        <p:grpSpPr>
          <a:xfrm>
            <a:off x="5806342" y="174506"/>
            <a:ext cx="6357232" cy="934993"/>
            <a:chOff x="5834769" y="289480"/>
            <a:chExt cx="6357232" cy="934993"/>
          </a:xfrm>
        </p:grpSpPr>
        <p:sp>
          <p:nvSpPr>
            <p:cNvPr id="15" name="Rounded Rectangle 14">
              <a:extLst>
                <a:ext uri="{FF2B5EF4-FFF2-40B4-BE49-F238E27FC236}">
                  <a16:creationId xmlns:a16="http://schemas.microsoft.com/office/drawing/2014/main" xmlns="" id="{AA2E8781-B702-EC45-888D-6984C0F850A9}"/>
                </a:ext>
              </a:extLst>
            </p:cNvPr>
            <p:cNvSpPr/>
            <p:nvPr/>
          </p:nvSpPr>
          <p:spPr>
            <a:xfrm>
              <a:off x="5834769" y="289480"/>
              <a:ext cx="6357232" cy="9349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9F22B4D1-4926-C24B-82FA-E1320A0511C4}"/>
                </a:ext>
              </a:extLst>
            </p:cNvPr>
            <p:cNvSpPr/>
            <p:nvPr/>
          </p:nvSpPr>
          <p:spPr>
            <a:xfrm>
              <a:off x="5881484" y="533023"/>
              <a:ext cx="628867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Pháp lấy cớ gì để đánh chiếm Bắc kì lần thứ 2?</a:t>
              </a:r>
            </a:p>
          </p:txBody>
        </p:sp>
      </p:grpSp>
      <p:pic>
        <p:nvPicPr>
          <p:cNvPr id="34" name="Picture 20" descr="Tauchien">
            <a:extLst>
              <a:ext uri="{FF2B5EF4-FFF2-40B4-BE49-F238E27FC236}">
                <a16:creationId xmlns:a16="http://schemas.microsoft.com/office/drawing/2014/main" xmlns="" id="{F9E32FBD-C43B-8240-BB94-3E9DE24CB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060" y="5421264"/>
            <a:ext cx="6619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Callout 15">
            <a:extLst>
              <a:ext uri="{FF2B5EF4-FFF2-40B4-BE49-F238E27FC236}">
                <a16:creationId xmlns:a16="http://schemas.microsoft.com/office/drawing/2014/main" xmlns="" id="{45A1281B-10CF-F84D-B92F-7DFEFE751EE7}"/>
              </a:ext>
            </a:extLst>
          </p:cNvPr>
          <p:cNvSpPr/>
          <p:nvPr/>
        </p:nvSpPr>
        <p:spPr>
          <a:xfrm>
            <a:off x="2026744" y="3749715"/>
            <a:ext cx="1966436" cy="1746504"/>
          </a:xfrm>
          <a:prstGeom prst="wedgeEllipseCallout">
            <a:avLst>
              <a:gd name="adj1" fmla="val -3163"/>
              <a:gd name="adj2" fmla="val 86584"/>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33" name="Group 32">
            <a:extLst>
              <a:ext uri="{FF2B5EF4-FFF2-40B4-BE49-F238E27FC236}">
                <a16:creationId xmlns:a16="http://schemas.microsoft.com/office/drawing/2014/main" xmlns="" id="{633AAAD8-0F84-0C45-AB91-C8C53B7DCC7E}"/>
              </a:ext>
            </a:extLst>
          </p:cNvPr>
          <p:cNvGrpSpPr/>
          <p:nvPr/>
        </p:nvGrpSpPr>
        <p:grpSpPr>
          <a:xfrm>
            <a:off x="5554769" y="2181772"/>
            <a:ext cx="6887238" cy="3135886"/>
            <a:chOff x="6088871" y="2181772"/>
            <a:chExt cx="5937105" cy="3135886"/>
          </a:xfrm>
        </p:grpSpPr>
        <p:pic>
          <p:nvPicPr>
            <p:cNvPr id="12292" name="Picture 4">
              <a:extLst>
                <a:ext uri="{FF2B5EF4-FFF2-40B4-BE49-F238E27FC236}">
                  <a16:creationId xmlns:a16="http://schemas.microsoft.com/office/drawing/2014/main" xmlns="" id="{3C289B2C-8D27-714F-AD5E-1EEFE8F2166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10" t="12363" b="14861"/>
            <a:stretch/>
          </p:blipFill>
          <p:spPr bwMode="auto">
            <a:xfrm>
              <a:off x="6088871" y="2181772"/>
              <a:ext cx="5937105" cy="313588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D1CD505E-C475-3743-9A4D-7414C6E985AA}"/>
                </a:ext>
              </a:extLst>
            </p:cNvPr>
            <p:cNvSpPr txBox="1"/>
            <p:nvPr/>
          </p:nvSpPr>
          <p:spPr>
            <a:xfrm>
              <a:off x="6870738" y="3179694"/>
              <a:ext cx="4266655" cy="954107"/>
            </a:xfrm>
            <a:prstGeom prst="rect">
              <a:avLst/>
            </a:prstGeom>
            <a:noFill/>
          </p:spPr>
          <p:txBody>
            <a:bodyPr wrap="square" rtlCol="0">
              <a:spAutoFit/>
            </a:bodyPr>
            <a:lstStyle/>
            <a:p>
              <a:pPr algn="ctr"/>
              <a:r>
                <a:rPr lang="x-none" sz="2800" dirty="0">
                  <a:latin typeface="Times New Roman" panose="02020603050405020304" pitchFamily="18" charset="0"/>
                  <a:cs typeface="Times New Roman" panose="02020603050405020304" pitchFamily="18" charset="0"/>
                </a:rPr>
                <a:t>Tiếp tục giao thiệp với nhà Thanh mà không hỏi ý kiến Pháp</a:t>
              </a:r>
            </a:p>
          </p:txBody>
        </p:sp>
      </p:grpSp>
    </p:spTree>
    <p:extLst>
      <p:ext uri="{BB962C8B-B14F-4D97-AF65-F5344CB8AC3E}">
        <p14:creationId xmlns:p14="http://schemas.microsoft.com/office/powerpoint/2010/main" val="642608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repeatCount="3000" fill="remove" grpId="0" nodeType="clickEffect">
                                  <p:stCondLst>
                                    <p:cond delay="0"/>
                                  </p:stCondLst>
                                  <p:childTnLst>
                                    <p:animClr clrSpc="rgb" dir="cw">
                                      <p:cBhvr override="childStyle">
                                        <p:cTn id="11" dur="250" autoRev="1" fill="remove"/>
                                        <p:tgtEl>
                                          <p:spTgt spid="4"/>
                                        </p:tgtEl>
                                        <p:attrNameLst>
                                          <p:attrName>style.color</p:attrName>
                                        </p:attrNameLst>
                                      </p:cBhvr>
                                      <p:to>
                                        <a:schemeClr val="bg1"/>
                                      </p:to>
                                    </p:animClr>
                                    <p:animClr clrSpc="rgb" dir="cw">
                                      <p:cBhvr>
                                        <p:cTn id="12" dur="250" autoRev="1" fill="remove"/>
                                        <p:tgtEl>
                                          <p:spTgt spid="4"/>
                                        </p:tgtEl>
                                        <p:attrNameLst>
                                          <p:attrName>fillcolor</p:attrName>
                                        </p:attrNameLst>
                                      </p:cBhvr>
                                      <p:to>
                                        <a:schemeClr val="bg1"/>
                                      </p:to>
                                    </p:animClr>
                                    <p:set>
                                      <p:cBhvr>
                                        <p:cTn id="13" dur="250" autoRev="1" fill="remove"/>
                                        <p:tgtEl>
                                          <p:spTgt spid="4"/>
                                        </p:tgtEl>
                                        <p:attrNameLst>
                                          <p:attrName>fill.type</p:attrName>
                                        </p:attrNameLst>
                                      </p:cBhvr>
                                      <p:to>
                                        <p:strVal val="solid"/>
                                      </p:to>
                                    </p:set>
                                    <p:set>
                                      <p:cBhvr>
                                        <p:cTn id="14" dur="250" autoRev="1" fill="remove"/>
                                        <p:tgtEl>
                                          <p:spTgt spid="4"/>
                                        </p:tgtEl>
                                        <p:attrNameLst>
                                          <p:attrName>fill.on</p:attrName>
                                        </p:attrNameLst>
                                      </p:cBhvr>
                                      <p:to>
                                        <p:strVal val="true"/>
                                      </p:to>
                                    </p:set>
                                  </p:childTnLst>
                                </p:cTn>
                              </p:par>
                              <p:par>
                                <p:cTn id="15" presetID="27" presetClass="emph" presetSubtype="0" repeatCount="3000" fill="remove" grpId="0" nodeType="withEffect">
                                  <p:stCondLst>
                                    <p:cond delay="0"/>
                                  </p:stCondLst>
                                  <p:childTnLst>
                                    <p:animClr clrSpc="rgb" dir="cw">
                                      <p:cBhvr override="childStyle">
                                        <p:cTn id="16" dur="250" autoRev="1" fill="remove"/>
                                        <p:tgtEl>
                                          <p:spTgt spid="5"/>
                                        </p:tgtEl>
                                        <p:attrNameLst>
                                          <p:attrName>style.color</p:attrName>
                                        </p:attrNameLst>
                                      </p:cBhvr>
                                      <p:to>
                                        <a:schemeClr val="bg1"/>
                                      </p:to>
                                    </p:animClr>
                                    <p:animClr clrSpc="rgb" dir="cw">
                                      <p:cBhvr>
                                        <p:cTn id="17" dur="250" autoRev="1" fill="remove"/>
                                        <p:tgtEl>
                                          <p:spTgt spid="5"/>
                                        </p:tgtEl>
                                        <p:attrNameLst>
                                          <p:attrName>fillcolor</p:attrName>
                                        </p:attrNameLst>
                                      </p:cBhvr>
                                      <p:to>
                                        <a:schemeClr val="bg1"/>
                                      </p:to>
                                    </p:animClr>
                                    <p:set>
                                      <p:cBhvr>
                                        <p:cTn id="18" dur="250" autoRev="1" fill="remove"/>
                                        <p:tgtEl>
                                          <p:spTgt spid="5"/>
                                        </p:tgtEl>
                                        <p:attrNameLst>
                                          <p:attrName>fill.type</p:attrName>
                                        </p:attrNameLst>
                                      </p:cBhvr>
                                      <p:to>
                                        <p:strVal val="solid"/>
                                      </p:to>
                                    </p:set>
                                    <p:set>
                                      <p:cBhvr>
                                        <p:cTn id="19" dur="250" autoRev="1" fill="remove"/>
                                        <p:tgtEl>
                                          <p:spTgt spid="5"/>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xit" presetSubtype="10" fill="hold" grpId="1" nodeType="clickEffect">
                                  <p:stCondLst>
                                    <p:cond delay="0"/>
                                  </p:stCondLst>
                                  <p:childTnLst>
                                    <p:animEffect transition="out" filter="checkerboard(across)">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0" presetClass="path" presetSubtype="0" accel="50000" decel="50000" fill="hold" nodeType="withEffect">
                                  <p:stCondLst>
                                    <p:cond delay="0"/>
                                  </p:stCondLst>
                                  <p:childTnLst>
                                    <p:animMotion origin="layout" path="M 0.02774 -0.00648 C 0.02969 -0.00903 0.0319 -0.01042 0.0336 -0.01342 C 0.03711 -0.01875 0.03724 -0.03125 0.03828 -0.0375 C 0.03867 -0.03958 0.03919 -0.04167 0.03958 -0.04398 C 0.0405 -0.05139 0.04115 -0.06088 0.04193 -0.06829 C 0.04219 -0.07176 0.04284 -0.07546 0.0431 -0.07917 C 0.04505 -0.10741 0.04271 -0.09282 0.04531 -0.10764 C 0.0457 -0.11504 0.0457 -0.12222 0.04649 -0.12963 C 0.04727 -0.13611 0.04987 -0.14329 0.0513 -0.1493 C 0.05182 -0.15139 0.05195 -0.15393 0.05248 -0.15602 C 0.05313 -0.15833 0.05417 -0.16018 0.05482 -0.1625 C 0.05586 -0.1669 0.05573 -0.17176 0.05716 -0.17569 C 0.05794 -0.17801 0.05886 -0.17986 0.05951 -0.18217 C 0.06094 -0.18773 0.06146 -0.19699 0.06198 -0.20208 C 0.06172 -0.21157 0.06185 -0.2912 0.05951 -0.32268 C 0.05938 -0.32523 0.05873 -0.32708 0.05833 -0.32917 C 0.05586 -0.37037 0.05899 -0.33125 0.05482 -0.36227 C 0.05456 -0.36389 0.05313 -0.37523 0.05248 -0.37778 C 0.05195 -0.3794 0.05078 -0.38032 0.05 -0.38194 C 0.04922 -0.38403 0.0487 -0.38657 0.04766 -0.38866 C 0.04662 -0.39097 0.04531 -0.39282 0.04427 -0.39537 C 0.04323 -0.39722 0.04284 -0.39977 0.04193 -0.40185 C 0.04037 -0.40486 0.03841 -0.40694 0.03711 -0.41042 C 0.03555 -0.41481 0.03438 -0.42014 0.03242 -0.42384 C 0.03086 -0.42662 0.02891 -0.42893 0.02774 -0.43241 C 0.02695 -0.43449 0.02643 -0.4375 0.02539 -0.43912 C 0.02331 -0.44259 0.02083 -0.44537 0.01836 -0.44792 C 0.01667 -0.4493 0.01524 -0.45116 0.01354 -0.45208 C 0.0112 -0.45393 0.00664 -0.45671 0.00664 -0.45648 C 0.00182 -0.46551 0.00703 -0.45717 -0.00052 -0.46319 C -0.00182 -0.46435 -0.00299 -0.46597 -0.00403 -0.46759 C -0.00495 -0.46898 -0.00547 -0.47106 -0.00651 -0.47199 C -0.00781 -0.47315 -0.00963 -0.47338 -0.01107 -0.47407 C -0.01224 -0.47569 -0.01354 -0.47685 -0.01458 -0.4787 C -0.01549 -0.47986 -0.01601 -0.48194 -0.01706 -0.4831 C -0.0181 -0.48403 -0.0194 -0.48449 -0.02057 -0.48518 C -0.02174 -0.4868 -0.02278 -0.48842 -0.02409 -0.48958 C -0.02526 -0.49051 -0.02643 -0.49051 -0.02747 -0.49167 C -0.02864 -0.49282 -0.02903 -0.49514 -0.02995 -0.49606 C -0.03099 -0.49745 -0.03229 -0.49745 -0.03346 -0.49838 C -0.04362 -0.50648 -0.03346 -0.49977 -0.0418 -0.50486 C -0.04258 -0.50648 -0.0431 -0.5081 -0.04414 -0.50926 C -0.04635 -0.5125 -0.0487 -0.51504 -0.05117 -0.51829 L -0.05469 -0.52245 C -0.05586 -0.52384 -0.05729 -0.525 -0.0582 -0.52685 C -0.06042 -0.53102 -0.06107 -0.53287 -0.06406 -0.53565 C -0.0651 -0.53657 -0.0664 -0.53704 -0.06758 -0.53773 C -0.06875 -0.54004 -0.06979 -0.54282 -0.07109 -0.54444 C -0.07682 -0.55208 -0.07422 -0.54629 -0.07943 -0.55092 C -0.08841 -0.55949 -0.0776 -0.55208 -0.08646 -0.55741 C -0.09909 -0.57338 -0.07995 -0.54884 -0.09349 -0.56852 C -0.09583 -0.57176 -0.09818 -0.57454 -0.10052 -0.57731 C -0.10169 -0.5787 -0.10312 -0.57986 -0.10403 -0.58171 C -0.10976 -0.59213 -0.1026 -0.5794 -0.11002 -0.59051 C -0.11081 -0.5919 -0.11146 -0.59375 -0.11237 -0.59491 C -0.11914 -0.60254 -0.11367 -0.59305 -0.11693 -0.59907 " pathEditMode="relative" rAng="0" ptsTypes="AAAAAAAAAAAAAAAAAAAAAAAAAAAAAAAAAAAAAAAAAAAAAAAAAAAAAAAA">
                                      <p:cBhvr>
                                        <p:cTn id="31" dur="5000" fill="hold"/>
                                        <p:tgtEl>
                                          <p:spTgt spid="34"/>
                                        </p:tgtEl>
                                        <p:attrNameLst>
                                          <p:attrName>ppt_x</p:attrName>
                                          <p:attrName>ppt_y</p:attrName>
                                        </p:attrNameLst>
                                      </p:cBhvr>
                                      <p:rCtr x="-5521" y="-29630"/>
                                    </p:animMotion>
                                  </p:childTnLst>
                                </p:cTn>
                              </p:par>
                              <p:par>
                                <p:cTn id="32" presetID="0" presetClass="path" presetSubtype="0" accel="50000" decel="50000" fill="hold" nodeType="withEffect">
                                  <p:stCondLst>
                                    <p:cond delay="0"/>
                                  </p:stCondLst>
                                  <p:childTnLst>
                                    <p:animMotion origin="layout" path="M 3.54167E-6 4.07407E-6 C 0.00794 0.00254 0.01119 0.00509 0.02031 4.07407E-6 C 0.02369 -0.00186 0.02565 -0.00834 0.02916 -0.00996 L 0.03489 -0.01227 C 0.04791 -0.02917 0.03398 -0.0132 0.04661 -0.02246 C 0.04817 -0.02362 0.04948 -0.02616 0.05091 -0.02732 C 0.05234 -0.02871 0.05403 -0.02894 0.05547 -0.02987 C 0.06797 -0.03912 0.05534 -0.03172 0.06549 -0.03727 C 0.06927 -0.04375 0.07213 -0.04792 0.07435 -0.05718 C 0.07539 -0.06135 0.07604 -0.06574 0.07721 -0.06968 C 0.07812 -0.07246 0.07942 -0.07454 0.08007 -0.07709 C 0.08086 -0.07963 0.08125 -0.08218 0.08177 -0.08449 C 0.08255 -0.09098 0.08528 -0.10903 0.08606 -0.11713 C 0.08659 -0.12454 0.08672 -0.13218 0.0875 -0.13959 C 0.09036 -0.1676 0.08919 -0.1507 0.09179 -0.1669 C 0.09297 -0.17362 0.09492 -0.18681 0.09492 -0.18658 C 0.09205 -0.27963 0.09505 -0.20533 0.09179 -0.25649 C 0.09075 -0.27385 0.08893 -0.3088 0.08893 -0.30857 C 0.0888 -0.31945 0.08893 -0.40579 0.08606 -0.44074 C 0.0858 -0.44329 0.08502 -0.44584 0.08463 -0.44815 C 0.08398 -0.45556 0.08385 -0.4632 0.0832 -0.47061 C 0.08281 -0.47315 0.08203 -0.47547 0.08177 -0.47801 C 0.0806 -0.48473 0.07994 -0.49167 0.07864 -0.49792 C 0.07786 -0.50278 0.07721 -0.50834 0.07578 -0.51297 C 0.07135 -0.52824 0.07409 -0.51991 0.06718 -0.53797 C 0.06614 -0.54028 0.06471 -0.5426 0.06406 -0.54537 C 0.06159 -0.55834 0.06445 -0.54769 0.05833 -0.56019 C 0.05716 -0.5625 0.05651 -0.56551 0.05547 -0.5676 C 0.05455 -0.56968 0.05338 -0.57084 0.0526 -0.57269 C 0.05143 -0.575 0.05091 -0.57824 0.04948 -0.58033 C 0.0483 -0.58172 0.04661 -0.58172 0.04518 -0.58264 C 0.04375 -0.58519 0.04257 -0.5882 0.04088 -0.59005 C 0.03958 -0.59167 0.03776 -0.59144 0.03632 -0.5926 C 0.03489 -0.59399 0.03359 -0.5963 0.03203 -0.59746 C 0.02929 -0.59977 0.0263 -0.60093 0.02343 -0.60278 L 0.01458 -0.60764 L 0.01028 -0.60996 C 0.00325 -0.61806 0.00755 -0.61389 -0.00287 -0.61991 L -0.01602 -0.62755 C -0.01745 -0.62824 -0.01888 -0.62917 -0.02032 -0.6301 C -0.0224 -0.63079 -0.02448 -0.63149 -0.02631 -0.63241 C -0.02631 -0.63218 -0.03724 -0.63866 -0.03946 -0.63982 L -0.04375 -0.64237 C -0.04519 -0.64399 -0.04662 -0.64607 -0.04805 -0.64723 C -0.04948 -0.64838 -0.05118 -0.64838 -0.05261 -0.65 C -0.0556 -0.65278 -0.05834 -0.65672 -0.0612 -0.65973 C -0.06237 -0.66112 -0.06302 -0.66343 -0.06407 -0.66482 C -0.06563 -0.66621 -0.06719 -0.66644 -0.06862 -0.66713 C -0.0711 -0.6713 -0.07487 -0.67408 -0.07578 -0.67987 L -0.07865 -0.69445 " pathEditMode="relative" rAng="0" ptsTypes="AAAAAAAAAAAAAAAAAAAAAAAAAAAAAAAAAAAAAAAAAAAAAAAAAA">
                                      <p:cBhvr>
                                        <p:cTn id="33" dur="5250" fill="hold"/>
                                        <p:tgtEl>
                                          <p:spTgt spid="9"/>
                                        </p:tgtEl>
                                        <p:attrNameLst>
                                          <p:attrName>ppt_x</p:attrName>
                                          <p:attrName>ppt_y</p:attrName>
                                        </p:attrNameLst>
                                      </p:cBhvr>
                                      <p:rCtr x="807" y="-34583"/>
                                    </p:animMotion>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outVertical)">
                                      <p:cBhvr>
                                        <p:cTn id="38" dur="500"/>
                                        <p:tgtEl>
                                          <p:spTgt spid="32"/>
                                        </p:tgtEl>
                                      </p:cBhvr>
                                    </p:animEffect>
                                  </p:childTnLst>
                                </p:cTn>
                              </p:par>
                              <p:par>
                                <p:cTn id="39" presetID="5" presetClass="exit" presetSubtype="10" fill="hold" nodeType="withEffect">
                                  <p:stCondLst>
                                    <p:cond delay="0"/>
                                  </p:stCondLst>
                                  <p:childTnLst>
                                    <p:animEffect transition="out" filter="checkerboard(across)">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outVertical)">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animBg="1"/>
      <p:bldP spid="16" grpId="1" animBg="1"/>
    </p:bldLst>
  </p:timing>
</p:sld>
</file>

<file path=ppt/theme/theme1.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574</TotalTime>
  <Words>2293</Words>
  <Application>Microsoft Office PowerPoint</Application>
  <PresentationFormat>Custom</PresentationFormat>
  <Paragraphs>268</Paragraphs>
  <Slides>35</Slides>
  <Notes>20</Notes>
  <HiddenSlides>0</HiddenSlides>
  <MMClips>1</MMClips>
  <ScaleCrop>false</ScaleCrop>
  <HeadingPairs>
    <vt:vector size="4" baseType="variant">
      <vt:variant>
        <vt:lpstr>Theme</vt:lpstr>
      </vt:variant>
      <vt:variant>
        <vt:i4>5</vt:i4>
      </vt:variant>
      <vt:variant>
        <vt:lpstr>Slide Titles</vt:lpstr>
      </vt:variant>
      <vt:variant>
        <vt:i4>35</vt:i4>
      </vt:variant>
    </vt:vector>
  </HeadingPairs>
  <TitlesOfParts>
    <vt:vector size="40" baseType="lpstr">
      <vt:lpstr>Nature Activities Binder by Slidesgo</vt:lpstr>
      <vt:lpstr>1_Team Building Class for Elementary by Slidesgo</vt:lpstr>
      <vt:lpstr>Reading Skills Task Cards by Slidesgo</vt:lpstr>
      <vt:lpstr>Office Theme</vt:lpstr>
      <vt:lpstr>Default Design</vt:lpstr>
      <vt:lpstr>PowerPoint Presentation</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Intel</cp:lastModifiedBy>
  <cp:revision>28</cp:revision>
  <dcterms:created xsi:type="dcterms:W3CDTF">2021-12-28T13:02:34Z</dcterms:created>
  <dcterms:modified xsi:type="dcterms:W3CDTF">2022-03-20T04:28:09Z</dcterms:modified>
</cp:coreProperties>
</file>