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1" r:id="rId1"/>
  </p:sldMasterIdLst>
  <p:notesMasterIdLst>
    <p:notesMasterId r:id="rId7"/>
  </p:notesMasterIdLst>
  <p:sldIdLst>
    <p:sldId id="256" r:id="rId2"/>
    <p:sldId id="260" r:id="rId3"/>
    <p:sldId id="287" r:id="rId4"/>
    <p:sldId id="283" r:id="rId5"/>
    <p:sldId id="273" r:id="rId6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2600"/>
    <a:srgbClr val="EBEBEB"/>
    <a:srgbClr val="FFFD78"/>
    <a:srgbClr val="00FB92"/>
    <a:srgbClr val="FFD57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/>
    <p:restoredTop sz="94654"/>
  </p:normalViewPr>
  <p:slideViewPr>
    <p:cSldViewPr showGuides="1">
      <p:cViewPr varScale="1">
        <p:scale>
          <a:sx n="47" d="100"/>
          <a:sy n="47" d="100"/>
        </p:scale>
        <p:origin x="1080" y="6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3999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304" y="0"/>
            <a:ext cx="16832179" cy="9473320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203" y="2585367"/>
            <a:ext cx="9379532" cy="2094032"/>
          </a:xfrm>
        </p:spPr>
        <p:txBody>
          <a:bodyPr anchor="b">
            <a:noAutofit/>
          </a:bodyPr>
          <a:lstStyle>
            <a:lvl1pPr algn="ctr">
              <a:defRPr sz="743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203" y="5053750"/>
            <a:ext cx="9379532" cy="18249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90">
                <a:solidFill>
                  <a:schemeClr val="tx1"/>
                </a:solidFill>
              </a:defRPr>
            </a:lvl1pPr>
            <a:lvl2pPr marL="629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8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86300" y="6960604"/>
            <a:ext cx="1235069" cy="386051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5202" y="6960604"/>
            <a:ext cx="7176234" cy="386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6235" y="6960604"/>
            <a:ext cx="758501" cy="38605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05204" y="4866574"/>
            <a:ext cx="93795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45141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95" y="6653522"/>
            <a:ext cx="13224552" cy="783069"/>
          </a:xfrm>
        </p:spPr>
        <p:txBody>
          <a:bodyPr anchor="b">
            <a:normAutofit/>
          </a:bodyPr>
          <a:lstStyle>
            <a:lvl1pPr algn="ctr">
              <a:defRPr sz="330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33183" y="1438915"/>
            <a:ext cx="13907555" cy="460921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02"/>
            </a:lvl1pPr>
            <a:lvl2pPr marL="629199" indent="0">
              <a:buNone/>
              <a:defRPr sz="2202"/>
            </a:lvl2pPr>
            <a:lvl3pPr marL="1258397" indent="0">
              <a:buNone/>
              <a:defRPr sz="2202"/>
            </a:lvl3pPr>
            <a:lvl4pPr marL="1887596" indent="0">
              <a:buNone/>
              <a:defRPr sz="2202"/>
            </a:lvl4pPr>
            <a:lvl5pPr marL="2516795" indent="0">
              <a:buNone/>
              <a:defRPr sz="2202"/>
            </a:lvl5pPr>
            <a:lvl6pPr marL="3145993" indent="0">
              <a:buNone/>
              <a:defRPr sz="2202"/>
            </a:lvl6pPr>
            <a:lvl7pPr marL="3775192" indent="0">
              <a:buNone/>
              <a:defRPr sz="2202"/>
            </a:lvl7pPr>
            <a:lvl8pPr marL="4404390" indent="0">
              <a:buNone/>
              <a:defRPr sz="2202"/>
            </a:lvl8pPr>
            <a:lvl9pPr marL="5033589" indent="0">
              <a:buNone/>
              <a:defRPr sz="220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2695" y="7436591"/>
            <a:ext cx="13224552" cy="682168"/>
          </a:xfrm>
        </p:spPr>
        <p:txBody>
          <a:bodyPr>
            <a:normAutofit/>
          </a:bodyPr>
          <a:lstStyle>
            <a:lvl1pPr marL="0" indent="0" algn="ctr">
              <a:buNone/>
              <a:defRPr sz="1927"/>
            </a:lvl1pPr>
            <a:lvl2pPr marL="629199" indent="0">
              <a:buNone/>
              <a:defRPr sz="1651"/>
            </a:lvl2pPr>
            <a:lvl3pPr marL="1258397" indent="0">
              <a:buNone/>
              <a:defRPr sz="1376"/>
            </a:lvl3pPr>
            <a:lvl4pPr marL="1887596" indent="0">
              <a:buNone/>
              <a:defRPr sz="1239"/>
            </a:lvl4pPr>
            <a:lvl5pPr marL="2516795" indent="0">
              <a:buNone/>
              <a:defRPr sz="1239"/>
            </a:lvl5pPr>
            <a:lvl6pPr marL="3145993" indent="0">
              <a:buNone/>
              <a:defRPr sz="1239"/>
            </a:lvl6pPr>
            <a:lvl7pPr marL="3775192" indent="0">
              <a:buNone/>
              <a:defRPr sz="1239"/>
            </a:lvl7pPr>
            <a:lvl8pPr marL="4404390" indent="0">
              <a:buNone/>
              <a:defRPr sz="1239"/>
            </a:lvl8pPr>
            <a:lvl9pPr marL="5033589" indent="0">
              <a:buNone/>
              <a:defRPr sz="12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4082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347" y="1357024"/>
            <a:ext cx="13201248" cy="4082780"/>
          </a:xfrm>
        </p:spPr>
        <p:txBody>
          <a:bodyPr anchor="ctr">
            <a:normAutofit/>
          </a:bodyPr>
          <a:lstStyle>
            <a:lvl1pPr algn="ctr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347" y="6001332"/>
            <a:ext cx="13201248" cy="2117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52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1369" y="5720567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89306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238" y="1357025"/>
            <a:ext cx="12793442" cy="3275583"/>
          </a:xfrm>
        </p:spPr>
        <p:txBody>
          <a:bodyPr anchor="ctr">
            <a:normAutofit/>
          </a:bodyPr>
          <a:lstStyle>
            <a:lvl1pPr algn="ctr">
              <a:defRPr sz="44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4829" y="4632607"/>
            <a:ext cx="12164262" cy="80719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752"/>
            </a:lvl1pPr>
            <a:lvl2pPr marL="629199" indent="0">
              <a:buFontTx/>
              <a:buNone/>
              <a:defRPr/>
            </a:lvl2pPr>
            <a:lvl3pPr marL="1258397" indent="0">
              <a:buFontTx/>
              <a:buNone/>
              <a:defRPr/>
            </a:lvl3pPr>
            <a:lvl4pPr marL="1887596" indent="0">
              <a:buFontTx/>
              <a:buNone/>
              <a:defRPr/>
            </a:lvl4pPr>
            <a:lvl5pPr marL="251679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5" y="6001332"/>
            <a:ext cx="13224552" cy="2117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52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86278" y="1215853"/>
            <a:ext cx="838914" cy="807993"/>
          </a:xfrm>
          <a:prstGeom prst="rect">
            <a:avLst/>
          </a:prstGeom>
        </p:spPr>
        <p:txBody>
          <a:bodyPr vert="horz" lIns="125837" tIns="62919" rIns="125837" bIns="62919" rtlCol="0" anchor="ctr">
            <a:noAutofit/>
          </a:bodyPr>
          <a:lstStyle/>
          <a:p>
            <a:pPr lvl="0"/>
            <a:r>
              <a:rPr lang="en-US" sz="1101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87790" y="3907305"/>
            <a:ext cx="838914" cy="807993"/>
          </a:xfrm>
          <a:prstGeom prst="rect">
            <a:avLst/>
          </a:prstGeom>
        </p:spPr>
        <p:txBody>
          <a:bodyPr vert="horz" lIns="125837" tIns="62919" rIns="125837" bIns="62919" rtlCol="0" anchor="ctr">
            <a:noAutofit/>
          </a:bodyPr>
          <a:lstStyle/>
          <a:p>
            <a:pPr lvl="0" algn="r"/>
            <a:r>
              <a:rPr lang="en-US" sz="1101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21369" y="5720567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59663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96" y="4571510"/>
            <a:ext cx="13224555" cy="2029460"/>
          </a:xfrm>
        </p:spPr>
        <p:txBody>
          <a:bodyPr anchor="b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5" y="6600970"/>
            <a:ext cx="13224555" cy="1188826"/>
          </a:xfrm>
        </p:spPr>
        <p:txBody>
          <a:bodyPr anchor="t">
            <a:normAutofit/>
          </a:bodyPr>
          <a:lstStyle>
            <a:lvl1pPr marL="0" indent="0" algn="l">
              <a:buNone/>
              <a:defRPr sz="2752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21480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238" y="1357025"/>
            <a:ext cx="12793442" cy="3100105"/>
          </a:xfrm>
        </p:spPr>
        <p:txBody>
          <a:bodyPr anchor="ctr">
            <a:normAutofit/>
          </a:bodyPr>
          <a:lstStyle>
            <a:lvl1pPr algn="ctr">
              <a:defRPr sz="44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82695" y="5028485"/>
            <a:ext cx="13224555" cy="122553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03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5" y="6258700"/>
            <a:ext cx="13224555" cy="1860062"/>
          </a:xfrm>
        </p:spPr>
        <p:txBody>
          <a:bodyPr anchor="t">
            <a:normAutofit/>
          </a:bodyPr>
          <a:lstStyle>
            <a:lvl1pPr marL="0" indent="0" algn="l">
              <a:buNone/>
              <a:defRPr sz="2477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6278" y="1215853"/>
            <a:ext cx="838914" cy="807993"/>
          </a:xfrm>
          <a:prstGeom prst="rect">
            <a:avLst/>
          </a:prstGeom>
        </p:spPr>
        <p:txBody>
          <a:bodyPr vert="horz" lIns="125837" tIns="62919" rIns="125837" bIns="62919" rtlCol="0" anchor="ctr">
            <a:noAutofit/>
          </a:bodyPr>
          <a:lstStyle/>
          <a:p>
            <a:pPr lvl="0"/>
            <a:r>
              <a:rPr lang="en-US" sz="1101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87790" y="3591433"/>
            <a:ext cx="838914" cy="807993"/>
          </a:xfrm>
          <a:prstGeom prst="rect">
            <a:avLst/>
          </a:prstGeom>
        </p:spPr>
        <p:txBody>
          <a:bodyPr vert="horz" lIns="125837" tIns="62919" rIns="125837" bIns="62919" rtlCol="0" anchor="ctr">
            <a:noAutofit/>
          </a:bodyPr>
          <a:lstStyle/>
          <a:p>
            <a:pPr lvl="0" algn="r"/>
            <a:r>
              <a:rPr lang="en-US" sz="1101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921369" y="4737894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8559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95" y="1357025"/>
            <a:ext cx="13224552" cy="31001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82695" y="5015851"/>
            <a:ext cx="13224555" cy="116236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853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3" y="6176809"/>
            <a:ext cx="13224558" cy="1941952"/>
          </a:xfrm>
        </p:spPr>
        <p:txBody>
          <a:bodyPr anchor="t">
            <a:normAutofit/>
          </a:bodyPr>
          <a:lstStyle>
            <a:lvl1pPr marL="0" indent="0" algn="l">
              <a:buNone/>
              <a:defRPr sz="2477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1369" y="4737894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05352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21369" y="3345771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60733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84661" y="1357024"/>
            <a:ext cx="2602197" cy="6761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2691" y="1357025"/>
            <a:ext cx="10229120" cy="676173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8236" y="1368725"/>
            <a:ext cx="0" cy="673833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84603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1369" y="3345771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718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082" y="2421599"/>
            <a:ext cx="11227757" cy="2518191"/>
          </a:xfrm>
        </p:spPr>
        <p:txBody>
          <a:bodyPr anchor="b">
            <a:normAutofit/>
          </a:bodyPr>
          <a:lstStyle>
            <a:lvl1pPr algn="ctr">
              <a:defRPr sz="605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079" y="5314140"/>
            <a:ext cx="11227760" cy="1318910"/>
          </a:xfrm>
        </p:spPr>
        <p:txBody>
          <a:bodyPr anchor="t">
            <a:normAutofit/>
          </a:bodyPr>
          <a:lstStyle>
            <a:lvl1pPr marL="0" indent="0" algn="ctr">
              <a:buNone/>
              <a:defRPr sz="3303">
                <a:solidFill>
                  <a:schemeClr val="tx1"/>
                </a:solidFill>
              </a:defRPr>
            </a:lvl1pPr>
            <a:lvl2pPr marL="6291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69853" y="5126964"/>
            <a:ext cx="112342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4709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921369" y="3345771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888" y="3537628"/>
            <a:ext cx="6493197" cy="45736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6592" y="3537628"/>
            <a:ext cx="6493197" cy="45736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05/09/2021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33342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3" y="3673330"/>
            <a:ext cx="6493197" cy="796229"/>
          </a:xfrm>
        </p:spPr>
        <p:txBody>
          <a:bodyPr anchor="b">
            <a:noAutofit/>
          </a:bodyPr>
          <a:lstStyle>
            <a:lvl1pPr marL="0" indent="0">
              <a:spcBef>
                <a:spcPts val="925"/>
              </a:spcBef>
              <a:spcAft>
                <a:spcPts val="826"/>
              </a:spcAft>
              <a:buNone/>
              <a:defRPr sz="3853" b="0">
                <a:solidFill>
                  <a:schemeClr val="accent1"/>
                </a:solidFill>
              </a:defRPr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2693" y="4481258"/>
            <a:ext cx="6493197" cy="36375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05665" y="3673330"/>
            <a:ext cx="6493197" cy="796229"/>
          </a:xfrm>
        </p:spPr>
        <p:txBody>
          <a:bodyPr anchor="b">
            <a:noAutofit/>
          </a:bodyPr>
          <a:lstStyle>
            <a:lvl1pPr marL="0" indent="0">
              <a:spcBef>
                <a:spcPts val="925"/>
              </a:spcBef>
              <a:spcAft>
                <a:spcPts val="826"/>
              </a:spcAft>
              <a:buNone/>
              <a:defRPr sz="3853" b="0">
                <a:solidFill>
                  <a:schemeClr val="accent1"/>
                </a:solidFill>
              </a:defRPr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05665" y="4481258"/>
            <a:ext cx="6493197" cy="36375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21369" y="3345771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4106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21369" y="3345771"/>
            <a:ext cx="129460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04011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1339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507" y="1918555"/>
            <a:ext cx="5117233" cy="1895158"/>
          </a:xfrm>
        </p:spPr>
        <p:txBody>
          <a:bodyPr anchor="b">
            <a:normAutofit/>
          </a:bodyPr>
          <a:lstStyle>
            <a:lvl1pPr algn="ctr">
              <a:defRPr sz="330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018" y="1357024"/>
            <a:ext cx="7526926" cy="676173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0507" y="4188062"/>
            <a:ext cx="5117233" cy="336917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2"/>
            </a:lvl1pPr>
            <a:lvl2pPr marL="629199" indent="0">
              <a:buNone/>
              <a:defRPr sz="1651"/>
            </a:lvl2pPr>
            <a:lvl3pPr marL="1258397" indent="0">
              <a:buNone/>
              <a:defRPr sz="1376"/>
            </a:lvl3pPr>
            <a:lvl4pPr marL="1887596" indent="0">
              <a:buNone/>
              <a:defRPr sz="1239"/>
            </a:lvl4pPr>
            <a:lvl5pPr marL="2516795" indent="0">
              <a:buNone/>
              <a:defRPr sz="1239"/>
            </a:lvl5pPr>
            <a:lvl6pPr marL="3145993" indent="0">
              <a:buNone/>
              <a:defRPr sz="1239"/>
            </a:lvl6pPr>
            <a:lvl7pPr marL="3775192" indent="0">
              <a:buNone/>
              <a:defRPr sz="1239"/>
            </a:lvl7pPr>
            <a:lvl8pPr marL="4404390" indent="0">
              <a:buNone/>
              <a:defRPr sz="1239"/>
            </a:lvl8pPr>
            <a:lvl9pPr marL="5033589" indent="0">
              <a:buNone/>
              <a:defRPr sz="12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21369" y="4024285"/>
            <a:ext cx="48365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62674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92" y="2602915"/>
            <a:ext cx="8589812" cy="1895158"/>
          </a:xfrm>
        </p:spPr>
        <p:txBody>
          <a:bodyPr anchor="b">
            <a:normAutofit/>
          </a:bodyPr>
          <a:lstStyle>
            <a:lvl1pPr algn="ctr">
              <a:defRPr sz="385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9880" y="1438916"/>
            <a:ext cx="4215692" cy="659795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02"/>
            </a:lvl1pPr>
            <a:lvl2pPr marL="629199" indent="0">
              <a:buNone/>
              <a:defRPr sz="2202"/>
            </a:lvl2pPr>
            <a:lvl3pPr marL="1258397" indent="0">
              <a:buNone/>
              <a:defRPr sz="2202"/>
            </a:lvl3pPr>
            <a:lvl4pPr marL="1887596" indent="0">
              <a:buNone/>
              <a:defRPr sz="2202"/>
            </a:lvl4pPr>
            <a:lvl5pPr marL="2516795" indent="0">
              <a:buNone/>
              <a:defRPr sz="2202"/>
            </a:lvl5pPr>
            <a:lvl6pPr marL="3145993" indent="0">
              <a:buNone/>
              <a:defRPr sz="2202"/>
            </a:lvl6pPr>
            <a:lvl7pPr marL="3775192" indent="0">
              <a:buNone/>
              <a:defRPr sz="2202"/>
            </a:lvl7pPr>
            <a:lvl8pPr marL="4404390" indent="0">
              <a:buNone/>
              <a:defRPr sz="2202"/>
            </a:lvl8pPr>
            <a:lvl9pPr marL="5033589" indent="0">
              <a:buNone/>
              <a:defRPr sz="220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2692" y="4498073"/>
            <a:ext cx="8589812" cy="25268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77"/>
            </a:lvl1pPr>
            <a:lvl2pPr marL="629199" indent="0">
              <a:buNone/>
              <a:defRPr sz="1651"/>
            </a:lvl2pPr>
            <a:lvl3pPr marL="1258397" indent="0">
              <a:buNone/>
              <a:defRPr sz="1376"/>
            </a:lvl3pPr>
            <a:lvl4pPr marL="1887596" indent="0">
              <a:buNone/>
              <a:defRPr sz="1239"/>
            </a:lvl4pPr>
            <a:lvl5pPr marL="2516795" indent="0">
              <a:buNone/>
              <a:defRPr sz="1239"/>
            </a:lvl5pPr>
            <a:lvl6pPr marL="3145993" indent="0">
              <a:buNone/>
              <a:defRPr sz="1239"/>
            </a:lvl6pPr>
            <a:lvl7pPr marL="3775192" indent="0">
              <a:buNone/>
              <a:defRPr sz="1239"/>
            </a:lvl7pPr>
            <a:lvl8pPr marL="4404390" indent="0">
              <a:buNone/>
              <a:defRPr sz="1239"/>
            </a:lvl8pPr>
            <a:lvl9pPr marL="5033589" indent="0">
              <a:buNone/>
              <a:defRPr sz="12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68880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655" y="0"/>
            <a:ext cx="16830530" cy="9473320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696" y="1357025"/>
            <a:ext cx="13212896" cy="1801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95" y="3532946"/>
            <a:ext cx="13212896" cy="4585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1733" y="8247445"/>
            <a:ext cx="2202150" cy="386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2695" y="8247445"/>
            <a:ext cx="10054174" cy="386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48749" y="8247445"/>
            <a:ext cx="746844" cy="386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图片 1031" descr="背景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2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>
    <p:random/>
  </p:transition>
  <p:hf sldNum="0" hdr="0"/>
  <p:txStyles>
    <p:titleStyle>
      <a:lvl1pPr algn="ctr" defTabSz="629199" rtl="0" eaLnBrk="1" latinLnBrk="0" hangingPunct="1">
        <a:spcBef>
          <a:spcPct val="0"/>
        </a:spcBef>
        <a:buNone/>
        <a:defRPr sz="60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3249" indent="-39324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33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22448" indent="-39324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27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51646" indent="-39324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2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123545" indent="-23594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220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752744" indent="-23594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192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460593" indent="-31459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192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089791" indent="-31459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192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718990" indent="-31459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192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348188" indent="-314599" algn="l" defTabSz="629199" rtl="0" eaLnBrk="1" latinLnBrk="0" hangingPunct="1">
        <a:spcBef>
          <a:spcPct val="20000"/>
        </a:spcBef>
        <a:spcAft>
          <a:spcPts val="826"/>
        </a:spcAft>
        <a:buClr>
          <a:schemeClr val="accent1"/>
        </a:buClr>
        <a:buSzPct val="115000"/>
        <a:buFont typeface="Arial"/>
        <a:buChar char="•"/>
        <a:defRPr sz="192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99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97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96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95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93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192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390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589" algn="l" defTabSz="629199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196456" y="1733561"/>
            <a:ext cx="11737304" cy="27238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DUNG CHUẨN BỊ BÀI CHO TIẾT</a:t>
            </a:r>
          </a:p>
          <a:p>
            <a:pPr lvl="0" algn="ctr" defTabSz="1500505">
              <a:spcBef>
                <a:spcPct val="50000"/>
              </a:spcBef>
            </a:pPr>
            <a:r>
              <a:rPr lang="en-VN" altLang="zh-CN" sz="3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 kết nối chủ điểm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 CỔ NƯỚC MÌNH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809902"/>
            <a:ext cx="12749212" cy="46658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27769D-FC65-4B90-8533-FFE5FF088DDE}"/>
              </a:ext>
            </a:extLst>
          </p:cNvPr>
          <p:cNvGrpSpPr/>
          <p:nvPr/>
        </p:nvGrpSpPr>
        <p:grpSpPr>
          <a:xfrm>
            <a:off x="-57870" y="-1174484"/>
            <a:ext cx="16625587" cy="10692144"/>
            <a:chOff x="-42052" y="-867250"/>
            <a:chExt cx="12081040" cy="7769483"/>
          </a:xfrm>
        </p:grpSpPr>
        <p:sp>
          <p:nvSpPr>
            <p:cNvPr id="5" name="椭圆 5">
              <a:extLst>
                <a:ext uri="{FF2B5EF4-FFF2-40B4-BE49-F238E27FC236}">
                  <a16:creationId xmlns:a16="http://schemas.microsoft.com/office/drawing/2014/main" id="{EA03C474-1BB7-4CF1-8E57-9F225B215590}"/>
                </a:ext>
              </a:extLst>
            </p:cNvPr>
            <p:cNvSpPr/>
            <p:nvPr/>
          </p:nvSpPr>
          <p:spPr>
            <a:xfrm>
              <a:off x="2509750" y="1375804"/>
              <a:ext cx="1332391" cy="14352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6" name="椭圆 9">
              <a:extLst>
                <a:ext uri="{FF2B5EF4-FFF2-40B4-BE49-F238E27FC236}">
                  <a16:creationId xmlns:a16="http://schemas.microsoft.com/office/drawing/2014/main" id="{45F40924-52D4-4EC8-A7EC-AEE714D0D69A}"/>
                </a:ext>
              </a:extLst>
            </p:cNvPr>
            <p:cNvSpPr/>
            <p:nvPr/>
          </p:nvSpPr>
          <p:spPr>
            <a:xfrm>
              <a:off x="2099650" y="1875022"/>
              <a:ext cx="1362909" cy="1468167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7" name="椭圆 5">
              <a:extLst>
                <a:ext uri="{FF2B5EF4-FFF2-40B4-BE49-F238E27FC236}">
                  <a16:creationId xmlns:a16="http://schemas.microsoft.com/office/drawing/2014/main" id="{5A3847F5-53C3-4100-8160-73658F823DF0}"/>
                </a:ext>
              </a:extLst>
            </p:cNvPr>
            <p:cNvSpPr/>
            <p:nvPr/>
          </p:nvSpPr>
          <p:spPr>
            <a:xfrm rot="20430868">
              <a:off x="10656686" y="3523819"/>
              <a:ext cx="1058479" cy="10028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8" name="椭圆 9">
              <a:extLst>
                <a:ext uri="{FF2B5EF4-FFF2-40B4-BE49-F238E27FC236}">
                  <a16:creationId xmlns:a16="http://schemas.microsoft.com/office/drawing/2014/main" id="{99CB9C3B-0477-4684-9A22-0E177231A7D3}"/>
                </a:ext>
              </a:extLst>
            </p:cNvPr>
            <p:cNvSpPr/>
            <p:nvPr/>
          </p:nvSpPr>
          <p:spPr>
            <a:xfrm rot="20430868">
              <a:off x="10237479" y="4039183"/>
              <a:ext cx="1082723" cy="1025865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F76E903A-1288-4714-87BC-34DAF27DF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467" b="46605"/>
            <a:stretch/>
          </p:blipFill>
          <p:spPr>
            <a:xfrm>
              <a:off x="-42052" y="-867250"/>
              <a:ext cx="997680" cy="3157678"/>
            </a:xfrm>
            <a:prstGeom prst="rect">
              <a:avLst/>
            </a:prstGeom>
          </p:spPr>
        </p:pic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79120B8D-8258-4E20-90C6-67793675E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6" t="-1143" r="26891" b="81649"/>
            <a:stretch/>
          </p:blipFill>
          <p:spPr>
            <a:xfrm>
              <a:off x="9418174" y="-61878"/>
              <a:ext cx="2346661" cy="979237"/>
            </a:xfrm>
            <a:prstGeom prst="rect">
              <a:avLst/>
            </a:prstGeom>
          </p:spPr>
        </p:pic>
        <p:sp>
          <p:nvSpPr>
            <p:cNvPr id="12" name="椭圆 22">
              <a:extLst>
                <a:ext uri="{FF2B5EF4-FFF2-40B4-BE49-F238E27FC236}">
                  <a16:creationId xmlns:a16="http://schemas.microsoft.com/office/drawing/2014/main" id="{4E52CC80-4A69-4134-A8E1-2DB33C5DDBFD}"/>
                </a:ext>
              </a:extLst>
            </p:cNvPr>
            <p:cNvSpPr/>
            <p:nvPr/>
          </p:nvSpPr>
          <p:spPr>
            <a:xfrm>
              <a:off x="11321464" y="427740"/>
              <a:ext cx="717524" cy="717524"/>
            </a:xfrm>
            <a:prstGeom prst="ellipse">
              <a:avLst/>
            </a:prstGeom>
            <a:solidFill>
              <a:srgbClr val="F7E3A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C0D48A14-2A08-41A6-B1F2-9547D8B087D2}"/>
                </a:ext>
              </a:extLst>
            </p:cNvPr>
            <p:cNvSpPr/>
            <p:nvPr/>
          </p:nvSpPr>
          <p:spPr>
            <a:xfrm>
              <a:off x="348502" y="5341280"/>
              <a:ext cx="1167033" cy="1189049"/>
            </a:xfrm>
            <a:prstGeom prst="ellipse">
              <a:avLst/>
            </a:prstGeom>
            <a:solidFill>
              <a:srgbClr val="A5C0A4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4" name="椭圆 22">
              <a:extLst>
                <a:ext uri="{FF2B5EF4-FFF2-40B4-BE49-F238E27FC236}">
                  <a16:creationId xmlns:a16="http://schemas.microsoft.com/office/drawing/2014/main" id="{07F7C19D-103B-4B13-98EF-C7FFEFF76268}"/>
                </a:ext>
              </a:extLst>
            </p:cNvPr>
            <p:cNvSpPr/>
            <p:nvPr/>
          </p:nvSpPr>
          <p:spPr>
            <a:xfrm>
              <a:off x="866228" y="6036002"/>
              <a:ext cx="745957" cy="866231"/>
            </a:xfrm>
            <a:prstGeom prst="ellipse">
              <a:avLst/>
            </a:prstGeom>
            <a:solidFill>
              <a:srgbClr val="F7E3A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5" name="椭圆 9">
              <a:extLst>
                <a:ext uri="{FF2B5EF4-FFF2-40B4-BE49-F238E27FC236}">
                  <a16:creationId xmlns:a16="http://schemas.microsoft.com/office/drawing/2014/main" id="{1D3918A4-E600-4249-8197-9028552B096A}"/>
                </a:ext>
              </a:extLst>
            </p:cNvPr>
            <p:cNvSpPr/>
            <p:nvPr/>
          </p:nvSpPr>
          <p:spPr>
            <a:xfrm>
              <a:off x="151171" y="5873374"/>
              <a:ext cx="927078" cy="998676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</p:grpSp>
      <p:pic>
        <p:nvPicPr>
          <p:cNvPr id="20" name="图片 4">
            <a:extLst>
              <a:ext uri="{FF2B5EF4-FFF2-40B4-BE49-F238E27FC236}">
                <a16:creationId xmlns:a16="http://schemas.microsoft.com/office/drawing/2014/main" id="{C7193498-5F70-464A-BBBF-B41703E60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80" y="731064"/>
            <a:ext cx="13780583" cy="8744724"/>
          </a:xfrm>
          <a:prstGeom prst="rect">
            <a:avLst/>
          </a:prstGeom>
        </p:spPr>
      </p:pic>
      <p:sp>
        <p:nvSpPr>
          <p:cNvPr id="21" name="文本框 2055">
            <a:extLst>
              <a:ext uri="{FF2B5EF4-FFF2-40B4-BE49-F238E27FC236}">
                <a16:creationId xmlns:a16="http://schemas.microsoft.com/office/drawing/2014/main" id="{0B30F69F-5264-4F05-87FE-3449EF0C0415}"/>
              </a:ext>
            </a:extLst>
          </p:cNvPr>
          <p:cNvSpPr txBox="1"/>
          <p:nvPr/>
        </p:nvSpPr>
        <p:spPr>
          <a:xfrm>
            <a:off x="3453848" y="1290015"/>
            <a:ext cx="12317488" cy="2210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028700" indent="-1028700" algn="ctr" defTabSz="2064995">
              <a:spcBef>
                <a:spcPct val="50000"/>
              </a:spcBef>
              <a:buAutoNum type="romanUcPeriod"/>
            </a:pPr>
            <a:r>
              <a:rPr lang="en-US" altLang="zh-CN" sz="550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 HIỂU CHUNG</a:t>
            </a:r>
          </a:p>
          <a:p>
            <a:pPr algn="ctr" defTabSz="2064995">
              <a:spcBef>
                <a:spcPct val="50000"/>
              </a:spcBef>
            </a:pPr>
            <a:r>
              <a:rPr lang="en-US" altLang="zh-CN" sz="550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en-VN" altLang="zh-CN" sz="5505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41994" descr="1-37">
            <a:extLst>
              <a:ext uri="{FF2B5EF4-FFF2-40B4-BE49-F238E27FC236}">
                <a16:creationId xmlns:a16="http://schemas.microsoft.com/office/drawing/2014/main" id="{954453F3-3AB2-457A-A967-1D89DCA7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50" y="5575860"/>
            <a:ext cx="3231446" cy="3460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A43D8B-E968-4E87-80B7-C898E309CE12}"/>
              </a:ext>
            </a:extLst>
          </p:cNvPr>
          <p:cNvSpPr/>
          <p:nvPr/>
        </p:nvSpPr>
        <p:spPr>
          <a:xfrm>
            <a:off x="3784790" y="2278327"/>
            <a:ext cx="1265738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lvl="0" indent="-571500" algn="just">
              <a:buFontTx/>
              <a:buChar char="-"/>
              <a:defRPr/>
            </a:pP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internet…) </a:t>
            </a:r>
          </a:p>
          <a:p>
            <a:pPr marL="571500" lvl="0" indent="-571500" algn="just">
              <a:buFontTx/>
              <a:buChar char="-"/>
              <a:defRPr/>
            </a:pP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9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27769D-FC65-4B90-8533-FFE5FF088DDE}"/>
              </a:ext>
            </a:extLst>
          </p:cNvPr>
          <p:cNvGrpSpPr/>
          <p:nvPr/>
        </p:nvGrpSpPr>
        <p:grpSpPr>
          <a:xfrm>
            <a:off x="-57870" y="-1174484"/>
            <a:ext cx="17457947" cy="10692144"/>
            <a:chOff x="-42052" y="-867250"/>
            <a:chExt cx="12685877" cy="7769483"/>
          </a:xfrm>
        </p:grpSpPr>
        <p:sp>
          <p:nvSpPr>
            <p:cNvPr id="5" name="椭圆 5">
              <a:extLst>
                <a:ext uri="{FF2B5EF4-FFF2-40B4-BE49-F238E27FC236}">
                  <a16:creationId xmlns:a16="http://schemas.microsoft.com/office/drawing/2014/main" id="{EA03C474-1BB7-4CF1-8E57-9F225B215590}"/>
                </a:ext>
              </a:extLst>
            </p:cNvPr>
            <p:cNvSpPr/>
            <p:nvPr/>
          </p:nvSpPr>
          <p:spPr>
            <a:xfrm>
              <a:off x="2509750" y="1375804"/>
              <a:ext cx="1332391" cy="14352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6" name="椭圆 9">
              <a:extLst>
                <a:ext uri="{FF2B5EF4-FFF2-40B4-BE49-F238E27FC236}">
                  <a16:creationId xmlns:a16="http://schemas.microsoft.com/office/drawing/2014/main" id="{45F40924-52D4-4EC8-A7EC-AEE714D0D69A}"/>
                </a:ext>
              </a:extLst>
            </p:cNvPr>
            <p:cNvSpPr/>
            <p:nvPr/>
          </p:nvSpPr>
          <p:spPr>
            <a:xfrm>
              <a:off x="2099650" y="1875022"/>
              <a:ext cx="1362909" cy="1468167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7" name="椭圆 5">
              <a:extLst>
                <a:ext uri="{FF2B5EF4-FFF2-40B4-BE49-F238E27FC236}">
                  <a16:creationId xmlns:a16="http://schemas.microsoft.com/office/drawing/2014/main" id="{5A3847F5-53C3-4100-8160-73658F823DF0}"/>
                </a:ext>
              </a:extLst>
            </p:cNvPr>
            <p:cNvSpPr/>
            <p:nvPr/>
          </p:nvSpPr>
          <p:spPr>
            <a:xfrm rot="20430868">
              <a:off x="10656686" y="3523819"/>
              <a:ext cx="1058479" cy="10028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8" name="椭圆 9">
              <a:extLst>
                <a:ext uri="{FF2B5EF4-FFF2-40B4-BE49-F238E27FC236}">
                  <a16:creationId xmlns:a16="http://schemas.microsoft.com/office/drawing/2014/main" id="{99CB9C3B-0477-4684-9A22-0E177231A7D3}"/>
                </a:ext>
              </a:extLst>
            </p:cNvPr>
            <p:cNvSpPr/>
            <p:nvPr/>
          </p:nvSpPr>
          <p:spPr>
            <a:xfrm rot="20430868">
              <a:off x="10237479" y="4039183"/>
              <a:ext cx="1082723" cy="1025865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F76E903A-1288-4714-87BC-34DAF27DF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467" b="46605"/>
            <a:stretch/>
          </p:blipFill>
          <p:spPr>
            <a:xfrm>
              <a:off x="-42052" y="-867250"/>
              <a:ext cx="997680" cy="3157678"/>
            </a:xfrm>
            <a:prstGeom prst="rect">
              <a:avLst/>
            </a:prstGeom>
          </p:spPr>
        </p:pic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79120B8D-8258-4E20-90C6-67793675E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6" t="-1143" r="26891" b="81649"/>
            <a:stretch/>
          </p:blipFill>
          <p:spPr>
            <a:xfrm>
              <a:off x="9418174" y="-61878"/>
              <a:ext cx="2346661" cy="979237"/>
            </a:xfrm>
            <a:prstGeom prst="rect">
              <a:avLst/>
            </a:prstGeom>
          </p:spPr>
        </p:pic>
        <p:sp>
          <p:nvSpPr>
            <p:cNvPr id="11" name="椭圆 21">
              <a:extLst>
                <a:ext uri="{FF2B5EF4-FFF2-40B4-BE49-F238E27FC236}">
                  <a16:creationId xmlns:a16="http://schemas.microsoft.com/office/drawing/2014/main" id="{65876DA4-B20C-4E29-A7FF-C829E18679C2}"/>
                </a:ext>
              </a:extLst>
            </p:cNvPr>
            <p:cNvSpPr/>
            <p:nvPr/>
          </p:nvSpPr>
          <p:spPr>
            <a:xfrm>
              <a:off x="11460295" y="-297681"/>
              <a:ext cx="1183530" cy="1183530"/>
            </a:xfrm>
            <a:prstGeom prst="ellipse">
              <a:avLst/>
            </a:prstGeom>
            <a:solidFill>
              <a:srgbClr val="A5C0A4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2" name="椭圆 22">
              <a:extLst>
                <a:ext uri="{FF2B5EF4-FFF2-40B4-BE49-F238E27FC236}">
                  <a16:creationId xmlns:a16="http://schemas.microsoft.com/office/drawing/2014/main" id="{4E52CC80-4A69-4134-A8E1-2DB33C5DDBFD}"/>
                </a:ext>
              </a:extLst>
            </p:cNvPr>
            <p:cNvSpPr/>
            <p:nvPr/>
          </p:nvSpPr>
          <p:spPr>
            <a:xfrm>
              <a:off x="11321464" y="427740"/>
              <a:ext cx="717524" cy="717524"/>
            </a:xfrm>
            <a:prstGeom prst="ellipse">
              <a:avLst/>
            </a:prstGeom>
            <a:solidFill>
              <a:srgbClr val="F7E3A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C0D48A14-2A08-41A6-B1F2-9547D8B087D2}"/>
                </a:ext>
              </a:extLst>
            </p:cNvPr>
            <p:cNvSpPr/>
            <p:nvPr/>
          </p:nvSpPr>
          <p:spPr>
            <a:xfrm>
              <a:off x="348502" y="5341280"/>
              <a:ext cx="1167033" cy="1189049"/>
            </a:xfrm>
            <a:prstGeom prst="ellipse">
              <a:avLst/>
            </a:prstGeom>
            <a:solidFill>
              <a:srgbClr val="A5C0A4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4" name="椭圆 22">
              <a:extLst>
                <a:ext uri="{FF2B5EF4-FFF2-40B4-BE49-F238E27FC236}">
                  <a16:creationId xmlns:a16="http://schemas.microsoft.com/office/drawing/2014/main" id="{07F7C19D-103B-4B13-98EF-C7FFEFF76268}"/>
                </a:ext>
              </a:extLst>
            </p:cNvPr>
            <p:cNvSpPr/>
            <p:nvPr/>
          </p:nvSpPr>
          <p:spPr>
            <a:xfrm>
              <a:off x="866228" y="6036002"/>
              <a:ext cx="745957" cy="866231"/>
            </a:xfrm>
            <a:prstGeom prst="ellipse">
              <a:avLst/>
            </a:prstGeom>
            <a:solidFill>
              <a:srgbClr val="F7E3A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  <p:sp>
          <p:nvSpPr>
            <p:cNvPr id="15" name="椭圆 9">
              <a:extLst>
                <a:ext uri="{FF2B5EF4-FFF2-40B4-BE49-F238E27FC236}">
                  <a16:creationId xmlns:a16="http://schemas.microsoft.com/office/drawing/2014/main" id="{1D3918A4-E600-4249-8197-9028552B096A}"/>
                </a:ext>
              </a:extLst>
            </p:cNvPr>
            <p:cNvSpPr/>
            <p:nvPr/>
          </p:nvSpPr>
          <p:spPr>
            <a:xfrm>
              <a:off x="151171" y="5873374"/>
              <a:ext cx="927078" cy="998676"/>
            </a:xfrm>
            <a:prstGeom prst="ellipse">
              <a:avLst/>
            </a:prstGeom>
            <a:noFill/>
            <a:ln w="38100">
              <a:solidFill>
                <a:srgbClr val="F7E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9"/>
            </a:p>
          </p:txBody>
        </p:sp>
      </p:grpSp>
      <p:pic>
        <p:nvPicPr>
          <p:cNvPr id="20" name="图片 4">
            <a:extLst>
              <a:ext uri="{FF2B5EF4-FFF2-40B4-BE49-F238E27FC236}">
                <a16:creationId xmlns:a16="http://schemas.microsoft.com/office/drawing/2014/main" id="{C7193498-5F70-464A-BBBF-B41703E60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68" y="707483"/>
            <a:ext cx="14002816" cy="8739726"/>
          </a:xfrm>
          <a:prstGeom prst="rect">
            <a:avLst/>
          </a:prstGeom>
        </p:spPr>
      </p:pic>
      <p:sp>
        <p:nvSpPr>
          <p:cNvPr id="21" name="文本框 2055">
            <a:extLst>
              <a:ext uri="{FF2B5EF4-FFF2-40B4-BE49-F238E27FC236}">
                <a16:creationId xmlns:a16="http://schemas.microsoft.com/office/drawing/2014/main" id="{0B30F69F-5264-4F05-87FE-3449EF0C0415}"/>
              </a:ext>
            </a:extLst>
          </p:cNvPr>
          <p:cNvSpPr txBox="1"/>
          <p:nvPr/>
        </p:nvSpPr>
        <p:spPr>
          <a:xfrm>
            <a:off x="2517314" y="1134329"/>
            <a:ext cx="7916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2064995"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II. </a:t>
            </a:r>
            <a:r>
              <a:rPr lang="en-VN" altLang="zh-C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 VĂN BẢN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41994" descr="1-37">
            <a:extLst>
              <a:ext uri="{FF2B5EF4-FFF2-40B4-BE49-F238E27FC236}">
                <a16:creationId xmlns:a16="http://schemas.microsoft.com/office/drawing/2014/main" id="{954453F3-3AB2-457A-A967-1D89DCA7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39889" y="6528638"/>
            <a:ext cx="2810562" cy="3146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055">
            <a:extLst>
              <a:ext uri="{FF2B5EF4-FFF2-40B4-BE49-F238E27FC236}">
                <a16:creationId xmlns:a16="http://schemas.microsoft.com/office/drawing/2014/main" id="{29129412-6941-478E-9C16-9DB981A9046D}"/>
              </a:ext>
            </a:extLst>
          </p:cNvPr>
          <p:cNvSpPr txBox="1"/>
          <p:nvPr/>
        </p:nvSpPr>
        <p:spPr>
          <a:xfrm>
            <a:off x="2370673" y="1790936"/>
            <a:ext cx="14197044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42950" lvl="0" indent="-742950" algn="ctr" defTabSz="1500505">
              <a:spcBef>
                <a:spcPct val="50000"/>
              </a:spcBef>
              <a:buAutoNum type="arabicPeriod"/>
            </a:pPr>
            <a:r>
              <a:rPr lang="en-V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do tác giả yêu chuyện cổ nước nhà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0" algn="just" defTabSz="1500505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 Hs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 –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sgk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/50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71C79-0DCB-42F8-A5E5-2890C4D8FA08}"/>
              </a:ext>
            </a:extLst>
          </p:cNvPr>
          <p:cNvSpPr txBox="1"/>
          <p:nvPr/>
        </p:nvSpPr>
        <p:spPr>
          <a:xfrm>
            <a:off x="3150458" y="4111941"/>
            <a:ext cx="10206061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đó, em nhận thấy tác giả có tình cảm gì với những câu chuyện cổ nước 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nh?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477" y="7258174"/>
            <a:ext cx="2602761" cy="2350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9578" y="-1310778"/>
            <a:ext cx="18722080" cy="11521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671082" y="2097154"/>
            <a:ext cx="1073516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giải cách hiểu về từ ngữ, câu thơ, đoạn thơ</a:t>
            </a:r>
            <a:endParaRPr lang="en-US" altLang="zh-CN" sz="40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055">
            <a:extLst>
              <a:ext uri="{FF2B5EF4-FFF2-40B4-BE49-F238E27FC236}">
                <a16:creationId xmlns:a16="http://schemas.microsoft.com/office/drawing/2014/main" id="{5EA1F291-BC74-3D48-8F74-128F2B0E90B7}"/>
              </a:ext>
            </a:extLst>
          </p:cNvPr>
          <p:cNvSpPr txBox="1"/>
          <p:nvPr/>
        </p:nvSpPr>
        <p:spPr>
          <a:xfrm>
            <a:off x="828304" y="1815434"/>
            <a:ext cx="1627364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055">
            <a:extLst>
              <a:ext uri="{FF2B5EF4-FFF2-40B4-BE49-F238E27FC236}">
                <a16:creationId xmlns:a16="http://schemas.microsoft.com/office/drawing/2014/main" id="{1758DC45-706B-4DD0-B568-6A716D4D36E3}"/>
              </a:ext>
            </a:extLst>
          </p:cNvPr>
          <p:cNvSpPr txBox="1"/>
          <p:nvPr/>
        </p:nvSpPr>
        <p:spPr>
          <a:xfrm>
            <a:off x="1752940" y="3037255"/>
            <a:ext cx="10735167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lvl="0" indent="-571500" algn="just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Hs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còn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,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2, 3, 4 –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sgk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/50</a:t>
            </a:r>
          </a:p>
          <a:p>
            <a:pPr marL="571500" lvl="0" indent="-571500" algn="just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ra ý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như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giá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trị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hệ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trẻ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32683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46075"/>
            <a:ext cx="13862050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3082">
            <a:extLst>
              <a:ext uri="{FF2B5EF4-FFF2-40B4-BE49-F238E27FC236}">
                <a16:creationId xmlns:a16="http://schemas.microsoft.com/office/drawing/2014/main" id="{5889B642-2F6B-9F4C-80D1-F342BF80261D}"/>
              </a:ext>
            </a:extLst>
          </p:cNvPr>
          <p:cNvSpPr txBox="1"/>
          <p:nvPr/>
        </p:nvSpPr>
        <p:spPr>
          <a:xfrm>
            <a:off x="4860752" y="2721670"/>
            <a:ext cx="10297144" cy="51706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5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5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endParaRPr lang="en-VN" sz="55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1639</TotalTime>
  <Words>245</Words>
  <Application>Microsoft Office PowerPoint</Application>
  <PresentationFormat>Custom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65</cp:revision>
  <dcterms:created xsi:type="dcterms:W3CDTF">2015-09-14T06:10:05Z</dcterms:created>
  <dcterms:modified xsi:type="dcterms:W3CDTF">2021-09-05T10:20:59Z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