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  <p:sldMasterId id="2147483650" r:id="rId5"/>
  </p:sldMasterIdLst>
  <p:notesMasterIdLst>
    <p:notesMasterId r:id="rId6"/>
  </p:notesMasterIdLst>
  <p:sldIdLst>
    <p:sldId id="256" r:id="rId7"/>
    <p:sldId id="257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title"/>
          </p:nvPr>
        </p:nvSpPr>
        <p:spPr>
          <a:xfrm>
            <a:off x="838200" y="196828"/>
            <a:ext cx="10515599" cy="1064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B1B8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A8B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3.png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87100" y="185737"/>
            <a:ext cx="909637" cy="90963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838200" y="196850"/>
            <a:ext cx="10515600" cy="1063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838200" y="196850"/>
            <a:ext cx="10515600" cy="1063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87100" y="185737"/>
            <a:ext cx="909637" cy="90963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/>
        </p:nvSpPr>
        <p:spPr>
          <a:xfrm>
            <a:off x="5938837" y="303212"/>
            <a:ext cx="184150" cy="70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" name="Google Shape;2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2387" y="658812"/>
            <a:ext cx="1220628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/>
          <p:nvPr/>
        </p:nvSpPr>
        <p:spPr>
          <a:xfrm>
            <a:off x="3709987" y="5934075"/>
            <a:ext cx="6008687" cy="923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2613025" y="1827212"/>
            <a:ext cx="7458075" cy="4691062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b="1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*Tìm hiểu tri thức Ngữ Văn – tri thức đọc hiểu ( SGK trang 17,18) để trả lời câu hỏi: </a:t>
            </a:r>
            <a:endParaRPr/>
          </a:p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b="1" i="0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3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Trình bày hiểu biết của em về các đặc điểm của truyện truyền thuyết.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30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Google Shape;30;p4"/>
          <p:cNvSpPr txBox="1"/>
          <p:nvPr/>
        </p:nvSpPr>
        <p:spPr>
          <a:xfrm>
            <a:off x="-14287" y="0"/>
            <a:ext cx="12130086" cy="658812"/>
          </a:xfrm>
          <a:prstGeom prst="rect">
            <a:avLst/>
          </a:prstGeom>
          <a:solidFill>
            <a:srgbClr val="7F6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1: LẮNG NGHE LỊCH SỬ NƯỚC MÌNH</a:t>
            </a: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2819400" y="627062"/>
            <a:ext cx="6423025" cy="876300"/>
          </a:xfrm>
          <a:custGeom>
            <a:rect b="b" l="l" r="r" t="t"/>
            <a:pathLst>
              <a:path extrusionOk="0" h="875763" w="6423378">
                <a:moveTo>
                  <a:pt x="145963" y="0"/>
                </a:moveTo>
                <a:lnTo>
                  <a:pt x="6277415" y="0"/>
                </a:lnTo>
                <a:cubicBezTo>
                  <a:pt x="6358028" y="0"/>
                  <a:pt x="6423378" y="65350"/>
                  <a:pt x="6423378" y="145963"/>
                </a:cubicBezTo>
                <a:lnTo>
                  <a:pt x="6423378" y="875763"/>
                </a:lnTo>
                <a:lnTo>
                  <a:pt x="6423378" y="875763"/>
                </a:lnTo>
                <a:lnTo>
                  <a:pt x="0" y="875763"/>
                </a:lnTo>
                <a:lnTo>
                  <a:pt x="0" y="875763"/>
                </a:lnTo>
                <a:lnTo>
                  <a:pt x="0" y="145963"/>
                </a:lnTo>
                <a:cubicBezTo>
                  <a:pt x="0" y="65350"/>
                  <a:pt x="65350" y="0"/>
                  <a:pt x="145963" y="0"/>
                </a:cubicBezTo>
                <a:close/>
              </a:path>
            </a:pathLst>
          </a:custGeom>
          <a:solidFill>
            <a:srgbClr val="F4B183"/>
          </a:solidFill>
          <a:ln cap="flat" cmpd="sng" w="28575">
            <a:solidFill>
              <a:srgbClr val="7030A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3600"/>
              <a:buFont typeface="Times New Roman"/>
              <a:buNone/>
            </a:pPr>
            <a:r>
              <a:rPr b="1" i="0" lang="en-US" sz="3600" u="none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 bản: THÁNH GIÓNG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5938837" y="303212"/>
            <a:ext cx="184150" cy="70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" name="Google Shape;3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287" y="0"/>
            <a:ext cx="1220628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5"/>
          <p:cNvSpPr txBox="1"/>
          <p:nvPr/>
        </p:nvSpPr>
        <p:spPr>
          <a:xfrm>
            <a:off x="3709987" y="5934075"/>
            <a:ext cx="6008687" cy="9239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2428875" y="965200"/>
            <a:ext cx="7713662" cy="456882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-Tìm hiểu truyệnThánh Gióng: </a:t>
            </a:r>
            <a:endParaRPr/>
          </a:p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Đọc truyện Thánh Gióng( 2 lần)</a:t>
            </a:r>
            <a:endParaRPr/>
          </a:p>
          <a:p>
            <a:pPr indent="0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+Viết câu trả lời cho các câu hỏi SGK trang 22 (chú ý câu 1,3,5,6,7)</a:t>
            </a:r>
            <a:endParaRPr/>
          </a:p>
        </p:txBody>
      </p:sp>
      <p:sp>
        <p:nvSpPr>
          <p:cNvPr id="40" name="Google Shape;40;p5"/>
          <p:cNvSpPr txBox="1"/>
          <p:nvPr/>
        </p:nvSpPr>
        <p:spPr>
          <a:xfrm>
            <a:off x="-14287" y="0"/>
            <a:ext cx="12130086" cy="658812"/>
          </a:xfrm>
          <a:prstGeom prst="rect">
            <a:avLst/>
          </a:prstGeom>
          <a:solidFill>
            <a:srgbClr val="7F6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1: LẮNG NGHE LỊCH SỬ NƯỚC MÌNH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