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8"/>
  </p:notesMasterIdLst>
  <p:sldIdLst>
    <p:sldId id="9634" r:id="rId4"/>
    <p:sldId id="9635" r:id="rId5"/>
    <p:sldId id="262" r:id="rId6"/>
    <p:sldId id="263" r:id="rId7"/>
    <p:sldId id="266" r:id="rId8"/>
    <p:sldId id="267" r:id="rId9"/>
    <p:sldId id="268" r:id="rId10"/>
    <p:sldId id="270" r:id="rId11"/>
    <p:sldId id="269" r:id="rId12"/>
    <p:sldId id="935" r:id="rId13"/>
    <p:sldId id="256" r:id="rId14"/>
    <p:sldId id="258" r:id="rId15"/>
    <p:sldId id="271" r:id="rId16"/>
    <p:sldId id="939" r:id="rId17"/>
    <p:sldId id="941" r:id="rId18"/>
    <p:sldId id="910" r:id="rId19"/>
    <p:sldId id="936" r:id="rId20"/>
    <p:sldId id="907" r:id="rId21"/>
    <p:sldId id="937" r:id="rId22"/>
    <p:sldId id="908" r:id="rId23"/>
    <p:sldId id="938" r:id="rId24"/>
    <p:sldId id="913" r:id="rId25"/>
    <p:sldId id="940" r:id="rId26"/>
    <p:sldId id="280" r:id="rId27"/>
    <p:sldId id="946" r:id="rId28"/>
    <p:sldId id="916" r:id="rId29"/>
    <p:sldId id="257" r:id="rId30"/>
    <p:sldId id="918" r:id="rId31"/>
    <p:sldId id="944" r:id="rId32"/>
    <p:sldId id="942" r:id="rId33"/>
    <p:sldId id="920" r:id="rId34"/>
    <p:sldId id="943" r:id="rId35"/>
    <p:sldId id="945" r:id="rId36"/>
    <p:sldId id="921" r:id="rId37"/>
    <p:sldId id="947" r:id="rId38"/>
    <p:sldId id="282" r:id="rId39"/>
    <p:sldId id="948" r:id="rId40"/>
    <p:sldId id="950" r:id="rId41"/>
    <p:sldId id="922" r:id="rId42"/>
    <p:sldId id="951" r:id="rId43"/>
    <p:sldId id="949" r:id="rId44"/>
    <p:sldId id="954" r:id="rId45"/>
    <p:sldId id="953" r:id="rId46"/>
    <p:sldId id="955" r:id="rId47"/>
    <p:sldId id="956" r:id="rId48"/>
    <p:sldId id="958" r:id="rId49"/>
    <p:sldId id="957" r:id="rId50"/>
    <p:sldId id="952" r:id="rId51"/>
    <p:sldId id="960" r:id="rId52"/>
    <p:sldId id="959" r:id="rId53"/>
    <p:sldId id="872" r:id="rId54"/>
    <p:sldId id="961" r:id="rId55"/>
    <p:sldId id="888" r:id="rId56"/>
    <p:sldId id="931" r:id="rId57"/>
    <p:sldId id="890" r:id="rId58"/>
    <p:sldId id="891" r:id="rId59"/>
    <p:sldId id="892" r:id="rId60"/>
    <p:sldId id="323" r:id="rId61"/>
    <p:sldId id="328" r:id="rId62"/>
    <p:sldId id="9624" r:id="rId63"/>
    <p:sldId id="9625" r:id="rId64"/>
    <p:sldId id="9627" r:id="rId65"/>
    <p:sldId id="9626" r:id="rId66"/>
    <p:sldId id="9629" r:id="rId67"/>
    <p:sldId id="9628" r:id="rId68"/>
    <p:sldId id="9630" r:id="rId69"/>
    <p:sldId id="9631" r:id="rId70"/>
    <p:sldId id="9632" r:id="rId71"/>
    <p:sldId id="893" r:id="rId72"/>
    <p:sldId id="874" r:id="rId73"/>
    <p:sldId id="962" r:id="rId74"/>
    <p:sldId id="9633" r:id="rId75"/>
    <p:sldId id="903" r:id="rId76"/>
    <p:sldId id="902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971" autoAdjust="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7965F-47CD-4DB5-9375-E6F7539562B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41FA6-9B18-44DA-A952-383099B5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8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2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2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BEE5-C790-40C3-AB01-C1310E8D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168AC-C6E6-4D7E-BAC3-EBAF17C3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495A-213F-4225-A5CE-2D1548D3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81C5-671C-4521-80D5-2B1AAB0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0EE57-4553-40DA-9FFA-CFFCC38B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1675-675F-4544-B6BF-D75A0439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CDF65-CD85-4E3C-B13F-8DA601800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CF359-FFA3-4A56-8F1D-60298E8F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6D86-DD14-439B-B8FF-F85408A9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59E26-795F-49B8-AC69-4B4B20DE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1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6AEAB-47AC-4B91-BC68-9E0946680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FEDE3-1CE0-4DE9-BA94-CC2C71220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38E1A-6E18-46F3-A6D2-BF97C454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568DF-898E-4051-BC36-86FC8629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39A3A-C38F-469D-B720-B4E92A2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2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295556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39635" y="182881"/>
            <a:ext cx="11305631" cy="6178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7780"/>
            <a:ext cx="12180570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693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68406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964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1543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381310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390421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72773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2E94-3C57-403F-B1CD-6F97B1E7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2A88-9766-4A87-BAB0-54ACE8D5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0B9E3-F37B-4F0D-8D1E-BAC117A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A0A0B-825D-49A1-B781-65AA1AE3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FA09-A6D0-4393-8062-01B25DDF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98289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4705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93775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31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5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52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9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3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7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FA065-1340-479A-876A-8ECF4AE4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2FB5D-CEEC-4780-8F64-0EC7889A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8D75A-5EFA-4E3D-9A55-6A97A875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5EAE8-E3D2-4EF1-A59B-6ABFBAA3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2157B-B450-47C1-8EF7-84E899B7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1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20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6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7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5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DBA52-40C1-4F35-B4FF-967300B3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1DE0A-D119-472B-8129-BDF2D1865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C0844-D9BF-4FCC-9998-05BCBDE44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3D8A9-5BB5-4788-B797-CDA422AB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E7A8C-E530-43DA-AEDD-A7645B3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DE17C-C69D-49AD-B1F2-F233EDCB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9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6DBA8-679D-4657-8A31-4A16C24D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426FC-80DB-4924-BC0E-92D5BF9C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968F0-ED1E-4A4E-958C-A33E29ED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BD6C8-BD21-47C4-9B4D-01979EDBB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010CB-F1E8-4A90-9DEC-3E4ABF12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57693-CC42-4049-A161-232BE19D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E50939-904F-4A7B-970A-79A928E3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21DD3-AB33-4BFE-9614-7867E2BF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B5F2-1424-4865-A54C-A5EDF0A5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9CAB7-86FA-4D81-941B-44FFB366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70E8B-3E11-4B28-9941-66E8DDB4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CFBE7-9A64-400F-A107-FBB8754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92D82-43C8-4271-A90D-1B3FE850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01571-5843-4741-AE8F-ACCEBD77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C13FE-7958-477A-83F6-B8ECBA7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322F-7625-46F4-96BF-B28E4D70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6A92F-E083-4423-9218-EAAAEC764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DAFA2-627B-467E-96E1-7E25E3DD6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CB0D5-9D83-48EF-87F1-B0D96B82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0C940-8865-4075-B13D-EEEA14B0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82A22-2803-4FD0-8A01-B5138FD1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8922-4543-4FE2-BD97-2F69203A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77551D-6D95-47AB-B7F3-866A2D629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35737-5A07-450B-81F0-D331A8E6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FAF2E-D6CA-4750-84BB-04D747B5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22FED-FE91-4CAD-9BC0-5349C866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6B1EF-390D-48FD-B322-BEC8CD2C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6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1727D-179F-4B28-B04E-34CD1C0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F2A3B-AEAE-44C6-8733-B6F757AA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DDF3E-216B-48C0-8842-894EB5B07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D32E-D022-4F39-98D2-14F58439EC28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A721C-6DCD-4B68-BF11-3CFB0CA44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62CC-DE2F-4F81-B6F7-4956C903E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4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D95C8B01-B15C-4B92-AA4C-045722D7B210}" type="datetimeFigureOut">
              <a:rPr lang="en-US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23" Type="http://schemas.openxmlformats.org/officeDocument/2006/relationships/slide" Target="slide11.xml"/><Relationship Id="rId10" Type="http://schemas.openxmlformats.org/officeDocument/2006/relationships/image" Target="../media/image11.png"/><Relationship Id="rId19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.jpg"/><Relationship Id="rId22" Type="http://schemas.openxmlformats.org/officeDocument/2006/relationships/slide" Target="slide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hdphoto" Target="../media/hdphoto1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hdphoto" Target="../media/hdphoto14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3.png"/><Relationship Id="rId18" Type="http://schemas.microsoft.com/office/2007/relationships/hdphoto" Target="../media/hdphoto22.wdp"/><Relationship Id="rId26" Type="http://schemas.microsoft.com/office/2007/relationships/hdphoto" Target="../media/hdphoto26.wdp"/><Relationship Id="rId3" Type="http://schemas.openxmlformats.org/officeDocument/2006/relationships/image" Target="../media/image48.png"/><Relationship Id="rId21" Type="http://schemas.openxmlformats.org/officeDocument/2006/relationships/image" Target="../media/image57.png"/><Relationship Id="rId34" Type="http://schemas.openxmlformats.org/officeDocument/2006/relationships/slide" Target="slide67.xml"/><Relationship Id="rId7" Type="http://schemas.openxmlformats.org/officeDocument/2006/relationships/image" Target="../media/image50.png"/><Relationship Id="rId12" Type="http://schemas.microsoft.com/office/2007/relationships/hdphoto" Target="../media/hdphoto19.wdp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33" Type="http://schemas.openxmlformats.org/officeDocument/2006/relationships/slide" Target="slide66.xml"/><Relationship Id="rId2" Type="http://schemas.openxmlformats.org/officeDocument/2006/relationships/audio" Target="../media/audio1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29" Type="http://schemas.openxmlformats.org/officeDocument/2006/relationships/slide" Target="slide6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6.wdp"/><Relationship Id="rId11" Type="http://schemas.openxmlformats.org/officeDocument/2006/relationships/image" Target="../media/image52.png"/><Relationship Id="rId24" Type="http://schemas.microsoft.com/office/2007/relationships/hdphoto" Target="../media/hdphoto25.wdp"/><Relationship Id="rId32" Type="http://schemas.openxmlformats.org/officeDocument/2006/relationships/slide" Target="slide65.xml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slide" Target="slide61.xml"/><Relationship Id="rId36" Type="http://schemas.openxmlformats.org/officeDocument/2006/relationships/slide" Target="slide20.xml"/><Relationship Id="rId10" Type="http://schemas.microsoft.com/office/2007/relationships/hdphoto" Target="../media/hdphoto18.wdp"/><Relationship Id="rId19" Type="http://schemas.openxmlformats.org/officeDocument/2006/relationships/image" Target="../media/image56.png"/><Relationship Id="rId31" Type="http://schemas.openxmlformats.org/officeDocument/2006/relationships/slide" Target="slide64.xml"/><Relationship Id="rId4" Type="http://schemas.microsoft.com/office/2007/relationships/hdphoto" Target="../media/hdphoto15.wdp"/><Relationship Id="rId9" Type="http://schemas.openxmlformats.org/officeDocument/2006/relationships/image" Target="../media/image51.png"/><Relationship Id="rId14" Type="http://schemas.microsoft.com/office/2007/relationships/hdphoto" Target="../media/hdphoto20.wdp"/><Relationship Id="rId22" Type="http://schemas.microsoft.com/office/2007/relationships/hdphoto" Target="../media/hdphoto24.wdp"/><Relationship Id="rId27" Type="http://schemas.openxmlformats.org/officeDocument/2006/relationships/slide" Target="slide59.xml"/><Relationship Id="rId30" Type="http://schemas.openxmlformats.org/officeDocument/2006/relationships/slide" Target="slide63.xml"/><Relationship Id="rId35" Type="http://schemas.openxmlformats.org/officeDocument/2006/relationships/slide" Target="slide68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81330-9BB1-49CC-B846-A9B02466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5448C-7936-4935-8C59-F9140E6AD783}"/>
              </a:ext>
            </a:extLst>
          </p:cNvPr>
          <p:cNvSpPr txBox="1"/>
          <p:nvPr/>
        </p:nvSpPr>
        <p:spPr>
          <a:xfrm>
            <a:off x="6569208" y="1335831"/>
            <a:ext cx="5531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CÙNG CÁC EM HỌC SINH!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C8904-C52D-4682-B338-D68FB3C74263}"/>
              </a:ext>
            </a:extLst>
          </p:cNvPr>
          <p:cNvSpPr txBox="1"/>
          <p:nvPr/>
        </p:nvSpPr>
        <p:spPr>
          <a:xfrm>
            <a:off x="2811448" y="5060682"/>
            <a:ext cx="7669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81330-9BB1-49CC-B846-A9B02466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1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EAF3C9-E245-4B60-BBA6-910B99695F12}"/>
              </a:ext>
            </a:extLst>
          </p:cNvPr>
          <p:cNvSpPr txBox="1"/>
          <p:nvPr/>
        </p:nvSpPr>
        <p:spPr>
          <a:xfrm>
            <a:off x="6300132" y="316532"/>
            <a:ext cx="1614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48CFB-31FD-450F-B89D-5A5AF9A53C6B}"/>
              </a:ext>
            </a:extLst>
          </p:cNvPr>
          <p:cNvSpPr txBox="1"/>
          <p:nvPr/>
        </p:nvSpPr>
        <p:spPr>
          <a:xfrm>
            <a:off x="5964573" y="1538150"/>
            <a:ext cx="5595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THU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5448C-7936-4935-8C59-F9140E6AD783}"/>
              </a:ext>
            </a:extLst>
          </p:cNvPr>
          <p:cNvSpPr txBox="1"/>
          <p:nvPr/>
        </p:nvSpPr>
        <p:spPr>
          <a:xfrm>
            <a:off x="8450454" y="2843441"/>
            <a:ext cx="3192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 THỈNH</a:t>
            </a:r>
          </a:p>
        </p:txBody>
      </p:sp>
    </p:spTree>
    <p:extLst>
      <p:ext uri="{BB962C8B-B14F-4D97-AF65-F5344CB8AC3E}">
        <p14:creationId xmlns:p14="http://schemas.microsoft.com/office/powerpoint/2010/main" val="235728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293C59-4182-41C5-BEFF-BD636ED1281F}"/>
              </a:ext>
            </a:extLst>
          </p:cNvPr>
          <p:cNvSpPr txBox="1"/>
          <p:nvPr/>
        </p:nvSpPr>
        <p:spPr>
          <a:xfrm>
            <a:off x="6374321" y="2126190"/>
            <a:ext cx="5616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2886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6B9829-AB2F-4720-8850-36E49AA77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25" l="2396" r="97500">
                        <a14:foregroundMark x1="93229" y1="66406" x2="93229" y2="66406"/>
                        <a14:foregroundMark x1="92813" y1="65938" x2="92813" y2="65938"/>
                        <a14:foregroundMark x1="92083" y1="64375" x2="92083" y2="64375"/>
                        <a14:foregroundMark x1="92396" y1="81719" x2="92396" y2="81719"/>
                        <a14:foregroundMark x1="93542" y1="93125" x2="93542" y2="93125"/>
                        <a14:foregroundMark x1="95417" y1="95156" x2="95417" y2="95156"/>
                        <a14:foregroundMark x1="96563" y1="96484" x2="96563" y2="96484"/>
                        <a14:foregroundMark x1="97083" y1="97344" x2="97083" y2="97344"/>
                        <a14:foregroundMark x1="97708" y1="98203" x2="97708" y2="98203"/>
                        <a14:foregroundMark x1="7083" y1="66406" x2="7083" y2="66406"/>
                        <a14:foregroundMark x1="4479" y1="65938" x2="4479" y2="65938"/>
                        <a14:foregroundMark x1="2396" y1="67734" x2="2396" y2="6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94"/>
            <a:ext cx="12192000" cy="464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2931693" y="1865434"/>
            <a:ext cx="7021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2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1873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6509353" y="782997"/>
            <a:ext cx="203132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" y="-45433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2483141" y="64714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47F390-A32D-4446-BEA2-AB1CED5598AE}"/>
              </a:ext>
            </a:extLst>
          </p:cNvPr>
          <p:cNvSpPr/>
          <p:nvPr/>
        </p:nvSpPr>
        <p:spPr>
          <a:xfrm>
            <a:off x="2376530" y="604940"/>
            <a:ext cx="55007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B5CA15-640C-425C-B5A7-5B3742E57FAD}"/>
              </a:ext>
            </a:extLst>
          </p:cNvPr>
          <p:cNvSpPr/>
          <p:nvPr/>
        </p:nvSpPr>
        <p:spPr>
          <a:xfrm>
            <a:off x="205360" y="4746152"/>
            <a:ext cx="9843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F18D0-4F5A-4316-9B46-3DA702F5AA20}"/>
              </a:ext>
            </a:extLst>
          </p:cNvPr>
          <p:cNvSpPr/>
          <p:nvPr/>
        </p:nvSpPr>
        <p:spPr>
          <a:xfrm>
            <a:off x="2416030" y="2773865"/>
            <a:ext cx="4437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được lúc dềnh dàng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bắt đầu vội vã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đám mây mùa hạ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 nửa mình sang thu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46E2CB-92B0-44E8-84AC-D7B1E197FB42}"/>
              </a:ext>
            </a:extLst>
          </p:cNvPr>
          <p:cNvSpPr/>
          <p:nvPr/>
        </p:nvSpPr>
        <p:spPr>
          <a:xfrm>
            <a:off x="7777625" y="1759102"/>
            <a:ext cx="4193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5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048" y="2204912"/>
              <a:ext cx="2563249" cy="967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dềnh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dàng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chùng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chình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?</a:t>
              </a:r>
              <a:endParaRPr kumimoji="0" lang="vi-VN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581761" y="70272"/>
            <a:ext cx="203132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9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66098089-05CA-F633-7089-86C2C7B34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368378" y="1256808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755" y="2329321"/>
              <a:ext cx="2563249" cy="111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Chùng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chình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cố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ý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nấn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ná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chậm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chạp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kéo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thời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gian</a:t>
              </a:r>
              <a:endPara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4306029" y="507883"/>
            <a:ext cx="2082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52" y="96471"/>
            <a:ext cx="1904642" cy="1311806"/>
          </a:xfrm>
          <a:prstGeom prst="rect">
            <a:avLst/>
          </a:prstGeom>
        </p:spPr>
      </p:pic>
      <p:grpSp>
        <p:nvGrpSpPr>
          <p:cNvPr id="99" name="组合 2">
            <a:extLst>
              <a:ext uri="{FF2B5EF4-FFF2-40B4-BE49-F238E27FC236}">
                <a16:creationId xmlns:a16="http://schemas.microsoft.com/office/drawing/2014/main" id="{6AF06773-392F-4E81-8C97-B75FA0183268}"/>
              </a:ext>
            </a:extLst>
          </p:cNvPr>
          <p:cNvGrpSpPr/>
          <p:nvPr/>
        </p:nvGrpSpPr>
        <p:grpSpPr>
          <a:xfrm>
            <a:off x="6702329" y="706535"/>
            <a:ext cx="4513277" cy="3392585"/>
            <a:chOff x="1949253" y="1627716"/>
            <a:chExt cx="3271491" cy="2309600"/>
          </a:xfrm>
        </p:grpSpPr>
        <p:grpSp>
          <p:nvGrpSpPr>
            <p:cNvPr id="100" name="组合 135">
              <a:extLst>
                <a:ext uri="{FF2B5EF4-FFF2-40B4-BE49-F238E27FC236}">
                  <a16:creationId xmlns:a16="http://schemas.microsoft.com/office/drawing/2014/main" id="{A5CDE246-432C-4503-B2A8-360A032CB01F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732A5673-4FF8-43BD-AC96-EA68AAA5F3F9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C72A5377-5628-49A8-9623-C71426D01CAB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id="{7570DCFC-494C-44EE-9BAA-9AE4ED7B5F10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id="{A0B8BC8C-942B-4437-9B0F-8F124098A87F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id="{7B5A1EBC-014F-4ECC-920F-B6F97DEEA58D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id="{F3222184-E551-4B3F-8E17-040553CBA7E0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id="{D317A738-F401-4AD1-BE3D-083883D196E6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9" name="组合 143">
                <a:extLst>
                  <a:ext uri="{FF2B5EF4-FFF2-40B4-BE49-F238E27FC236}">
                    <a16:creationId xmlns:a16="http://schemas.microsoft.com/office/drawing/2014/main" id="{199291D4-5C99-481A-8016-39B88295E16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id="{2A18E865-FCB2-4739-A403-79ED9EF6FDB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3">
                  <a:extLst>
                    <a:ext uri="{FF2B5EF4-FFF2-40B4-BE49-F238E27FC236}">
                      <a16:creationId xmlns:a16="http://schemas.microsoft.com/office/drawing/2014/main" id="{171E7404-8447-4CEF-B56D-300190838857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id="{B21D416E-18F4-4F10-8F90-7003D1E177A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id="{CAE44EB5-6C3A-4B5F-B29F-1E66ADA2E63F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id="{BEDD08A7-2407-440E-A61E-A265A6628080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7">
                  <a:extLst>
                    <a:ext uri="{FF2B5EF4-FFF2-40B4-BE49-F238E27FC236}">
                      <a16:creationId xmlns:a16="http://schemas.microsoft.com/office/drawing/2014/main" id="{4A2AE66E-00D1-4473-A8FE-B4462610199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8">
                  <a:extLst>
                    <a:ext uri="{FF2B5EF4-FFF2-40B4-BE49-F238E27FC236}">
                      <a16:creationId xmlns:a16="http://schemas.microsoft.com/office/drawing/2014/main" id="{6BF8F720-FB47-4724-B250-4D3777D8595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9">
                  <a:extLst>
                    <a:ext uri="{FF2B5EF4-FFF2-40B4-BE49-F238E27FC236}">
                      <a16:creationId xmlns:a16="http://schemas.microsoft.com/office/drawing/2014/main" id="{DE1CED6A-1242-4A16-9954-A447279D645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0">
                  <a:extLst>
                    <a:ext uri="{FF2B5EF4-FFF2-40B4-BE49-F238E27FC236}">
                      <a16:creationId xmlns:a16="http://schemas.microsoft.com/office/drawing/2014/main" id="{4BE4EEBE-7A76-42CF-96C1-A840D8E6C9A4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1">
                  <a:extLst>
                    <a:ext uri="{FF2B5EF4-FFF2-40B4-BE49-F238E27FC236}">
                      <a16:creationId xmlns:a16="http://schemas.microsoft.com/office/drawing/2014/main" id="{6C141AE0-3C91-41C0-A977-3768F6266E04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2">
                  <a:extLst>
                    <a:ext uri="{FF2B5EF4-FFF2-40B4-BE49-F238E27FC236}">
                      <a16:creationId xmlns:a16="http://schemas.microsoft.com/office/drawing/2014/main" id="{82152213-92FE-4EC9-B324-D0A143EEE30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3">
                  <a:extLst>
                    <a:ext uri="{FF2B5EF4-FFF2-40B4-BE49-F238E27FC236}">
                      <a16:creationId xmlns:a16="http://schemas.microsoft.com/office/drawing/2014/main" id="{F49FF78C-2307-40F4-AC37-5A5C5F8FF92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4">
                  <a:extLst>
                    <a:ext uri="{FF2B5EF4-FFF2-40B4-BE49-F238E27FC236}">
                      <a16:creationId xmlns:a16="http://schemas.microsoft.com/office/drawing/2014/main" id="{D6007657-C206-4D3A-9C60-2CDCE2389E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5">
                  <a:extLst>
                    <a:ext uri="{FF2B5EF4-FFF2-40B4-BE49-F238E27FC236}">
                      <a16:creationId xmlns:a16="http://schemas.microsoft.com/office/drawing/2014/main" id="{AC659DC7-21E7-45C1-B3A4-23E0AEF6F82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6">
                  <a:extLst>
                    <a:ext uri="{FF2B5EF4-FFF2-40B4-BE49-F238E27FC236}">
                      <a16:creationId xmlns:a16="http://schemas.microsoft.com/office/drawing/2014/main" id="{05122634-045D-4F67-971D-C323CE7AA4A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7">
                  <a:extLst>
                    <a:ext uri="{FF2B5EF4-FFF2-40B4-BE49-F238E27FC236}">
                      <a16:creationId xmlns:a16="http://schemas.microsoft.com/office/drawing/2014/main" id="{B475644C-55D0-4508-B55B-6CBE14ABAFE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8">
                  <a:extLst>
                    <a:ext uri="{FF2B5EF4-FFF2-40B4-BE49-F238E27FC236}">
                      <a16:creationId xmlns:a16="http://schemas.microsoft.com/office/drawing/2014/main" id="{B1C1AE92-D613-4E52-91C8-2EE8CF3EFB7E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9">
                  <a:extLst>
                    <a:ext uri="{FF2B5EF4-FFF2-40B4-BE49-F238E27FC236}">
                      <a16:creationId xmlns:a16="http://schemas.microsoft.com/office/drawing/2014/main" id="{768B84EA-23AA-4E55-A183-EAEF8974BD15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0">
                  <a:extLst>
                    <a:ext uri="{FF2B5EF4-FFF2-40B4-BE49-F238E27FC236}">
                      <a16:creationId xmlns:a16="http://schemas.microsoft.com/office/drawing/2014/main" id="{2C208343-F3B1-49AD-B838-31B517F5F60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1">
                  <a:extLst>
                    <a:ext uri="{FF2B5EF4-FFF2-40B4-BE49-F238E27FC236}">
                      <a16:creationId xmlns:a16="http://schemas.microsoft.com/office/drawing/2014/main" id="{372D54BD-A994-4B60-88C9-EF3FAEF6E62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2">
                  <a:extLst>
                    <a:ext uri="{FF2B5EF4-FFF2-40B4-BE49-F238E27FC236}">
                      <a16:creationId xmlns:a16="http://schemas.microsoft.com/office/drawing/2014/main" id="{B200612F-96FF-43F9-AA8B-BF7D4BB591D3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3">
                  <a:extLst>
                    <a:ext uri="{FF2B5EF4-FFF2-40B4-BE49-F238E27FC236}">
                      <a16:creationId xmlns:a16="http://schemas.microsoft.com/office/drawing/2014/main" id="{B022B40A-E883-4A10-B56B-D9F1552858A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4">
                  <a:extLst>
                    <a:ext uri="{FF2B5EF4-FFF2-40B4-BE49-F238E27FC236}">
                      <a16:creationId xmlns:a16="http://schemas.microsoft.com/office/drawing/2014/main" id="{31E57D43-C736-4789-ABC2-CD2F40FF5A67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5">
                  <a:extLst>
                    <a:ext uri="{FF2B5EF4-FFF2-40B4-BE49-F238E27FC236}">
                      <a16:creationId xmlns:a16="http://schemas.microsoft.com/office/drawing/2014/main" id="{80D62AB3-646D-494C-A0C7-02856DCDB066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6">
                  <a:extLst>
                    <a:ext uri="{FF2B5EF4-FFF2-40B4-BE49-F238E27FC236}">
                      <a16:creationId xmlns:a16="http://schemas.microsoft.com/office/drawing/2014/main" id="{4DF785FB-7B75-4F20-8750-AD026B5E2FBC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7">
                  <a:extLst>
                    <a:ext uri="{FF2B5EF4-FFF2-40B4-BE49-F238E27FC236}">
                      <a16:creationId xmlns:a16="http://schemas.microsoft.com/office/drawing/2014/main" id="{F58D037F-D6E9-4CCF-977C-1D680D249AE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8">
                  <a:extLst>
                    <a:ext uri="{FF2B5EF4-FFF2-40B4-BE49-F238E27FC236}">
                      <a16:creationId xmlns:a16="http://schemas.microsoft.com/office/drawing/2014/main" id="{5D320F7D-9F8B-48A1-ADB5-8C418274250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9">
                  <a:extLst>
                    <a:ext uri="{FF2B5EF4-FFF2-40B4-BE49-F238E27FC236}">
                      <a16:creationId xmlns:a16="http://schemas.microsoft.com/office/drawing/2014/main" id="{093914F0-C14D-4440-B77D-0B6448000EA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0">
                  <a:extLst>
                    <a:ext uri="{FF2B5EF4-FFF2-40B4-BE49-F238E27FC236}">
                      <a16:creationId xmlns:a16="http://schemas.microsoft.com/office/drawing/2014/main" id="{28001FF1-2390-4353-A78A-9F4B5F7B9793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1">
                  <a:extLst>
                    <a:ext uri="{FF2B5EF4-FFF2-40B4-BE49-F238E27FC236}">
                      <a16:creationId xmlns:a16="http://schemas.microsoft.com/office/drawing/2014/main" id="{F07B9910-8BC3-424A-9509-ED5B83F032A4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2">
                  <a:extLst>
                    <a:ext uri="{FF2B5EF4-FFF2-40B4-BE49-F238E27FC236}">
                      <a16:creationId xmlns:a16="http://schemas.microsoft.com/office/drawing/2014/main" id="{7B29CC22-838E-450E-A5E3-199AAE8EA02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3">
                  <a:extLst>
                    <a:ext uri="{FF2B5EF4-FFF2-40B4-BE49-F238E27FC236}">
                      <a16:creationId xmlns:a16="http://schemas.microsoft.com/office/drawing/2014/main" id="{EFC4DA8D-B21F-46DB-91B1-04F6C5C8A8FC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4">
                  <a:extLst>
                    <a:ext uri="{FF2B5EF4-FFF2-40B4-BE49-F238E27FC236}">
                      <a16:creationId xmlns:a16="http://schemas.microsoft.com/office/drawing/2014/main" id="{CA0AD02A-760B-483C-9ED7-F86E3A50E1F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5">
                  <a:extLst>
                    <a:ext uri="{FF2B5EF4-FFF2-40B4-BE49-F238E27FC236}">
                      <a16:creationId xmlns:a16="http://schemas.microsoft.com/office/drawing/2014/main" id="{3E4547CF-F513-4C62-8825-39C2A8F490AD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6">
                  <a:extLst>
                    <a:ext uri="{FF2B5EF4-FFF2-40B4-BE49-F238E27FC236}">
                      <a16:creationId xmlns:a16="http://schemas.microsoft.com/office/drawing/2014/main" id="{AF28F1E0-A994-4480-B871-B716BA5A3C7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7">
                  <a:extLst>
                    <a:ext uri="{FF2B5EF4-FFF2-40B4-BE49-F238E27FC236}">
                      <a16:creationId xmlns:a16="http://schemas.microsoft.com/office/drawing/2014/main" id="{EBE6326B-C949-443A-9AC7-72F613C1893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8">
                  <a:extLst>
                    <a:ext uri="{FF2B5EF4-FFF2-40B4-BE49-F238E27FC236}">
                      <a16:creationId xmlns:a16="http://schemas.microsoft.com/office/drawing/2014/main" id="{097E7D7A-4B2A-4FCA-B709-1477E79BDD94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9">
                  <a:extLst>
                    <a:ext uri="{FF2B5EF4-FFF2-40B4-BE49-F238E27FC236}">
                      <a16:creationId xmlns:a16="http://schemas.microsoft.com/office/drawing/2014/main" id="{1A89A1BC-77D9-4F5D-9062-FF54FC60C3D6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0">
                  <a:extLst>
                    <a:ext uri="{FF2B5EF4-FFF2-40B4-BE49-F238E27FC236}">
                      <a16:creationId xmlns:a16="http://schemas.microsoft.com/office/drawing/2014/main" id="{6BD0DE12-252D-46AA-BD45-8A4CE2CD395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id="{34EEDD00-D76D-484F-A1C2-9631A349ACA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2">
                  <a:extLst>
                    <a:ext uri="{FF2B5EF4-FFF2-40B4-BE49-F238E27FC236}">
                      <a16:creationId xmlns:a16="http://schemas.microsoft.com/office/drawing/2014/main" id="{ACB6BCC2-BC9D-4AC6-BBD8-6BEE90A37E79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3">
                  <a:extLst>
                    <a:ext uri="{FF2B5EF4-FFF2-40B4-BE49-F238E27FC236}">
                      <a16:creationId xmlns:a16="http://schemas.microsoft.com/office/drawing/2014/main" id="{3C6B27AD-E1BA-4FBD-A788-49B97C9320E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4">
                  <a:extLst>
                    <a:ext uri="{FF2B5EF4-FFF2-40B4-BE49-F238E27FC236}">
                      <a16:creationId xmlns:a16="http://schemas.microsoft.com/office/drawing/2014/main" id="{CB61D534-FC2B-4BED-8561-4A5F30FDE5D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5">
                  <a:extLst>
                    <a:ext uri="{FF2B5EF4-FFF2-40B4-BE49-F238E27FC236}">
                      <a16:creationId xmlns:a16="http://schemas.microsoft.com/office/drawing/2014/main" id="{6F52BA12-2D48-4408-8913-3476F9DD4A6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id="{AD827CF4-5ACA-4DF8-9D70-7D163419B144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7">
                  <a:extLst>
                    <a:ext uri="{FF2B5EF4-FFF2-40B4-BE49-F238E27FC236}">
                      <a16:creationId xmlns:a16="http://schemas.microsoft.com/office/drawing/2014/main" id="{8E4E3CAE-A3C7-415D-8F5B-192218EE4648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8">
                  <a:extLst>
                    <a:ext uri="{FF2B5EF4-FFF2-40B4-BE49-F238E27FC236}">
                      <a16:creationId xmlns:a16="http://schemas.microsoft.com/office/drawing/2014/main" id="{E87C9179-0747-49FB-93C7-57D53B89C748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9">
                  <a:extLst>
                    <a:ext uri="{FF2B5EF4-FFF2-40B4-BE49-F238E27FC236}">
                      <a16:creationId xmlns:a16="http://schemas.microsoft.com/office/drawing/2014/main" id="{03FE10E2-C0B1-4450-ADF8-E22281BDFAE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0">
                  <a:extLst>
                    <a:ext uri="{FF2B5EF4-FFF2-40B4-BE49-F238E27FC236}">
                      <a16:creationId xmlns:a16="http://schemas.microsoft.com/office/drawing/2014/main" id="{ADE982C2-3EBF-4E4D-99EF-5995E8E7171B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1">
                  <a:extLst>
                    <a:ext uri="{FF2B5EF4-FFF2-40B4-BE49-F238E27FC236}">
                      <a16:creationId xmlns:a16="http://schemas.microsoft.com/office/drawing/2014/main" id="{A5D68D74-0F8B-4A05-B981-64EA293F5D2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2">
                  <a:extLst>
                    <a:ext uri="{FF2B5EF4-FFF2-40B4-BE49-F238E27FC236}">
                      <a16:creationId xmlns:a16="http://schemas.microsoft.com/office/drawing/2014/main" id="{27A42D8E-86BE-4087-B476-5121947A382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id="{EB8FF56C-C27F-4336-8026-4E94B101676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4">
                  <a:extLst>
                    <a:ext uri="{FF2B5EF4-FFF2-40B4-BE49-F238E27FC236}">
                      <a16:creationId xmlns:a16="http://schemas.microsoft.com/office/drawing/2014/main" id="{162BDB28-73CE-4DB3-A4DF-5B7927DC218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id="{5F488D21-9179-4E95-8401-22431C708486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6">
                  <a:extLst>
                    <a:ext uri="{FF2B5EF4-FFF2-40B4-BE49-F238E27FC236}">
                      <a16:creationId xmlns:a16="http://schemas.microsoft.com/office/drawing/2014/main" id="{6F408003-F772-494C-95D2-8CDB67334770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7">
                  <a:extLst>
                    <a:ext uri="{FF2B5EF4-FFF2-40B4-BE49-F238E27FC236}">
                      <a16:creationId xmlns:a16="http://schemas.microsoft.com/office/drawing/2014/main" id="{7C52EB15-7CC7-491F-BF95-D599383031C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8">
                  <a:extLst>
                    <a:ext uri="{FF2B5EF4-FFF2-40B4-BE49-F238E27FC236}">
                      <a16:creationId xmlns:a16="http://schemas.microsoft.com/office/drawing/2014/main" id="{F1A4672C-2EAA-478C-8CA2-954546E6B78B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9">
                  <a:extLst>
                    <a:ext uri="{FF2B5EF4-FFF2-40B4-BE49-F238E27FC236}">
                      <a16:creationId xmlns:a16="http://schemas.microsoft.com/office/drawing/2014/main" id="{82071A72-A017-483E-A174-CF3B35CB70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0">
                  <a:extLst>
                    <a:ext uri="{FF2B5EF4-FFF2-40B4-BE49-F238E27FC236}">
                      <a16:creationId xmlns:a16="http://schemas.microsoft.com/office/drawing/2014/main" id="{CE8447FA-4171-4897-94D6-4DA0414624A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1">
                  <a:extLst>
                    <a:ext uri="{FF2B5EF4-FFF2-40B4-BE49-F238E27FC236}">
                      <a16:creationId xmlns:a16="http://schemas.microsoft.com/office/drawing/2014/main" id="{48174B27-DABD-4CCB-B961-615706BF39B2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2">
                  <a:extLst>
                    <a:ext uri="{FF2B5EF4-FFF2-40B4-BE49-F238E27FC236}">
                      <a16:creationId xmlns:a16="http://schemas.microsoft.com/office/drawing/2014/main" id="{5CD597AB-ADE1-43C4-A9A1-A21A0CFD9392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3">
                  <a:extLst>
                    <a:ext uri="{FF2B5EF4-FFF2-40B4-BE49-F238E27FC236}">
                      <a16:creationId xmlns:a16="http://schemas.microsoft.com/office/drawing/2014/main" id="{1145A513-B8B4-457C-A1A4-E206E9698D1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4">
                  <a:extLst>
                    <a:ext uri="{FF2B5EF4-FFF2-40B4-BE49-F238E27FC236}">
                      <a16:creationId xmlns:a16="http://schemas.microsoft.com/office/drawing/2014/main" id="{5DEA8A7B-6E7B-42DF-86D6-CE4A08B83D9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5">
                  <a:extLst>
                    <a:ext uri="{FF2B5EF4-FFF2-40B4-BE49-F238E27FC236}">
                      <a16:creationId xmlns:a16="http://schemas.microsoft.com/office/drawing/2014/main" id="{D44EB46C-9DCC-4C40-B13C-0C021C01343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6">
                  <a:extLst>
                    <a:ext uri="{FF2B5EF4-FFF2-40B4-BE49-F238E27FC236}">
                      <a16:creationId xmlns:a16="http://schemas.microsoft.com/office/drawing/2014/main" id="{410210D3-766F-4B75-8DA2-6AE84BE17D40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7">
                  <a:extLst>
                    <a:ext uri="{FF2B5EF4-FFF2-40B4-BE49-F238E27FC236}">
                      <a16:creationId xmlns:a16="http://schemas.microsoft.com/office/drawing/2014/main" id="{361A4AA3-3402-4861-AECD-D6BEBD1DDCC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CEFC189E-9FA0-4425-BC5A-8BDBE45FBA1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9">
                  <a:extLst>
                    <a:ext uri="{FF2B5EF4-FFF2-40B4-BE49-F238E27FC236}">
                      <a16:creationId xmlns:a16="http://schemas.microsoft.com/office/drawing/2014/main" id="{133042CB-ECB2-40AB-AC99-7998ADB526FB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0">
                  <a:extLst>
                    <a:ext uri="{FF2B5EF4-FFF2-40B4-BE49-F238E27FC236}">
                      <a16:creationId xmlns:a16="http://schemas.microsoft.com/office/drawing/2014/main" id="{04578051-66F1-471A-A722-F88393C2DA0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1">
                  <a:extLst>
                    <a:ext uri="{FF2B5EF4-FFF2-40B4-BE49-F238E27FC236}">
                      <a16:creationId xmlns:a16="http://schemas.microsoft.com/office/drawing/2014/main" id="{DC9EC699-77F4-45C1-829A-2C52309BDD0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2">
                  <a:extLst>
                    <a:ext uri="{FF2B5EF4-FFF2-40B4-BE49-F238E27FC236}">
                      <a16:creationId xmlns:a16="http://schemas.microsoft.com/office/drawing/2014/main" id="{5884D503-6282-4EEC-ACBC-57186EB5E6F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3">
                  <a:extLst>
                    <a:ext uri="{FF2B5EF4-FFF2-40B4-BE49-F238E27FC236}">
                      <a16:creationId xmlns:a16="http://schemas.microsoft.com/office/drawing/2014/main" id="{1842567B-FAF2-442E-8C0A-0B9EEDEDF2D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4">
                  <a:extLst>
                    <a:ext uri="{FF2B5EF4-FFF2-40B4-BE49-F238E27FC236}">
                      <a16:creationId xmlns:a16="http://schemas.microsoft.com/office/drawing/2014/main" id="{7D6412D9-E4C4-4CC6-8AFB-4315AACCAEB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5">
                  <a:extLst>
                    <a:ext uri="{FF2B5EF4-FFF2-40B4-BE49-F238E27FC236}">
                      <a16:creationId xmlns:a16="http://schemas.microsoft.com/office/drawing/2014/main" id="{FD1E1B5F-BB45-4DF0-A7BE-47C46F9C0C1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6">
                  <a:extLst>
                    <a:ext uri="{FF2B5EF4-FFF2-40B4-BE49-F238E27FC236}">
                      <a16:creationId xmlns:a16="http://schemas.microsoft.com/office/drawing/2014/main" id="{945E3B14-79FD-43EC-918E-FD99CE4E0A17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7">
                  <a:extLst>
                    <a:ext uri="{FF2B5EF4-FFF2-40B4-BE49-F238E27FC236}">
                      <a16:creationId xmlns:a16="http://schemas.microsoft.com/office/drawing/2014/main" id="{8D29A59C-C80B-460B-9801-DB50FE8FA5C1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42A2E48D-72C7-4DD0-9E69-D755F90474F1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9">
                  <a:extLst>
                    <a:ext uri="{FF2B5EF4-FFF2-40B4-BE49-F238E27FC236}">
                      <a16:creationId xmlns:a16="http://schemas.microsoft.com/office/drawing/2014/main" id="{B7B75C63-2265-42AF-8F6A-F1AB5419841B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0">
                  <a:extLst>
                    <a:ext uri="{FF2B5EF4-FFF2-40B4-BE49-F238E27FC236}">
                      <a16:creationId xmlns:a16="http://schemas.microsoft.com/office/drawing/2014/main" id="{1C50C005-BEB0-4202-81D0-FB8812C7E023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1">
                  <a:extLst>
                    <a:ext uri="{FF2B5EF4-FFF2-40B4-BE49-F238E27FC236}">
                      <a16:creationId xmlns:a16="http://schemas.microsoft.com/office/drawing/2014/main" id="{783F9017-8065-46DF-B417-E0A45EE5A3BE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2">
                  <a:extLst>
                    <a:ext uri="{FF2B5EF4-FFF2-40B4-BE49-F238E27FC236}">
                      <a16:creationId xmlns:a16="http://schemas.microsoft.com/office/drawing/2014/main" id="{3852E4A8-5013-484A-964F-F1347D06DF0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1" name="文本框 49">
              <a:extLst>
                <a:ext uri="{FF2B5EF4-FFF2-40B4-BE49-F238E27FC236}">
                  <a16:creationId xmlns:a16="http://schemas.microsoft.com/office/drawing/2014/main" id="{E9D6520F-5B96-4642-A350-BFC41B6BD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669" y="2093829"/>
              <a:ext cx="2704118" cy="1382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Dềnh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: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chậm chạp, không khẩn trương, để mất nhiều thì giờ vào những việc không cần thiết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endParaRPr lang="vi-VN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668483" y="94326"/>
            <a:ext cx="6135334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6F935-9620-2F20-CFE0-2F859D905869}"/>
              </a:ext>
            </a:extLst>
          </p:cNvPr>
          <p:cNvSpPr txBox="1"/>
          <p:nvPr/>
        </p:nvSpPr>
        <p:spPr>
          <a:xfrm>
            <a:off x="3528655" y="2227566"/>
            <a:ext cx="3110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96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CC150-0110-5BE3-7482-10E5DDD3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4007160" y="-17742"/>
            <a:ext cx="2477530" cy="8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561243" y="957390"/>
            <a:ext cx="614994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 Thỉnh (sinh năm 1942) tên thật là Nguyễn Hữu Thỉnh bút danh là Vũ Hữu.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9933" y="-191186"/>
            <a:ext cx="1245066" cy="1245066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786126B7-E1DD-4A66-BEA2-C1F58C2F78D9}"/>
              </a:ext>
            </a:extLst>
          </p:cNvPr>
          <p:cNvSpPr/>
          <p:nvPr/>
        </p:nvSpPr>
        <p:spPr>
          <a:xfrm>
            <a:off x="561244" y="2194953"/>
            <a:ext cx="61499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quán: Quê ở Tam Dương, Vĩnh Phúc.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51EAB78-83AB-4585-BD0D-616103CC70ED}"/>
              </a:ext>
            </a:extLst>
          </p:cNvPr>
          <p:cNvSpPr/>
          <p:nvPr/>
        </p:nvSpPr>
        <p:spPr>
          <a:xfrm>
            <a:off x="561244" y="3432516"/>
            <a:ext cx="6149948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1963 ông nhập ngũ rồi trở thành cán bộ tuyên huấn trong quân đội và bắt đầu sáng tác thơ.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F3D02A-7D89-CD85-8656-8A86D2DE7218}"/>
              </a:ext>
            </a:extLst>
          </p:cNvPr>
          <p:cNvSpPr/>
          <p:nvPr/>
        </p:nvSpPr>
        <p:spPr>
          <a:xfrm>
            <a:off x="561244" y="4946503"/>
            <a:ext cx="61499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là nhà thơ trưởng thành vào thời kì hòa bình.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4CD49-E536-F146-B550-B30BD1416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693" y="1150219"/>
            <a:ext cx="3657026" cy="36261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90035C-621D-E7BA-FA62-99C1F1B78C3C}"/>
              </a:ext>
            </a:extLst>
          </p:cNvPr>
          <p:cNvCxnSpPr>
            <a:cxnSpLocks/>
          </p:cNvCxnSpPr>
          <p:nvPr/>
        </p:nvCxnSpPr>
        <p:spPr>
          <a:xfrm flipH="1" flipV="1">
            <a:off x="6682937" y="1224633"/>
            <a:ext cx="1182455" cy="1111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E1F549-9CB1-58A2-3473-198072048B31}"/>
              </a:ext>
            </a:extLst>
          </p:cNvPr>
          <p:cNvCxnSpPr>
            <a:cxnSpLocks/>
          </p:cNvCxnSpPr>
          <p:nvPr/>
        </p:nvCxnSpPr>
        <p:spPr>
          <a:xfrm flipH="1">
            <a:off x="6711192" y="2354453"/>
            <a:ext cx="1154200" cy="1726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16EA9E-49D2-8079-C492-604AD1ECA1CB}"/>
              </a:ext>
            </a:extLst>
          </p:cNvPr>
          <p:cNvCxnSpPr>
            <a:cxnSpLocks/>
          </p:cNvCxnSpPr>
          <p:nvPr/>
        </p:nvCxnSpPr>
        <p:spPr>
          <a:xfrm flipH="1">
            <a:off x="6629042" y="2410330"/>
            <a:ext cx="1236350" cy="1256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02560C-2C1B-5404-E633-E276BFCC4C23}"/>
              </a:ext>
            </a:extLst>
          </p:cNvPr>
          <p:cNvCxnSpPr>
            <a:cxnSpLocks/>
          </p:cNvCxnSpPr>
          <p:nvPr/>
        </p:nvCxnSpPr>
        <p:spPr>
          <a:xfrm flipH="1">
            <a:off x="6769933" y="2440777"/>
            <a:ext cx="1083302" cy="26511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4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 animBg="1"/>
      <p:bldP spid="111" grpId="0" animBg="1"/>
      <p:bldP spid="114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CC150-0110-5BE3-7482-10E5DDD3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544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609031" y="79545"/>
            <a:ext cx="4685898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49" y="1065191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004B25B-CF5C-47E8-BA9D-12AC81518D3C}"/>
              </a:ext>
            </a:extLst>
          </p:cNvPr>
          <p:cNvCxnSpPr>
            <a:cxnSpLocks/>
          </p:cNvCxnSpPr>
          <p:nvPr/>
        </p:nvCxnSpPr>
        <p:spPr>
          <a:xfrm flipV="1">
            <a:off x="1345264" y="2494485"/>
            <a:ext cx="5679969" cy="32644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1345263" y="1540378"/>
            <a:ext cx="591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là người viết nhiều, viết hay về con người và cuộc sống ở nông thôn.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337" y="-104586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1731" y="2882853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4853043" y="4484898"/>
            <a:ext cx="4395831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86126B7-E1DD-4A66-BEA2-C1F58C2F78D9}"/>
              </a:ext>
            </a:extLst>
          </p:cNvPr>
          <p:cNvSpPr/>
          <p:nvPr/>
        </p:nvSpPr>
        <p:spPr>
          <a:xfrm>
            <a:off x="4797310" y="3404978"/>
            <a:ext cx="4794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ông giản dị nhưng vô cùng tinh tế và sâu sắc.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F5448C-7936-4935-8C59-F9140E6AD783}"/>
              </a:ext>
            </a:extLst>
          </p:cNvPr>
          <p:cNvSpPr txBox="1"/>
          <p:nvPr/>
        </p:nvSpPr>
        <p:spPr>
          <a:xfrm>
            <a:off x="1214841" y="186287"/>
            <a:ext cx="9496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CHUẨN BỊ BÀI CHO TIẾT HỌC ( f1)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C8904-C52D-4682-B338-D68FB3C74263}"/>
              </a:ext>
            </a:extLst>
          </p:cNvPr>
          <p:cNvSpPr txBox="1"/>
          <p:nvPr/>
        </p:nvSpPr>
        <p:spPr>
          <a:xfrm>
            <a:off x="330041" y="2382767"/>
            <a:ext cx="119730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HS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Sang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thu”sgk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T15          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  <a:p>
            <a:pPr marL="457200" indent="-457200">
              <a:buFont typeface="Symbol"/>
              <a:buChar char="Þ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LMS/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CB81C-4877-571F-7BD1-BA708DBF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13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4507036" y="36614"/>
            <a:ext cx="3965716" cy="8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217" y="621296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2038526" y="1673209"/>
            <a:ext cx="4395831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2000254" y="1011746"/>
            <a:ext cx="5631670" cy="83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998" y="1575700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950" y="2820766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239708A-AF2D-4EAF-967F-F406913040C5}"/>
              </a:ext>
            </a:extLst>
          </p:cNvPr>
          <p:cNvCxnSpPr>
            <a:cxnSpLocks/>
          </p:cNvCxnSpPr>
          <p:nvPr/>
        </p:nvCxnSpPr>
        <p:spPr>
          <a:xfrm flipV="1">
            <a:off x="1866663" y="3950700"/>
            <a:ext cx="2293867" cy="10486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86126B7-E1DD-4A66-BEA2-C1F58C2F78D9}"/>
              </a:ext>
            </a:extLst>
          </p:cNvPr>
          <p:cNvSpPr/>
          <p:nvPr/>
        </p:nvSpPr>
        <p:spPr>
          <a:xfrm>
            <a:off x="1876660" y="3275892"/>
            <a:ext cx="2661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E7AB6447-2634-4D10-A595-2D9DAB01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666" y="2793230"/>
            <a:ext cx="1141396" cy="1141396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04AE386-AB2F-413D-A01A-77C7D01583EC}"/>
              </a:ext>
            </a:extLst>
          </p:cNvPr>
          <p:cNvCxnSpPr>
            <a:cxnSpLocks/>
          </p:cNvCxnSpPr>
          <p:nvPr/>
        </p:nvCxnSpPr>
        <p:spPr>
          <a:xfrm>
            <a:off x="6285028" y="4168465"/>
            <a:ext cx="3934485" cy="6364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51EAB78-83AB-4585-BD0D-616103CC70ED}"/>
              </a:ext>
            </a:extLst>
          </p:cNvPr>
          <p:cNvSpPr/>
          <p:nvPr/>
        </p:nvSpPr>
        <p:spPr>
          <a:xfrm>
            <a:off x="6354340" y="3411009"/>
            <a:ext cx="4091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1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CB81C-4877-571F-7BD1-BA708DBF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104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4052791" y="118937"/>
            <a:ext cx="2625719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158" y="631629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2029980" y="2126136"/>
            <a:ext cx="6233803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1972038" y="1062634"/>
            <a:ext cx="6428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ra đời gần cuối năm 1977 khi đất nước mới thống nhất hòa 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651" y="4274382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73025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926017" y="3145561"/>
            <a:ext cx="4718833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86126B7-E1DD-4A66-BEA2-C1F58C2F78D9}"/>
              </a:ext>
            </a:extLst>
          </p:cNvPr>
          <p:cNvSpPr/>
          <p:nvPr/>
        </p:nvSpPr>
        <p:spPr>
          <a:xfrm>
            <a:off x="837803" y="2191454"/>
            <a:ext cx="5028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1991.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23F186-2481-820E-987B-4CC62B3C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42" y="3244677"/>
            <a:ext cx="1141396" cy="11413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B23A89-CF24-5016-E649-E5915C435000}"/>
              </a:ext>
            </a:extLst>
          </p:cNvPr>
          <p:cNvCxnSpPr>
            <a:cxnSpLocks/>
          </p:cNvCxnSpPr>
          <p:nvPr/>
        </p:nvCxnSpPr>
        <p:spPr>
          <a:xfrm>
            <a:off x="1611259" y="4393423"/>
            <a:ext cx="3575018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7F6976E-E98B-6456-618D-4EB073252FAB}"/>
              </a:ext>
            </a:extLst>
          </p:cNvPr>
          <p:cNvSpPr/>
          <p:nvPr/>
        </p:nvSpPr>
        <p:spPr>
          <a:xfrm>
            <a:off x="1544856" y="3842075"/>
            <a:ext cx="385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Thể loại: thơ năm chữ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3B8D7D-93D1-2C67-9FB5-E96D344AC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2" y="4312344"/>
            <a:ext cx="1141396" cy="114139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DFC0C6-435F-E035-E13A-0EB1321FA09E}"/>
              </a:ext>
            </a:extLst>
          </p:cNvPr>
          <p:cNvCxnSpPr>
            <a:cxnSpLocks/>
          </p:cNvCxnSpPr>
          <p:nvPr/>
        </p:nvCxnSpPr>
        <p:spPr>
          <a:xfrm>
            <a:off x="880143" y="5730189"/>
            <a:ext cx="3787509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B0DDAE4-9925-F2B7-CFF0-7E2A9C2C0859}"/>
              </a:ext>
            </a:extLst>
          </p:cNvPr>
          <p:cNvSpPr/>
          <p:nvPr/>
        </p:nvSpPr>
        <p:spPr>
          <a:xfrm>
            <a:off x="837803" y="4793190"/>
            <a:ext cx="4349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thức biểu đạt: biểu cảm kết hợp miêu tả</a:t>
            </a:r>
          </a:p>
        </p:txBody>
      </p:sp>
    </p:spTree>
    <p:extLst>
      <p:ext uri="{BB962C8B-B14F-4D97-AF65-F5344CB8AC3E}">
        <p14:creationId xmlns:p14="http://schemas.microsoft.com/office/powerpoint/2010/main" val="15907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22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963811D5-B665-A355-9683-B26AC3BAF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779" y="2050035"/>
              <a:ext cx="2563249" cy="1269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Xác định bố cục của văn bản, nêu nội dung của từng phần?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2483141" y="64714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47F390-A32D-4446-BEA2-AB1CED5598AE}"/>
              </a:ext>
            </a:extLst>
          </p:cNvPr>
          <p:cNvSpPr/>
          <p:nvPr/>
        </p:nvSpPr>
        <p:spPr>
          <a:xfrm>
            <a:off x="2345946" y="1010035"/>
            <a:ext cx="651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1: Cảm nhận về thiên nhiên lúc giao mùa, tín hiệu báo thu về.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F18D0-4F5A-4316-9B46-3DA702F5AA20}"/>
              </a:ext>
            </a:extLst>
          </p:cNvPr>
          <p:cNvSpPr/>
          <p:nvPr/>
        </p:nvSpPr>
        <p:spPr>
          <a:xfrm>
            <a:off x="2345946" y="2302443"/>
            <a:ext cx="6375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2: Cảm nhận về quang cảnh trời đất lúc vào thu.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46E2CB-92B0-44E8-84AC-D7B1E197FB42}"/>
              </a:ext>
            </a:extLst>
          </p:cNvPr>
          <p:cNvSpPr/>
          <p:nvPr/>
        </p:nvSpPr>
        <p:spPr>
          <a:xfrm>
            <a:off x="2345946" y="3594851"/>
            <a:ext cx="6680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3: Những biến chuyển âm thầm của tạo vật và suy ngẫm về cuộc đời người lúc chớm 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93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7728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0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7728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60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95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0E62C-C3E6-B319-C223-2F1A978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112" y="2134778"/>
              <a:ext cx="2563249" cy="111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Bài thơ tả cảnh thiên nhiên vào thời điểm nào? Dựa vào đâu mà em biết được điều đó?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350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điểm miêu tả bức tranh thiên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8E40E-4207-4D9E-B1B1-E56120671052}"/>
              </a:ext>
            </a:extLst>
          </p:cNvPr>
          <p:cNvSpPr/>
          <p:nvPr/>
        </p:nvSpPr>
        <p:spPr>
          <a:xfrm>
            <a:off x="4086659" y="1066873"/>
            <a:ext cx="464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id="{7AB0EBAE-05CF-4FD7-A1F8-8D15FC317187}"/>
              </a:ext>
            </a:extLst>
          </p:cNvPr>
          <p:cNvGrpSpPr/>
          <p:nvPr/>
        </p:nvGrpSpPr>
        <p:grpSpPr>
          <a:xfrm>
            <a:off x="392790" y="2573112"/>
            <a:ext cx="4646493" cy="3392585"/>
            <a:chOff x="1949253" y="1627716"/>
            <a:chExt cx="3271491" cy="2309600"/>
          </a:xfrm>
        </p:grpSpPr>
        <p:grpSp>
          <p:nvGrpSpPr>
            <p:cNvPr id="15" name="组合 135">
              <a:extLst>
                <a:ext uri="{FF2B5EF4-FFF2-40B4-BE49-F238E27FC236}">
                  <a16:creationId xmlns:a16="http://schemas.microsoft.com/office/drawing/2014/main" id="{F0C743ED-8146-430B-810F-FD254D91679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B990143D-6EBA-4A16-9821-A7D4F77E90E0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57B90F55-A48C-415D-BEA7-97A16C7E8CA2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4B8C2162-43D9-49DF-8C8A-1C9B5D05FFF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8F4BC710-9785-4E1C-AD8B-D572170C72D8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DCCBBD69-2511-4AA3-8F4F-D9CC802D0A2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3014AA86-0963-4600-A5CE-5FD710150E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31CFF4FA-5366-4F12-AF36-ABB4DDA5D27A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4" name="组合 143">
                <a:extLst>
                  <a:ext uri="{FF2B5EF4-FFF2-40B4-BE49-F238E27FC236}">
                    <a16:creationId xmlns:a16="http://schemas.microsoft.com/office/drawing/2014/main" id="{3DE62B8A-CBC9-4931-A831-00CE4BCC47F0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64B3F1BD-1C89-42DC-9EAF-1246148C1AE8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F7555394-5D7F-46A4-A3F6-A07D5E4640C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9B338FE7-6D32-4F4E-BC3C-528BEFA189A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id="{247E2D0C-49B8-469F-BA12-D08D2C97BE1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id="{DB8ACE50-E87D-4E4C-BA02-0D8600DC94AB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id="{C78E138D-ED24-4144-92BA-B899CDE9333D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8">
                  <a:extLst>
                    <a:ext uri="{FF2B5EF4-FFF2-40B4-BE49-F238E27FC236}">
                      <a16:creationId xmlns:a16="http://schemas.microsoft.com/office/drawing/2014/main" id="{08501602-C8AD-4097-9DB2-CE6AB43EEB9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19">
                  <a:extLst>
                    <a:ext uri="{FF2B5EF4-FFF2-40B4-BE49-F238E27FC236}">
                      <a16:creationId xmlns:a16="http://schemas.microsoft.com/office/drawing/2014/main" id="{B9E8F01C-C08C-4784-955D-44EB3199AB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0">
                  <a:extLst>
                    <a:ext uri="{FF2B5EF4-FFF2-40B4-BE49-F238E27FC236}">
                      <a16:creationId xmlns:a16="http://schemas.microsoft.com/office/drawing/2014/main" id="{CA80456E-7912-4FAE-9F33-5F1D2D6015E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id="{463188E2-7027-4E2D-9190-A32316EDD7AD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2">
                  <a:extLst>
                    <a:ext uri="{FF2B5EF4-FFF2-40B4-BE49-F238E27FC236}">
                      <a16:creationId xmlns:a16="http://schemas.microsoft.com/office/drawing/2014/main" id="{D4A14DBF-4EAE-4771-A941-E27906D88643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77F43F74-7DDC-4F48-A499-C4FDA413A71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4">
                  <a:extLst>
                    <a:ext uri="{FF2B5EF4-FFF2-40B4-BE49-F238E27FC236}">
                      <a16:creationId xmlns:a16="http://schemas.microsoft.com/office/drawing/2014/main" id="{27B685BC-FCAB-45B1-90CA-11EA35059DE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5">
                  <a:extLst>
                    <a:ext uri="{FF2B5EF4-FFF2-40B4-BE49-F238E27FC236}">
                      <a16:creationId xmlns:a16="http://schemas.microsoft.com/office/drawing/2014/main" id="{CC84C276-3110-4DDD-BF86-217F71FE5344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6">
                  <a:extLst>
                    <a:ext uri="{FF2B5EF4-FFF2-40B4-BE49-F238E27FC236}">
                      <a16:creationId xmlns:a16="http://schemas.microsoft.com/office/drawing/2014/main" id="{05A3EB25-D4C6-462D-B840-C8739BE9997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7">
                  <a:extLst>
                    <a:ext uri="{FF2B5EF4-FFF2-40B4-BE49-F238E27FC236}">
                      <a16:creationId xmlns:a16="http://schemas.microsoft.com/office/drawing/2014/main" id="{000A4E30-5E76-4352-95F6-0179656B377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8">
                  <a:extLst>
                    <a:ext uri="{FF2B5EF4-FFF2-40B4-BE49-F238E27FC236}">
                      <a16:creationId xmlns:a16="http://schemas.microsoft.com/office/drawing/2014/main" id="{43AB536F-EBDB-484D-964A-6183A34F301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29">
                  <a:extLst>
                    <a:ext uri="{FF2B5EF4-FFF2-40B4-BE49-F238E27FC236}">
                      <a16:creationId xmlns:a16="http://schemas.microsoft.com/office/drawing/2014/main" id="{3B68BFEE-7043-4FAB-875C-87E3C04012C6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E161170C-F6C5-44C3-8EF4-3CC1569E7B8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1">
                  <a:extLst>
                    <a:ext uri="{FF2B5EF4-FFF2-40B4-BE49-F238E27FC236}">
                      <a16:creationId xmlns:a16="http://schemas.microsoft.com/office/drawing/2014/main" id="{D71DE2D5-FE7E-47E1-B0A7-84AE1767D93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2">
                  <a:extLst>
                    <a:ext uri="{FF2B5EF4-FFF2-40B4-BE49-F238E27FC236}">
                      <a16:creationId xmlns:a16="http://schemas.microsoft.com/office/drawing/2014/main" id="{AAE4FE4A-6D73-49EF-A170-97AF938BED33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3">
                  <a:extLst>
                    <a:ext uri="{FF2B5EF4-FFF2-40B4-BE49-F238E27FC236}">
                      <a16:creationId xmlns:a16="http://schemas.microsoft.com/office/drawing/2014/main" id="{F9E9EEEF-A018-4292-A2FF-558A634E61F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4">
                  <a:extLst>
                    <a:ext uri="{FF2B5EF4-FFF2-40B4-BE49-F238E27FC236}">
                      <a16:creationId xmlns:a16="http://schemas.microsoft.com/office/drawing/2014/main" id="{48682974-B7F6-4CD7-9592-B3C87492AA63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5">
                  <a:extLst>
                    <a:ext uri="{FF2B5EF4-FFF2-40B4-BE49-F238E27FC236}">
                      <a16:creationId xmlns:a16="http://schemas.microsoft.com/office/drawing/2014/main" id="{40E3FB50-E04A-4773-A12C-D3C089E241C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6">
                  <a:extLst>
                    <a:ext uri="{FF2B5EF4-FFF2-40B4-BE49-F238E27FC236}">
                      <a16:creationId xmlns:a16="http://schemas.microsoft.com/office/drawing/2014/main" id="{97127A75-94F6-4DC8-98FB-9679BC0DF95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7">
                  <a:extLst>
                    <a:ext uri="{FF2B5EF4-FFF2-40B4-BE49-F238E27FC236}">
                      <a16:creationId xmlns:a16="http://schemas.microsoft.com/office/drawing/2014/main" id="{14373D9F-4889-40F6-92AE-A2DA09E0859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8">
                  <a:extLst>
                    <a:ext uri="{FF2B5EF4-FFF2-40B4-BE49-F238E27FC236}">
                      <a16:creationId xmlns:a16="http://schemas.microsoft.com/office/drawing/2014/main" id="{911B6F1B-014C-4871-ABBE-B98A4578D7E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39">
                  <a:extLst>
                    <a:ext uri="{FF2B5EF4-FFF2-40B4-BE49-F238E27FC236}">
                      <a16:creationId xmlns:a16="http://schemas.microsoft.com/office/drawing/2014/main" id="{6CB7314B-8D9A-4500-ACA4-62D61E02749C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0">
                  <a:extLst>
                    <a:ext uri="{FF2B5EF4-FFF2-40B4-BE49-F238E27FC236}">
                      <a16:creationId xmlns:a16="http://schemas.microsoft.com/office/drawing/2014/main" id="{0C5A4A84-C7A2-47CB-B256-82E9AD12CE4D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1">
                  <a:extLst>
                    <a:ext uri="{FF2B5EF4-FFF2-40B4-BE49-F238E27FC236}">
                      <a16:creationId xmlns:a16="http://schemas.microsoft.com/office/drawing/2014/main" id="{D40C6590-0A69-478A-9D60-753B90E68DE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2">
                  <a:extLst>
                    <a:ext uri="{FF2B5EF4-FFF2-40B4-BE49-F238E27FC236}">
                      <a16:creationId xmlns:a16="http://schemas.microsoft.com/office/drawing/2014/main" id="{5C2E2AE8-6E69-49DB-BE19-DDC74B073FE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3">
                  <a:extLst>
                    <a:ext uri="{FF2B5EF4-FFF2-40B4-BE49-F238E27FC236}">
                      <a16:creationId xmlns:a16="http://schemas.microsoft.com/office/drawing/2014/main" id="{AF5C5B99-C175-487F-92DC-0F153679DFEF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4">
                  <a:extLst>
                    <a:ext uri="{FF2B5EF4-FFF2-40B4-BE49-F238E27FC236}">
                      <a16:creationId xmlns:a16="http://schemas.microsoft.com/office/drawing/2014/main" id="{6D0AB89C-EF62-4430-ADA4-3E5A7F666BD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5">
                  <a:extLst>
                    <a:ext uri="{FF2B5EF4-FFF2-40B4-BE49-F238E27FC236}">
                      <a16:creationId xmlns:a16="http://schemas.microsoft.com/office/drawing/2014/main" id="{2767A962-77F6-4289-B281-63BC54225459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6">
                  <a:extLst>
                    <a:ext uri="{FF2B5EF4-FFF2-40B4-BE49-F238E27FC236}">
                      <a16:creationId xmlns:a16="http://schemas.microsoft.com/office/drawing/2014/main" id="{016C4E49-8B8A-4BAE-8E96-00F2FB3F949D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7">
                  <a:extLst>
                    <a:ext uri="{FF2B5EF4-FFF2-40B4-BE49-F238E27FC236}">
                      <a16:creationId xmlns:a16="http://schemas.microsoft.com/office/drawing/2014/main" id="{506FE8A3-3E94-410D-98BE-70CBF1089E6A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8">
                  <a:extLst>
                    <a:ext uri="{FF2B5EF4-FFF2-40B4-BE49-F238E27FC236}">
                      <a16:creationId xmlns:a16="http://schemas.microsoft.com/office/drawing/2014/main" id="{BDAE0563-5BC4-4E72-A290-C5AE79E51630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49">
                  <a:extLst>
                    <a:ext uri="{FF2B5EF4-FFF2-40B4-BE49-F238E27FC236}">
                      <a16:creationId xmlns:a16="http://schemas.microsoft.com/office/drawing/2014/main" id="{F007952D-3676-437C-BED8-E60AB584D9F2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0">
                  <a:extLst>
                    <a:ext uri="{FF2B5EF4-FFF2-40B4-BE49-F238E27FC236}">
                      <a16:creationId xmlns:a16="http://schemas.microsoft.com/office/drawing/2014/main" id="{E0B28FA0-61CE-486C-81A2-3B4BB546E1E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1">
                  <a:extLst>
                    <a:ext uri="{FF2B5EF4-FFF2-40B4-BE49-F238E27FC236}">
                      <a16:creationId xmlns:a16="http://schemas.microsoft.com/office/drawing/2014/main" id="{9A7B7C7F-60D0-439E-9543-134BD3B7D4A0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2">
                  <a:extLst>
                    <a:ext uri="{FF2B5EF4-FFF2-40B4-BE49-F238E27FC236}">
                      <a16:creationId xmlns:a16="http://schemas.microsoft.com/office/drawing/2014/main" id="{2668EB84-B6B1-4D7E-A481-633B95362E43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3">
                  <a:extLst>
                    <a:ext uri="{FF2B5EF4-FFF2-40B4-BE49-F238E27FC236}">
                      <a16:creationId xmlns:a16="http://schemas.microsoft.com/office/drawing/2014/main" id="{7D5DD01F-489B-4162-8E19-9EA60D210B24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4">
                  <a:extLst>
                    <a:ext uri="{FF2B5EF4-FFF2-40B4-BE49-F238E27FC236}">
                      <a16:creationId xmlns:a16="http://schemas.microsoft.com/office/drawing/2014/main" id="{68F9F6F9-E4DE-4105-973C-99B9F9D5560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5">
                  <a:extLst>
                    <a:ext uri="{FF2B5EF4-FFF2-40B4-BE49-F238E27FC236}">
                      <a16:creationId xmlns:a16="http://schemas.microsoft.com/office/drawing/2014/main" id="{546E4569-43DD-40D9-AA08-FD4857EED9DA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6">
                  <a:extLst>
                    <a:ext uri="{FF2B5EF4-FFF2-40B4-BE49-F238E27FC236}">
                      <a16:creationId xmlns:a16="http://schemas.microsoft.com/office/drawing/2014/main" id="{47C0B373-5AE5-464C-B763-643B841BE9F6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7">
                  <a:extLst>
                    <a:ext uri="{FF2B5EF4-FFF2-40B4-BE49-F238E27FC236}">
                      <a16:creationId xmlns:a16="http://schemas.microsoft.com/office/drawing/2014/main" id="{08EB838B-053E-41C4-AAD0-CC81A62B2178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8">
                  <a:extLst>
                    <a:ext uri="{FF2B5EF4-FFF2-40B4-BE49-F238E27FC236}">
                      <a16:creationId xmlns:a16="http://schemas.microsoft.com/office/drawing/2014/main" id="{2B772865-FD92-4BF3-A7D0-C5B54ACBA85A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59">
                  <a:extLst>
                    <a:ext uri="{FF2B5EF4-FFF2-40B4-BE49-F238E27FC236}">
                      <a16:creationId xmlns:a16="http://schemas.microsoft.com/office/drawing/2014/main" id="{C838733D-4777-4F53-A85C-7DB53219E079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0">
                  <a:extLst>
                    <a:ext uri="{FF2B5EF4-FFF2-40B4-BE49-F238E27FC236}">
                      <a16:creationId xmlns:a16="http://schemas.microsoft.com/office/drawing/2014/main" id="{8942FDE2-E4B6-48D6-867D-51FFDF56D61C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1">
                  <a:extLst>
                    <a:ext uri="{FF2B5EF4-FFF2-40B4-BE49-F238E27FC236}">
                      <a16:creationId xmlns:a16="http://schemas.microsoft.com/office/drawing/2014/main" id="{4E709867-AA86-418A-B703-EF56AAF052E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2">
                  <a:extLst>
                    <a:ext uri="{FF2B5EF4-FFF2-40B4-BE49-F238E27FC236}">
                      <a16:creationId xmlns:a16="http://schemas.microsoft.com/office/drawing/2014/main" id="{1D50226C-D137-4239-9EE5-5ECC2340ABC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3">
                  <a:extLst>
                    <a:ext uri="{FF2B5EF4-FFF2-40B4-BE49-F238E27FC236}">
                      <a16:creationId xmlns:a16="http://schemas.microsoft.com/office/drawing/2014/main" id="{3EE7D87A-D7D3-4D9A-B7C9-523EBBAB33A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4">
                  <a:extLst>
                    <a:ext uri="{FF2B5EF4-FFF2-40B4-BE49-F238E27FC236}">
                      <a16:creationId xmlns:a16="http://schemas.microsoft.com/office/drawing/2014/main" id="{3189AFD3-D961-43D6-9598-60B71FD22DA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5">
                  <a:extLst>
                    <a:ext uri="{FF2B5EF4-FFF2-40B4-BE49-F238E27FC236}">
                      <a16:creationId xmlns:a16="http://schemas.microsoft.com/office/drawing/2014/main" id="{7C481D4E-D424-4417-8176-B2ECE096596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6">
                  <a:extLst>
                    <a:ext uri="{FF2B5EF4-FFF2-40B4-BE49-F238E27FC236}">
                      <a16:creationId xmlns:a16="http://schemas.microsoft.com/office/drawing/2014/main" id="{0331B62C-4E41-40C5-8648-11B3E7F52E80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7">
                  <a:extLst>
                    <a:ext uri="{FF2B5EF4-FFF2-40B4-BE49-F238E27FC236}">
                      <a16:creationId xmlns:a16="http://schemas.microsoft.com/office/drawing/2014/main" id="{F1805ADA-34CD-4334-834A-6AFDF579E73A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8">
                  <a:extLst>
                    <a:ext uri="{FF2B5EF4-FFF2-40B4-BE49-F238E27FC236}">
                      <a16:creationId xmlns:a16="http://schemas.microsoft.com/office/drawing/2014/main" id="{7DC715C7-0B54-47AA-AC0C-4E62D275235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69">
                  <a:extLst>
                    <a:ext uri="{FF2B5EF4-FFF2-40B4-BE49-F238E27FC236}">
                      <a16:creationId xmlns:a16="http://schemas.microsoft.com/office/drawing/2014/main" id="{370FA78E-1889-4F92-A354-C4EF2D7B133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0">
                  <a:extLst>
                    <a:ext uri="{FF2B5EF4-FFF2-40B4-BE49-F238E27FC236}">
                      <a16:creationId xmlns:a16="http://schemas.microsoft.com/office/drawing/2014/main" id="{A893ADA4-2C10-46D6-8D16-54AEE36002C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1">
                  <a:extLst>
                    <a:ext uri="{FF2B5EF4-FFF2-40B4-BE49-F238E27FC236}">
                      <a16:creationId xmlns:a16="http://schemas.microsoft.com/office/drawing/2014/main" id="{6A366B55-B437-4603-8423-A4780646ED53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2">
                  <a:extLst>
                    <a:ext uri="{FF2B5EF4-FFF2-40B4-BE49-F238E27FC236}">
                      <a16:creationId xmlns:a16="http://schemas.microsoft.com/office/drawing/2014/main" id="{996D42B0-E77A-45F5-A526-5B3CF245DC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3">
                  <a:extLst>
                    <a:ext uri="{FF2B5EF4-FFF2-40B4-BE49-F238E27FC236}">
                      <a16:creationId xmlns:a16="http://schemas.microsoft.com/office/drawing/2014/main" id="{2E46F775-D64C-4001-B5AB-3DE88196F5A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4">
                  <a:extLst>
                    <a:ext uri="{FF2B5EF4-FFF2-40B4-BE49-F238E27FC236}">
                      <a16:creationId xmlns:a16="http://schemas.microsoft.com/office/drawing/2014/main" id="{9E6B1DD1-776F-4AD2-A612-990E8F0023D1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5">
                  <a:extLst>
                    <a:ext uri="{FF2B5EF4-FFF2-40B4-BE49-F238E27FC236}">
                      <a16:creationId xmlns:a16="http://schemas.microsoft.com/office/drawing/2014/main" id="{C64A42E0-7C7B-49E1-8941-02FFDF0A616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6">
                  <a:extLst>
                    <a:ext uri="{FF2B5EF4-FFF2-40B4-BE49-F238E27FC236}">
                      <a16:creationId xmlns:a16="http://schemas.microsoft.com/office/drawing/2014/main" id="{9C831F21-3759-429A-833B-D2EAF6C964F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7">
                  <a:extLst>
                    <a:ext uri="{FF2B5EF4-FFF2-40B4-BE49-F238E27FC236}">
                      <a16:creationId xmlns:a16="http://schemas.microsoft.com/office/drawing/2014/main" id="{E438E118-7D74-40F0-A6D6-1568D06EC5C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8">
                  <a:extLst>
                    <a:ext uri="{FF2B5EF4-FFF2-40B4-BE49-F238E27FC236}">
                      <a16:creationId xmlns:a16="http://schemas.microsoft.com/office/drawing/2014/main" id="{A06D3E08-D8C8-4A72-9F5F-90D970C3211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79">
                  <a:extLst>
                    <a:ext uri="{FF2B5EF4-FFF2-40B4-BE49-F238E27FC236}">
                      <a16:creationId xmlns:a16="http://schemas.microsoft.com/office/drawing/2014/main" id="{2B4A9C27-3570-4578-8B8C-5D9938D5A25F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0">
                  <a:extLst>
                    <a:ext uri="{FF2B5EF4-FFF2-40B4-BE49-F238E27FC236}">
                      <a16:creationId xmlns:a16="http://schemas.microsoft.com/office/drawing/2014/main" id="{B219AA30-73FA-409A-9FDB-E4CEFCF1E2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id="{FD09E265-EA38-42C0-B01F-98A5B735C9F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2">
                  <a:extLst>
                    <a:ext uri="{FF2B5EF4-FFF2-40B4-BE49-F238E27FC236}">
                      <a16:creationId xmlns:a16="http://schemas.microsoft.com/office/drawing/2014/main" id="{FEABF912-3368-4882-9EFD-87CDB4ABC0F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3">
                  <a:extLst>
                    <a:ext uri="{FF2B5EF4-FFF2-40B4-BE49-F238E27FC236}">
                      <a16:creationId xmlns:a16="http://schemas.microsoft.com/office/drawing/2014/main" id="{54482BB8-982A-4F4A-BCE9-61CB25617D3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4">
                  <a:extLst>
                    <a:ext uri="{FF2B5EF4-FFF2-40B4-BE49-F238E27FC236}">
                      <a16:creationId xmlns:a16="http://schemas.microsoft.com/office/drawing/2014/main" id="{86E5F446-08CB-43ED-BC10-116C1E9AE95F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5">
                  <a:extLst>
                    <a:ext uri="{FF2B5EF4-FFF2-40B4-BE49-F238E27FC236}">
                      <a16:creationId xmlns:a16="http://schemas.microsoft.com/office/drawing/2014/main" id="{6ED9440C-EB5B-4C09-B046-A22957131C5E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6">
                  <a:extLst>
                    <a:ext uri="{FF2B5EF4-FFF2-40B4-BE49-F238E27FC236}">
                      <a16:creationId xmlns:a16="http://schemas.microsoft.com/office/drawing/2014/main" id="{1195B26B-5B6D-489F-B48D-A8EF25117E87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7">
                  <a:extLst>
                    <a:ext uri="{FF2B5EF4-FFF2-40B4-BE49-F238E27FC236}">
                      <a16:creationId xmlns:a16="http://schemas.microsoft.com/office/drawing/2014/main" id="{1CC47DE7-0AB9-4BA2-B558-318640C01F5C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8">
                  <a:extLst>
                    <a:ext uri="{FF2B5EF4-FFF2-40B4-BE49-F238E27FC236}">
                      <a16:creationId xmlns:a16="http://schemas.microsoft.com/office/drawing/2014/main" id="{63764D1F-69D5-4147-A527-9FFE7CDA263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89">
                  <a:extLst>
                    <a:ext uri="{FF2B5EF4-FFF2-40B4-BE49-F238E27FC236}">
                      <a16:creationId xmlns:a16="http://schemas.microsoft.com/office/drawing/2014/main" id="{9BE234A9-52B6-43A8-A211-F100FC7FA186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0">
                  <a:extLst>
                    <a:ext uri="{FF2B5EF4-FFF2-40B4-BE49-F238E27FC236}">
                      <a16:creationId xmlns:a16="http://schemas.microsoft.com/office/drawing/2014/main" id="{30F9094F-6DA5-4243-987E-66B0E215152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1">
                  <a:extLst>
                    <a:ext uri="{FF2B5EF4-FFF2-40B4-BE49-F238E27FC236}">
                      <a16:creationId xmlns:a16="http://schemas.microsoft.com/office/drawing/2014/main" id="{3EE02872-8A90-4559-A409-50C5B14BE1B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92">
                  <a:extLst>
                    <a:ext uri="{FF2B5EF4-FFF2-40B4-BE49-F238E27FC236}">
                      <a16:creationId xmlns:a16="http://schemas.microsoft.com/office/drawing/2014/main" id="{A26BCE7F-8646-4374-B09D-B7D215435D2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6" name="文本框 49">
              <a:extLst>
                <a:ext uri="{FF2B5EF4-FFF2-40B4-BE49-F238E27FC236}">
                  <a16:creationId xmlns:a16="http://schemas.microsoft.com/office/drawing/2014/main" id="{BD972AF7-4556-49C9-8973-7306A12A5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1027" y="2123136"/>
              <a:ext cx="2563249" cy="111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Bài thơ tả cảnh thiên nhiên vào khoảnh khắc giao mùa giữa mùa hạ sang mùa thu.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8" name="Picture 197">
            <a:extLst>
              <a:ext uri="{FF2B5EF4-FFF2-40B4-BE49-F238E27FC236}">
                <a16:creationId xmlns:a16="http://schemas.microsoft.com/office/drawing/2014/main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592" y="1427607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20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B4296-723E-1130-F31F-CC85912C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2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040474" y="1799756"/>
            <a:ext cx="3296244" cy="2681896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3424" y="2414417"/>
              <a:ext cx="2970872" cy="508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en-US" sz="3600" b="1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36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grpSp>
        <p:nvGrpSpPr>
          <p:cNvPr id="100" name="组合 2">
            <a:extLst>
              <a:ext uri="{FF2B5EF4-FFF2-40B4-BE49-F238E27FC236}">
                <a16:creationId xmlns:a16="http://schemas.microsoft.com/office/drawing/2014/main" id="{F74A7CA8-A4B6-462B-AA67-F13FAC005265}"/>
              </a:ext>
            </a:extLst>
          </p:cNvPr>
          <p:cNvGrpSpPr/>
          <p:nvPr/>
        </p:nvGrpSpPr>
        <p:grpSpPr>
          <a:xfrm>
            <a:off x="6031684" y="1497655"/>
            <a:ext cx="3846893" cy="2670012"/>
            <a:chOff x="1949253" y="1627716"/>
            <a:chExt cx="3271491" cy="2309600"/>
          </a:xfrm>
        </p:grpSpPr>
        <p:grpSp>
          <p:nvGrpSpPr>
            <p:cNvPr id="101" name="组合 135">
              <a:extLst>
                <a:ext uri="{FF2B5EF4-FFF2-40B4-BE49-F238E27FC236}">
                  <a16:creationId xmlns:a16="http://schemas.microsoft.com/office/drawing/2014/main" id="{0A2600AF-BB32-469B-85E0-D2C2304D0FA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id="{BC020D76-D379-4CE9-BD08-7B17E859E915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CDD8B48E-6570-4505-BC37-8AA2BBB66C0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id="{1F98F933-8D97-4250-8B42-E6F898980F77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id="{22AE07EC-A9A3-4ECE-B3CC-6F333F395C8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id="{A29B94F2-F263-4FA7-8B34-F66C583AA8C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id="{BA22FFF3-5B95-48FE-975B-1C18B590416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id="{19835FF0-C57D-4D07-97AB-41CC6DD3FBA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10" name="组合 143">
                <a:extLst>
                  <a:ext uri="{FF2B5EF4-FFF2-40B4-BE49-F238E27FC236}">
                    <a16:creationId xmlns:a16="http://schemas.microsoft.com/office/drawing/2014/main" id="{FFA56894-9F62-422A-B130-A8D33D697E25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1" name="Freeform 12">
                  <a:extLst>
                    <a:ext uri="{FF2B5EF4-FFF2-40B4-BE49-F238E27FC236}">
                      <a16:creationId xmlns:a16="http://schemas.microsoft.com/office/drawing/2014/main" id="{B47396EF-DB98-44A0-A9C7-3A445C8A7D69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3">
                  <a:extLst>
                    <a:ext uri="{FF2B5EF4-FFF2-40B4-BE49-F238E27FC236}">
                      <a16:creationId xmlns:a16="http://schemas.microsoft.com/office/drawing/2014/main" id="{EE63CC93-D82D-404C-B41A-04ED455ACA1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4">
                  <a:extLst>
                    <a:ext uri="{FF2B5EF4-FFF2-40B4-BE49-F238E27FC236}">
                      <a16:creationId xmlns:a16="http://schemas.microsoft.com/office/drawing/2014/main" id="{5FF85E26-CD1B-4965-95C0-19ECF95BCC7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5">
                  <a:extLst>
                    <a:ext uri="{FF2B5EF4-FFF2-40B4-BE49-F238E27FC236}">
                      <a16:creationId xmlns:a16="http://schemas.microsoft.com/office/drawing/2014/main" id="{18E6D550-0197-4505-87D5-C8BF8C9F2EE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6">
                  <a:extLst>
                    <a:ext uri="{FF2B5EF4-FFF2-40B4-BE49-F238E27FC236}">
                      <a16:creationId xmlns:a16="http://schemas.microsoft.com/office/drawing/2014/main" id="{1AC3128B-8E7B-4726-BA89-E5578162507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7">
                  <a:extLst>
                    <a:ext uri="{FF2B5EF4-FFF2-40B4-BE49-F238E27FC236}">
                      <a16:creationId xmlns:a16="http://schemas.microsoft.com/office/drawing/2014/main" id="{54F24B70-CAFB-48B6-B529-16A42D59FCA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8">
                  <a:extLst>
                    <a:ext uri="{FF2B5EF4-FFF2-40B4-BE49-F238E27FC236}">
                      <a16:creationId xmlns:a16="http://schemas.microsoft.com/office/drawing/2014/main" id="{6A13AB2C-B530-4711-ADDE-32868E9F3C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9">
                  <a:extLst>
                    <a:ext uri="{FF2B5EF4-FFF2-40B4-BE49-F238E27FC236}">
                      <a16:creationId xmlns:a16="http://schemas.microsoft.com/office/drawing/2014/main" id="{ECE15E76-39F3-4A20-8FF9-C422E1921AEB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0">
                  <a:extLst>
                    <a:ext uri="{FF2B5EF4-FFF2-40B4-BE49-F238E27FC236}">
                      <a16:creationId xmlns:a16="http://schemas.microsoft.com/office/drawing/2014/main" id="{E8A8074B-0D2B-4E62-B8E7-C2F6F23093D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1">
                  <a:extLst>
                    <a:ext uri="{FF2B5EF4-FFF2-40B4-BE49-F238E27FC236}">
                      <a16:creationId xmlns:a16="http://schemas.microsoft.com/office/drawing/2014/main" id="{E718BD37-8DB7-40CF-9C3C-A925215AD7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2">
                  <a:extLst>
                    <a:ext uri="{FF2B5EF4-FFF2-40B4-BE49-F238E27FC236}">
                      <a16:creationId xmlns:a16="http://schemas.microsoft.com/office/drawing/2014/main" id="{769DF5BF-F746-46F0-908E-D1A1E7599CE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3">
                  <a:extLst>
                    <a:ext uri="{FF2B5EF4-FFF2-40B4-BE49-F238E27FC236}">
                      <a16:creationId xmlns:a16="http://schemas.microsoft.com/office/drawing/2014/main" id="{220730C6-BF53-4C60-803E-3E9FD84D69D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4">
                  <a:extLst>
                    <a:ext uri="{FF2B5EF4-FFF2-40B4-BE49-F238E27FC236}">
                      <a16:creationId xmlns:a16="http://schemas.microsoft.com/office/drawing/2014/main" id="{0FF8EEBE-8D38-4B30-A4DA-82F36CEAB23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5">
                  <a:extLst>
                    <a:ext uri="{FF2B5EF4-FFF2-40B4-BE49-F238E27FC236}">
                      <a16:creationId xmlns:a16="http://schemas.microsoft.com/office/drawing/2014/main" id="{BF984F7B-E399-4554-A1E4-3996EBE186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6">
                  <a:extLst>
                    <a:ext uri="{FF2B5EF4-FFF2-40B4-BE49-F238E27FC236}">
                      <a16:creationId xmlns:a16="http://schemas.microsoft.com/office/drawing/2014/main" id="{DF2E68AF-85FD-4908-B4CB-399BF16D031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7">
                  <a:extLst>
                    <a:ext uri="{FF2B5EF4-FFF2-40B4-BE49-F238E27FC236}">
                      <a16:creationId xmlns:a16="http://schemas.microsoft.com/office/drawing/2014/main" id="{2907411C-233A-4139-8D41-F5DF0F0B375D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8">
                  <a:extLst>
                    <a:ext uri="{FF2B5EF4-FFF2-40B4-BE49-F238E27FC236}">
                      <a16:creationId xmlns:a16="http://schemas.microsoft.com/office/drawing/2014/main" id="{2EA7BAD5-D9E8-4C8F-AA54-463901E9BD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29">
                  <a:extLst>
                    <a:ext uri="{FF2B5EF4-FFF2-40B4-BE49-F238E27FC236}">
                      <a16:creationId xmlns:a16="http://schemas.microsoft.com/office/drawing/2014/main" id="{5594E1FA-DC33-495C-88F2-34FE98450EE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0">
                  <a:extLst>
                    <a:ext uri="{FF2B5EF4-FFF2-40B4-BE49-F238E27FC236}">
                      <a16:creationId xmlns:a16="http://schemas.microsoft.com/office/drawing/2014/main" id="{6E185667-A227-4D64-8B62-D08E11AF69A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1">
                  <a:extLst>
                    <a:ext uri="{FF2B5EF4-FFF2-40B4-BE49-F238E27FC236}">
                      <a16:creationId xmlns:a16="http://schemas.microsoft.com/office/drawing/2014/main" id="{0B12061E-AD1E-450F-B920-63BDFBC6B94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2">
                  <a:extLst>
                    <a:ext uri="{FF2B5EF4-FFF2-40B4-BE49-F238E27FC236}">
                      <a16:creationId xmlns:a16="http://schemas.microsoft.com/office/drawing/2014/main" id="{13EF3BE0-7938-46CE-A58A-39DCA8F58E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3">
                  <a:extLst>
                    <a:ext uri="{FF2B5EF4-FFF2-40B4-BE49-F238E27FC236}">
                      <a16:creationId xmlns:a16="http://schemas.microsoft.com/office/drawing/2014/main" id="{0B4A4BA6-593F-4CEC-9112-DBA79AAD22F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id="{35D2F4EF-6DD9-40BC-8351-790E345FF84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id="{5BD9E380-452D-44B6-AD4A-00CB22F3F78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id="{F98FC20F-A65D-42E6-A943-F6A8DE5EDBE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7">
                  <a:extLst>
                    <a:ext uri="{FF2B5EF4-FFF2-40B4-BE49-F238E27FC236}">
                      <a16:creationId xmlns:a16="http://schemas.microsoft.com/office/drawing/2014/main" id="{3F9B1CF0-DF7F-4D59-941E-5CB019FC486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8">
                  <a:extLst>
                    <a:ext uri="{FF2B5EF4-FFF2-40B4-BE49-F238E27FC236}">
                      <a16:creationId xmlns:a16="http://schemas.microsoft.com/office/drawing/2014/main" id="{1A7FAD45-0330-4559-8EE9-2C3B887BC3A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39">
                  <a:extLst>
                    <a:ext uri="{FF2B5EF4-FFF2-40B4-BE49-F238E27FC236}">
                      <a16:creationId xmlns:a16="http://schemas.microsoft.com/office/drawing/2014/main" id="{CCF51193-B552-4911-8DC7-6AFB136A18E4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0">
                  <a:extLst>
                    <a:ext uri="{FF2B5EF4-FFF2-40B4-BE49-F238E27FC236}">
                      <a16:creationId xmlns:a16="http://schemas.microsoft.com/office/drawing/2014/main" id="{84A335BF-CEE5-4428-8782-97B005DDFAB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1">
                  <a:extLst>
                    <a:ext uri="{FF2B5EF4-FFF2-40B4-BE49-F238E27FC236}">
                      <a16:creationId xmlns:a16="http://schemas.microsoft.com/office/drawing/2014/main" id="{0631720D-BA17-4C19-AF5C-FBD6992FC48B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2">
                  <a:extLst>
                    <a:ext uri="{FF2B5EF4-FFF2-40B4-BE49-F238E27FC236}">
                      <a16:creationId xmlns:a16="http://schemas.microsoft.com/office/drawing/2014/main" id="{0BBDFEE4-78C7-4915-A26C-0B80713F147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3">
                  <a:extLst>
                    <a:ext uri="{FF2B5EF4-FFF2-40B4-BE49-F238E27FC236}">
                      <a16:creationId xmlns:a16="http://schemas.microsoft.com/office/drawing/2014/main" id="{44A876F1-C691-409D-B9E4-110A40B580CA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4">
                  <a:extLst>
                    <a:ext uri="{FF2B5EF4-FFF2-40B4-BE49-F238E27FC236}">
                      <a16:creationId xmlns:a16="http://schemas.microsoft.com/office/drawing/2014/main" id="{217C993F-51AD-4286-9752-2F98F586878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5">
                  <a:extLst>
                    <a:ext uri="{FF2B5EF4-FFF2-40B4-BE49-F238E27FC236}">
                      <a16:creationId xmlns:a16="http://schemas.microsoft.com/office/drawing/2014/main" id="{11469C4F-7DD1-4F14-864D-2921F074C43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6">
                  <a:extLst>
                    <a:ext uri="{FF2B5EF4-FFF2-40B4-BE49-F238E27FC236}">
                      <a16:creationId xmlns:a16="http://schemas.microsoft.com/office/drawing/2014/main" id="{2FDA2FCA-FF27-4A41-AC42-E70B287F227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7">
                  <a:extLst>
                    <a:ext uri="{FF2B5EF4-FFF2-40B4-BE49-F238E27FC236}">
                      <a16:creationId xmlns:a16="http://schemas.microsoft.com/office/drawing/2014/main" id="{81F2BB57-C6BC-4613-833A-35201EEACEB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8">
                  <a:extLst>
                    <a:ext uri="{FF2B5EF4-FFF2-40B4-BE49-F238E27FC236}">
                      <a16:creationId xmlns:a16="http://schemas.microsoft.com/office/drawing/2014/main" id="{D9B40376-2839-43BF-9EA0-69AA25C5D3A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49">
                  <a:extLst>
                    <a:ext uri="{FF2B5EF4-FFF2-40B4-BE49-F238E27FC236}">
                      <a16:creationId xmlns:a16="http://schemas.microsoft.com/office/drawing/2014/main" id="{C08CE42D-143C-4CA6-B1B0-2968CE343E5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0">
                  <a:extLst>
                    <a:ext uri="{FF2B5EF4-FFF2-40B4-BE49-F238E27FC236}">
                      <a16:creationId xmlns:a16="http://schemas.microsoft.com/office/drawing/2014/main" id="{FBF19AF2-2469-419B-AC70-8439D956E081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1">
                  <a:extLst>
                    <a:ext uri="{FF2B5EF4-FFF2-40B4-BE49-F238E27FC236}">
                      <a16:creationId xmlns:a16="http://schemas.microsoft.com/office/drawing/2014/main" id="{B0AFE621-5879-4430-80C6-82EE3DBEC4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2">
                  <a:extLst>
                    <a:ext uri="{FF2B5EF4-FFF2-40B4-BE49-F238E27FC236}">
                      <a16:creationId xmlns:a16="http://schemas.microsoft.com/office/drawing/2014/main" id="{52F740A5-F06F-47F9-9EA0-19275CAF545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3">
                  <a:extLst>
                    <a:ext uri="{FF2B5EF4-FFF2-40B4-BE49-F238E27FC236}">
                      <a16:creationId xmlns:a16="http://schemas.microsoft.com/office/drawing/2014/main" id="{AA1B6B52-52B2-497E-9B5A-B9CCA5288AA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4">
                  <a:extLst>
                    <a:ext uri="{FF2B5EF4-FFF2-40B4-BE49-F238E27FC236}">
                      <a16:creationId xmlns:a16="http://schemas.microsoft.com/office/drawing/2014/main" id="{95A79AB7-109E-470C-B6A3-2B6F84C6875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5">
                  <a:extLst>
                    <a:ext uri="{FF2B5EF4-FFF2-40B4-BE49-F238E27FC236}">
                      <a16:creationId xmlns:a16="http://schemas.microsoft.com/office/drawing/2014/main" id="{82BC8D5C-F367-4EA5-83BD-91A5D7A0E109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6">
                  <a:extLst>
                    <a:ext uri="{FF2B5EF4-FFF2-40B4-BE49-F238E27FC236}">
                      <a16:creationId xmlns:a16="http://schemas.microsoft.com/office/drawing/2014/main" id="{634A8E99-F104-47A8-9604-EEEABDD0587B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7">
                  <a:extLst>
                    <a:ext uri="{FF2B5EF4-FFF2-40B4-BE49-F238E27FC236}">
                      <a16:creationId xmlns:a16="http://schemas.microsoft.com/office/drawing/2014/main" id="{029E427F-8F00-4B3A-A94D-3290B4AFABA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8">
                  <a:extLst>
                    <a:ext uri="{FF2B5EF4-FFF2-40B4-BE49-F238E27FC236}">
                      <a16:creationId xmlns:a16="http://schemas.microsoft.com/office/drawing/2014/main" id="{DA24A519-B376-4887-A523-7C2E1D5E406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59">
                  <a:extLst>
                    <a:ext uri="{FF2B5EF4-FFF2-40B4-BE49-F238E27FC236}">
                      <a16:creationId xmlns:a16="http://schemas.microsoft.com/office/drawing/2014/main" id="{D3F63B7B-36AF-4079-BB28-629461602203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0">
                  <a:extLst>
                    <a:ext uri="{FF2B5EF4-FFF2-40B4-BE49-F238E27FC236}">
                      <a16:creationId xmlns:a16="http://schemas.microsoft.com/office/drawing/2014/main" id="{30727B05-03E7-403E-9B23-9166DE16427A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1">
                  <a:extLst>
                    <a:ext uri="{FF2B5EF4-FFF2-40B4-BE49-F238E27FC236}">
                      <a16:creationId xmlns:a16="http://schemas.microsoft.com/office/drawing/2014/main" id="{E65ED62C-6D39-4CD9-BDDA-B3483A025B4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2">
                  <a:extLst>
                    <a:ext uri="{FF2B5EF4-FFF2-40B4-BE49-F238E27FC236}">
                      <a16:creationId xmlns:a16="http://schemas.microsoft.com/office/drawing/2014/main" id="{87533379-F3A1-473D-8424-49AD9A01C1A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3">
                  <a:extLst>
                    <a:ext uri="{FF2B5EF4-FFF2-40B4-BE49-F238E27FC236}">
                      <a16:creationId xmlns:a16="http://schemas.microsoft.com/office/drawing/2014/main" id="{A743BE91-51CD-411A-9B47-5B3941D4DE0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4">
                  <a:extLst>
                    <a:ext uri="{FF2B5EF4-FFF2-40B4-BE49-F238E27FC236}">
                      <a16:creationId xmlns:a16="http://schemas.microsoft.com/office/drawing/2014/main" id="{22852F60-EE25-4A89-86CF-2D27A33A053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5">
                  <a:extLst>
                    <a:ext uri="{FF2B5EF4-FFF2-40B4-BE49-F238E27FC236}">
                      <a16:creationId xmlns:a16="http://schemas.microsoft.com/office/drawing/2014/main" id="{9F3DA835-4F1D-4557-AA0B-C9D16600839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6">
                  <a:extLst>
                    <a:ext uri="{FF2B5EF4-FFF2-40B4-BE49-F238E27FC236}">
                      <a16:creationId xmlns:a16="http://schemas.microsoft.com/office/drawing/2014/main" id="{D0D3030C-2635-4F51-B368-C06DFE2CE5AE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id="{679F6E43-0F16-4072-AC24-9E0049B33FE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id="{515D3D50-76C7-4655-9769-2F443A1CEE3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69">
                  <a:extLst>
                    <a:ext uri="{FF2B5EF4-FFF2-40B4-BE49-F238E27FC236}">
                      <a16:creationId xmlns:a16="http://schemas.microsoft.com/office/drawing/2014/main" id="{79CA38AE-70B3-446B-B428-D5C5764258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0">
                  <a:extLst>
                    <a:ext uri="{FF2B5EF4-FFF2-40B4-BE49-F238E27FC236}">
                      <a16:creationId xmlns:a16="http://schemas.microsoft.com/office/drawing/2014/main" id="{0FBFEF91-9BFB-4FE4-A529-C9B9023510B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1">
                  <a:extLst>
                    <a:ext uri="{FF2B5EF4-FFF2-40B4-BE49-F238E27FC236}">
                      <a16:creationId xmlns:a16="http://schemas.microsoft.com/office/drawing/2014/main" id="{57C01422-4238-41E0-9F16-EC327B69258D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2">
                  <a:extLst>
                    <a:ext uri="{FF2B5EF4-FFF2-40B4-BE49-F238E27FC236}">
                      <a16:creationId xmlns:a16="http://schemas.microsoft.com/office/drawing/2014/main" id="{6DAB9409-F3BA-4CC1-B6CE-DA57D7F2D4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3">
                  <a:extLst>
                    <a:ext uri="{FF2B5EF4-FFF2-40B4-BE49-F238E27FC236}">
                      <a16:creationId xmlns:a16="http://schemas.microsoft.com/office/drawing/2014/main" id="{09680440-B738-4E1E-9C40-36C6F744690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4">
                  <a:extLst>
                    <a:ext uri="{FF2B5EF4-FFF2-40B4-BE49-F238E27FC236}">
                      <a16:creationId xmlns:a16="http://schemas.microsoft.com/office/drawing/2014/main" id="{9F584E94-8051-483F-BF46-8B31744A61E8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5">
                  <a:extLst>
                    <a:ext uri="{FF2B5EF4-FFF2-40B4-BE49-F238E27FC236}">
                      <a16:creationId xmlns:a16="http://schemas.microsoft.com/office/drawing/2014/main" id="{0B10D195-D38C-43DE-8A63-A7C5F01C150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6">
                  <a:extLst>
                    <a:ext uri="{FF2B5EF4-FFF2-40B4-BE49-F238E27FC236}">
                      <a16:creationId xmlns:a16="http://schemas.microsoft.com/office/drawing/2014/main" id="{72E0B320-E120-44BE-A52D-2387B28AA3C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7">
                  <a:extLst>
                    <a:ext uri="{FF2B5EF4-FFF2-40B4-BE49-F238E27FC236}">
                      <a16:creationId xmlns:a16="http://schemas.microsoft.com/office/drawing/2014/main" id="{756E485B-4AB2-4309-8621-AF0E969DB92F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8">
                  <a:extLst>
                    <a:ext uri="{FF2B5EF4-FFF2-40B4-BE49-F238E27FC236}">
                      <a16:creationId xmlns:a16="http://schemas.microsoft.com/office/drawing/2014/main" id="{83F644F6-7E16-4C95-9285-335C693581F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79">
                  <a:extLst>
                    <a:ext uri="{FF2B5EF4-FFF2-40B4-BE49-F238E27FC236}">
                      <a16:creationId xmlns:a16="http://schemas.microsoft.com/office/drawing/2014/main" id="{7F4C276C-1A51-4B7E-94A7-5927CC9E0ED9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0">
                  <a:extLst>
                    <a:ext uri="{FF2B5EF4-FFF2-40B4-BE49-F238E27FC236}">
                      <a16:creationId xmlns:a16="http://schemas.microsoft.com/office/drawing/2014/main" id="{CA95651D-2F82-4E24-A3A6-E78C28CA79A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1">
                  <a:extLst>
                    <a:ext uri="{FF2B5EF4-FFF2-40B4-BE49-F238E27FC236}">
                      <a16:creationId xmlns:a16="http://schemas.microsoft.com/office/drawing/2014/main" id="{0D614121-E31F-4714-93D2-B081F658151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2">
                  <a:extLst>
                    <a:ext uri="{FF2B5EF4-FFF2-40B4-BE49-F238E27FC236}">
                      <a16:creationId xmlns:a16="http://schemas.microsoft.com/office/drawing/2014/main" id="{56C720E0-98A0-4416-9FFF-C044A1A60A6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3">
                  <a:extLst>
                    <a:ext uri="{FF2B5EF4-FFF2-40B4-BE49-F238E27FC236}">
                      <a16:creationId xmlns:a16="http://schemas.microsoft.com/office/drawing/2014/main" id="{97BCC2A1-C52B-42CD-B55B-8DFE22FD544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4">
                  <a:extLst>
                    <a:ext uri="{FF2B5EF4-FFF2-40B4-BE49-F238E27FC236}">
                      <a16:creationId xmlns:a16="http://schemas.microsoft.com/office/drawing/2014/main" id="{FAD793A0-7BF7-4E2B-95CE-6EC4733AF21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5">
                  <a:extLst>
                    <a:ext uri="{FF2B5EF4-FFF2-40B4-BE49-F238E27FC236}">
                      <a16:creationId xmlns:a16="http://schemas.microsoft.com/office/drawing/2014/main" id="{96DCAA63-4050-417D-A92B-B72717119A36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6">
                  <a:extLst>
                    <a:ext uri="{FF2B5EF4-FFF2-40B4-BE49-F238E27FC236}">
                      <a16:creationId xmlns:a16="http://schemas.microsoft.com/office/drawing/2014/main" id="{6FF211DA-B52E-4952-A0EE-197EBFF643F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7">
                  <a:extLst>
                    <a:ext uri="{FF2B5EF4-FFF2-40B4-BE49-F238E27FC236}">
                      <a16:creationId xmlns:a16="http://schemas.microsoft.com/office/drawing/2014/main" id="{F61F9904-7FFB-4367-968C-0A494049F81A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8">
                  <a:extLst>
                    <a:ext uri="{FF2B5EF4-FFF2-40B4-BE49-F238E27FC236}">
                      <a16:creationId xmlns:a16="http://schemas.microsoft.com/office/drawing/2014/main" id="{2024A0AF-E06A-4E94-BEC7-ADE06E9E2A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89">
                  <a:extLst>
                    <a:ext uri="{FF2B5EF4-FFF2-40B4-BE49-F238E27FC236}">
                      <a16:creationId xmlns:a16="http://schemas.microsoft.com/office/drawing/2014/main" id="{C283A2BF-AB35-45CB-85A2-768CC798BD9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0">
                  <a:extLst>
                    <a:ext uri="{FF2B5EF4-FFF2-40B4-BE49-F238E27FC236}">
                      <a16:creationId xmlns:a16="http://schemas.microsoft.com/office/drawing/2014/main" id="{7EEF3D0A-7455-45A8-B041-0BAF7A3CA27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1">
                  <a:extLst>
                    <a:ext uri="{FF2B5EF4-FFF2-40B4-BE49-F238E27FC236}">
                      <a16:creationId xmlns:a16="http://schemas.microsoft.com/office/drawing/2014/main" id="{40416BB5-8E4D-47FD-B11D-23C6BAB9E46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92">
                  <a:extLst>
                    <a:ext uri="{FF2B5EF4-FFF2-40B4-BE49-F238E27FC236}">
                      <a16:creationId xmlns:a16="http://schemas.microsoft.com/office/drawing/2014/main" id="{3A97312A-2506-49C6-99EE-D7B86579C2AF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2" name="文本框 49">
              <a:extLst>
                <a:ext uri="{FF2B5EF4-FFF2-40B4-BE49-F238E27FC236}">
                  <a16:creationId xmlns:a16="http://schemas.microsoft.com/office/drawing/2014/main" id="{D0679022-F272-447D-B69B-FBCF08D09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548" y="2157506"/>
              <a:ext cx="2563249" cy="854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Những tín hiệu qua các từ ngữ, hình ảnh thiên nhiên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F6038379-2C0D-C272-4F1F-221DF3CE0B6B}"/>
              </a:ext>
            </a:extLst>
          </p:cNvPr>
          <p:cNvSpPr/>
          <p:nvPr/>
        </p:nvSpPr>
        <p:spPr>
          <a:xfrm>
            <a:off x="1249315" y="357204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hiệu nhận 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B4296-723E-1130-F31F-CC85912C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2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621894" y="2208343"/>
            <a:ext cx="3296244" cy="2681896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0176" y="2103795"/>
              <a:ext cx="2970872" cy="1415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en-US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hời điểm và khung cảnh nhà thơ khắc họa trong bài thơ.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grpSp>
        <p:nvGrpSpPr>
          <p:cNvPr id="100" name="组合 2">
            <a:extLst>
              <a:ext uri="{FF2B5EF4-FFF2-40B4-BE49-F238E27FC236}">
                <a16:creationId xmlns:a16="http://schemas.microsoft.com/office/drawing/2014/main" id="{F74A7CA8-A4B6-462B-AA67-F13FAC005265}"/>
              </a:ext>
            </a:extLst>
          </p:cNvPr>
          <p:cNvGrpSpPr/>
          <p:nvPr/>
        </p:nvGrpSpPr>
        <p:grpSpPr>
          <a:xfrm>
            <a:off x="5365300" y="1497654"/>
            <a:ext cx="4513277" cy="3392585"/>
            <a:chOff x="1949253" y="1627716"/>
            <a:chExt cx="3271491" cy="2309600"/>
          </a:xfrm>
        </p:grpSpPr>
        <p:grpSp>
          <p:nvGrpSpPr>
            <p:cNvPr id="101" name="组合 135">
              <a:extLst>
                <a:ext uri="{FF2B5EF4-FFF2-40B4-BE49-F238E27FC236}">
                  <a16:creationId xmlns:a16="http://schemas.microsoft.com/office/drawing/2014/main" id="{0A2600AF-BB32-469B-85E0-D2C2304D0FA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id="{BC020D76-D379-4CE9-BD08-7B17E859E915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CDD8B48E-6570-4505-BC37-8AA2BBB66C0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id="{1F98F933-8D97-4250-8B42-E6F898980F77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id="{22AE07EC-A9A3-4ECE-B3CC-6F333F395C8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id="{A29B94F2-F263-4FA7-8B34-F66C583AA8C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id="{BA22FFF3-5B95-48FE-975B-1C18B590416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id="{19835FF0-C57D-4D07-97AB-41CC6DD3FBA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10" name="组合 143">
                <a:extLst>
                  <a:ext uri="{FF2B5EF4-FFF2-40B4-BE49-F238E27FC236}">
                    <a16:creationId xmlns:a16="http://schemas.microsoft.com/office/drawing/2014/main" id="{FFA56894-9F62-422A-B130-A8D33D697E25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1" name="Freeform 12">
                  <a:extLst>
                    <a:ext uri="{FF2B5EF4-FFF2-40B4-BE49-F238E27FC236}">
                      <a16:creationId xmlns:a16="http://schemas.microsoft.com/office/drawing/2014/main" id="{B47396EF-DB98-44A0-A9C7-3A445C8A7D69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3">
                  <a:extLst>
                    <a:ext uri="{FF2B5EF4-FFF2-40B4-BE49-F238E27FC236}">
                      <a16:creationId xmlns:a16="http://schemas.microsoft.com/office/drawing/2014/main" id="{EE63CC93-D82D-404C-B41A-04ED455ACA1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4">
                  <a:extLst>
                    <a:ext uri="{FF2B5EF4-FFF2-40B4-BE49-F238E27FC236}">
                      <a16:creationId xmlns:a16="http://schemas.microsoft.com/office/drawing/2014/main" id="{5FF85E26-CD1B-4965-95C0-19ECF95BCC7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5">
                  <a:extLst>
                    <a:ext uri="{FF2B5EF4-FFF2-40B4-BE49-F238E27FC236}">
                      <a16:creationId xmlns:a16="http://schemas.microsoft.com/office/drawing/2014/main" id="{18E6D550-0197-4505-87D5-C8BF8C9F2EE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6">
                  <a:extLst>
                    <a:ext uri="{FF2B5EF4-FFF2-40B4-BE49-F238E27FC236}">
                      <a16:creationId xmlns:a16="http://schemas.microsoft.com/office/drawing/2014/main" id="{1AC3128B-8E7B-4726-BA89-E5578162507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7">
                  <a:extLst>
                    <a:ext uri="{FF2B5EF4-FFF2-40B4-BE49-F238E27FC236}">
                      <a16:creationId xmlns:a16="http://schemas.microsoft.com/office/drawing/2014/main" id="{54F24B70-CAFB-48B6-B529-16A42D59FCA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8">
                  <a:extLst>
                    <a:ext uri="{FF2B5EF4-FFF2-40B4-BE49-F238E27FC236}">
                      <a16:creationId xmlns:a16="http://schemas.microsoft.com/office/drawing/2014/main" id="{6A13AB2C-B530-4711-ADDE-32868E9F3C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9">
                  <a:extLst>
                    <a:ext uri="{FF2B5EF4-FFF2-40B4-BE49-F238E27FC236}">
                      <a16:creationId xmlns:a16="http://schemas.microsoft.com/office/drawing/2014/main" id="{ECE15E76-39F3-4A20-8FF9-C422E1921AEB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0">
                  <a:extLst>
                    <a:ext uri="{FF2B5EF4-FFF2-40B4-BE49-F238E27FC236}">
                      <a16:creationId xmlns:a16="http://schemas.microsoft.com/office/drawing/2014/main" id="{E8A8074B-0D2B-4E62-B8E7-C2F6F23093D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1">
                  <a:extLst>
                    <a:ext uri="{FF2B5EF4-FFF2-40B4-BE49-F238E27FC236}">
                      <a16:creationId xmlns:a16="http://schemas.microsoft.com/office/drawing/2014/main" id="{E718BD37-8DB7-40CF-9C3C-A925215AD7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2">
                  <a:extLst>
                    <a:ext uri="{FF2B5EF4-FFF2-40B4-BE49-F238E27FC236}">
                      <a16:creationId xmlns:a16="http://schemas.microsoft.com/office/drawing/2014/main" id="{769DF5BF-F746-46F0-908E-D1A1E7599CE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3">
                  <a:extLst>
                    <a:ext uri="{FF2B5EF4-FFF2-40B4-BE49-F238E27FC236}">
                      <a16:creationId xmlns:a16="http://schemas.microsoft.com/office/drawing/2014/main" id="{220730C6-BF53-4C60-803E-3E9FD84D69D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4">
                  <a:extLst>
                    <a:ext uri="{FF2B5EF4-FFF2-40B4-BE49-F238E27FC236}">
                      <a16:creationId xmlns:a16="http://schemas.microsoft.com/office/drawing/2014/main" id="{0FF8EEBE-8D38-4B30-A4DA-82F36CEAB23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5">
                  <a:extLst>
                    <a:ext uri="{FF2B5EF4-FFF2-40B4-BE49-F238E27FC236}">
                      <a16:creationId xmlns:a16="http://schemas.microsoft.com/office/drawing/2014/main" id="{BF984F7B-E399-4554-A1E4-3996EBE186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6">
                  <a:extLst>
                    <a:ext uri="{FF2B5EF4-FFF2-40B4-BE49-F238E27FC236}">
                      <a16:creationId xmlns:a16="http://schemas.microsoft.com/office/drawing/2014/main" id="{DF2E68AF-85FD-4908-B4CB-399BF16D031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7">
                  <a:extLst>
                    <a:ext uri="{FF2B5EF4-FFF2-40B4-BE49-F238E27FC236}">
                      <a16:creationId xmlns:a16="http://schemas.microsoft.com/office/drawing/2014/main" id="{2907411C-233A-4139-8D41-F5DF0F0B375D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8">
                  <a:extLst>
                    <a:ext uri="{FF2B5EF4-FFF2-40B4-BE49-F238E27FC236}">
                      <a16:creationId xmlns:a16="http://schemas.microsoft.com/office/drawing/2014/main" id="{2EA7BAD5-D9E8-4C8F-AA54-463901E9BD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29">
                  <a:extLst>
                    <a:ext uri="{FF2B5EF4-FFF2-40B4-BE49-F238E27FC236}">
                      <a16:creationId xmlns:a16="http://schemas.microsoft.com/office/drawing/2014/main" id="{5594E1FA-DC33-495C-88F2-34FE98450EE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0">
                  <a:extLst>
                    <a:ext uri="{FF2B5EF4-FFF2-40B4-BE49-F238E27FC236}">
                      <a16:creationId xmlns:a16="http://schemas.microsoft.com/office/drawing/2014/main" id="{6E185667-A227-4D64-8B62-D08E11AF69A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1">
                  <a:extLst>
                    <a:ext uri="{FF2B5EF4-FFF2-40B4-BE49-F238E27FC236}">
                      <a16:creationId xmlns:a16="http://schemas.microsoft.com/office/drawing/2014/main" id="{0B12061E-AD1E-450F-B920-63BDFBC6B94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2">
                  <a:extLst>
                    <a:ext uri="{FF2B5EF4-FFF2-40B4-BE49-F238E27FC236}">
                      <a16:creationId xmlns:a16="http://schemas.microsoft.com/office/drawing/2014/main" id="{13EF3BE0-7938-46CE-A58A-39DCA8F58E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3">
                  <a:extLst>
                    <a:ext uri="{FF2B5EF4-FFF2-40B4-BE49-F238E27FC236}">
                      <a16:creationId xmlns:a16="http://schemas.microsoft.com/office/drawing/2014/main" id="{0B4A4BA6-593F-4CEC-9112-DBA79AAD22F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id="{35D2F4EF-6DD9-40BC-8351-790E345FF84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id="{5BD9E380-452D-44B6-AD4A-00CB22F3F78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id="{F98FC20F-A65D-42E6-A943-F6A8DE5EDBE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7">
                  <a:extLst>
                    <a:ext uri="{FF2B5EF4-FFF2-40B4-BE49-F238E27FC236}">
                      <a16:creationId xmlns:a16="http://schemas.microsoft.com/office/drawing/2014/main" id="{3F9B1CF0-DF7F-4D59-941E-5CB019FC486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8">
                  <a:extLst>
                    <a:ext uri="{FF2B5EF4-FFF2-40B4-BE49-F238E27FC236}">
                      <a16:creationId xmlns:a16="http://schemas.microsoft.com/office/drawing/2014/main" id="{1A7FAD45-0330-4559-8EE9-2C3B887BC3A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39">
                  <a:extLst>
                    <a:ext uri="{FF2B5EF4-FFF2-40B4-BE49-F238E27FC236}">
                      <a16:creationId xmlns:a16="http://schemas.microsoft.com/office/drawing/2014/main" id="{CCF51193-B552-4911-8DC7-6AFB136A18E4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0">
                  <a:extLst>
                    <a:ext uri="{FF2B5EF4-FFF2-40B4-BE49-F238E27FC236}">
                      <a16:creationId xmlns:a16="http://schemas.microsoft.com/office/drawing/2014/main" id="{84A335BF-CEE5-4428-8782-97B005DDFAB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1">
                  <a:extLst>
                    <a:ext uri="{FF2B5EF4-FFF2-40B4-BE49-F238E27FC236}">
                      <a16:creationId xmlns:a16="http://schemas.microsoft.com/office/drawing/2014/main" id="{0631720D-BA17-4C19-AF5C-FBD6992FC48B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2">
                  <a:extLst>
                    <a:ext uri="{FF2B5EF4-FFF2-40B4-BE49-F238E27FC236}">
                      <a16:creationId xmlns:a16="http://schemas.microsoft.com/office/drawing/2014/main" id="{0BBDFEE4-78C7-4915-A26C-0B80713F147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3">
                  <a:extLst>
                    <a:ext uri="{FF2B5EF4-FFF2-40B4-BE49-F238E27FC236}">
                      <a16:creationId xmlns:a16="http://schemas.microsoft.com/office/drawing/2014/main" id="{44A876F1-C691-409D-B9E4-110A40B580CA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4">
                  <a:extLst>
                    <a:ext uri="{FF2B5EF4-FFF2-40B4-BE49-F238E27FC236}">
                      <a16:creationId xmlns:a16="http://schemas.microsoft.com/office/drawing/2014/main" id="{217C993F-51AD-4286-9752-2F98F586878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5">
                  <a:extLst>
                    <a:ext uri="{FF2B5EF4-FFF2-40B4-BE49-F238E27FC236}">
                      <a16:creationId xmlns:a16="http://schemas.microsoft.com/office/drawing/2014/main" id="{11469C4F-7DD1-4F14-864D-2921F074C43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6">
                  <a:extLst>
                    <a:ext uri="{FF2B5EF4-FFF2-40B4-BE49-F238E27FC236}">
                      <a16:creationId xmlns:a16="http://schemas.microsoft.com/office/drawing/2014/main" id="{2FDA2FCA-FF27-4A41-AC42-E70B287F227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7">
                  <a:extLst>
                    <a:ext uri="{FF2B5EF4-FFF2-40B4-BE49-F238E27FC236}">
                      <a16:creationId xmlns:a16="http://schemas.microsoft.com/office/drawing/2014/main" id="{81F2BB57-C6BC-4613-833A-35201EEACEB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8">
                  <a:extLst>
                    <a:ext uri="{FF2B5EF4-FFF2-40B4-BE49-F238E27FC236}">
                      <a16:creationId xmlns:a16="http://schemas.microsoft.com/office/drawing/2014/main" id="{D9B40376-2839-43BF-9EA0-69AA25C5D3A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49">
                  <a:extLst>
                    <a:ext uri="{FF2B5EF4-FFF2-40B4-BE49-F238E27FC236}">
                      <a16:creationId xmlns:a16="http://schemas.microsoft.com/office/drawing/2014/main" id="{C08CE42D-143C-4CA6-B1B0-2968CE343E5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0">
                  <a:extLst>
                    <a:ext uri="{FF2B5EF4-FFF2-40B4-BE49-F238E27FC236}">
                      <a16:creationId xmlns:a16="http://schemas.microsoft.com/office/drawing/2014/main" id="{FBF19AF2-2469-419B-AC70-8439D956E081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1">
                  <a:extLst>
                    <a:ext uri="{FF2B5EF4-FFF2-40B4-BE49-F238E27FC236}">
                      <a16:creationId xmlns:a16="http://schemas.microsoft.com/office/drawing/2014/main" id="{B0AFE621-5879-4430-80C6-82EE3DBEC4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2">
                  <a:extLst>
                    <a:ext uri="{FF2B5EF4-FFF2-40B4-BE49-F238E27FC236}">
                      <a16:creationId xmlns:a16="http://schemas.microsoft.com/office/drawing/2014/main" id="{52F740A5-F06F-47F9-9EA0-19275CAF545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3">
                  <a:extLst>
                    <a:ext uri="{FF2B5EF4-FFF2-40B4-BE49-F238E27FC236}">
                      <a16:creationId xmlns:a16="http://schemas.microsoft.com/office/drawing/2014/main" id="{AA1B6B52-52B2-497E-9B5A-B9CCA5288AA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4">
                  <a:extLst>
                    <a:ext uri="{FF2B5EF4-FFF2-40B4-BE49-F238E27FC236}">
                      <a16:creationId xmlns:a16="http://schemas.microsoft.com/office/drawing/2014/main" id="{95A79AB7-109E-470C-B6A3-2B6F84C6875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5">
                  <a:extLst>
                    <a:ext uri="{FF2B5EF4-FFF2-40B4-BE49-F238E27FC236}">
                      <a16:creationId xmlns:a16="http://schemas.microsoft.com/office/drawing/2014/main" id="{82BC8D5C-F367-4EA5-83BD-91A5D7A0E109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6">
                  <a:extLst>
                    <a:ext uri="{FF2B5EF4-FFF2-40B4-BE49-F238E27FC236}">
                      <a16:creationId xmlns:a16="http://schemas.microsoft.com/office/drawing/2014/main" id="{634A8E99-F104-47A8-9604-EEEABDD0587B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7">
                  <a:extLst>
                    <a:ext uri="{FF2B5EF4-FFF2-40B4-BE49-F238E27FC236}">
                      <a16:creationId xmlns:a16="http://schemas.microsoft.com/office/drawing/2014/main" id="{029E427F-8F00-4B3A-A94D-3290B4AFABA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8">
                  <a:extLst>
                    <a:ext uri="{FF2B5EF4-FFF2-40B4-BE49-F238E27FC236}">
                      <a16:creationId xmlns:a16="http://schemas.microsoft.com/office/drawing/2014/main" id="{DA24A519-B376-4887-A523-7C2E1D5E406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59">
                  <a:extLst>
                    <a:ext uri="{FF2B5EF4-FFF2-40B4-BE49-F238E27FC236}">
                      <a16:creationId xmlns:a16="http://schemas.microsoft.com/office/drawing/2014/main" id="{D3F63B7B-36AF-4079-BB28-629461602203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0">
                  <a:extLst>
                    <a:ext uri="{FF2B5EF4-FFF2-40B4-BE49-F238E27FC236}">
                      <a16:creationId xmlns:a16="http://schemas.microsoft.com/office/drawing/2014/main" id="{30727B05-03E7-403E-9B23-9166DE16427A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1">
                  <a:extLst>
                    <a:ext uri="{FF2B5EF4-FFF2-40B4-BE49-F238E27FC236}">
                      <a16:creationId xmlns:a16="http://schemas.microsoft.com/office/drawing/2014/main" id="{E65ED62C-6D39-4CD9-BDDA-B3483A025B4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2">
                  <a:extLst>
                    <a:ext uri="{FF2B5EF4-FFF2-40B4-BE49-F238E27FC236}">
                      <a16:creationId xmlns:a16="http://schemas.microsoft.com/office/drawing/2014/main" id="{87533379-F3A1-473D-8424-49AD9A01C1A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3">
                  <a:extLst>
                    <a:ext uri="{FF2B5EF4-FFF2-40B4-BE49-F238E27FC236}">
                      <a16:creationId xmlns:a16="http://schemas.microsoft.com/office/drawing/2014/main" id="{A743BE91-51CD-411A-9B47-5B3941D4DE0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4">
                  <a:extLst>
                    <a:ext uri="{FF2B5EF4-FFF2-40B4-BE49-F238E27FC236}">
                      <a16:creationId xmlns:a16="http://schemas.microsoft.com/office/drawing/2014/main" id="{22852F60-EE25-4A89-86CF-2D27A33A053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5">
                  <a:extLst>
                    <a:ext uri="{FF2B5EF4-FFF2-40B4-BE49-F238E27FC236}">
                      <a16:creationId xmlns:a16="http://schemas.microsoft.com/office/drawing/2014/main" id="{9F3DA835-4F1D-4557-AA0B-C9D16600839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6">
                  <a:extLst>
                    <a:ext uri="{FF2B5EF4-FFF2-40B4-BE49-F238E27FC236}">
                      <a16:creationId xmlns:a16="http://schemas.microsoft.com/office/drawing/2014/main" id="{D0D3030C-2635-4F51-B368-C06DFE2CE5AE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id="{679F6E43-0F16-4072-AC24-9E0049B33FE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id="{515D3D50-76C7-4655-9769-2F443A1CEE3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69">
                  <a:extLst>
                    <a:ext uri="{FF2B5EF4-FFF2-40B4-BE49-F238E27FC236}">
                      <a16:creationId xmlns:a16="http://schemas.microsoft.com/office/drawing/2014/main" id="{79CA38AE-70B3-446B-B428-D5C5764258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0">
                  <a:extLst>
                    <a:ext uri="{FF2B5EF4-FFF2-40B4-BE49-F238E27FC236}">
                      <a16:creationId xmlns:a16="http://schemas.microsoft.com/office/drawing/2014/main" id="{0FBFEF91-9BFB-4FE4-A529-C9B9023510B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1">
                  <a:extLst>
                    <a:ext uri="{FF2B5EF4-FFF2-40B4-BE49-F238E27FC236}">
                      <a16:creationId xmlns:a16="http://schemas.microsoft.com/office/drawing/2014/main" id="{57C01422-4238-41E0-9F16-EC327B69258D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2">
                  <a:extLst>
                    <a:ext uri="{FF2B5EF4-FFF2-40B4-BE49-F238E27FC236}">
                      <a16:creationId xmlns:a16="http://schemas.microsoft.com/office/drawing/2014/main" id="{6DAB9409-F3BA-4CC1-B6CE-DA57D7F2D4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3">
                  <a:extLst>
                    <a:ext uri="{FF2B5EF4-FFF2-40B4-BE49-F238E27FC236}">
                      <a16:creationId xmlns:a16="http://schemas.microsoft.com/office/drawing/2014/main" id="{09680440-B738-4E1E-9C40-36C6F744690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4">
                  <a:extLst>
                    <a:ext uri="{FF2B5EF4-FFF2-40B4-BE49-F238E27FC236}">
                      <a16:creationId xmlns:a16="http://schemas.microsoft.com/office/drawing/2014/main" id="{9F584E94-8051-483F-BF46-8B31744A61E8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5">
                  <a:extLst>
                    <a:ext uri="{FF2B5EF4-FFF2-40B4-BE49-F238E27FC236}">
                      <a16:creationId xmlns:a16="http://schemas.microsoft.com/office/drawing/2014/main" id="{0B10D195-D38C-43DE-8A63-A7C5F01C150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6">
                  <a:extLst>
                    <a:ext uri="{FF2B5EF4-FFF2-40B4-BE49-F238E27FC236}">
                      <a16:creationId xmlns:a16="http://schemas.microsoft.com/office/drawing/2014/main" id="{72E0B320-E120-44BE-A52D-2387B28AA3C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7">
                  <a:extLst>
                    <a:ext uri="{FF2B5EF4-FFF2-40B4-BE49-F238E27FC236}">
                      <a16:creationId xmlns:a16="http://schemas.microsoft.com/office/drawing/2014/main" id="{756E485B-4AB2-4309-8621-AF0E969DB92F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8">
                  <a:extLst>
                    <a:ext uri="{FF2B5EF4-FFF2-40B4-BE49-F238E27FC236}">
                      <a16:creationId xmlns:a16="http://schemas.microsoft.com/office/drawing/2014/main" id="{83F644F6-7E16-4C95-9285-335C693581F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79">
                  <a:extLst>
                    <a:ext uri="{FF2B5EF4-FFF2-40B4-BE49-F238E27FC236}">
                      <a16:creationId xmlns:a16="http://schemas.microsoft.com/office/drawing/2014/main" id="{7F4C276C-1A51-4B7E-94A7-5927CC9E0ED9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0">
                  <a:extLst>
                    <a:ext uri="{FF2B5EF4-FFF2-40B4-BE49-F238E27FC236}">
                      <a16:creationId xmlns:a16="http://schemas.microsoft.com/office/drawing/2014/main" id="{CA95651D-2F82-4E24-A3A6-E78C28CA79A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1">
                  <a:extLst>
                    <a:ext uri="{FF2B5EF4-FFF2-40B4-BE49-F238E27FC236}">
                      <a16:creationId xmlns:a16="http://schemas.microsoft.com/office/drawing/2014/main" id="{0D614121-E31F-4714-93D2-B081F658151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2">
                  <a:extLst>
                    <a:ext uri="{FF2B5EF4-FFF2-40B4-BE49-F238E27FC236}">
                      <a16:creationId xmlns:a16="http://schemas.microsoft.com/office/drawing/2014/main" id="{56C720E0-98A0-4416-9FFF-C044A1A60A6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3">
                  <a:extLst>
                    <a:ext uri="{FF2B5EF4-FFF2-40B4-BE49-F238E27FC236}">
                      <a16:creationId xmlns:a16="http://schemas.microsoft.com/office/drawing/2014/main" id="{97BCC2A1-C52B-42CD-B55B-8DFE22FD544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4">
                  <a:extLst>
                    <a:ext uri="{FF2B5EF4-FFF2-40B4-BE49-F238E27FC236}">
                      <a16:creationId xmlns:a16="http://schemas.microsoft.com/office/drawing/2014/main" id="{FAD793A0-7BF7-4E2B-95CE-6EC4733AF21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5">
                  <a:extLst>
                    <a:ext uri="{FF2B5EF4-FFF2-40B4-BE49-F238E27FC236}">
                      <a16:creationId xmlns:a16="http://schemas.microsoft.com/office/drawing/2014/main" id="{96DCAA63-4050-417D-A92B-B72717119A36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6">
                  <a:extLst>
                    <a:ext uri="{FF2B5EF4-FFF2-40B4-BE49-F238E27FC236}">
                      <a16:creationId xmlns:a16="http://schemas.microsoft.com/office/drawing/2014/main" id="{6FF211DA-B52E-4952-A0EE-197EBFF643F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7">
                  <a:extLst>
                    <a:ext uri="{FF2B5EF4-FFF2-40B4-BE49-F238E27FC236}">
                      <a16:creationId xmlns:a16="http://schemas.microsoft.com/office/drawing/2014/main" id="{F61F9904-7FFB-4367-968C-0A494049F81A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8">
                  <a:extLst>
                    <a:ext uri="{FF2B5EF4-FFF2-40B4-BE49-F238E27FC236}">
                      <a16:creationId xmlns:a16="http://schemas.microsoft.com/office/drawing/2014/main" id="{2024A0AF-E06A-4E94-BEC7-ADE06E9E2A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89">
                  <a:extLst>
                    <a:ext uri="{FF2B5EF4-FFF2-40B4-BE49-F238E27FC236}">
                      <a16:creationId xmlns:a16="http://schemas.microsoft.com/office/drawing/2014/main" id="{C283A2BF-AB35-45CB-85A2-768CC798BD9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0">
                  <a:extLst>
                    <a:ext uri="{FF2B5EF4-FFF2-40B4-BE49-F238E27FC236}">
                      <a16:creationId xmlns:a16="http://schemas.microsoft.com/office/drawing/2014/main" id="{7EEF3D0A-7455-45A8-B041-0BAF7A3CA27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1">
                  <a:extLst>
                    <a:ext uri="{FF2B5EF4-FFF2-40B4-BE49-F238E27FC236}">
                      <a16:creationId xmlns:a16="http://schemas.microsoft.com/office/drawing/2014/main" id="{40416BB5-8E4D-47FD-B11D-23C6BAB9E46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92">
                  <a:extLst>
                    <a:ext uri="{FF2B5EF4-FFF2-40B4-BE49-F238E27FC236}">
                      <a16:creationId xmlns:a16="http://schemas.microsoft.com/office/drawing/2014/main" id="{3A97312A-2506-49C6-99EE-D7B86579C2AF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2" name="文本框 49">
              <a:extLst>
                <a:ext uri="{FF2B5EF4-FFF2-40B4-BE49-F238E27FC236}">
                  <a16:creationId xmlns:a16="http://schemas.microsoft.com/office/drawing/2014/main" id="{D0679022-F272-447D-B69B-FBCF08D09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548" y="2157506"/>
              <a:ext cx="2563249" cy="1382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Sang thu là sự chuyển giao của đất trời từ hạ sang thu và cũng là sự biến chuyển của lòng người.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F6038379-2C0D-C272-4F1F-221DF3CE0B6B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 đề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AA5046-ED7F-4F3E-B4C8-E35C2487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6501DD-E8FF-43BC-A682-CD89798256EA}"/>
              </a:ext>
            </a:extLst>
          </p:cNvPr>
          <p:cNvSpPr txBox="1"/>
          <p:nvPr/>
        </p:nvSpPr>
        <p:spPr>
          <a:xfrm>
            <a:off x="6585358" y="2072081"/>
            <a:ext cx="5270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I.KHỞI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1120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0E62C-C3E6-B319-C223-2F1A978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112" y="2134778"/>
              <a:ext cx="2563249" cy="1194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tín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hiệu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lúc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giao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mùa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gì</a:t>
              </a:r>
              <a:r>
                <a:rPr kumimoji="0" lang="vi-VN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?</a:t>
              </a:r>
              <a:endPara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DAB1B-0EC1-C0B1-2A71-7899453B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sp>
        <p:nvSpPr>
          <p:cNvPr id="291" name="Rectangle 290">
            <a:extLst>
              <a:ext uri="{FF2B5EF4-FFF2-40B4-BE49-F238E27FC236}">
                <a16:creationId xmlns:a16="http://schemas.microsoft.com/office/drawing/2014/main" id="{B6D3C2AB-F61F-5A54-86A7-86940D75AF8E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điểm miêu tả bức tranh thiên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8E063D8C-12AE-2485-4D17-F32FF37D9934}"/>
              </a:ext>
            </a:extLst>
          </p:cNvPr>
          <p:cNvSpPr/>
          <p:nvPr/>
        </p:nvSpPr>
        <p:spPr>
          <a:xfrm>
            <a:off x="5496010" y="892984"/>
            <a:ext cx="464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7C625604-DACF-F3C4-5368-3610B07170E8}"/>
              </a:ext>
            </a:extLst>
          </p:cNvPr>
          <p:cNvCxnSpPr>
            <a:cxnSpLocks/>
          </p:cNvCxnSpPr>
          <p:nvPr/>
        </p:nvCxnSpPr>
        <p:spPr>
          <a:xfrm>
            <a:off x="7819256" y="1300294"/>
            <a:ext cx="13002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635136A9-B5A1-AB81-0779-10DFF22E1A07}"/>
              </a:ext>
            </a:extLst>
          </p:cNvPr>
          <p:cNvCxnSpPr>
            <a:cxnSpLocks/>
          </p:cNvCxnSpPr>
          <p:nvPr/>
        </p:nvCxnSpPr>
        <p:spPr>
          <a:xfrm>
            <a:off x="7756339" y="1800925"/>
            <a:ext cx="847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4C58A466-74FF-587A-1EA0-9B67EBD4C7F8}"/>
              </a:ext>
            </a:extLst>
          </p:cNvPr>
          <p:cNvCxnSpPr>
            <a:cxnSpLocks/>
          </p:cNvCxnSpPr>
          <p:nvPr/>
        </p:nvCxnSpPr>
        <p:spPr>
          <a:xfrm>
            <a:off x="5603847" y="2203549"/>
            <a:ext cx="847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08347D95-4165-3A89-C2E4-8D48CC4DAF46}"/>
              </a:ext>
            </a:extLst>
          </p:cNvPr>
          <p:cNvSpPr/>
          <p:nvPr/>
        </p:nvSpPr>
        <p:spPr>
          <a:xfrm>
            <a:off x="2257670" y="2708866"/>
            <a:ext cx="4193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7FBE3363-6F91-6266-38B9-2436F647FB32}"/>
              </a:ext>
            </a:extLst>
          </p:cNvPr>
          <p:cNvCxnSpPr>
            <a:cxnSpLocks/>
          </p:cNvCxnSpPr>
          <p:nvPr/>
        </p:nvCxnSpPr>
        <p:spPr>
          <a:xfrm>
            <a:off x="2408357" y="3145872"/>
            <a:ext cx="34723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F3E0FB68-EAD6-81A9-E8D4-6C65B274097D}"/>
              </a:ext>
            </a:extLst>
          </p:cNvPr>
          <p:cNvCxnSpPr>
            <a:cxnSpLocks/>
          </p:cNvCxnSpPr>
          <p:nvPr/>
        </p:nvCxnSpPr>
        <p:spPr>
          <a:xfrm>
            <a:off x="2332856" y="3616807"/>
            <a:ext cx="30696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92" grpId="0"/>
      <p:bldP spid="3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DAB1B-0EC1-C0B1-2A71-7899453B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sp>
        <p:nvSpPr>
          <p:cNvPr id="291" name="Rectangle 290">
            <a:extLst>
              <a:ext uri="{FF2B5EF4-FFF2-40B4-BE49-F238E27FC236}">
                <a16:creationId xmlns:a16="http://schemas.microsoft.com/office/drawing/2014/main" id="{B6D3C2AB-F61F-5A54-86A7-86940D75AF8E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điểm miêu tả bức tranh thiên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3BA46854-901D-B774-1DFE-E0F52DBD126B}"/>
              </a:ext>
            </a:extLst>
          </p:cNvPr>
          <p:cNvSpPr txBox="1"/>
          <p:nvPr/>
        </p:nvSpPr>
        <p:spPr>
          <a:xfrm>
            <a:off x="697468" y="1204948"/>
            <a:ext cx="474698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chùng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chình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E3145-8484-5800-4149-5B9A900CFB8A}"/>
              </a:ext>
            </a:extLst>
          </p:cNvPr>
          <p:cNvSpPr txBox="1"/>
          <p:nvPr/>
        </p:nvSpPr>
        <p:spPr>
          <a:xfrm>
            <a:off x="697468" y="1957244"/>
            <a:ext cx="605566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bắt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347A11-E88C-2CA2-7943-06C2E48D900C}"/>
              </a:ext>
            </a:extLst>
          </p:cNvPr>
          <p:cNvSpPr txBox="1"/>
          <p:nvPr/>
        </p:nvSpPr>
        <p:spPr>
          <a:xfrm>
            <a:off x="697467" y="2796993"/>
            <a:ext cx="605566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nắng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3EFC9-23AB-C755-6521-9724F91E3196}"/>
              </a:ext>
            </a:extLst>
          </p:cNvPr>
          <p:cNvSpPr txBox="1"/>
          <p:nvPr/>
        </p:nvSpPr>
        <p:spPr>
          <a:xfrm>
            <a:off x="697468" y="3657143"/>
            <a:ext cx="430237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B21EE83-F886-D9F3-F28F-3AA9E4834C55}"/>
              </a:ext>
            </a:extLst>
          </p:cNvPr>
          <p:cNvSpPr/>
          <p:nvPr/>
        </p:nvSpPr>
        <p:spPr>
          <a:xfrm>
            <a:off x="5486294" y="1312102"/>
            <a:ext cx="746620" cy="3394121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F5EC2-46DB-EBB6-5CBC-51511D0AA7D4}"/>
              </a:ext>
            </a:extLst>
          </p:cNvPr>
          <p:cNvSpPr txBox="1"/>
          <p:nvPr/>
        </p:nvSpPr>
        <p:spPr>
          <a:xfrm>
            <a:off x="6794974" y="2420152"/>
            <a:ext cx="34144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57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301" grpId="0"/>
      <p:bldP spid="12" grpId="0"/>
      <p:bldP spid="13" grpId="0"/>
      <p:bldP spid="1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8742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6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AC5D6-20F5-B1BF-64A5-67331312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708" y="96470"/>
            <a:ext cx="2161985" cy="148904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940A03-8E4A-BEFD-4A6D-37AD57669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96023"/>
              </p:ext>
            </p:extLst>
          </p:nvPr>
        </p:nvGraphicFramePr>
        <p:xfrm>
          <a:off x="1770077" y="1458061"/>
          <a:ext cx="8259938" cy="2602210"/>
        </p:xfrm>
        <a:graphic>
          <a:graphicData uri="http://schemas.openxmlformats.org/drawingml/2006/table">
            <a:tbl>
              <a:tblPr firstRow="1" firstCol="1" bandRow="1"/>
              <a:tblGrid>
                <a:gridCol w="4129969">
                  <a:extLst>
                    <a:ext uri="{9D8B030D-6E8A-4147-A177-3AD203B41FA5}">
                      <a16:colId xmlns:a16="http://schemas.microsoft.com/office/drawing/2014/main" val="3324688576"/>
                    </a:ext>
                  </a:extLst>
                </a:gridCol>
                <a:gridCol w="4129969">
                  <a:extLst>
                    <a:ext uri="{9D8B030D-6E8A-4147-A177-3AD203B41FA5}">
                      <a16:colId xmlns:a16="http://schemas.microsoft.com/office/drawing/2014/main" val="702957510"/>
                    </a:ext>
                  </a:extLst>
                </a:gridCol>
              </a:tblGrid>
              <a:tr h="1734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4212"/>
                  </a:ext>
                </a:extLst>
              </a:tr>
              <a:tr h="8672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7023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BB1DC2-81CF-0526-0416-272ECB7A44B6}"/>
              </a:ext>
            </a:extLst>
          </p:cNvPr>
          <p:cNvSpPr txBox="1"/>
          <p:nvPr/>
        </p:nvSpPr>
        <p:spPr>
          <a:xfrm>
            <a:off x="654340" y="376314"/>
            <a:ext cx="963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" y="-45433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47F390-A32D-4446-BEA2-AB1CED5598AE}"/>
              </a:ext>
            </a:extLst>
          </p:cNvPr>
          <p:cNvSpPr/>
          <p:nvPr/>
        </p:nvSpPr>
        <p:spPr>
          <a:xfrm>
            <a:off x="2376530" y="604940"/>
            <a:ext cx="55007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F18D0-4F5A-4316-9B46-3DA702F5AA20}"/>
              </a:ext>
            </a:extLst>
          </p:cNvPr>
          <p:cNvSpPr/>
          <p:nvPr/>
        </p:nvSpPr>
        <p:spPr>
          <a:xfrm>
            <a:off x="2376530" y="2635197"/>
            <a:ext cx="4437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được lúc dềnh dàng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bắt đầu vội vã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đám mây mùa hạ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 nửa mình sang thu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46E2CB-92B0-44E8-84AC-D7B1E197FB42}"/>
              </a:ext>
            </a:extLst>
          </p:cNvPr>
          <p:cNvSpPr/>
          <p:nvPr/>
        </p:nvSpPr>
        <p:spPr>
          <a:xfrm>
            <a:off x="7381380" y="1889907"/>
            <a:ext cx="4193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07B050-0325-7ADB-9CE2-892E4C679210}"/>
              </a:ext>
            </a:extLst>
          </p:cNvPr>
          <p:cNvCxnSpPr>
            <a:cxnSpLocks/>
          </p:cNvCxnSpPr>
          <p:nvPr/>
        </p:nvCxnSpPr>
        <p:spPr>
          <a:xfrm>
            <a:off x="4614495" y="1052141"/>
            <a:ext cx="1418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DF2184-268F-BA2C-5771-027C0604F8C1}"/>
              </a:ext>
            </a:extLst>
          </p:cNvPr>
          <p:cNvCxnSpPr>
            <a:cxnSpLocks/>
          </p:cNvCxnSpPr>
          <p:nvPr/>
        </p:nvCxnSpPr>
        <p:spPr>
          <a:xfrm>
            <a:off x="2483141" y="1479431"/>
            <a:ext cx="307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C3FA57-7532-8387-E7DF-B780DC5BB805}"/>
              </a:ext>
            </a:extLst>
          </p:cNvPr>
          <p:cNvCxnSpPr>
            <a:cxnSpLocks/>
          </p:cNvCxnSpPr>
          <p:nvPr/>
        </p:nvCxnSpPr>
        <p:spPr>
          <a:xfrm>
            <a:off x="2483141" y="1889907"/>
            <a:ext cx="4208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77E08-5D74-D241-CB42-38F1DEA4D34F}"/>
              </a:ext>
            </a:extLst>
          </p:cNvPr>
          <p:cNvCxnSpPr>
            <a:cxnSpLocks/>
          </p:cNvCxnSpPr>
          <p:nvPr/>
        </p:nvCxnSpPr>
        <p:spPr>
          <a:xfrm>
            <a:off x="2376530" y="3129048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38115D-616B-B7A5-746B-2D08AD1E7513}"/>
              </a:ext>
            </a:extLst>
          </p:cNvPr>
          <p:cNvCxnSpPr>
            <a:cxnSpLocks/>
          </p:cNvCxnSpPr>
          <p:nvPr/>
        </p:nvCxnSpPr>
        <p:spPr>
          <a:xfrm>
            <a:off x="2376530" y="3496517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03DC9B-A36B-4FB2-4A98-A1FC6F157DD8}"/>
              </a:ext>
            </a:extLst>
          </p:cNvPr>
          <p:cNvCxnSpPr>
            <a:cxnSpLocks/>
          </p:cNvCxnSpPr>
          <p:nvPr/>
        </p:nvCxnSpPr>
        <p:spPr>
          <a:xfrm>
            <a:off x="2376530" y="3932353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3F12DD-5AA9-246E-908F-B34D60896D49}"/>
              </a:ext>
            </a:extLst>
          </p:cNvPr>
          <p:cNvCxnSpPr>
            <a:cxnSpLocks/>
          </p:cNvCxnSpPr>
          <p:nvPr/>
        </p:nvCxnSpPr>
        <p:spPr>
          <a:xfrm>
            <a:off x="2483141" y="4443821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B5B24F-4519-EB99-2288-0EB3CBABE254}"/>
              </a:ext>
            </a:extLst>
          </p:cNvPr>
          <p:cNvCxnSpPr>
            <a:cxnSpLocks/>
          </p:cNvCxnSpPr>
          <p:nvPr/>
        </p:nvCxnSpPr>
        <p:spPr>
          <a:xfrm>
            <a:off x="7542029" y="2412284"/>
            <a:ext cx="3789694" cy="8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6E08E0-20CA-0C5C-6BF8-5324AFEDBDA7}"/>
              </a:ext>
            </a:extLst>
          </p:cNvPr>
          <p:cNvCxnSpPr>
            <a:cxnSpLocks/>
          </p:cNvCxnSpPr>
          <p:nvPr/>
        </p:nvCxnSpPr>
        <p:spPr>
          <a:xfrm>
            <a:off x="7381380" y="2783126"/>
            <a:ext cx="3789694" cy="8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0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1940674" y="111127"/>
            <a:ext cx="8730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từ ngữ, hình ảnh miêu tả những chuyển động của thiên nhiên trong bài thơ</a:t>
            </a:r>
            <a:endParaRPr lang="nl-NL" sz="28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3D2C195-E64F-415F-9B25-2A9E36E40DCF}"/>
              </a:ext>
            </a:extLst>
          </p:cNvPr>
          <p:cNvCxnSpPr>
            <a:cxnSpLocks/>
          </p:cNvCxnSpPr>
          <p:nvPr/>
        </p:nvCxnSpPr>
        <p:spPr>
          <a:xfrm flipV="1">
            <a:off x="6795083" y="1812022"/>
            <a:ext cx="1375794" cy="763399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2F3A6-C92C-4FD7-8D44-E081349AE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366" y="1173410"/>
            <a:ext cx="541695" cy="506485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E890264-EB2D-401D-B03F-00B0C662D7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00649" y="3272739"/>
            <a:ext cx="532112" cy="42405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86ABB1C-E600-4EE8-B47E-7976D64AB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422" y="2815724"/>
            <a:ext cx="541695" cy="506485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0D1A0FB-6F29-43B1-8583-5E73E23200C8}"/>
              </a:ext>
            </a:extLst>
          </p:cNvPr>
          <p:cNvCxnSpPr>
            <a:cxnSpLocks/>
          </p:cNvCxnSpPr>
          <p:nvPr/>
        </p:nvCxnSpPr>
        <p:spPr>
          <a:xfrm rot="10800000">
            <a:off x="3773699" y="2130469"/>
            <a:ext cx="1569986" cy="431659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8C69EAA-0DF3-471C-84C9-F03F2286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750" y="1623983"/>
            <a:ext cx="541695" cy="506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25907-2A29-4896-ABC2-65636A900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4667">
                        <a14:foregroundMark x1="94667" y1="57778" x2="94667" y2="5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9235" y="2292726"/>
            <a:ext cx="1592824" cy="15928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2ACCF-BD82-19DE-183F-0AEEE11274F9}"/>
              </a:ext>
            </a:extLst>
          </p:cNvPr>
          <p:cNvSpPr txBox="1"/>
          <p:nvPr/>
        </p:nvSpPr>
        <p:spPr>
          <a:xfrm>
            <a:off x="8287584" y="1312782"/>
            <a:ext cx="2742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ổi phả vào trong gió 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3E873-FF16-AFC1-2947-7D40AE319446}"/>
              </a:ext>
            </a:extLst>
          </p:cNvPr>
          <p:cNvSpPr txBox="1"/>
          <p:nvPr/>
        </p:nvSpPr>
        <p:spPr>
          <a:xfrm>
            <a:off x="7624973" y="3562839"/>
            <a:ext cx="35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sương chùng chình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54A12-E035-82CD-1CA2-7FC94A287970}"/>
              </a:ext>
            </a:extLst>
          </p:cNvPr>
          <p:cNvSpPr txBox="1"/>
          <p:nvPr/>
        </p:nvSpPr>
        <p:spPr>
          <a:xfrm>
            <a:off x="627466" y="1670501"/>
            <a:ext cx="2861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cơn mưa vơi dần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5419569-D22A-0C9E-1161-264B6E20B1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48197" y="4512177"/>
            <a:ext cx="532112" cy="42405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526ED97-217C-1634-5C12-8C587BFB6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970" y="4055162"/>
            <a:ext cx="541695" cy="5064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3B94C7-6C3F-0200-6C46-1D0E84D02DBA}"/>
              </a:ext>
            </a:extLst>
          </p:cNvPr>
          <p:cNvSpPr txBox="1"/>
          <p:nvPr/>
        </p:nvSpPr>
        <p:spPr>
          <a:xfrm>
            <a:off x="5972521" y="4802277"/>
            <a:ext cx="35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C0A6F48E-59BC-5997-DBA9-552AEE25FD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73699" y="3468546"/>
            <a:ext cx="732316" cy="20849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D82ED5A-194A-7606-B54E-39E7EBBA9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597" y="2877935"/>
            <a:ext cx="541695" cy="5064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4625D39-DDFA-1F54-F066-CED009C668F2}"/>
              </a:ext>
            </a:extLst>
          </p:cNvPr>
          <p:cNvSpPr txBox="1"/>
          <p:nvPr/>
        </p:nvSpPr>
        <p:spPr>
          <a:xfrm>
            <a:off x="1225857" y="3562839"/>
            <a:ext cx="2401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3" grpId="0"/>
      <p:bldP spid="28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350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1929806" y="105965"/>
            <a:ext cx="8716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Những từ ngữ, hình ảnh miêu tả những chuyển động của thiên nhiên trong bài thơ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8E40E-4207-4D9E-B1B1-E56120671052}"/>
              </a:ext>
            </a:extLst>
          </p:cNvPr>
          <p:cNvSpPr/>
          <p:nvPr/>
        </p:nvSpPr>
        <p:spPr>
          <a:xfrm>
            <a:off x="1335070" y="1981273"/>
            <a:ext cx="464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592" y="1427607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394C4-DD16-90EA-95D1-F0B83B18CDAA}"/>
              </a:ext>
            </a:extLst>
          </p:cNvPr>
          <p:cNvCxnSpPr>
            <a:cxnSpLocks/>
          </p:cNvCxnSpPr>
          <p:nvPr/>
        </p:nvCxnSpPr>
        <p:spPr>
          <a:xfrm>
            <a:off x="3598877" y="2441196"/>
            <a:ext cx="135901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CA30E0-BE4A-2CF6-CFE2-8ECB8A8936B9}"/>
              </a:ext>
            </a:extLst>
          </p:cNvPr>
          <p:cNvSpPr txBox="1"/>
          <p:nvPr/>
        </p:nvSpPr>
        <p:spPr>
          <a:xfrm>
            <a:off x="5515637" y="1604807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1B7453A-CC9B-D42C-64AC-7AF341925896}"/>
              </a:ext>
            </a:extLst>
          </p:cNvPr>
          <p:cNvCxnSpPr>
            <a:cxnSpLocks/>
          </p:cNvCxnSpPr>
          <p:nvPr/>
        </p:nvCxnSpPr>
        <p:spPr>
          <a:xfrm>
            <a:off x="3658316" y="2830491"/>
            <a:ext cx="746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8546875C-8992-85A8-E654-F3E4E22AB54C}"/>
              </a:ext>
            </a:extLst>
          </p:cNvPr>
          <p:cNvSpPr txBox="1"/>
          <p:nvPr/>
        </p:nvSpPr>
        <p:spPr>
          <a:xfrm>
            <a:off x="5202967" y="2307271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71579C2-60CC-D19F-6337-0E7AC4D85C15}"/>
              </a:ext>
            </a:extLst>
          </p:cNvPr>
          <p:cNvCxnSpPr>
            <a:cxnSpLocks/>
          </p:cNvCxnSpPr>
          <p:nvPr/>
        </p:nvCxnSpPr>
        <p:spPr>
          <a:xfrm>
            <a:off x="1485567" y="3275107"/>
            <a:ext cx="27257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CE178CF-555A-7C5B-EA62-EF1E3DDC0A33}"/>
              </a:ext>
            </a:extLst>
          </p:cNvPr>
          <p:cNvSpPr txBox="1"/>
          <p:nvPr/>
        </p:nvSpPr>
        <p:spPr>
          <a:xfrm>
            <a:off x="294851" y="2693628"/>
            <a:ext cx="1068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组合 2">
            <a:extLst>
              <a:ext uri="{FF2B5EF4-FFF2-40B4-BE49-F238E27FC236}">
                <a16:creationId xmlns:a16="http://schemas.microsoft.com/office/drawing/2014/main" id="{A4BD4301-D3CB-D799-8F25-7B6FCDC821D0}"/>
              </a:ext>
            </a:extLst>
          </p:cNvPr>
          <p:cNvGrpSpPr/>
          <p:nvPr/>
        </p:nvGrpSpPr>
        <p:grpSpPr>
          <a:xfrm>
            <a:off x="5326392" y="3044762"/>
            <a:ext cx="4358114" cy="3177528"/>
            <a:chOff x="1949253" y="1627716"/>
            <a:chExt cx="3271491" cy="2669236"/>
          </a:xfrm>
        </p:grpSpPr>
        <p:grpSp>
          <p:nvGrpSpPr>
            <p:cNvPr id="114" name="组合 135">
              <a:extLst>
                <a:ext uri="{FF2B5EF4-FFF2-40B4-BE49-F238E27FC236}">
                  <a16:creationId xmlns:a16="http://schemas.microsoft.com/office/drawing/2014/main" id="{7FE55E0C-E09F-A014-8A37-FFDFC4925FA6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16" name="Freeform 5">
                <a:extLst>
                  <a:ext uri="{FF2B5EF4-FFF2-40B4-BE49-F238E27FC236}">
                    <a16:creationId xmlns:a16="http://schemas.microsoft.com/office/drawing/2014/main" id="{35F972E0-A14E-0483-0E3C-A360533753A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94CD46F1-C0BF-1C63-39CA-D1BC8381B7F2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7">
                <a:extLst>
                  <a:ext uri="{FF2B5EF4-FFF2-40B4-BE49-F238E27FC236}">
                    <a16:creationId xmlns:a16="http://schemas.microsoft.com/office/drawing/2014/main" id="{6ACE9EA0-69A4-E1E4-3238-2D39A6FA574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8">
                <a:extLst>
                  <a:ext uri="{FF2B5EF4-FFF2-40B4-BE49-F238E27FC236}">
                    <a16:creationId xmlns:a16="http://schemas.microsoft.com/office/drawing/2014/main" id="{AA2C125C-D90D-58F3-7DBF-B48D25FEB613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9">
                <a:extLst>
                  <a:ext uri="{FF2B5EF4-FFF2-40B4-BE49-F238E27FC236}">
                    <a16:creationId xmlns:a16="http://schemas.microsoft.com/office/drawing/2014/main" id="{0FF46CF1-AC93-02C2-EEA5-8449B21E9528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10">
                <a:extLst>
                  <a:ext uri="{FF2B5EF4-FFF2-40B4-BE49-F238E27FC236}">
                    <a16:creationId xmlns:a16="http://schemas.microsoft.com/office/drawing/2014/main" id="{E0B3A8FD-A9FA-2336-B56D-AEB66741E4C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1">
                <a:extLst>
                  <a:ext uri="{FF2B5EF4-FFF2-40B4-BE49-F238E27FC236}">
                    <a16:creationId xmlns:a16="http://schemas.microsoft.com/office/drawing/2014/main" id="{3F694EC2-125F-CE4D-9405-32A04BA74E90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3" name="组合 143">
                <a:extLst>
                  <a:ext uri="{FF2B5EF4-FFF2-40B4-BE49-F238E27FC236}">
                    <a16:creationId xmlns:a16="http://schemas.microsoft.com/office/drawing/2014/main" id="{700A4745-CF47-7F0E-3D17-34C499A4CCFD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4" name="Freeform 12">
                  <a:extLst>
                    <a:ext uri="{FF2B5EF4-FFF2-40B4-BE49-F238E27FC236}">
                      <a16:creationId xmlns:a16="http://schemas.microsoft.com/office/drawing/2014/main" id="{E918BC87-25CE-B005-8B4A-A0A4CDFDBDD3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13">
                  <a:extLst>
                    <a:ext uri="{FF2B5EF4-FFF2-40B4-BE49-F238E27FC236}">
                      <a16:creationId xmlns:a16="http://schemas.microsoft.com/office/drawing/2014/main" id="{D67D14AC-A1EC-1516-9B41-48824E80738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4">
                  <a:extLst>
                    <a:ext uri="{FF2B5EF4-FFF2-40B4-BE49-F238E27FC236}">
                      <a16:creationId xmlns:a16="http://schemas.microsoft.com/office/drawing/2014/main" id="{656E94CE-2ED1-90CB-D9AC-2DD17D81911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5">
                  <a:extLst>
                    <a:ext uri="{FF2B5EF4-FFF2-40B4-BE49-F238E27FC236}">
                      <a16:creationId xmlns:a16="http://schemas.microsoft.com/office/drawing/2014/main" id="{463E7EC3-DEE8-23A4-BA62-F4B27C8DE54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6">
                  <a:extLst>
                    <a:ext uri="{FF2B5EF4-FFF2-40B4-BE49-F238E27FC236}">
                      <a16:creationId xmlns:a16="http://schemas.microsoft.com/office/drawing/2014/main" id="{1CC5A5E9-87AA-3644-4EAF-25598C0E689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7">
                  <a:extLst>
                    <a:ext uri="{FF2B5EF4-FFF2-40B4-BE49-F238E27FC236}">
                      <a16:creationId xmlns:a16="http://schemas.microsoft.com/office/drawing/2014/main" id="{9ECE8DBA-6BAC-B171-5FCC-2DB6143D91B3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8">
                  <a:extLst>
                    <a:ext uri="{FF2B5EF4-FFF2-40B4-BE49-F238E27FC236}">
                      <a16:creationId xmlns:a16="http://schemas.microsoft.com/office/drawing/2014/main" id="{34C33E4B-A2D3-AC89-EB7B-2DA5B895D2D8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9">
                  <a:extLst>
                    <a:ext uri="{FF2B5EF4-FFF2-40B4-BE49-F238E27FC236}">
                      <a16:creationId xmlns:a16="http://schemas.microsoft.com/office/drawing/2014/main" id="{B63C7772-0B33-8EA8-A1FB-F04FBBA1CA9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20">
                  <a:extLst>
                    <a:ext uri="{FF2B5EF4-FFF2-40B4-BE49-F238E27FC236}">
                      <a16:creationId xmlns:a16="http://schemas.microsoft.com/office/drawing/2014/main" id="{A30D0D44-91E6-26C0-44D8-01B3738FA7C4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21">
                  <a:extLst>
                    <a:ext uri="{FF2B5EF4-FFF2-40B4-BE49-F238E27FC236}">
                      <a16:creationId xmlns:a16="http://schemas.microsoft.com/office/drawing/2014/main" id="{D1629A4E-7F64-261D-3309-BDFB9549531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22">
                  <a:extLst>
                    <a:ext uri="{FF2B5EF4-FFF2-40B4-BE49-F238E27FC236}">
                      <a16:creationId xmlns:a16="http://schemas.microsoft.com/office/drawing/2014/main" id="{5D48E9A1-EADE-C103-6BC5-663872891B37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23">
                  <a:extLst>
                    <a:ext uri="{FF2B5EF4-FFF2-40B4-BE49-F238E27FC236}">
                      <a16:creationId xmlns:a16="http://schemas.microsoft.com/office/drawing/2014/main" id="{1E23573E-6FCD-F542-6095-6B9C5A82440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24">
                  <a:extLst>
                    <a:ext uri="{FF2B5EF4-FFF2-40B4-BE49-F238E27FC236}">
                      <a16:creationId xmlns:a16="http://schemas.microsoft.com/office/drawing/2014/main" id="{60EE9E98-8E8C-94D6-C080-8ACFB4FB69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5">
                  <a:extLst>
                    <a:ext uri="{FF2B5EF4-FFF2-40B4-BE49-F238E27FC236}">
                      <a16:creationId xmlns:a16="http://schemas.microsoft.com/office/drawing/2014/main" id="{4FC999C4-DEC6-C203-CB29-AAEBC994BA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6">
                  <a:extLst>
                    <a:ext uri="{FF2B5EF4-FFF2-40B4-BE49-F238E27FC236}">
                      <a16:creationId xmlns:a16="http://schemas.microsoft.com/office/drawing/2014/main" id="{E36CF53D-A0D7-520F-7C71-E03226A8B7F6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7">
                  <a:extLst>
                    <a:ext uri="{FF2B5EF4-FFF2-40B4-BE49-F238E27FC236}">
                      <a16:creationId xmlns:a16="http://schemas.microsoft.com/office/drawing/2014/main" id="{66D22E65-A5C0-DAA3-E55A-14A393C8BEC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8">
                  <a:extLst>
                    <a:ext uri="{FF2B5EF4-FFF2-40B4-BE49-F238E27FC236}">
                      <a16:creationId xmlns:a16="http://schemas.microsoft.com/office/drawing/2014/main" id="{84591396-805A-CDB6-87D0-76570511766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9">
                  <a:extLst>
                    <a:ext uri="{FF2B5EF4-FFF2-40B4-BE49-F238E27FC236}">
                      <a16:creationId xmlns:a16="http://schemas.microsoft.com/office/drawing/2014/main" id="{19A09A92-7A9C-05D8-BBD5-DA036EAF42F8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30">
                  <a:extLst>
                    <a:ext uri="{FF2B5EF4-FFF2-40B4-BE49-F238E27FC236}">
                      <a16:creationId xmlns:a16="http://schemas.microsoft.com/office/drawing/2014/main" id="{0E2E608A-3152-62E7-03B3-2B5100451995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31">
                  <a:extLst>
                    <a:ext uri="{FF2B5EF4-FFF2-40B4-BE49-F238E27FC236}">
                      <a16:creationId xmlns:a16="http://schemas.microsoft.com/office/drawing/2014/main" id="{D06E1E9D-0FE9-5996-DEC7-CC007F240E8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32">
                  <a:extLst>
                    <a:ext uri="{FF2B5EF4-FFF2-40B4-BE49-F238E27FC236}">
                      <a16:creationId xmlns:a16="http://schemas.microsoft.com/office/drawing/2014/main" id="{5D341548-19BA-0E6E-64A8-A97D7E01BB1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33">
                  <a:extLst>
                    <a:ext uri="{FF2B5EF4-FFF2-40B4-BE49-F238E27FC236}">
                      <a16:creationId xmlns:a16="http://schemas.microsoft.com/office/drawing/2014/main" id="{13A7DCCD-B08F-DB0A-F2E7-899C19BC0B45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34">
                  <a:extLst>
                    <a:ext uri="{FF2B5EF4-FFF2-40B4-BE49-F238E27FC236}">
                      <a16:creationId xmlns:a16="http://schemas.microsoft.com/office/drawing/2014/main" id="{8341871F-0B8E-4C99-F7A5-5AA466C06896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5">
                  <a:extLst>
                    <a:ext uri="{FF2B5EF4-FFF2-40B4-BE49-F238E27FC236}">
                      <a16:creationId xmlns:a16="http://schemas.microsoft.com/office/drawing/2014/main" id="{AFE86692-C021-8312-6063-FFF54D0DEEC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6">
                  <a:extLst>
                    <a:ext uri="{FF2B5EF4-FFF2-40B4-BE49-F238E27FC236}">
                      <a16:creationId xmlns:a16="http://schemas.microsoft.com/office/drawing/2014/main" id="{F7037DC1-1D19-226A-2BA1-BEEF03695DC8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7">
                  <a:extLst>
                    <a:ext uri="{FF2B5EF4-FFF2-40B4-BE49-F238E27FC236}">
                      <a16:creationId xmlns:a16="http://schemas.microsoft.com/office/drawing/2014/main" id="{08A8A5C1-0130-17A8-FB55-D0C4DC43AC9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8">
                  <a:extLst>
                    <a:ext uri="{FF2B5EF4-FFF2-40B4-BE49-F238E27FC236}">
                      <a16:creationId xmlns:a16="http://schemas.microsoft.com/office/drawing/2014/main" id="{F473DC38-D0D7-7782-CB24-ADE2DEED23F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9">
                  <a:extLst>
                    <a:ext uri="{FF2B5EF4-FFF2-40B4-BE49-F238E27FC236}">
                      <a16:creationId xmlns:a16="http://schemas.microsoft.com/office/drawing/2014/main" id="{288B355F-AE7B-4DAC-FF05-9C68B3F5FD00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40">
                  <a:extLst>
                    <a:ext uri="{FF2B5EF4-FFF2-40B4-BE49-F238E27FC236}">
                      <a16:creationId xmlns:a16="http://schemas.microsoft.com/office/drawing/2014/main" id="{07C6229F-268E-C99E-2E45-7D0A820852C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41">
                  <a:extLst>
                    <a:ext uri="{FF2B5EF4-FFF2-40B4-BE49-F238E27FC236}">
                      <a16:creationId xmlns:a16="http://schemas.microsoft.com/office/drawing/2014/main" id="{D30FF885-2CED-D0ED-29FD-2DBA997063F2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42">
                  <a:extLst>
                    <a:ext uri="{FF2B5EF4-FFF2-40B4-BE49-F238E27FC236}">
                      <a16:creationId xmlns:a16="http://schemas.microsoft.com/office/drawing/2014/main" id="{514BCFAA-2103-78C0-50BF-76E734692192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43">
                  <a:extLst>
                    <a:ext uri="{FF2B5EF4-FFF2-40B4-BE49-F238E27FC236}">
                      <a16:creationId xmlns:a16="http://schemas.microsoft.com/office/drawing/2014/main" id="{6355A121-10C7-E2A0-1A28-FB60EC507809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44">
                  <a:extLst>
                    <a:ext uri="{FF2B5EF4-FFF2-40B4-BE49-F238E27FC236}">
                      <a16:creationId xmlns:a16="http://schemas.microsoft.com/office/drawing/2014/main" id="{658301FD-7F4E-24B0-E9E7-53A572F35C2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5">
                  <a:extLst>
                    <a:ext uri="{FF2B5EF4-FFF2-40B4-BE49-F238E27FC236}">
                      <a16:creationId xmlns:a16="http://schemas.microsoft.com/office/drawing/2014/main" id="{83937A34-C55B-1A46-22D9-F72F2E8E0C1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6">
                  <a:extLst>
                    <a:ext uri="{FF2B5EF4-FFF2-40B4-BE49-F238E27FC236}">
                      <a16:creationId xmlns:a16="http://schemas.microsoft.com/office/drawing/2014/main" id="{44DA1EED-053D-1C57-4AC7-579382EEF1DA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7">
                  <a:extLst>
                    <a:ext uri="{FF2B5EF4-FFF2-40B4-BE49-F238E27FC236}">
                      <a16:creationId xmlns:a16="http://schemas.microsoft.com/office/drawing/2014/main" id="{791CDA21-0690-2101-8591-B5921652835D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8">
                  <a:extLst>
                    <a:ext uri="{FF2B5EF4-FFF2-40B4-BE49-F238E27FC236}">
                      <a16:creationId xmlns:a16="http://schemas.microsoft.com/office/drawing/2014/main" id="{BCA7C9C6-56F0-055C-7415-F2EACB93B77A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9">
                  <a:extLst>
                    <a:ext uri="{FF2B5EF4-FFF2-40B4-BE49-F238E27FC236}">
                      <a16:creationId xmlns:a16="http://schemas.microsoft.com/office/drawing/2014/main" id="{BF54B9F3-DDF7-FC6E-8F56-F52CD7A93D51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50">
                  <a:extLst>
                    <a:ext uri="{FF2B5EF4-FFF2-40B4-BE49-F238E27FC236}">
                      <a16:creationId xmlns:a16="http://schemas.microsoft.com/office/drawing/2014/main" id="{ED2DD3F7-CDAE-CCB8-E62E-7EECBB58FD6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51">
                  <a:extLst>
                    <a:ext uri="{FF2B5EF4-FFF2-40B4-BE49-F238E27FC236}">
                      <a16:creationId xmlns:a16="http://schemas.microsoft.com/office/drawing/2014/main" id="{428E7B4E-4E7B-7D15-F77B-5046D8D44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52">
                  <a:extLst>
                    <a:ext uri="{FF2B5EF4-FFF2-40B4-BE49-F238E27FC236}">
                      <a16:creationId xmlns:a16="http://schemas.microsoft.com/office/drawing/2014/main" id="{9FCE2D2A-5636-B625-38C8-06E3566CAE6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53">
                  <a:extLst>
                    <a:ext uri="{FF2B5EF4-FFF2-40B4-BE49-F238E27FC236}">
                      <a16:creationId xmlns:a16="http://schemas.microsoft.com/office/drawing/2014/main" id="{3F371F7F-4B36-6ECD-1A73-CD8C6A91FEB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54">
                  <a:extLst>
                    <a:ext uri="{FF2B5EF4-FFF2-40B4-BE49-F238E27FC236}">
                      <a16:creationId xmlns:a16="http://schemas.microsoft.com/office/drawing/2014/main" id="{217FF1BA-55E0-968F-9A2A-E64A96B08DF9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5">
                  <a:extLst>
                    <a:ext uri="{FF2B5EF4-FFF2-40B4-BE49-F238E27FC236}">
                      <a16:creationId xmlns:a16="http://schemas.microsoft.com/office/drawing/2014/main" id="{F0420D21-1016-1B35-4BB0-B41AEB6C15D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6">
                  <a:extLst>
                    <a:ext uri="{FF2B5EF4-FFF2-40B4-BE49-F238E27FC236}">
                      <a16:creationId xmlns:a16="http://schemas.microsoft.com/office/drawing/2014/main" id="{D6814592-073A-9D94-313B-1FB46662F20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7">
                  <a:extLst>
                    <a:ext uri="{FF2B5EF4-FFF2-40B4-BE49-F238E27FC236}">
                      <a16:creationId xmlns:a16="http://schemas.microsoft.com/office/drawing/2014/main" id="{E558A4C6-1405-E95D-7948-1E82DA3FB540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8">
                  <a:extLst>
                    <a:ext uri="{FF2B5EF4-FFF2-40B4-BE49-F238E27FC236}">
                      <a16:creationId xmlns:a16="http://schemas.microsoft.com/office/drawing/2014/main" id="{F810876B-3E2C-E667-DA03-618FF902048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9">
                  <a:extLst>
                    <a:ext uri="{FF2B5EF4-FFF2-40B4-BE49-F238E27FC236}">
                      <a16:creationId xmlns:a16="http://schemas.microsoft.com/office/drawing/2014/main" id="{D0F2BED7-ADCF-9935-2FC7-6DE8134668F9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60">
                  <a:extLst>
                    <a:ext uri="{FF2B5EF4-FFF2-40B4-BE49-F238E27FC236}">
                      <a16:creationId xmlns:a16="http://schemas.microsoft.com/office/drawing/2014/main" id="{87D3D545-B86C-E129-8411-A3013BD2D01C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61">
                  <a:extLst>
                    <a:ext uri="{FF2B5EF4-FFF2-40B4-BE49-F238E27FC236}">
                      <a16:creationId xmlns:a16="http://schemas.microsoft.com/office/drawing/2014/main" id="{9E44400D-F131-804B-38A2-0E3DEBE11291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62">
                  <a:extLst>
                    <a:ext uri="{FF2B5EF4-FFF2-40B4-BE49-F238E27FC236}">
                      <a16:creationId xmlns:a16="http://schemas.microsoft.com/office/drawing/2014/main" id="{4C6545A3-4894-6A0B-5F1F-76B379F95802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63">
                  <a:extLst>
                    <a:ext uri="{FF2B5EF4-FFF2-40B4-BE49-F238E27FC236}">
                      <a16:creationId xmlns:a16="http://schemas.microsoft.com/office/drawing/2014/main" id="{40A86A32-6ED7-81CA-D880-70E77A8313E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64">
                  <a:extLst>
                    <a:ext uri="{FF2B5EF4-FFF2-40B4-BE49-F238E27FC236}">
                      <a16:creationId xmlns:a16="http://schemas.microsoft.com/office/drawing/2014/main" id="{2D93F756-B611-432A-4C19-E6C2E018F680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5">
                  <a:extLst>
                    <a:ext uri="{FF2B5EF4-FFF2-40B4-BE49-F238E27FC236}">
                      <a16:creationId xmlns:a16="http://schemas.microsoft.com/office/drawing/2014/main" id="{0AA520AE-8477-A051-1742-B1A126B6121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6">
                  <a:extLst>
                    <a:ext uri="{FF2B5EF4-FFF2-40B4-BE49-F238E27FC236}">
                      <a16:creationId xmlns:a16="http://schemas.microsoft.com/office/drawing/2014/main" id="{0CC4F640-219E-DB72-370B-7B1449DB53C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7">
                  <a:extLst>
                    <a:ext uri="{FF2B5EF4-FFF2-40B4-BE49-F238E27FC236}">
                      <a16:creationId xmlns:a16="http://schemas.microsoft.com/office/drawing/2014/main" id="{88445351-F397-6D06-04BC-3E3C7C49B06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8">
                  <a:extLst>
                    <a:ext uri="{FF2B5EF4-FFF2-40B4-BE49-F238E27FC236}">
                      <a16:creationId xmlns:a16="http://schemas.microsoft.com/office/drawing/2014/main" id="{5778B75A-068C-3433-EB7C-BFFBBB5144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9">
                  <a:extLst>
                    <a:ext uri="{FF2B5EF4-FFF2-40B4-BE49-F238E27FC236}">
                      <a16:creationId xmlns:a16="http://schemas.microsoft.com/office/drawing/2014/main" id="{74708F59-DD46-64C6-A765-F62610C46FC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70">
                  <a:extLst>
                    <a:ext uri="{FF2B5EF4-FFF2-40B4-BE49-F238E27FC236}">
                      <a16:creationId xmlns:a16="http://schemas.microsoft.com/office/drawing/2014/main" id="{F05951C3-3915-A895-4266-B76860F620CC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71">
                  <a:extLst>
                    <a:ext uri="{FF2B5EF4-FFF2-40B4-BE49-F238E27FC236}">
                      <a16:creationId xmlns:a16="http://schemas.microsoft.com/office/drawing/2014/main" id="{5A49C70E-FAD6-56F6-1F9F-1FCBFC02B2C7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72">
                  <a:extLst>
                    <a:ext uri="{FF2B5EF4-FFF2-40B4-BE49-F238E27FC236}">
                      <a16:creationId xmlns:a16="http://schemas.microsoft.com/office/drawing/2014/main" id="{86D584D3-3A1F-CFC6-A29F-2F85FA210EE1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73">
                  <a:extLst>
                    <a:ext uri="{FF2B5EF4-FFF2-40B4-BE49-F238E27FC236}">
                      <a16:creationId xmlns:a16="http://schemas.microsoft.com/office/drawing/2014/main" id="{23460541-54AB-D2D9-5F21-B854DAE9A77A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74">
                  <a:extLst>
                    <a:ext uri="{FF2B5EF4-FFF2-40B4-BE49-F238E27FC236}">
                      <a16:creationId xmlns:a16="http://schemas.microsoft.com/office/drawing/2014/main" id="{4D22691E-FE0A-97DC-BACB-7DFF51122E9D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5">
                  <a:extLst>
                    <a:ext uri="{FF2B5EF4-FFF2-40B4-BE49-F238E27FC236}">
                      <a16:creationId xmlns:a16="http://schemas.microsoft.com/office/drawing/2014/main" id="{2C97D466-8163-5E67-7081-298DCBC2AE4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6">
                  <a:extLst>
                    <a:ext uri="{FF2B5EF4-FFF2-40B4-BE49-F238E27FC236}">
                      <a16:creationId xmlns:a16="http://schemas.microsoft.com/office/drawing/2014/main" id="{1DD3997D-3C33-DBE5-F205-AE776DDB48D5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7">
                  <a:extLst>
                    <a:ext uri="{FF2B5EF4-FFF2-40B4-BE49-F238E27FC236}">
                      <a16:creationId xmlns:a16="http://schemas.microsoft.com/office/drawing/2014/main" id="{CE280717-D455-6DF8-2115-60EF0D6D0386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8">
                  <a:extLst>
                    <a:ext uri="{FF2B5EF4-FFF2-40B4-BE49-F238E27FC236}">
                      <a16:creationId xmlns:a16="http://schemas.microsoft.com/office/drawing/2014/main" id="{358874F1-45D6-6D0A-511A-D30597A763B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9">
                  <a:extLst>
                    <a:ext uri="{FF2B5EF4-FFF2-40B4-BE49-F238E27FC236}">
                      <a16:creationId xmlns:a16="http://schemas.microsoft.com/office/drawing/2014/main" id="{3D496C84-0520-8BE4-8F1C-F3A3E70CF39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80">
                  <a:extLst>
                    <a:ext uri="{FF2B5EF4-FFF2-40B4-BE49-F238E27FC236}">
                      <a16:creationId xmlns:a16="http://schemas.microsoft.com/office/drawing/2014/main" id="{9B0F22AA-8BF5-FCBD-A97C-131B33DBD47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81">
                  <a:extLst>
                    <a:ext uri="{FF2B5EF4-FFF2-40B4-BE49-F238E27FC236}">
                      <a16:creationId xmlns:a16="http://schemas.microsoft.com/office/drawing/2014/main" id="{0C2F1D80-691E-E9E6-3D97-06990C38605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82">
                  <a:extLst>
                    <a:ext uri="{FF2B5EF4-FFF2-40B4-BE49-F238E27FC236}">
                      <a16:creationId xmlns:a16="http://schemas.microsoft.com/office/drawing/2014/main" id="{35BC1362-976B-A4BD-E813-BD657B52C759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83">
                  <a:extLst>
                    <a:ext uri="{FF2B5EF4-FFF2-40B4-BE49-F238E27FC236}">
                      <a16:creationId xmlns:a16="http://schemas.microsoft.com/office/drawing/2014/main" id="{9AA5840C-EC83-A0F5-E64E-77EBFC2240A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84">
                  <a:extLst>
                    <a:ext uri="{FF2B5EF4-FFF2-40B4-BE49-F238E27FC236}">
                      <a16:creationId xmlns:a16="http://schemas.microsoft.com/office/drawing/2014/main" id="{00C78FC6-8A61-5116-2F09-289719CD51F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5">
                  <a:extLst>
                    <a:ext uri="{FF2B5EF4-FFF2-40B4-BE49-F238E27FC236}">
                      <a16:creationId xmlns:a16="http://schemas.microsoft.com/office/drawing/2014/main" id="{F4E592C6-0205-D0AE-BC5A-756BF60C94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6">
                  <a:extLst>
                    <a:ext uri="{FF2B5EF4-FFF2-40B4-BE49-F238E27FC236}">
                      <a16:creationId xmlns:a16="http://schemas.microsoft.com/office/drawing/2014/main" id="{B4FD9EFD-F435-9837-33C6-E675B89EC91C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7">
                  <a:extLst>
                    <a:ext uri="{FF2B5EF4-FFF2-40B4-BE49-F238E27FC236}">
                      <a16:creationId xmlns:a16="http://schemas.microsoft.com/office/drawing/2014/main" id="{82F47907-0943-5570-81AE-8DBBAFB679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8">
                  <a:extLst>
                    <a:ext uri="{FF2B5EF4-FFF2-40B4-BE49-F238E27FC236}">
                      <a16:creationId xmlns:a16="http://schemas.microsoft.com/office/drawing/2014/main" id="{D399CEAB-83FA-2F28-6A2F-1DD7BAC5F8B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9">
                  <a:extLst>
                    <a:ext uri="{FF2B5EF4-FFF2-40B4-BE49-F238E27FC236}">
                      <a16:creationId xmlns:a16="http://schemas.microsoft.com/office/drawing/2014/main" id="{D189A082-859B-1B9A-3B2D-B0FF8FD5A48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90">
                  <a:extLst>
                    <a:ext uri="{FF2B5EF4-FFF2-40B4-BE49-F238E27FC236}">
                      <a16:creationId xmlns:a16="http://schemas.microsoft.com/office/drawing/2014/main" id="{4941F56B-0237-F7B4-440C-6BB749DF51B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91">
                  <a:extLst>
                    <a:ext uri="{FF2B5EF4-FFF2-40B4-BE49-F238E27FC236}">
                      <a16:creationId xmlns:a16="http://schemas.microsoft.com/office/drawing/2014/main" id="{0A06956D-ED53-B6AF-2AAA-D96DB4EE013D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92">
                  <a:extLst>
                    <a:ext uri="{FF2B5EF4-FFF2-40B4-BE49-F238E27FC236}">
                      <a16:creationId xmlns:a16="http://schemas.microsoft.com/office/drawing/2014/main" id="{F275CFB7-C5B2-DA05-6337-2FC04C602755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15" name="文本框 49">
              <a:extLst>
                <a:ext uri="{FF2B5EF4-FFF2-40B4-BE49-F238E27FC236}">
                  <a16:creationId xmlns:a16="http://schemas.microsoft.com/office/drawing/2014/main" id="{F6D4F53F-9C87-141C-DB6D-E6E11CDFD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2842" y="1939067"/>
              <a:ext cx="2439136" cy="235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kết hợp nhiều giác quan như xúc giác, thính giác, thị giác,... để cảm nhận thiên nhiên.</a:t>
              </a:r>
              <a:endParaRPr kumimoji="0" lang="vi-VN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2">
            <a:extLst>
              <a:ext uri="{FF2B5EF4-FFF2-40B4-BE49-F238E27FC236}">
                <a16:creationId xmlns:a16="http://schemas.microsoft.com/office/drawing/2014/main" id="{2390FF74-4B0E-8451-A0EE-13A6B82806F5}"/>
              </a:ext>
            </a:extLst>
          </p:cNvPr>
          <p:cNvGrpSpPr/>
          <p:nvPr/>
        </p:nvGrpSpPr>
        <p:grpSpPr>
          <a:xfrm>
            <a:off x="730939" y="3805421"/>
            <a:ext cx="3452292" cy="2749408"/>
            <a:chOff x="1949253" y="1627716"/>
            <a:chExt cx="3271491" cy="2309600"/>
          </a:xfrm>
        </p:grpSpPr>
        <p:grpSp>
          <p:nvGrpSpPr>
            <p:cNvPr id="207" name="组合 135">
              <a:extLst>
                <a:ext uri="{FF2B5EF4-FFF2-40B4-BE49-F238E27FC236}">
                  <a16:creationId xmlns:a16="http://schemas.microsoft.com/office/drawing/2014/main" id="{CBCFEE2E-0D92-2ECD-6F97-D9F7CAF452B0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209" name="Freeform 5">
                <a:extLst>
                  <a:ext uri="{FF2B5EF4-FFF2-40B4-BE49-F238E27FC236}">
                    <a16:creationId xmlns:a16="http://schemas.microsoft.com/office/drawing/2014/main" id="{440A4CF5-2664-AD90-E571-FB36A47083B0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0" name="Freeform 6">
                <a:extLst>
                  <a:ext uri="{FF2B5EF4-FFF2-40B4-BE49-F238E27FC236}">
                    <a16:creationId xmlns:a16="http://schemas.microsoft.com/office/drawing/2014/main" id="{1C3E10DE-DFB9-C9FB-8705-C7A38C406ED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1" name="Freeform 7">
                <a:extLst>
                  <a:ext uri="{FF2B5EF4-FFF2-40B4-BE49-F238E27FC236}">
                    <a16:creationId xmlns:a16="http://schemas.microsoft.com/office/drawing/2014/main" id="{C0F1D5B4-81A4-9F8D-4641-B45F44FE02B4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2" name="Freeform 8">
                <a:extLst>
                  <a:ext uri="{FF2B5EF4-FFF2-40B4-BE49-F238E27FC236}">
                    <a16:creationId xmlns:a16="http://schemas.microsoft.com/office/drawing/2014/main" id="{55783B20-C808-D390-1D87-C205A4A5B7BF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3" name="Freeform 9">
                <a:extLst>
                  <a:ext uri="{FF2B5EF4-FFF2-40B4-BE49-F238E27FC236}">
                    <a16:creationId xmlns:a16="http://schemas.microsoft.com/office/drawing/2014/main" id="{6179438C-283B-43FB-9555-E048A2CD6321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4" name="Freeform 10">
                <a:extLst>
                  <a:ext uri="{FF2B5EF4-FFF2-40B4-BE49-F238E27FC236}">
                    <a16:creationId xmlns:a16="http://schemas.microsoft.com/office/drawing/2014/main" id="{85C745FA-E10B-E0D9-76A9-B1570ACF4F25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5" name="Freeform 11">
                <a:extLst>
                  <a:ext uri="{FF2B5EF4-FFF2-40B4-BE49-F238E27FC236}">
                    <a16:creationId xmlns:a16="http://schemas.microsoft.com/office/drawing/2014/main" id="{E37F8C1A-0FC5-5491-13BD-66ACDFDCDA1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16" name="组合 143">
                <a:extLst>
                  <a:ext uri="{FF2B5EF4-FFF2-40B4-BE49-F238E27FC236}">
                    <a16:creationId xmlns:a16="http://schemas.microsoft.com/office/drawing/2014/main" id="{0990251D-8AC6-94FA-DA6E-D65F90E7429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03E1E6FF-9F5E-631F-A71D-1E3DA3FE2161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8B9974DF-52F3-3738-C5F3-2AD1A7B0EA2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C196CCD3-EE25-48DC-F26B-27D105401A8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0" name="Freeform 15">
                  <a:extLst>
                    <a:ext uri="{FF2B5EF4-FFF2-40B4-BE49-F238E27FC236}">
                      <a16:creationId xmlns:a16="http://schemas.microsoft.com/office/drawing/2014/main" id="{EA98B0A0-1704-2FFF-9C01-BA2E2C2EC98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1" name="Freeform 16">
                  <a:extLst>
                    <a:ext uri="{FF2B5EF4-FFF2-40B4-BE49-F238E27FC236}">
                      <a16:creationId xmlns:a16="http://schemas.microsoft.com/office/drawing/2014/main" id="{90084E71-8E98-3777-DDE7-B80EB383313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2" name="Freeform 17">
                  <a:extLst>
                    <a:ext uri="{FF2B5EF4-FFF2-40B4-BE49-F238E27FC236}">
                      <a16:creationId xmlns:a16="http://schemas.microsoft.com/office/drawing/2014/main" id="{4E14D9F5-1014-37E0-92A0-B15B664ACDD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3" name="Freeform 18">
                  <a:extLst>
                    <a:ext uri="{FF2B5EF4-FFF2-40B4-BE49-F238E27FC236}">
                      <a16:creationId xmlns:a16="http://schemas.microsoft.com/office/drawing/2014/main" id="{BD824651-5311-A400-6A92-C57A86B73EB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4" name="Freeform 19">
                  <a:extLst>
                    <a:ext uri="{FF2B5EF4-FFF2-40B4-BE49-F238E27FC236}">
                      <a16:creationId xmlns:a16="http://schemas.microsoft.com/office/drawing/2014/main" id="{BABB0E40-CD1B-D782-34B3-9D12408EAAB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5" name="Freeform 20">
                  <a:extLst>
                    <a:ext uri="{FF2B5EF4-FFF2-40B4-BE49-F238E27FC236}">
                      <a16:creationId xmlns:a16="http://schemas.microsoft.com/office/drawing/2014/main" id="{7440729B-F7A6-9154-5B32-58E39DB6D9D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6" name="Freeform 21">
                  <a:extLst>
                    <a:ext uri="{FF2B5EF4-FFF2-40B4-BE49-F238E27FC236}">
                      <a16:creationId xmlns:a16="http://schemas.microsoft.com/office/drawing/2014/main" id="{19D11719-32DC-599E-0BB3-87D41CBA059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7" name="Freeform 22">
                  <a:extLst>
                    <a:ext uri="{FF2B5EF4-FFF2-40B4-BE49-F238E27FC236}">
                      <a16:creationId xmlns:a16="http://schemas.microsoft.com/office/drawing/2014/main" id="{552D6FB4-0239-7D08-92CB-4F8243B7494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8" name="Freeform 23">
                  <a:extLst>
                    <a:ext uri="{FF2B5EF4-FFF2-40B4-BE49-F238E27FC236}">
                      <a16:creationId xmlns:a16="http://schemas.microsoft.com/office/drawing/2014/main" id="{B670E14C-6B16-7C3C-8061-D0E0EAF0A25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9" name="Freeform 24">
                  <a:extLst>
                    <a:ext uri="{FF2B5EF4-FFF2-40B4-BE49-F238E27FC236}">
                      <a16:creationId xmlns:a16="http://schemas.microsoft.com/office/drawing/2014/main" id="{B9CE19A4-AD3A-97EF-640A-11CB859AE84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0" name="Freeform 25">
                  <a:extLst>
                    <a:ext uri="{FF2B5EF4-FFF2-40B4-BE49-F238E27FC236}">
                      <a16:creationId xmlns:a16="http://schemas.microsoft.com/office/drawing/2014/main" id="{86A14A1B-44C8-A254-3266-6A202E473C8C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1" name="Freeform 26">
                  <a:extLst>
                    <a:ext uri="{FF2B5EF4-FFF2-40B4-BE49-F238E27FC236}">
                      <a16:creationId xmlns:a16="http://schemas.microsoft.com/office/drawing/2014/main" id="{D6C305FF-3E53-A75C-2608-5B11E209B5B8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2" name="Freeform 27">
                  <a:extLst>
                    <a:ext uri="{FF2B5EF4-FFF2-40B4-BE49-F238E27FC236}">
                      <a16:creationId xmlns:a16="http://schemas.microsoft.com/office/drawing/2014/main" id="{4EB4C566-66A2-9E8C-6439-5A09D5DD5B2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3" name="Freeform 28">
                  <a:extLst>
                    <a:ext uri="{FF2B5EF4-FFF2-40B4-BE49-F238E27FC236}">
                      <a16:creationId xmlns:a16="http://schemas.microsoft.com/office/drawing/2014/main" id="{B3DE3129-5C04-044E-3D04-494F9144D81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4" name="Freeform 29">
                  <a:extLst>
                    <a:ext uri="{FF2B5EF4-FFF2-40B4-BE49-F238E27FC236}">
                      <a16:creationId xmlns:a16="http://schemas.microsoft.com/office/drawing/2014/main" id="{C09DBA1D-0FB7-7CC7-AE69-BE1385E57123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5" name="Freeform 30">
                  <a:extLst>
                    <a:ext uri="{FF2B5EF4-FFF2-40B4-BE49-F238E27FC236}">
                      <a16:creationId xmlns:a16="http://schemas.microsoft.com/office/drawing/2014/main" id="{DD25425E-B477-1D7A-3BA0-192AFE13A91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6" name="Freeform 31">
                  <a:extLst>
                    <a:ext uri="{FF2B5EF4-FFF2-40B4-BE49-F238E27FC236}">
                      <a16:creationId xmlns:a16="http://schemas.microsoft.com/office/drawing/2014/main" id="{258671B3-44CC-9324-1712-6DC94D482613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7" name="Freeform 32">
                  <a:extLst>
                    <a:ext uri="{FF2B5EF4-FFF2-40B4-BE49-F238E27FC236}">
                      <a16:creationId xmlns:a16="http://schemas.microsoft.com/office/drawing/2014/main" id="{F1778E5F-592B-A04D-E3F8-929D3AC5063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8" name="Freeform 33">
                  <a:extLst>
                    <a:ext uri="{FF2B5EF4-FFF2-40B4-BE49-F238E27FC236}">
                      <a16:creationId xmlns:a16="http://schemas.microsoft.com/office/drawing/2014/main" id="{EC75259C-C520-D7F9-CEAA-EFE0CE19F406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9" name="Freeform 34">
                  <a:extLst>
                    <a:ext uri="{FF2B5EF4-FFF2-40B4-BE49-F238E27FC236}">
                      <a16:creationId xmlns:a16="http://schemas.microsoft.com/office/drawing/2014/main" id="{A7992CCC-64AA-DDA7-4B8D-CF424A384C4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0" name="Freeform 35">
                  <a:extLst>
                    <a:ext uri="{FF2B5EF4-FFF2-40B4-BE49-F238E27FC236}">
                      <a16:creationId xmlns:a16="http://schemas.microsoft.com/office/drawing/2014/main" id="{68346B1A-08A0-4F20-F8B8-B587181F0E94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1" name="Freeform 36">
                  <a:extLst>
                    <a:ext uri="{FF2B5EF4-FFF2-40B4-BE49-F238E27FC236}">
                      <a16:creationId xmlns:a16="http://schemas.microsoft.com/office/drawing/2014/main" id="{EEF45A83-24B9-9762-7754-856DAD29355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2" name="Freeform 37">
                  <a:extLst>
                    <a:ext uri="{FF2B5EF4-FFF2-40B4-BE49-F238E27FC236}">
                      <a16:creationId xmlns:a16="http://schemas.microsoft.com/office/drawing/2014/main" id="{EE4F8705-AC05-CECB-4E85-17A8624FBB46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3" name="Freeform 38">
                  <a:extLst>
                    <a:ext uri="{FF2B5EF4-FFF2-40B4-BE49-F238E27FC236}">
                      <a16:creationId xmlns:a16="http://schemas.microsoft.com/office/drawing/2014/main" id="{4DD5D7A4-3CE2-E9E1-5FF4-4B2DBBE844D4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4" name="Freeform 39">
                  <a:extLst>
                    <a:ext uri="{FF2B5EF4-FFF2-40B4-BE49-F238E27FC236}">
                      <a16:creationId xmlns:a16="http://schemas.microsoft.com/office/drawing/2014/main" id="{4E75AC30-4C44-9600-35C6-51A26461A95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5" name="Freeform 40">
                  <a:extLst>
                    <a:ext uri="{FF2B5EF4-FFF2-40B4-BE49-F238E27FC236}">
                      <a16:creationId xmlns:a16="http://schemas.microsoft.com/office/drawing/2014/main" id="{6725495C-586E-44A9-C3F3-E546591967B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6" name="Freeform 41">
                  <a:extLst>
                    <a:ext uri="{FF2B5EF4-FFF2-40B4-BE49-F238E27FC236}">
                      <a16:creationId xmlns:a16="http://schemas.microsoft.com/office/drawing/2014/main" id="{9B73986A-6CBE-35FB-76E1-A92421C9F5F4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7" name="Freeform 42">
                  <a:extLst>
                    <a:ext uri="{FF2B5EF4-FFF2-40B4-BE49-F238E27FC236}">
                      <a16:creationId xmlns:a16="http://schemas.microsoft.com/office/drawing/2014/main" id="{B1BCB112-54E1-8916-B34C-68AC9A45699D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8" name="Freeform 43">
                  <a:extLst>
                    <a:ext uri="{FF2B5EF4-FFF2-40B4-BE49-F238E27FC236}">
                      <a16:creationId xmlns:a16="http://schemas.microsoft.com/office/drawing/2014/main" id="{2E7BF20B-C8A8-109F-EF5A-049FBC58234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9" name="Freeform 44">
                  <a:extLst>
                    <a:ext uri="{FF2B5EF4-FFF2-40B4-BE49-F238E27FC236}">
                      <a16:creationId xmlns:a16="http://schemas.microsoft.com/office/drawing/2014/main" id="{FEBC3CF8-4767-6549-B691-A2190AFFCEF9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0" name="Freeform 45">
                  <a:extLst>
                    <a:ext uri="{FF2B5EF4-FFF2-40B4-BE49-F238E27FC236}">
                      <a16:creationId xmlns:a16="http://schemas.microsoft.com/office/drawing/2014/main" id="{D66DB424-B960-5C85-4301-B78BECAC7313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1" name="Freeform 46">
                  <a:extLst>
                    <a:ext uri="{FF2B5EF4-FFF2-40B4-BE49-F238E27FC236}">
                      <a16:creationId xmlns:a16="http://schemas.microsoft.com/office/drawing/2014/main" id="{FE4011BD-43B3-CACC-8E21-642C67E2D555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2" name="Freeform 47">
                  <a:extLst>
                    <a:ext uri="{FF2B5EF4-FFF2-40B4-BE49-F238E27FC236}">
                      <a16:creationId xmlns:a16="http://schemas.microsoft.com/office/drawing/2014/main" id="{10AED7C8-5D24-9C65-48E4-D70758311D0A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3" name="Freeform 48">
                  <a:extLst>
                    <a:ext uri="{FF2B5EF4-FFF2-40B4-BE49-F238E27FC236}">
                      <a16:creationId xmlns:a16="http://schemas.microsoft.com/office/drawing/2014/main" id="{50930FEB-61ED-1CC0-7A8A-765E0CAABE4E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4" name="Freeform 49">
                  <a:extLst>
                    <a:ext uri="{FF2B5EF4-FFF2-40B4-BE49-F238E27FC236}">
                      <a16:creationId xmlns:a16="http://schemas.microsoft.com/office/drawing/2014/main" id="{CE724289-2EA0-7021-5095-512BF9A098CE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5" name="Freeform 50">
                  <a:extLst>
                    <a:ext uri="{FF2B5EF4-FFF2-40B4-BE49-F238E27FC236}">
                      <a16:creationId xmlns:a16="http://schemas.microsoft.com/office/drawing/2014/main" id="{19FED9DD-15C5-B050-C4B8-24B9E2439AC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6" name="Freeform 51">
                  <a:extLst>
                    <a:ext uri="{FF2B5EF4-FFF2-40B4-BE49-F238E27FC236}">
                      <a16:creationId xmlns:a16="http://schemas.microsoft.com/office/drawing/2014/main" id="{F517A8C3-3E3D-B1B0-DF61-8E8ADF35B1C6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7" name="Freeform 52">
                  <a:extLst>
                    <a:ext uri="{FF2B5EF4-FFF2-40B4-BE49-F238E27FC236}">
                      <a16:creationId xmlns:a16="http://schemas.microsoft.com/office/drawing/2014/main" id="{5A49373C-ECB0-AF86-7FEE-29E52AE163C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8" name="Freeform 53">
                  <a:extLst>
                    <a:ext uri="{FF2B5EF4-FFF2-40B4-BE49-F238E27FC236}">
                      <a16:creationId xmlns:a16="http://schemas.microsoft.com/office/drawing/2014/main" id="{9B9791A8-267E-B998-5D8B-FF034639635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9" name="Freeform 54">
                  <a:extLst>
                    <a:ext uri="{FF2B5EF4-FFF2-40B4-BE49-F238E27FC236}">
                      <a16:creationId xmlns:a16="http://schemas.microsoft.com/office/drawing/2014/main" id="{EBC30128-A056-9E40-09D7-B928CFEF5C3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0" name="Freeform 55">
                  <a:extLst>
                    <a:ext uri="{FF2B5EF4-FFF2-40B4-BE49-F238E27FC236}">
                      <a16:creationId xmlns:a16="http://schemas.microsoft.com/office/drawing/2014/main" id="{2ED8F141-5970-9D1A-000A-17CF6B2932D4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1" name="Freeform 56">
                  <a:extLst>
                    <a:ext uri="{FF2B5EF4-FFF2-40B4-BE49-F238E27FC236}">
                      <a16:creationId xmlns:a16="http://schemas.microsoft.com/office/drawing/2014/main" id="{BFF5A9C6-47AD-EFE3-01D4-F60D010AAF9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2" name="Freeform 57">
                  <a:extLst>
                    <a:ext uri="{FF2B5EF4-FFF2-40B4-BE49-F238E27FC236}">
                      <a16:creationId xmlns:a16="http://schemas.microsoft.com/office/drawing/2014/main" id="{AF270AC7-0B75-8F8B-1A55-7FC5F0A0D2C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3" name="Freeform 58">
                  <a:extLst>
                    <a:ext uri="{FF2B5EF4-FFF2-40B4-BE49-F238E27FC236}">
                      <a16:creationId xmlns:a16="http://schemas.microsoft.com/office/drawing/2014/main" id="{D2A76B02-5A1F-83FE-4BC0-875BB84C0D02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4" name="Freeform 59">
                  <a:extLst>
                    <a:ext uri="{FF2B5EF4-FFF2-40B4-BE49-F238E27FC236}">
                      <a16:creationId xmlns:a16="http://schemas.microsoft.com/office/drawing/2014/main" id="{00ED9D7A-01A3-B8BB-3587-C4CADEA0C636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5" name="Freeform 60">
                  <a:extLst>
                    <a:ext uri="{FF2B5EF4-FFF2-40B4-BE49-F238E27FC236}">
                      <a16:creationId xmlns:a16="http://schemas.microsoft.com/office/drawing/2014/main" id="{0994AA7E-B785-8EA6-8217-580095DF51EB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6" name="Freeform 61">
                  <a:extLst>
                    <a:ext uri="{FF2B5EF4-FFF2-40B4-BE49-F238E27FC236}">
                      <a16:creationId xmlns:a16="http://schemas.microsoft.com/office/drawing/2014/main" id="{6382BC67-A82A-98F6-BB24-37DB8853A5A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7" name="Freeform 62">
                  <a:extLst>
                    <a:ext uri="{FF2B5EF4-FFF2-40B4-BE49-F238E27FC236}">
                      <a16:creationId xmlns:a16="http://schemas.microsoft.com/office/drawing/2014/main" id="{8516F956-98AB-5EA9-39DC-CB0A81947B59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8" name="Freeform 63">
                  <a:extLst>
                    <a:ext uri="{FF2B5EF4-FFF2-40B4-BE49-F238E27FC236}">
                      <a16:creationId xmlns:a16="http://schemas.microsoft.com/office/drawing/2014/main" id="{AC51C85B-15C8-9F1A-5184-AA0CBE05F2F2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9" name="Freeform 64">
                  <a:extLst>
                    <a:ext uri="{FF2B5EF4-FFF2-40B4-BE49-F238E27FC236}">
                      <a16:creationId xmlns:a16="http://schemas.microsoft.com/office/drawing/2014/main" id="{AD46D63C-7F59-8170-026A-3C462A2151F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0" name="Freeform 65">
                  <a:extLst>
                    <a:ext uri="{FF2B5EF4-FFF2-40B4-BE49-F238E27FC236}">
                      <a16:creationId xmlns:a16="http://schemas.microsoft.com/office/drawing/2014/main" id="{0874558D-C84F-BF4E-BE73-2B10F8027F43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1" name="Freeform 66">
                  <a:extLst>
                    <a:ext uri="{FF2B5EF4-FFF2-40B4-BE49-F238E27FC236}">
                      <a16:creationId xmlns:a16="http://schemas.microsoft.com/office/drawing/2014/main" id="{77D20F6C-DBB2-7CB8-EC03-AFE06AF4D9EC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2" name="Freeform 67">
                  <a:extLst>
                    <a:ext uri="{FF2B5EF4-FFF2-40B4-BE49-F238E27FC236}">
                      <a16:creationId xmlns:a16="http://schemas.microsoft.com/office/drawing/2014/main" id="{112B418E-887B-F31F-5855-69D6FFEEF89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3" name="Freeform 68">
                  <a:extLst>
                    <a:ext uri="{FF2B5EF4-FFF2-40B4-BE49-F238E27FC236}">
                      <a16:creationId xmlns:a16="http://schemas.microsoft.com/office/drawing/2014/main" id="{49FDBDE7-577E-2711-44D8-FCDFA3FB0BD8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4" name="Freeform 69">
                  <a:extLst>
                    <a:ext uri="{FF2B5EF4-FFF2-40B4-BE49-F238E27FC236}">
                      <a16:creationId xmlns:a16="http://schemas.microsoft.com/office/drawing/2014/main" id="{4824AEB9-3AB5-B8B5-1C5A-8087C96E4796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5" name="Freeform 70">
                  <a:extLst>
                    <a:ext uri="{FF2B5EF4-FFF2-40B4-BE49-F238E27FC236}">
                      <a16:creationId xmlns:a16="http://schemas.microsoft.com/office/drawing/2014/main" id="{5AA61D43-FA88-9FF9-FA16-96D5076F857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6" name="Freeform 71">
                  <a:extLst>
                    <a:ext uri="{FF2B5EF4-FFF2-40B4-BE49-F238E27FC236}">
                      <a16:creationId xmlns:a16="http://schemas.microsoft.com/office/drawing/2014/main" id="{0B93624F-D9AD-2E05-F9F7-B80682E89677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7" name="Freeform 72">
                  <a:extLst>
                    <a:ext uri="{FF2B5EF4-FFF2-40B4-BE49-F238E27FC236}">
                      <a16:creationId xmlns:a16="http://schemas.microsoft.com/office/drawing/2014/main" id="{9C9AFD21-0983-5626-8AB6-27CF5926BED7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8" name="Freeform 73">
                  <a:extLst>
                    <a:ext uri="{FF2B5EF4-FFF2-40B4-BE49-F238E27FC236}">
                      <a16:creationId xmlns:a16="http://schemas.microsoft.com/office/drawing/2014/main" id="{EA7BEBAC-84AF-3C66-CB70-AC13B807FA8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9" name="Freeform 74">
                  <a:extLst>
                    <a:ext uri="{FF2B5EF4-FFF2-40B4-BE49-F238E27FC236}">
                      <a16:creationId xmlns:a16="http://schemas.microsoft.com/office/drawing/2014/main" id="{5CA8EA24-166D-7705-6DFA-27CC11C9BBA0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0" name="Freeform 75">
                  <a:extLst>
                    <a:ext uri="{FF2B5EF4-FFF2-40B4-BE49-F238E27FC236}">
                      <a16:creationId xmlns:a16="http://schemas.microsoft.com/office/drawing/2014/main" id="{550F0C17-F901-12C3-DB30-02758350F21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1" name="Freeform 76">
                  <a:extLst>
                    <a:ext uri="{FF2B5EF4-FFF2-40B4-BE49-F238E27FC236}">
                      <a16:creationId xmlns:a16="http://schemas.microsoft.com/office/drawing/2014/main" id="{CAE3FB4A-1AA8-A899-25CC-DE5EDDBAB593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2" name="Freeform 77">
                  <a:extLst>
                    <a:ext uri="{FF2B5EF4-FFF2-40B4-BE49-F238E27FC236}">
                      <a16:creationId xmlns:a16="http://schemas.microsoft.com/office/drawing/2014/main" id="{DD9EB0CE-4EAC-06B7-C64C-F902D3C93423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3" name="Freeform 78">
                  <a:extLst>
                    <a:ext uri="{FF2B5EF4-FFF2-40B4-BE49-F238E27FC236}">
                      <a16:creationId xmlns:a16="http://schemas.microsoft.com/office/drawing/2014/main" id="{A2A3C0E0-1836-945A-B7A0-57EF5B0B3DC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4" name="Freeform 79">
                  <a:extLst>
                    <a:ext uri="{FF2B5EF4-FFF2-40B4-BE49-F238E27FC236}">
                      <a16:creationId xmlns:a16="http://schemas.microsoft.com/office/drawing/2014/main" id="{9A0EDAF9-FCD7-CE66-6E05-244586C3E00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5" name="Freeform 80">
                  <a:extLst>
                    <a:ext uri="{FF2B5EF4-FFF2-40B4-BE49-F238E27FC236}">
                      <a16:creationId xmlns:a16="http://schemas.microsoft.com/office/drawing/2014/main" id="{B872C875-354E-D31E-3B8D-B4750B6DC11D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6" name="Freeform 81">
                  <a:extLst>
                    <a:ext uri="{FF2B5EF4-FFF2-40B4-BE49-F238E27FC236}">
                      <a16:creationId xmlns:a16="http://schemas.microsoft.com/office/drawing/2014/main" id="{7E49BE05-E656-6D14-8875-49E21F3DCB92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7" name="Freeform 82">
                  <a:extLst>
                    <a:ext uri="{FF2B5EF4-FFF2-40B4-BE49-F238E27FC236}">
                      <a16:creationId xmlns:a16="http://schemas.microsoft.com/office/drawing/2014/main" id="{1B2AB533-F09A-231A-3AF5-F762CB4BC254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8" name="Freeform 83">
                  <a:extLst>
                    <a:ext uri="{FF2B5EF4-FFF2-40B4-BE49-F238E27FC236}">
                      <a16:creationId xmlns:a16="http://schemas.microsoft.com/office/drawing/2014/main" id="{B6983B6A-9580-90DD-3B5B-99D13B57FDC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84">
                  <a:extLst>
                    <a:ext uri="{FF2B5EF4-FFF2-40B4-BE49-F238E27FC236}">
                      <a16:creationId xmlns:a16="http://schemas.microsoft.com/office/drawing/2014/main" id="{4B03F09C-A22D-A3A7-6250-162BC45C615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85">
                  <a:extLst>
                    <a:ext uri="{FF2B5EF4-FFF2-40B4-BE49-F238E27FC236}">
                      <a16:creationId xmlns:a16="http://schemas.microsoft.com/office/drawing/2014/main" id="{6B136A96-3D97-8DFD-54D8-8681F899A849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Freeform 86">
                  <a:extLst>
                    <a:ext uri="{FF2B5EF4-FFF2-40B4-BE49-F238E27FC236}">
                      <a16:creationId xmlns:a16="http://schemas.microsoft.com/office/drawing/2014/main" id="{AD79D17B-C0D5-26A7-3FCB-E8DA5C976B62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Freeform 87">
                  <a:extLst>
                    <a:ext uri="{FF2B5EF4-FFF2-40B4-BE49-F238E27FC236}">
                      <a16:creationId xmlns:a16="http://schemas.microsoft.com/office/drawing/2014/main" id="{05A9E2A3-8023-5F60-0D00-36BADFF4CD8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88">
                  <a:extLst>
                    <a:ext uri="{FF2B5EF4-FFF2-40B4-BE49-F238E27FC236}">
                      <a16:creationId xmlns:a16="http://schemas.microsoft.com/office/drawing/2014/main" id="{0F345791-412F-CA28-FA82-563E8D427BF3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Freeform 89">
                  <a:extLst>
                    <a:ext uri="{FF2B5EF4-FFF2-40B4-BE49-F238E27FC236}">
                      <a16:creationId xmlns:a16="http://schemas.microsoft.com/office/drawing/2014/main" id="{DCE60D51-F950-D304-9770-24C270E497B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Freeform 90">
                  <a:extLst>
                    <a:ext uri="{FF2B5EF4-FFF2-40B4-BE49-F238E27FC236}">
                      <a16:creationId xmlns:a16="http://schemas.microsoft.com/office/drawing/2014/main" id="{B2C7ED73-D9C2-639D-29AC-C9E5913D4CA4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Freeform 91">
                  <a:extLst>
                    <a:ext uri="{FF2B5EF4-FFF2-40B4-BE49-F238E27FC236}">
                      <a16:creationId xmlns:a16="http://schemas.microsoft.com/office/drawing/2014/main" id="{4FE41883-49A7-C6C6-3D13-0C481E61254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Freeform 92">
                  <a:extLst>
                    <a:ext uri="{FF2B5EF4-FFF2-40B4-BE49-F238E27FC236}">
                      <a16:creationId xmlns:a16="http://schemas.microsoft.com/office/drawing/2014/main" id="{049CB969-CB87-B78C-3721-E2D886F1DB0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08" name="文本框 49">
              <a:extLst>
                <a:ext uri="{FF2B5EF4-FFF2-40B4-BE49-F238E27FC236}">
                  <a16:creationId xmlns:a16="http://schemas.microsoft.com/office/drawing/2014/main" id="{3EFB8915-E2F3-1B0C-82B8-168FBA20E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073" y="2157853"/>
              <a:ext cx="2439136" cy="1054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sự tinh tế, nhạy cảm trong tâm hồn nhà thơ</a:t>
              </a:r>
              <a:endParaRPr kumimoji="0" lang="vi-VN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8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109" grpId="0"/>
      <p:bldP spid="1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8742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13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4370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762" y="2181646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EE48C-2E4B-42FA-BE11-AEF53F702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5836" y="2482208"/>
            <a:ext cx="2143125" cy="73106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950173-8AB8-4765-8FA4-FC404A22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82716"/>
              </p:ext>
            </p:extLst>
          </p:nvPr>
        </p:nvGraphicFramePr>
        <p:xfrm>
          <a:off x="2844527" y="1792678"/>
          <a:ext cx="5660198" cy="2468880"/>
        </p:xfrm>
        <a:graphic>
          <a:graphicData uri="http://schemas.openxmlformats.org/drawingml/2006/table">
            <a:tbl>
              <a:tblPr firstRow="1" firstCol="1" bandRow="1"/>
              <a:tblGrid>
                <a:gridCol w="2830099">
                  <a:extLst>
                    <a:ext uri="{9D8B030D-6E8A-4147-A177-3AD203B41FA5}">
                      <a16:colId xmlns:a16="http://schemas.microsoft.com/office/drawing/2014/main" val="445294194"/>
                    </a:ext>
                  </a:extLst>
                </a:gridCol>
                <a:gridCol w="2830099">
                  <a:extLst>
                    <a:ext uri="{9D8B030D-6E8A-4147-A177-3AD203B41FA5}">
                      <a16:colId xmlns:a16="http://schemas.microsoft.com/office/drawing/2014/main" val="330192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279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236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Gieo vần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3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4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>
            <a:extLst>
              <a:ext uri="{FF2B5EF4-FFF2-40B4-BE49-F238E27FC236}">
                <a16:creationId xmlns:a16="http://schemas.microsoft.com/office/drawing/2014/main" id="{5187ADD5-7244-3676-5CEB-9E00F80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" y="-5181"/>
            <a:ext cx="12192000" cy="686104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E1597722-6D13-41D0-9AF4-B063B9027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1FD8B43E-D297-446A-8DF3-B833C7CAAE95}"/>
              </a:ext>
            </a:extLst>
          </p:cNvPr>
          <p:cNvGrpSpPr/>
          <p:nvPr/>
        </p:nvGrpSpPr>
        <p:grpSpPr>
          <a:xfrm>
            <a:off x="6490551" y="919582"/>
            <a:ext cx="4106233" cy="3039623"/>
            <a:chOff x="1949253" y="1627716"/>
            <a:chExt cx="3271491" cy="2309600"/>
          </a:xfrm>
        </p:grpSpPr>
        <p:grpSp>
          <p:nvGrpSpPr>
            <p:cNvPr id="13" name="组合 135">
              <a:extLst>
                <a:ext uri="{FF2B5EF4-FFF2-40B4-BE49-F238E27FC236}">
                  <a16:creationId xmlns:a16="http://schemas.microsoft.com/office/drawing/2014/main" id="{7880349E-C55C-4C31-8628-1DA289C2D09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C136A15C-78A7-45BB-8282-0BA98134629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7B81B26-FBF2-4B3E-A3D7-A714DD5A491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7C6B4F7-E307-4640-9B3A-65DDF9EC2A23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40A92A9A-3A6C-4CC2-A6BC-6B7E4263107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07980EF1-4B88-4797-88C0-E2A3207085D0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52484ED5-71B8-4645-BC70-BC00D1754CB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1D33D882-4D88-4F01-B546-86834EB755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2" name="组合 143">
                <a:extLst>
                  <a:ext uri="{FF2B5EF4-FFF2-40B4-BE49-F238E27FC236}">
                    <a16:creationId xmlns:a16="http://schemas.microsoft.com/office/drawing/2014/main" id="{2372AA80-5D16-42E9-8496-EA64E86D917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3" name="Freeform 12">
                  <a:extLst>
                    <a:ext uri="{FF2B5EF4-FFF2-40B4-BE49-F238E27FC236}">
                      <a16:creationId xmlns:a16="http://schemas.microsoft.com/office/drawing/2014/main" id="{3146921F-BB3C-4BDB-94DA-4786CCE41C7E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3">
                  <a:extLst>
                    <a:ext uri="{FF2B5EF4-FFF2-40B4-BE49-F238E27FC236}">
                      <a16:creationId xmlns:a16="http://schemas.microsoft.com/office/drawing/2014/main" id="{37DC07C4-0804-4B27-A445-89D5D3BF9B8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4">
                  <a:extLst>
                    <a:ext uri="{FF2B5EF4-FFF2-40B4-BE49-F238E27FC236}">
                      <a16:creationId xmlns:a16="http://schemas.microsoft.com/office/drawing/2014/main" id="{161B25C6-3552-40E1-9AB5-75DFD92E509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5">
                  <a:extLst>
                    <a:ext uri="{FF2B5EF4-FFF2-40B4-BE49-F238E27FC236}">
                      <a16:creationId xmlns:a16="http://schemas.microsoft.com/office/drawing/2014/main" id="{4DDD54F6-47EB-4273-9591-21F2F2E6CCD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6">
                  <a:extLst>
                    <a:ext uri="{FF2B5EF4-FFF2-40B4-BE49-F238E27FC236}">
                      <a16:creationId xmlns:a16="http://schemas.microsoft.com/office/drawing/2014/main" id="{A9790E0C-44B3-4D38-A1A3-7B0CF924EC9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7">
                  <a:extLst>
                    <a:ext uri="{FF2B5EF4-FFF2-40B4-BE49-F238E27FC236}">
                      <a16:creationId xmlns:a16="http://schemas.microsoft.com/office/drawing/2014/main" id="{D4C93C9D-7B45-4B11-9D50-E2D640EAAD5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8">
                  <a:extLst>
                    <a:ext uri="{FF2B5EF4-FFF2-40B4-BE49-F238E27FC236}">
                      <a16:creationId xmlns:a16="http://schemas.microsoft.com/office/drawing/2014/main" id="{583228B6-D416-4D5C-A889-A3044FE32B5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9">
                  <a:extLst>
                    <a:ext uri="{FF2B5EF4-FFF2-40B4-BE49-F238E27FC236}">
                      <a16:creationId xmlns:a16="http://schemas.microsoft.com/office/drawing/2014/main" id="{19E3D285-222B-456B-9C7D-14AD5518D15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0">
                  <a:extLst>
                    <a:ext uri="{FF2B5EF4-FFF2-40B4-BE49-F238E27FC236}">
                      <a16:creationId xmlns:a16="http://schemas.microsoft.com/office/drawing/2014/main" id="{605CA1F2-3460-4ECD-A921-D10429819342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1">
                  <a:extLst>
                    <a:ext uri="{FF2B5EF4-FFF2-40B4-BE49-F238E27FC236}">
                      <a16:creationId xmlns:a16="http://schemas.microsoft.com/office/drawing/2014/main" id="{F7737025-F5C2-4B38-A3A9-E567872DA93B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2">
                  <a:extLst>
                    <a:ext uri="{FF2B5EF4-FFF2-40B4-BE49-F238E27FC236}">
                      <a16:creationId xmlns:a16="http://schemas.microsoft.com/office/drawing/2014/main" id="{2D8AA8B1-919E-4FB3-9CFF-9688CA051EE3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3">
                  <a:extLst>
                    <a:ext uri="{FF2B5EF4-FFF2-40B4-BE49-F238E27FC236}">
                      <a16:creationId xmlns:a16="http://schemas.microsoft.com/office/drawing/2014/main" id="{C38494CA-930B-41B5-84EF-5A09F157C04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4">
                  <a:extLst>
                    <a:ext uri="{FF2B5EF4-FFF2-40B4-BE49-F238E27FC236}">
                      <a16:creationId xmlns:a16="http://schemas.microsoft.com/office/drawing/2014/main" id="{EE20C197-C983-4CDB-B7AC-4FB1FB89610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id="{07A28CA1-573A-4893-BEA2-759C801673BF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id="{9A706ECD-EE19-4BD8-8E94-B9553174AAF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7">
                  <a:extLst>
                    <a:ext uri="{FF2B5EF4-FFF2-40B4-BE49-F238E27FC236}">
                      <a16:creationId xmlns:a16="http://schemas.microsoft.com/office/drawing/2014/main" id="{264E1687-34AC-497E-A475-FF5551AC3E28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8">
                  <a:extLst>
                    <a:ext uri="{FF2B5EF4-FFF2-40B4-BE49-F238E27FC236}">
                      <a16:creationId xmlns:a16="http://schemas.microsoft.com/office/drawing/2014/main" id="{D30BC0BD-859E-4464-A6E9-D385C6CC1F7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9">
                  <a:extLst>
                    <a:ext uri="{FF2B5EF4-FFF2-40B4-BE49-F238E27FC236}">
                      <a16:creationId xmlns:a16="http://schemas.microsoft.com/office/drawing/2014/main" id="{F844B813-6D52-47DA-97BB-9EADB7AC2298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0">
                  <a:extLst>
                    <a:ext uri="{FF2B5EF4-FFF2-40B4-BE49-F238E27FC236}">
                      <a16:creationId xmlns:a16="http://schemas.microsoft.com/office/drawing/2014/main" id="{03B62B76-2EC3-43D7-AF26-D9A52BE9A09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1">
                  <a:extLst>
                    <a:ext uri="{FF2B5EF4-FFF2-40B4-BE49-F238E27FC236}">
                      <a16:creationId xmlns:a16="http://schemas.microsoft.com/office/drawing/2014/main" id="{323071B5-4623-4D62-B1FD-1A6D4E81739B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2">
                  <a:extLst>
                    <a:ext uri="{FF2B5EF4-FFF2-40B4-BE49-F238E27FC236}">
                      <a16:creationId xmlns:a16="http://schemas.microsoft.com/office/drawing/2014/main" id="{85C37580-D1B2-46DE-A496-FE3CBFC19846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CE131470-C4AC-43EA-94B6-57CAEDC9A4D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4444C9FE-AD0E-4174-A23F-57E7986D06B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B4EC3FAE-0668-40DE-A889-423472F839C8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D9E85A16-6155-4EE6-BE8D-643FC295F8C0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7">
                  <a:extLst>
                    <a:ext uri="{FF2B5EF4-FFF2-40B4-BE49-F238E27FC236}">
                      <a16:creationId xmlns:a16="http://schemas.microsoft.com/office/drawing/2014/main" id="{1D3AEBA7-70C6-4F1F-B3C9-F91F8746192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8">
                  <a:extLst>
                    <a:ext uri="{FF2B5EF4-FFF2-40B4-BE49-F238E27FC236}">
                      <a16:creationId xmlns:a16="http://schemas.microsoft.com/office/drawing/2014/main" id="{648B4DFB-1337-496F-B892-C9C9BE70DE55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9">
                  <a:extLst>
                    <a:ext uri="{FF2B5EF4-FFF2-40B4-BE49-F238E27FC236}">
                      <a16:creationId xmlns:a16="http://schemas.microsoft.com/office/drawing/2014/main" id="{DA14C5E5-B8C2-4389-8AF4-A362A6572D10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0">
                  <a:extLst>
                    <a:ext uri="{FF2B5EF4-FFF2-40B4-BE49-F238E27FC236}">
                      <a16:creationId xmlns:a16="http://schemas.microsoft.com/office/drawing/2014/main" id="{F5E020FD-E355-4A7C-ABCE-46402C7901B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1">
                  <a:extLst>
                    <a:ext uri="{FF2B5EF4-FFF2-40B4-BE49-F238E27FC236}">
                      <a16:creationId xmlns:a16="http://schemas.microsoft.com/office/drawing/2014/main" id="{D374CF76-8EDC-420F-ABD4-4554BE716E4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2">
                  <a:extLst>
                    <a:ext uri="{FF2B5EF4-FFF2-40B4-BE49-F238E27FC236}">
                      <a16:creationId xmlns:a16="http://schemas.microsoft.com/office/drawing/2014/main" id="{B2AD96C7-2416-468B-8B6D-3E2B0BB45C97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3">
                  <a:extLst>
                    <a:ext uri="{FF2B5EF4-FFF2-40B4-BE49-F238E27FC236}">
                      <a16:creationId xmlns:a16="http://schemas.microsoft.com/office/drawing/2014/main" id="{E2B29289-DB77-4AC5-AE75-E45C0EE6622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4">
                  <a:extLst>
                    <a:ext uri="{FF2B5EF4-FFF2-40B4-BE49-F238E27FC236}">
                      <a16:creationId xmlns:a16="http://schemas.microsoft.com/office/drawing/2014/main" id="{E61D6FD2-0719-43F2-A033-154DF22600CA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5">
                  <a:extLst>
                    <a:ext uri="{FF2B5EF4-FFF2-40B4-BE49-F238E27FC236}">
                      <a16:creationId xmlns:a16="http://schemas.microsoft.com/office/drawing/2014/main" id="{6AB134A3-493B-48D6-B8A8-BB2DCE9CE7A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6">
                  <a:extLst>
                    <a:ext uri="{FF2B5EF4-FFF2-40B4-BE49-F238E27FC236}">
                      <a16:creationId xmlns:a16="http://schemas.microsoft.com/office/drawing/2014/main" id="{8CB6140D-6827-4889-B8A3-D0B25B595DF0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7">
                  <a:extLst>
                    <a:ext uri="{FF2B5EF4-FFF2-40B4-BE49-F238E27FC236}">
                      <a16:creationId xmlns:a16="http://schemas.microsoft.com/office/drawing/2014/main" id="{6EFF5F04-717E-4B42-9638-6E34757B3AB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8">
                  <a:extLst>
                    <a:ext uri="{FF2B5EF4-FFF2-40B4-BE49-F238E27FC236}">
                      <a16:creationId xmlns:a16="http://schemas.microsoft.com/office/drawing/2014/main" id="{6874E87C-F6B6-4948-8487-C3DDC5E0C8CD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9">
                  <a:extLst>
                    <a:ext uri="{FF2B5EF4-FFF2-40B4-BE49-F238E27FC236}">
                      <a16:creationId xmlns:a16="http://schemas.microsoft.com/office/drawing/2014/main" id="{3DC1FF9E-D189-4E76-B28C-63225493766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0">
                  <a:extLst>
                    <a:ext uri="{FF2B5EF4-FFF2-40B4-BE49-F238E27FC236}">
                      <a16:creationId xmlns:a16="http://schemas.microsoft.com/office/drawing/2014/main" id="{4D27C74F-D5B4-4CE7-A2F2-9C2E7C9B720A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1">
                  <a:extLst>
                    <a:ext uri="{FF2B5EF4-FFF2-40B4-BE49-F238E27FC236}">
                      <a16:creationId xmlns:a16="http://schemas.microsoft.com/office/drawing/2014/main" id="{C7ED2ED3-E928-4E87-B845-4C7F196193A0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2">
                  <a:extLst>
                    <a:ext uri="{FF2B5EF4-FFF2-40B4-BE49-F238E27FC236}">
                      <a16:creationId xmlns:a16="http://schemas.microsoft.com/office/drawing/2014/main" id="{0E13FB31-A006-4595-8512-12594E73FD9C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3">
                  <a:extLst>
                    <a:ext uri="{FF2B5EF4-FFF2-40B4-BE49-F238E27FC236}">
                      <a16:creationId xmlns:a16="http://schemas.microsoft.com/office/drawing/2014/main" id="{DF416204-134B-41F4-833B-9807C618690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4">
                  <a:extLst>
                    <a:ext uri="{FF2B5EF4-FFF2-40B4-BE49-F238E27FC236}">
                      <a16:creationId xmlns:a16="http://schemas.microsoft.com/office/drawing/2014/main" id="{39B2ADA9-A327-487C-96FE-61B15CDD4BD7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5">
                  <a:extLst>
                    <a:ext uri="{FF2B5EF4-FFF2-40B4-BE49-F238E27FC236}">
                      <a16:creationId xmlns:a16="http://schemas.microsoft.com/office/drawing/2014/main" id="{97E49E05-254F-460F-A61D-F26EC78C0E81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6">
                  <a:extLst>
                    <a:ext uri="{FF2B5EF4-FFF2-40B4-BE49-F238E27FC236}">
                      <a16:creationId xmlns:a16="http://schemas.microsoft.com/office/drawing/2014/main" id="{AABED0E4-3F1B-4C7A-A6F9-C1202C7315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7">
                  <a:extLst>
                    <a:ext uri="{FF2B5EF4-FFF2-40B4-BE49-F238E27FC236}">
                      <a16:creationId xmlns:a16="http://schemas.microsoft.com/office/drawing/2014/main" id="{233DEF8E-53E0-48D7-B576-324E4D18AED1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8">
                  <a:extLst>
                    <a:ext uri="{FF2B5EF4-FFF2-40B4-BE49-F238E27FC236}">
                      <a16:creationId xmlns:a16="http://schemas.microsoft.com/office/drawing/2014/main" id="{CE6CC4E4-2B3F-41AF-8FC1-F2E33479BC7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9">
                  <a:extLst>
                    <a:ext uri="{FF2B5EF4-FFF2-40B4-BE49-F238E27FC236}">
                      <a16:creationId xmlns:a16="http://schemas.microsoft.com/office/drawing/2014/main" id="{D4CCB65A-3492-4416-956D-BB6228014B8A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0">
                  <a:extLst>
                    <a:ext uri="{FF2B5EF4-FFF2-40B4-BE49-F238E27FC236}">
                      <a16:creationId xmlns:a16="http://schemas.microsoft.com/office/drawing/2014/main" id="{493EC2A8-D322-4DDA-848D-0D492CE7CA0D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1">
                  <a:extLst>
                    <a:ext uri="{FF2B5EF4-FFF2-40B4-BE49-F238E27FC236}">
                      <a16:creationId xmlns:a16="http://schemas.microsoft.com/office/drawing/2014/main" id="{29DC8499-B2A6-4C16-A215-CB91C97139FC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2">
                  <a:extLst>
                    <a:ext uri="{FF2B5EF4-FFF2-40B4-BE49-F238E27FC236}">
                      <a16:creationId xmlns:a16="http://schemas.microsoft.com/office/drawing/2014/main" id="{2E3A7A22-2DEF-4B86-82AB-49989AB7508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3">
                  <a:extLst>
                    <a:ext uri="{FF2B5EF4-FFF2-40B4-BE49-F238E27FC236}">
                      <a16:creationId xmlns:a16="http://schemas.microsoft.com/office/drawing/2014/main" id="{52DCFFB8-D236-4C77-923A-40E76194FE2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4">
                  <a:extLst>
                    <a:ext uri="{FF2B5EF4-FFF2-40B4-BE49-F238E27FC236}">
                      <a16:creationId xmlns:a16="http://schemas.microsoft.com/office/drawing/2014/main" id="{5740A124-A691-4C4E-B322-641CC828B184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5">
                  <a:extLst>
                    <a:ext uri="{FF2B5EF4-FFF2-40B4-BE49-F238E27FC236}">
                      <a16:creationId xmlns:a16="http://schemas.microsoft.com/office/drawing/2014/main" id="{220B5B26-A7DD-4DC2-9B13-77741255BAE5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6">
                  <a:extLst>
                    <a:ext uri="{FF2B5EF4-FFF2-40B4-BE49-F238E27FC236}">
                      <a16:creationId xmlns:a16="http://schemas.microsoft.com/office/drawing/2014/main" id="{F5B99BFB-54D7-4753-B578-5498F6F56C9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7">
                  <a:extLst>
                    <a:ext uri="{FF2B5EF4-FFF2-40B4-BE49-F238E27FC236}">
                      <a16:creationId xmlns:a16="http://schemas.microsoft.com/office/drawing/2014/main" id="{F4D04657-748D-47BC-91F9-4A6542CD73C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8">
                  <a:extLst>
                    <a:ext uri="{FF2B5EF4-FFF2-40B4-BE49-F238E27FC236}">
                      <a16:creationId xmlns:a16="http://schemas.microsoft.com/office/drawing/2014/main" id="{EEAF4AE4-233C-402D-86DC-5848CB54F239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9">
                  <a:extLst>
                    <a:ext uri="{FF2B5EF4-FFF2-40B4-BE49-F238E27FC236}">
                      <a16:creationId xmlns:a16="http://schemas.microsoft.com/office/drawing/2014/main" id="{AD60DFE9-21A8-4516-8BF7-F701CA4C40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0">
                  <a:extLst>
                    <a:ext uri="{FF2B5EF4-FFF2-40B4-BE49-F238E27FC236}">
                      <a16:creationId xmlns:a16="http://schemas.microsoft.com/office/drawing/2014/main" id="{4D4E8E66-F6B0-44C7-AD73-29965E8413A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1">
                  <a:extLst>
                    <a:ext uri="{FF2B5EF4-FFF2-40B4-BE49-F238E27FC236}">
                      <a16:creationId xmlns:a16="http://schemas.microsoft.com/office/drawing/2014/main" id="{1C2BF46A-E319-407F-B5A5-EAA207A2CDA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2">
                  <a:extLst>
                    <a:ext uri="{FF2B5EF4-FFF2-40B4-BE49-F238E27FC236}">
                      <a16:creationId xmlns:a16="http://schemas.microsoft.com/office/drawing/2014/main" id="{F08DF370-2DBC-4C18-9D94-731E1369308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3">
                  <a:extLst>
                    <a:ext uri="{FF2B5EF4-FFF2-40B4-BE49-F238E27FC236}">
                      <a16:creationId xmlns:a16="http://schemas.microsoft.com/office/drawing/2014/main" id="{D0C1C1B5-E72C-4A4A-82E5-477D02BBBA6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4">
                  <a:extLst>
                    <a:ext uri="{FF2B5EF4-FFF2-40B4-BE49-F238E27FC236}">
                      <a16:creationId xmlns:a16="http://schemas.microsoft.com/office/drawing/2014/main" id="{7B1156B3-F21E-41DB-A343-825D1DBACE42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5">
                  <a:extLst>
                    <a:ext uri="{FF2B5EF4-FFF2-40B4-BE49-F238E27FC236}">
                      <a16:creationId xmlns:a16="http://schemas.microsoft.com/office/drawing/2014/main" id="{D192FC1B-BEA1-4C5B-976E-70E7D1D4823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6">
                  <a:extLst>
                    <a:ext uri="{FF2B5EF4-FFF2-40B4-BE49-F238E27FC236}">
                      <a16:creationId xmlns:a16="http://schemas.microsoft.com/office/drawing/2014/main" id="{A90AB746-7699-45A2-A5B1-967A083A79F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7">
                  <a:extLst>
                    <a:ext uri="{FF2B5EF4-FFF2-40B4-BE49-F238E27FC236}">
                      <a16:creationId xmlns:a16="http://schemas.microsoft.com/office/drawing/2014/main" id="{46983DA9-B939-4314-8A14-2C045861D34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8">
                  <a:extLst>
                    <a:ext uri="{FF2B5EF4-FFF2-40B4-BE49-F238E27FC236}">
                      <a16:creationId xmlns:a16="http://schemas.microsoft.com/office/drawing/2014/main" id="{0D4212E3-08F1-46A3-9FAE-5F47F7E438D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9">
                  <a:extLst>
                    <a:ext uri="{FF2B5EF4-FFF2-40B4-BE49-F238E27FC236}">
                      <a16:creationId xmlns:a16="http://schemas.microsoft.com/office/drawing/2014/main" id="{E1101051-20AC-4FA9-924D-E09377C38F6E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0">
                  <a:extLst>
                    <a:ext uri="{FF2B5EF4-FFF2-40B4-BE49-F238E27FC236}">
                      <a16:creationId xmlns:a16="http://schemas.microsoft.com/office/drawing/2014/main" id="{2817C5C8-9F98-4B18-B62E-AE2B48B33BA4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1">
                  <a:extLst>
                    <a:ext uri="{FF2B5EF4-FFF2-40B4-BE49-F238E27FC236}">
                      <a16:creationId xmlns:a16="http://schemas.microsoft.com/office/drawing/2014/main" id="{5FC5F6A6-C73F-40C7-B599-7ADABD1F13FC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2">
                  <a:extLst>
                    <a:ext uri="{FF2B5EF4-FFF2-40B4-BE49-F238E27FC236}">
                      <a16:creationId xmlns:a16="http://schemas.microsoft.com/office/drawing/2014/main" id="{BE7056A5-7B56-4353-9B80-85F11CE4788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3">
                  <a:extLst>
                    <a:ext uri="{FF2B5EF4-FFF2-40B4-BE49-F238E27FC236}">
                      <a16:creationId xmlns:a16="http://schemas.microsoft.com/office/drawing/2014/main" id="{786D1DCC-24E0-413C-AF3F-9007E1E8ED3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4">
                  <a:extLst>
                    <a:ext uri="{FF2B5EF4-FFF2-40B4-BE49-F238E27FC236}">
                      <a16:creationId xmlns:a16="http://schemas.microsoft.com/office/drawing/2014/main" id="{DBF10A97-061F-4840-BEE2-A5A38DCD237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5">
                  <a:extLst>
                    <a:ext uri="{FF2B5EF4-FFF2-40B4-BE49-F238E27FC236}">
                      <a16:creationId xmlns:a16="http://schemas.microsoft.com/office/drawing/2014/main" id="{E8C3E496-7735-4D10-9BE7-CD56F090B52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6">
                  <a:extLst>
                    <a:ext uri="{FF2B5EF4-FFF2-40B4-BE49-F238E27FC236}">
                      <a16:creationId xmlns:a16="http://schemas.microsoft.com/office/drawing/2014/main" id="{9B3C6281-704A-48C5-8ABC-CD43E644055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7">
                  <a:extLst>
                    <a:ext uri="{FF2B5EF4-FFF2-40B4-BE49-F238E27FC236}">
                      <a16:creationId xmlns:a16="http://schemas.microsoft.com/office/drawing/2014/main" id="{38661662-5999-4C49-BA9C-463DCE3DEF8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8">
                  <a:extLst>
                    <a:ext uri="{FF2B5EF4-FFF2-40B4-BE49-F238E27FC236}">
                      <a16:creationId xmlns:a16="http://schemas.microsoft.com/office/drawing/2014/main" id="{126991B6-CFEC-47CB-A104-383ADF809D9A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9">
                  <a:extLst>
                    <a:ext uri="{FF2B5EF4-FFF2-40B4-BE49-F238E27FC236}">
                      <a16:creationId xmlns:a16="http://schemas.microsoft.com/office/drawing/2014/main" id="{9B0E9178-0A6B-4337-BB83-24241964C07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90">
                  <a:extLst>
                    <a:ext uri="{FF2B5EF4-FFF2-40B4-BE49-F238E27FC236}">
                      <a16:creationId xmlns:a16="http://schemas.microsoft.com/office/drawing/2014/main" id="{3C8C2F9F-6554-405C-A234-50F77474284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1">
                  <a:extLst>
                    <a:ext uri="{FF2B5EF4-FFF2-40B4-BE49-F238E27FC236}">
                      <a16:creationId xmlns:a16="http://schemas.microsoft.com/office/drawing/2014/main" id="{E09405C4-3BCB-47F4-B18B-17BF923A131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2">
                  <a:extLst>
                    <a:ext uri="{FF2B5EF4-FFF2-40B4-BE49-F238E27FC236}">
                      <a16:creationId xmlns:a16="http://schemas.microsoft.com/office/drawing/2014/main" id="{C3CF5CEE-0AC9-4B5A-8FEB-372599D0ABDA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4" name="文本框 49">
              <a:extLst>
                <a:ext uri="{FF2B5EF4-FFF2-40B4-BE49-F238E27FC236}">
                  <a16:creationId xmlns:a16="http://schemas.microsoft.com/office/drawing/2014/main" id="{E9DF68B8-F68A-486C-8193-FB442EB22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4254" y="2030544"/>
              <a:ext cx="2764456" cy="1753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vi-VN" sz="32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sẻ cảm nhận của mình về thiên nhiên vào thời khắc giao mùa?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667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79" y="-8419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81" y="3874164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9007D5-9C61-9C0F-E106-8C1521A972B7}"/>
              </a:ext>
            </a:extLst>
          </p:cNvPr>
          <p:cNvSpPr txBox="1"/>
          <p:nvPr/>
        </p:nvSpPr>
        <p:spPr>
          <a:xfrm>
            <a:off x="710967" y="2356328"/>
            <a:ext cx="1839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89C16-B69E-ECE5-AB72-B568F551EE79}"/>
              </a:ext>
            </a:extLst>
          </p:cNvPr>
          <p:cNvSpPr txBox="1"/>
          <p:nvPr/>
        </p:nvSpPr>
        <p:spPr>
          <a:xfrm>
            <a:off x="6202438" y="2210898"/>
            <a:ext cx="39650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F5E9F-1C15-E15B-9696-11C51B0FEE92}"/>
              </a:ext>
            </a:extLst>
          </p:cNvPr>
          <p:cNvSpPr txBox="1"/>
          <p:nvPr/>
        </p:nvSpPr>
        <p:spPr>
          <a:xfrm>
            <a:off x="3230854" y="1585620"/>
            <a:ext cx="242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74B1A-C1DC-7802-7C47-8BFC3B436A35}"/>
              </a:ext>
            </a:extLst>
          </p:cNvPr>
          <p:cNvSpPr txBox="1"/>
          <p:nvPr/>
        </p:nvSpPr>
        <p:spPr>
          <a:xfrm>
            <a:off x="3323386" y="3334283"/>
            <a:ext cx="242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C9285EF-EC20-CF5A-E55D-EEC233827362}"/>
              </a:ext>
            </a:extLst>
          </p:cNvPr>
          <p:cNvSpPr/>
          <p:nvPr/>
        </p:nvSpPr>
        <p:spPr>
          <a:xfrm rot="19751394">
            <a:off x="2323824" y="2139691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9DE8241-2C40-A4BC-7312-EC25314D0EFA}"/>
              </a:ext>
            </a:extLst>
          </p:cNvPr>
          <p:cNvSpPr/>
          <p:nvPr/>
        </p:nvSpPr>
        <p:spPr>
          <a:xfrm rot="2560340">
            <a:off x="2262607" y="2869826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CFE9E39-B8FE-20D5-8026-AF92F4E2EE48}"/>
              </a:ext>
            </a:extLst>
          </p:cNvPr>
          <p:cNvSpPr/>
          <p:nvPr/>
        </p:nvSpPr>
        <p:spPr>
          <a:xfrm rot="3417407">
            <a:off x="5192936" y="2192397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80E1CB4-7646-2D93-3DD2-EDA240AB2D29}"/>
              </a:ext>
            </a:extLst>
          </p:cNvPr>
          <p:cNvSpPr/>
          <p:nvPr/>
        </p:nvSpPr>
        <p:spPr>
          <a:xfrm rot="18495842">
            <a:off x="5192936" y="3067173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0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4370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762" y="2181646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EE48C-2E4B-42FA-BE11-AEF53F702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5836" y="2482208"/>
            <a:ext cx="2143125" cy="731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A6CCA-E0E7-B2A5-8C18-5DB0687B5741}"/>
              </a:ext>
            </a:extLst>
          </p:cNvPr>
          <p:cNvSpPr txBox="1"/>
          <p:nvPr/>
        </p:nvSpPr>
        <p:spPr>
          <a:xfrm>
            <a:off x="1499533" y="1898185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(se-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̃-hạ)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75EBE-4328-FF8C-E47E-9678AFD22A58}"/>
              </a:ext>
            </a:extLst>
          </p:cNvPr>
          <p:cNvSpPr txBox="1"/>
          <p:nvPr/>
        </p:nvSpPr>
        <p:spPr>
          <a:xfrm>
            <a:off x="1499533" y="3173177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dòng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điệu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07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1593125" y="2046843"/>
            <a:ext cx="8742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6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6602136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489108" y="94326"/>
            <a:ext cx="649408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6F935-9620-2F20-CFE0-2F859D905869}"/>
              </a:ext>
            </a:extLst>
          </p:cNvPr>
          <p:cNvSpPr txBox="1"/>
          <p:nvPr/>
        </p:nvSpPr>
        <p:spPr>
          <a:xfrm>
            <a:off x="3468627" y="2035283"/>
            <a:ext cx="4946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chủ đề của bài Sang thu là gì? Qua bài thơ này, tác giả muốn gửi thông điệp gì đến người đọc?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2" y="-879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547457" y="1301796"/>
            <a:ext cx="6602136" cy="4317048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489108" y="94326"/>
            <a:ext cx="649408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6F935-9620-2F20-CFE0-2F859D905869}"/>
              </a:ext>
            </a:extLst>
          </p:cNvPr>
          <p:cNvSpPr txBox="1"/>
          <p:nvPr/>
        </p:nvSpPr>
        <p:spPr>
          <a:xfrm>
            <a:off x="3206245" y="1967031"/>
            <a:ext cx="4946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Qua việc miêu tả sự chuyển mình của đất trời từ cuối mùa hạ sang thu, bài thơ thể hiện cảm nhận tinh tế của tác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nhiên, những suy ngẫm về bước đi của thời gian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2" y="-879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547457" y="1301796"/>
            <a:ext cx="6602136" cy="4317048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489108" y="94326"/>
            <a:ext cx="649408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6F935-9620-2F20-CFE0-2F859D905869}"/>
              </a:ext>
            </a:extLst>
          </p:cNvPr>
          <p:cNvSpPr txBox="1"/>
          <p:nvPr/>
        </p:nvSpPr>
        <p:spPr>
          <a:xfrm>
            <a:off x="3206245" y="1967031"/>
            <a:ext cx="4946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của tác giả muốn gửi gắm: Cần biết lắng nghe, cảm nhận thiên nhiên bằng tất cả các giác quan để đón nhận những món quà vô giá thiên 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1593125" y="2046843"/>
            <a:ext cx="8742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Ý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1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332139" y="1514975"/>
            <a:ext cx="7222922" cy="4063704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864210" y="94326"/>
            <a:ext cx="5743880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5. Ý nghĩa nhan đề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6F935-9620-2F20-CFE0-2F859D905869}"/>
              </a:ext>
            </a:extLst>
          </p:cNvPr>
          <p:cNvSpPr txBox="1"/>
          <p:nvPr/>
        </p:nvSpPr>
        <p:spPr>
          <a:xfrm>
            <a:off x="2963121" y="2278796"/>
            <a:ext cx="57040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nhan đề Sang thu có ý nghĩa gì? Nếu thay nhan đề bằng Thu hoặc Mùa thu có phù hợp với nội dung của bài thơ hay không?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561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A749A-3AC6-457B-830C-23EB2E158A86}"/>
              </a:ext>
            </a:extLst>
          </p:cNvPr>
          <p:cNvSpPr/>
          <p:nvPr/>
        </p:nvSpPr>
        <p:spPr>
          <a:xfrm>
            <a:off x="1916207" y="230872"/>
            <a:ext cx="8633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Ý nghĩa nhan đề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266" y="324365"/>
            <a:ext cx="1957426" cy="1302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24569-BAC6-6EE7-1D90-8A4A39BA2259}"/>
              </a:ext>
            </a:extLst>
          </p:cNvPr>
          <p:cNvSpPr txBox="1"/>
          <p:nvPr/>
        </p:nvSpPr>
        <p:spPr>
          <a:xfrm>
            <a:off x="416658" y="1764512"/>
            <a:ext cx="2210489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7F23D3-277D-30A5-ED30-42BF970A248F}"/>
              </a:ext>
            </a:extLst>
          </p:cNvPr>
          <p:cNvSpPr txBox="1"/>
          <p:nvPr/>
        </p:nvSpPr>
        <p:spPr>
          <a:xfrm>
            <a:off x="2933333" y="921112"/>
            <a:ext cx="3775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FE06B-1691-2136-EAF4-A4284D6D7442}"/>
              </a:ext>
            </a:extLst>
          </p:cNvPr>
          <p:cNvSpPr txBox="1"/>
          <p:nvPr/>
        </p:nvSpPr>
        <p:spPr>
          <a:xfrm>
            <a:off x="3101221" y="2300706"/>
            <a:ext cx="3775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F81C8-BC98-8977-5B3A-EA6AD399B6F9}"/>
              </a:ext>
            </a:extLst>
          </p:cNvPr>
          <p:cNvSpPr txBox="1"/>
          <p:nvPr/>
        </p:nvSpPr>
        <p:spPr>
          <a:xfrm>
            <a:off x="4988745" y="4607505"/>
            <a:ext cx="3145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31EDA2-C21B-249A-40AF-5B1F7C0F52A6}"/>
              </a:ext>
            </a:extLst>
          </p:cNvPr>
          <p:cNvSpPr txBox="1"/>
          <p:nvPr/>
        </p:nvSpPr>
        <p:spPr>
          <a:xfrm>
            <a:off x="492343" y="4250292"/>
            <a:ext cx="3045544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Thu/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99C712-B333-68CC-5057-6365CF6EFEC7}"/>
              </a:ext>
            </a:extLst>
          </p:cNvPr>
          <p:cNvCxnSpPr>
            <a:cxnSpLocks/>
          </p:cNvCxnSpPr>
          <p:nvPr/>
        </p:nvCxnSpPr>
        <p:spPr>
          <a:xfrm flipV="1">
            <a:off x="2374084" y="1398165"/>
            <a:ext cx="559249" cy="881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B793F5-8E41-5E09-DAD6-161445120C91}"/>
              </a:ext>
            </a:extLst>
          </p:cNvPr>
          <p:cNvCxnSpPr>
            <a:cxnSpLocks/>
          </p:cNvCxnSpPr>
          <p:nvPr/>
        </p:nvCxnSpPr>
        <p:spPr>
          <a:xfrm>
            <a:off x="2374084" y="2352272"/>
            <a:ext cx="752610" cy="4954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E46F875-FCD9-AC19-27D0-34253997D359}"/>
              </a:ext>
            </a:extLst>
          </p:cNvPr>
          <p:cNvCxnSpPr>
            <a:cxnSpLocks/>
          </p:cNvCxnSpPr>
          <p:nvPr/>
        </p:nvCxnSpPr>
        <p:spPr>
          <a:xfrm>
            <a:off x="3422708" y="4754528"/>
            <a:ext cx="1262499" cy="3546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A9C1220-E977-F75B-B536-E443E34256AC}"/>
              </a:ext>
            </a:extLst>
          </p:cNvPr>
          <p:cNvSpPr txBox="1"/>
          <p:nvPr/>
        </p:nvSpPr>
        <p:spPr>
          <a:xfrm>
            <a:off x="8945073" y="1838959"/>
            <a:ext cx="29081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không thể thay nhan đề Sang thu được đổi thành Thu hay Mùa thu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364C472D-37CD-8052-E464-BEBE21EF91BE}"/>
              </a:ext>
            </a:extLst>
          </p:cNvPr>
          <p:cNvSpPr/>
          <p:nvPr/>
        </p:nvSpPr>
        <p:spPr>
          <a:xfrm>
            <a:off x="7910318" y="1150329"/>
            <a:ext cx="784179" cy="444512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7" grpId="0"/>
      <p:bldP spid="18" grpId="0"/>
      <p:bldP spid="29" grpId="0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1497615" y="1675616"/>
            <a:ext cx="87421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Thỉnh, nghĩa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057" y="3618319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1657" y="646422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3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91B53-565D-473B-BC42-48DF75AD1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403" y="1500607"/>
            <a:ext cx="4037567" cy="2851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52A0B6-A93F-441A-973B-1FB56C12F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563" y="2877065"/>
            <a:ext cx="2069996" cy="16649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BD3E83-14BD-4436-9A39-816EF5CF6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261" y="2897771"/>
            <a:ext cx="1969179" cy="179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F85AAE-00CA-4D59-BF4A-12D7E2EF9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893" y="1489313"/>
            <a:ext cx="2081666" cy="1664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6A61F-4217-40CE-A431-B15020284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893" y="1494492"/>
            <a:ext cx="1969179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116A4-0893-495A-A0CC-649BD08B1E92}"/>
              </a:ext>
            </a:extLst>
          </p:cNvPr>
          <p:cNvSpPr txBox="1"/>
          <p:nvPr/>
        </p:nvSpPr>
        <p:spPr>
          <a:xfrm>
            <a:off x="1954961" y="67112"/>
            <a:ext cx="9168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 CHƯỚNG NGẠI VẬT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559A7C-9570-42B7-99F1-49AC6FADE7C4}"/>
              </a:ext>
            </a:extLst>
          </p:cNvPr>
          <p:cNvSpPr/>
          <p:nvPr/>
        </p:nvSpPr>
        <p:spPr>
          <a:xfrm>
            <a:off x="3959603" y="4764947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774591-47A4-498A-BC41-12D378131765}"/>
              </a:ext>
            </a:extLst>
          </p:cNvPr>
          <p:cNvSpPr/>
          <p:nvPr/>
        </p:nvSpPr>
        <p:spPr>
          <a:xfrm>
            <a:off x="4496498" y="4764947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89722B-7180-4024-A11A-72A2C99529E8}"/>
              </a:ext>
            </a:extLst>
          </p:cNvPr>
          <p:cNvSpPr/>
          <p:nvPr/>
        </p:nvSpPr>
        <p:spPr>
          <a:xfrm>
            <a:off x="5033393" y="4746071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F272CC-F63B-46BB-A228-4162A924FD16}"/>
              </a:ext>
            </a:extLst>
          </p:cNvPr>
          <p:cNvSpPr/>
          <p:nvPr/>
        </p:nvSpPr>
        <p:spPr>
          <a:xfrm>
            <a:off x="5574131" y="4746071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D468AD-CD1E-4C0B-BC18-518658958921}"/>
              </a:ext>
            </a:extLst>
          </p:cNvPr>
          <p:cNvSpPr/>
          <p:nvPr/>
        </p:nvSpPr>
        <p:spPr>
          <a:xfrm>
            <a:off x="6114869" y="4729293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B8CF20-B456-4358-94AF-7BDBB7200957}"/>
              </a:ext>
            </a:extLst>
          </p:cNvPr>
          <p:cNvSpPr/>
          <p:nvPr/>
        </p:nvSpPr>
        <p:spPr>
          <a:xfrm>
            <a:off x="6651764" y="4712515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63F60CF-58E2-4230-A36E-14A30A70DA1E}"/>
              </a:ext>
            </a:extLst>
          </p:cNvPr>
          <p:cNvSpPr/>
          <p:nvPr/>
        </p:nvSpPr>
        <p:spPr>
          <a:xfrm>
            <a:off x="1196842" y="4437776"/>
            <a:ext cx="1990975" cy="1175859"/>
          </a:xfrm>
          <a:prstGeom prst="rightArrow">
            <a:avLst/>
          </a:prstGeom>
          <a:blipFill>
            <a:blip r:embed="rId14"/>
            <a:stretch>
              <a:fillRect/>
            </a:stretch>
          </a:blip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1006DB-D658-4B1F-B96E-EC39CC6FD23D}"/>
              </a:ext>
            </a:extLst>
          </p:cNvPr>
          <p:cNvSpPr/>
          <p:nvPr/>
        </p:nvSpPr>
        <p:spPr>
          <a:xfrm>
            <a:off x="3953666" y="4764946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4F8070-9204-4D6E-A144-8B4BC0FC70BE}"/>
              </a:ext>
            </a:extLst>
          </p:cNvPr>
          <p:cNvSpPr/>
          <p:nvPr/>
        </p:nvSpPr>
        <p:spPr>
          <a:xfrm>
            <a:off x="4500341" y="4764947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33B727-7453-437E-877F-2E029E2CC705}"/>
              </a:ext>
            </a:extLst>
          </p:cNvPr>
          <p:cNvSpPr/>
          <p:nvPr/>
        </p:nvSpPr>
        <p:spPr>
          <a:xfrm>
            <a:off x="5025707" y="474324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EF2CF3-51AF-486C-8633-C479D81DDAC1}"/>
              </a:ext>
            </a:extLst>
          </p:cNvPr>
          <p:cNvSpPr/>
          <p:nvPr/>
        </p:nvSpPr>
        <p:spPr>
          <a:xfrm>
            <a:off x="5566445" y="475550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879277-D279-40F9-9CC9-90B1DD135428}"/>
              </a:ext>
            </a:extLst>
          </p:cNvPr>
          <p:cNvSpPr/>
          <p:nvPr/>
        </p:nvSpPr>
        <p:spPr>
          <a:xfrm>
            <a:off x="6111371" y="4729293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76AC6F9-3F95-4B59-BD90-2C81EB61D94B}"/>
              </a:ext>
            </a:extLst>
          </p:cNvPr>
          <p:cNvSpPr/>
          <p:nvPr/>
        </p:nvSpPr>
        <p:spPr>
          <a:xfrm>
            <a:off x="6659450" y="4720904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EA677A-02EF-4980-946B-10508164C9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8805" y="1479886"/>
            <a:ext cx="2005758" cy="1410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D179E04-112B-445F-AAA9-0B60BFD1E3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7344" y="1470595"/>
            <a:ext cx="2078237" cy="14498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861A9B-B2B6-4E22-BF29-E337B48919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39906" y="2855571"/>
            <a:ext cx="2005758" cy="14656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C7F3D9-CDFF-4E40-9464-36834F035E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0506" y="2876360"/>
            <a:ext cx="2081666" cy="1475321"/>
          </a:xfrm>
          <a:prstGeom prst="rect">
            <a:avLst/>
          </a:prstGeom>
        </p:spPr>
      </p:pic>
      <p:sp>
        <p:nvSpPr>
          <p:cNvPr id="47" name="Oval 46">
            <a:hlinkClick r:id="rId19" action="ppaction://hlinksldjump"/>
            <a:extLst>
              <a:ext uri="{FF2B5EF4-FFF2-40B4-BE49-F238E27FC236}">
                <a16:creationId xmlns:a16="http://schemas.microsoft.com/office/drawing/2014/main" id="{26E93C61-53A0-43AF-B6D1-5DFFD6617D97}"/>
              </a:ext>
            </a:extLst>
          </p:cNvPr>
          <p:cNvSpPr/>
          <p:nvPr/>
        </p:nvSpPr>
        <p:spPr>
          <a:xfrm>
            <a:off x="1465289" y="138045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Oval 47">
            <a:hlinkClick r:id="rId20" action="ppaction://hlinksldjump"/>
            <a:extLst>
              <a:ext uri="{FF2B5EF4-FFF2-40B4-BE49-F238E27FC236}">
                <a16:creationId xmlns:a16="http://schemas.microsoft.com/office/drawing/2014/main" id="{ED214A02-204F-4260-972E-8F527844A71A}"/>
              </a:ext>
            </a:extLst>
          </p:cNvPr>
          <p:cNvSpPr/>
          <p:nvPr/>
        </p:nvSpPr>
        <p:spPr>
          <a:xfrm>
            <a:off x="1457345" y="1994295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48">
            <a:hlinkClick r:id="rId21" action="ppaction://hlinksldjump"/>
            <a:extLst>
              <a:ext uri="{FF2B5EF4-FFF2-40B4-BE49-F238E27FC236}">
                <a16:creationId xmlns:a16="http://schemas.microsoft.com/office/drawing/2014/main" id="{F117B105-6C29-4029-8BE2-BB34C15D65EE}"/>
              </a:ext>
            </a:extLst>
          </p:cNvPr>
          <p:cNvSpPr/>
          <p:nvPr/>
        </p:nvSpPr>
        <p:spPr>
          <a:xfrm>
            <a:off x="1457344" y="2606182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Oval 49">
            <a:hlinkClick r:id="rId22" action="ppaction://hlinksldjump"/>
            <a:extLst>
              <a:ext uri="{FF2B5EF4-FFF2-40B4-BE49-F238E27FC236}">
                <a16:creationId xmlns:a16="http://schemas.microsoft.com/office/drawing/2014/main" id="{36371E3D-E5C6-447F-9B82-62539E18548C}"/>
              </a:ext>
            </a:extLst>
          </p:cNvPr>
          <p:cNvSpPr/>
          <p:nvPr/>
        </p:nvSpPr>
        <p:spPr>
          <a:xfrm>
            <a:off x="1465289" y="3216035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Arrow: Right 50">
            <a:hlinkClick r:id="rId23" action="ppaction://hlinksldjump"/>
            <a:extLst>
              <a:ext uri="{FF2B5EF4-FFF2-40B4-BE49-F238E27FC236}">
                <a16:creationId xmlns:a16="http://schemas.microsoft.com/office/drawing/2014/main" id="{1F8B7D0E-A190-44B0-9FC0-3626E630BBBD}"/>
              </a:ext>
            </a:extLst>
          </p:cNvPr>
          <p:cNvSpPr/>
          <p:nvPr/>
        </p:nvSpPr>
        <p:spPr>
          <a:xfrm>
            <a:off x="9612876" y="1760544"/>
            <a:ext cx="1990975" cy="1175859"/>
          </a:xfrm>
          <a:prstGeom prst="rightArrow">
            <a:avLst/>
          </a:prstGeom>
          <a:blipFill>
            <a:blip r:embed="rId14"/>
            <a:stretch>
              <a:fillRect/>
            </a:stretch>
          </a:blip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36371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2332139" y="1514975"/>
            <a:ext cx="7222922" cy="4063704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890441" y="79079"/>
            <a:ext cx="103150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6.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Hữu</a:t>
            </a:r>
            <a:r>
              <a:rPr lang="en-US" sz="40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Thỉnh, nghĩa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endParaRPr lang="en-US" sz="40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6F935-9620-2F20-CFE0-2F859D905869}"/>
              </a:ext>
            </a:extLst>
          </p:cNvPr>
          <p:cNvSpPr txBox="1"/>
          <p:nvPr/>
        </p:nvSpPr>
        <p:spPr>
          <a:xfrm>
            <a:off x="2946429" y="2680962"/>
            <a:ext cx="5704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Sang thu, em học được gì về cách quan sát, cảm nhận thiên nhiên của tác giả?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A7E49858-2381-4266-AFBD-984C1F9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51">
            <a:extLst>
              <a:ext uri="{FF2B5EF4-FFF2-40B4-BE49-F238E27FC236}">
                <a16:creationId xmlns:a16="http://schemas.microsoft.com/office/drawing/2014/main" id="{2E190D9B-BA21-437A-A710-F39D613CB24D}"/>
              </a:ext>
            </a:extLst>
          </p:cNvPr>
          <p:cNvGrpSpPr/>
          <p:nvPr/>
        </p:nvGrpSpPr>
        <p:grpSpPr>
          <a:xfrm>
            <a:off x="1612458" y="953843"/>
            <a:ext cx="9093972" cy="3831189"/>
            <a:chOff x="1510636" y="1853292"/>
            <a:chExt cx="9097261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4029388" cy="3832575"/>
              <a:chOff x="3748193" y="2000673"/>
              <a:chExt cx="4030134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0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5" name="Oval 54">
              <a:extLst>
                <a:ext uri="{FF2B5EF4-FFF2-40B4-BE49-F238E27FC236}">
                  <a16:creationId xmlns:a16="http://schemas.microsoft.com/office/drawing/2014/main" id="{7EA7B763-AAC9-4029-805D-10A5805EC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463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id="{C18A0E27-E57E-4FC2-902C-4B020DAB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6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id="{0BE3D493-EBDA-4640-B3DC-4872E9006E90}"/>
              </a:ext>
            </a:extLst>
          </p:cNvPr>
          <p:cNvSpPr/>
          <p:nvPr/>
        </p:nvSpPr>
        <p:spPr>
          <a:xfrm>
            <a:off x="1760201" y="329915"/>
            <a:ext cx="5893417" cy="521715"/>
          </a:xfrm>
          <a:custGeom>
            <a:avLst/>
            <a:gdLst>
              <a:gd name="connsiteX0" fmla="*/ 0 w 5893417"/>
              <a:gd name="connsiteY0" fmla="*/ 260858 h 521715"/>
              <a:gd name="connsiteX1" fmla="*/ 260858 w 5893417"/>
              <a:gd name="connsiteY1" fmla="*/ 0 h 521715"/>
              <a:gd name="connsiteX2" fmla="*/ 932321 w 5893417"/>
              <a:gd name="connsiteY2" fmla="*/ 0 h 521715"/>
              <a:gd name="connsiteX3" fmla="*/ 1603784 w 5893417"/>
              <a:gd name="connsiteY3" fmla="*/ 0 h 521715"/>
              <a:gd name="connsiteX4" fmla="*/ 2221529 w 5893417"/>
              <a:gd name="connsiteY4" fmla="*/ 0 h 521715"/>
              <a:gd name="connsiteX5" fmla="*/ 2731841 w 5893417"/>
              <a:gd name="connsiteY5" fmla="*/ 0 h 521715"/>
              <a:gd name="connsiteX6" fmla="*/ 3242153 w 5893417"/>
              <a:gd name="connsiteY6" fmla="*/ 0 h 521715"/>
              <a:gd name="connsiteX7" fmla="*/ 3967332 w 5893417"/>
              <a:gd name="connsiteY7" fmla="*/ 0 h 521715"/>
              <a:gd name="connsiteX8" fmla="*/ 4531361 w 5893417"/>
              <a:gd name="connsiteY8" fmla="*/ 0 h 521715"/>
              <a:gd name="connsiteX9" fmla="*/ 5632560 w 5893417"/>
              <a:gd name="connsiteY9" fmla="*/ 0 h 521715"/>
              <a:gd name="connsiteX10" fmla="*/ 5893418 w 5893417"/>
              <a:gd name="connsiteY10" fmla="*/ 260858 h 521715"/>
              <a:gd name="connsiteX11" fmla="*/ 5893417 w 5893417"/>
              <a:gd name="connsiteY11" fmla="*/ 260858 h 521715"/>
              <a:gd name="connsiteX12" fmla="*/ 5632559 w 5893417"/>
              <a:gd name="connsiteY12" fmla="*/ 521716 h 521715"/>
              <a:gd name="connsiteX13" fmla="*/ 4907379 w 5893417"/>
              <a:gd name="connsiteY13" fmla="*/ 521716 h 521715"/>
              <a:gd name="connsiteX14" fmla="*/ 4397068 w 5893417"/>
              <a:gd name="connsiteY14" fmla="*/ 521716 h 521715"/>
              <a:gd name="connsiteX15" fmla="*/ 3833039 w 5893417"/>
              <a:gd name="connsiteY15" fmla="*/ 521716 h 521715"/>
              <a:gd name="connsiteX16" fmla="*/ 3107860 w 5893417"/>
              <a:gd name="connsiteY16" fmla="*/ 521716 h 521715"/>
              <a:gd name="connsiteX17" fmla="*/ 2543831 w 5893417"/>
              <a:gd name="connsiteY17" fmla="*/ 521715 h 521715"/>
              <a:gd name="connsiteX18" fmla="*/ 2033519 w 5893417"/>
              <a:gd name="connsiteY18" fmla="*/ 521715 h 521715"/>
              <a:gd name="connsiteX19" fmla="*/ 1469491 w 5893417"/>
              <a:gd name="connsiteY19" fmla="*/ 521715 h 521715"/>
              <a:gd name="connsiteX20" fmla="*/ 851745 w 5893417"/>
              <a:gd name="connsiteY20" fmla="*/ 521715 h 521715"/>
              <a:gd name="connsiteX21" fmla="*/ 260858 w 5893417"/>
              <a:gd name="connsiteY21" fmla="*/ 521715 h 521715"/>
              <a:gd name="connsiteX22" fmla="*/ 0 w 5893417"/>
              <a:gd name="connsiteY22" fmla="*/ 260857 h 521715"/>
              <a:gd name="connsiteX23" fmla="*/ 0 w 5893417"/>
              <a:gd name="connsiteY23" fmla="*/ 260858 h 5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93417" h="521715" fill="none" extrusionOk="0">
                <a:moveTo>
                  <a:pt x="0" y="260858"/>
                </a:moveTo>
                <a:cubicBezTo>
                  <a:pt x="5970" y="106028"/>
                  <a:pt x="108310" y="4360"/>
                  <a:pt x="260858" y="0"/>
                </a:cubicBezTo>
                <a:cubicBezTo>
                  <a:pt x="490780" y="-16562"/>
                  <a:pt x="683152" y="-27936"/>
                  <a:pt x="932321" y="0"/>
                </a:cubicBezTo>
                <a:cubicBezTo>
                  <a:pt x="1181490" y="27936"/>
                  <a:pt x="1270140" y="6916"/>
                  <a:pt x="1603784" y="0"/>
                </a:cubicBezTo>
                <a:cubicBezTo>
                  <a:pt x="1937428" y="-6916"/>
                  <a:pt x="2015109" y="-24641"/>
                  <a:pt x="2221529" y="0"/>
                </a:cubicBezTo>
                <a:cubicBezTo>
                  <a:pt x="2427949" y="24641"/>
                  <a:pt x="2562804" y="-11491"/>
                  <a:pt x="2731841" y="0"/>
                </a:cubicBezTo>
                <a:cubicBezTo>
                  <a:pt x="2900878" y="11491"/>
                  <a:pt x="3129193" y="-5539"/>
                  <a:pt x="3242153" y="0"/>
                </a:cubicBezTo>
                <a:cubicBezTo>
                  <a:pt x="3355113" y="5539"/>
                  <a:pt x="3736186" y="36048"/>
                  <a:pt x="3967332" y="0"/>
                </a:cubicBezTo>
                <a:cubicBezTo>
                  <a:pt x="4198478" y="-36048"/>
                  <a:pt x="4304983" y="11966"/>
                  <a:pt x="4531361" y="0"/>
                </a:cubicBezTo>
                <a:cubicBezTo>
                  <a:pt x="4757739" y="-11966"/>
                  <a:pt x="5094781" y="-19681"/>
                  <a:pt x="5632560" y="0"/>
                </a:cubicBezTo>
                <a:cubicBezTo>
                  <a:pt x="5785303" y="7147"/>
                  <a:pt x="5880156" y="112248"/>
                  <a:pt x="5893418" y="260858"/>
                </a:cubicBezTo>
                <a:lnTo>
                  <a:pt x="5893417" y="260858"/>
                </a:lnTo>
                <a:cubicBezTo>
                  <a:pt x="5878908" y="419613"/>
                  <a:pt x="5769999" y="535900"/>
                  <a:pt x="5632559" y="521716"/>
                </a:cubicBezTo>
                <a:cubicBezTo>
                  <a:pt x="5440654" y="517450"/>
                  <a:pt x="5159115" y="555117"/>
                  <a:pt x="4907379" y="521716"/>
                </a:cubicBezTo>
                <a:cubicBezTo>
                  <a:pt x="4655643" y="488315"/>
                  <a:pt x="4551102" y="545477"/>
                  <a:pt x="4397068" y="521716"/>
                </a:cubicBezTo>
                <a:cubicBezTo>
                  <a:pt x="4243034" y="497955"/>
                  <a:pt x="3997221" y="536008"/>
                  <a:pt x="3833039" y="521716"/>
                </a:cubicBezTo>
                <a:cubicBezTo>
                  <a:pt x="3668857" y="507424"/>
                  <a:pt x="3334358" y="487959"/>
                  <a:pt x="3107860" y="521716"/>
                </a:cubicBezTo>
                <a:cubicBezTo>
                  <a:pt x="2881362" y="555472"/>
                  <a:pt x="2793463" y="500852"/>
                  <a:pt x="2543831" y="521715"/>
                </a:cubicBezTo>
                <a:cubicBezTo>
                  <a:pt x="2294199" y="542579"/>
                  <a:pt x="2212646" y="524168"/>
                  <a:pt x="2033519" y="521715"/>
                </a:cubicBezTo>
                <a:cubicBezTo>
                  <a:pt x="1854392" y="519262"/>
                  <a:pt x="1707679" y="531466"/>
                  <a:pt x="1469491" y="521715"/>
                </a:cubicBezTo>
                <a:cubicBezTo>
                  <a:pt x="1231303" y="511964"/>
                  <a:pt x="1030140" y="505960"/>
                  <a:pt x="851745" y="521715"/>
                </a:cubicBezTo>
                <a:cubicBezTo>
                  <a:pt x="673350" y="537470"/>
                  <a:pt x="420424" y="504228"/>
                  <a:pt x="260858" y="521715"/>
                </a:cubicBezTo>
                <a:cubicBezTo>
                  <a:pt x="110879" y="527583"/>
                  <a:pt x="35074" y="412797"/>
                  <a:pt x="0" y="260857"/>
                </a:cubicBezTo>
                <a:lnTo>
                  <a:pt x="0" y="260858"/>
                </a:lnTo>
                <a:close/>
              </a:path>
              <a:path w="5893417" h="521715" stroke="0" extrusionOk="0">
                <a:moveTo>
                  <a:pt x="0" y="260858"/>
                </a:moveTo>
                <a:cubicBezTo>
                  <a:pt x="-15946" y="106954"/>
                  <a:pt x="84079" y="12277"/>
                  <a:pt x="260858" y="0"/>
                </a:cubicBezTo>
                <a:cubicBezTo>
                  <a:pt x="624914" y="25266"/>
                  <a:pt x="793992" y="19096"/>
                  <a:pt x="1039755" y="0"/>
                </a:cubicBezTo>
                <a:cubicBezTo>
                  <a:pt x="1285518" y="-19096"/>
                  <a:pt x="1529363" y="6401"/>
                  <a:pt x="1657501" y="0"/>
                </a:cubicBezTo>
                <a:cubicBezTo>
                  <a:pt x="1785639" y="-6401"/>
                  <a:pt x="1969136" y="5990"/>
                  <a:pt x="2221529" y="0"/>
                </a:cubicBezTo>
                <a:cubicBezTo>
                  <a:pt x="2473922" y="-5990"/>
                  <a:pt x="2763657" y="-32988"/>
                  <a:pt x="2946709" y="0"/>
                </a:cubicBezTo>
                <a:cubicBezTo>
                  <a:pt x="3129761" y="32988"/>
                  <a:pt x="3420232" y="26038"/>
                  <a:pt x="3564455" y="0"/>
                </a:cubicBezTo>
                <a:cubicBezTo>
                  <a:pt x="3708678" y="-26038"/>
                  <a:pt x="4095921" y="-27359"/>
                  <a:pt x="4343352" y="0"/>
                </a:cubicBezTo>
                <a:cubicBezTo>
                  <a:pt x="4590783" y="27359"/>
                  <a:pt x="4677529" y="-11716"/>
                  <a:pt x="4907380" y="0"/>
                </a:cubicBezTo>
                <a:cubicBezTo>
                  <a:pt x="5137231" y="11716"/>
                  <a:pt x="5360063" y="-27080"/>
                  <a:pt x="5632560" y="0"/>
                </a:cubicBezTo>
                <a:cubicBezTo>
                  <a:pt x="5808061" y="7558"/>
                  <a:pt x="5875611" y="113910"/>
                  <a:pt x="5893418" y="260858"/>
                </a:cubicBezTo>
                <a:lnTo>
                  <a:pt x="5893417" y="260858"/>
                </a:lnTo>
                <a:cubicBezTo>
                  <a:pt x="5902198" y="412107"/>
                  <a:pt x="5778828" y="524992"/>
                  <a:pt x="5632559" y="521716"/>
                </a:cubicBezTo>
                <a:cubicBezTo>
                  <a:pt x="5394092" y="535249"/>
                  <a:pt x="5149100" y="541832"/>
                  <a:pt x="5014813" y="521716"/>
                </a:cubicBezTo>
                <a:cubicBezTo>
                  <a:pt x="4880526" y="501600"/>
                  <a:pt x="4538019" y="491303"/>
                  <a:pt x="4343351" y="521716"/>
                </a:cubicBezTo>
                <a:cubicBezTo>
                  <a:pt x="4148683" y="552129"/>
                  <a:pt x="3967531" y="515945"/>
                  <a:pt x="3671888" y="521716"/>
                </a:cubicBezTo>
                <a:cubicBezTo>
                  <a:pt x="3376245" y="527487"/>
                  <a:pt x="3168752" y="540802"/>
                  <a:pt x="3000426" y="521716"/>
                </a:cubicBezTo>
                <a:cubicBezTo>
                  <a:pt x="2832100" y="502630"/>
                  <a:pt x="2470198" y="503703"/>
                  <a:pt x="2275246" y="521715"/>
                </a:cubicBezTo>
                <a:cubicBezTo>
                  <a:pt x="2080294" y="539727"/>
                  <a:pt x="1877031" y="486063"/>
                  <a:pt x="1550066" y="521715"/>
                </a:cubicBezTo>
                <a:cubicBezTo>
                  <a:pt x="1223101" y="557367"/>
                  <a:pt x="636207" y="571533"/>
                  <a:pt x="260858" y="521715"/>
                </a:cubicBezTo>
                <a:cubicBezTo>
                  <a:pt x="149117" y="526967"/>
                  <a:pt x="-4867" y="405125"/>
                  <a:pt x="0" y="260857"/>
                </a:cubicBezTo>
                <a:lnTo>
                  <a:pt x="0" y="260858"/>
                </a:ln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20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id="{19000002-7DC6-48D9-9A1B-5F78289D83B0}"/>
              </a:ext>
            </a:extLst>
          </p:cNvPr>
          <p:cNvSpPr txBox="1"/>
          <p:nvPr/>
        </p:nvSpPr>
        <p:spPr>
          <a:xfrm>
            <a:off x="1771996" y="279661"/>
            <a:ext cx="578375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2799" b="1" spc="30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Cách cảm nhận</a:t>
            </a:r>
            <a:endParaRPr lang="en-US" sz="2799" b="1" spc="300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0589" y="4905698"/>
            <a:ext cx="2108779" cy="1950715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262425" y="4616510"/>
            <a:ext cx="2108779" cy="1950715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2457" y="5454363"/>
            <a:ext cx="1517372" cy="1403637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12" y="4920286"/>
            <a:ext cx="2108779" cy="1950715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565" y="5739072"/>
            <a:ext cx="2108779" cy="112463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86766" y="4485734"/>
            <a:ext cx="2108779" cy="1950715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3498" y="5193824"/>
            <a:ext cx="1517372" cy="1403637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5724" y="5193824"/>
            <a:ext cx="2518162" cy="1649117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325" y="5610930"/>
            <a:ext cx="1370057" cy="1267365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446976" y="4649488"/>
            <a:ext cx="2108779" cy="1950715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322508" y="4929294"/>
            <a:ext cx="3051165" cy="1950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05873C-F840-4CD6-838B-96813B894FFE}"/>
              </a:ext>
            </a:extLst>
          </p:cNvPr>
          <p:cNvSpPr/>
          <p:nvPr/>
        </p:nvSpPr>
        <p:spPr>
          <a:xfrm>
            <a:off x="2124075" y="1084506"/>
            <a:ext cx="157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nl-NL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09775-AE0F-4B28-8CC0-EF04A7865FD4}"/>
              </a:ext>
            </a:extLst>
          </p:cNvPr>
          <p:cNvSpPr/>
          <p:nvPr/>
        </p:nvSpPr>
        <p:spPr>
          <a:xfrm>
            <a:off x="477543" y="1705740"/>
            <a:ext cx="332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tầm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mây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FEB8C-BC81-4109-A66D-3077A3D2609D}"/>
              </a:ext>
            </a:extLst>
          </p:cNvPr>
          <p:cNvSpPr/>
          <p:nvPr/>
        </p:nvSpPr>
        <p:spPr>
          <a:xfrm>
            <a:off x="8820329" y="1060929"/>
            <a:ext cx="137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1F537-07CD-465B-8FC8-AAC89DB8F00B}"/>
              </a:ext>
            </a:extLst>
          </p:cNvPr>
          <p:cNvSpPr/>
          <p:nvPr/>
        </p:nvSpPr>
        <p:spPr>
          <a:xfrm>
            <a:off x="8256672" y="1716227"/>
            <a:ext cx="3567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vạn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thính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khứu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70" y="-27658"/>
            <a:ext cx="1421135" cy="1417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87548F-949C-40BB-9723-F0C9E6823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6667" r="99111">
                        <a14:foregroundMark x1="7111" y1="65333" x2="7111" y2="65333"/>
                        <a14:foregroundMark x1="92444" y1="64889" x2="92444" y2="64889"/>
                        <a14:foregroundMark x1="97778" y1="62667" x2="97778" y2="62667"/>
                        <a14:foregroundMark x1="99111" y1="67556" x2="99111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28" y="2540386"/>
            <a:ext cx="2906901" cy="37362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8F4E341-FD13-4D7E-AD8A-2E25A1C10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4" b="89778" l="9778" r="89778">
                        <a14:foregroundMark x1="70667" y1="4444" x2="70667" y2="4444"/>
                        <a14:foregroundMark x1="45778" y1="17333" x2="45778" y2="17333"/>
                        <a14:foregroundMark x1="42222" y1="24000" x2="42222" y2="24000"/>
                        <a14:foregroundMark x1="41778" y1="28444" x2="41778" y2="28444"/>
                        <a14:foregroundMark x1="46667" y1="16889" x2="47556" y2="14667"/>
                        <a14:foregroundMark x1="48000" y1="13778" x2="48000" y2="13778"/>
                        <a14:foregroundMark x1="39556" y1="32000" x2="39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036" y="3297409"/>
            <a:ext cx="2143125" cy="21431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CB37853-24B9-A2C6-1C1C-D3A9A95A1D68}"/>
              </a:ext>
            </a:extLst>
          </p:cNvPr>
          <p:cNvSpPr txBox="1"/>
          <p:nvPr/>
        </p:nvSpPr>
        <p:spPr>
          <a:xfrm>
            <a:off x="3464284" y="4645062"/>
            <a:ext cx="6191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7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A7E49858-2381-4266-AFBD-984C1F9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51">
            <a:extLst>
              <a:ext uri="{FF2B5EF4-FFF2-40B4-BE49-F238E27FC236}">
                <a16:creationId xmlns:a16="http://schemas.microsoft.com/office/drawing/2014/main" id="{2E190D9B-BA21-437A-A710-F39D613CB24D}"/>
              </a:ext>
            </a:extLst>
          </p:cNvPr>
          <p:cNvGrpSpPr/>
          <p:nvPr/>
        </p:nvGrpSpPr>
        <p:grpSpPr>
          <a:xfrm>
            <a:off x="1612458" y="953843"/>
            <a:ext cx="9093972" cy="3831189"/>
            <a:chOff x="1510636" y="1853292"/>
            <a:chExt cx="9097261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4029388" cy="3832575"/>
              <a:chOff x="3748193" y="2000673"/>
              <a:chExt cx="4030134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0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5" name="Oval 54">
              <a:extLst>
                <a:ext uri="{FF2B5EF4-FFF2-40B4-BE49-F238E27FC236}">
                  <a16:creationId xmlns:a16="http://schemas.microsoft.com/office/drawing/2014/main" id="{7EA7B763-AAC9-4029-805D-10A5805EC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463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id="{C18A0E27-E57E-4FC2-902C-4B020DAB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6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id="{0BE3D493-EBDA-4640-B3DC-4872E9006E90}"/>
              </a:ext>
            </a:extLst>
          </p:cNvPr>
          <p:cNvSpPr/>
          <p:nvPr/>
        </p:nvSpPr>
        <p:spPr>
          <a:xfrm>
            <a:off x="1760201" y="329915"/>
            <a:ext cx="5893417" cy="521715"/>
          </a:xfrm>
          <a:custGeom>
            <a:avLst/>
            <a:gdLst>
              <a:gd name="connsiteX0" fmla="*/ 0 w 5893417"/>
              <a:gd name="connsiteY0" fmla="*/ 260858 h 521715"/>
              <a:gd name="connsiteX1" fmla="*/ 260858 w 5893417"/>
              <a:gd name="connsiteY1" fmla="*/ 0 h 521715"/>
              <a:gd name="connsiteX2" fmla="*/ 932321 w 5893417"/>
              <a:gd name="connsiteY2" fmla="*/ 0 h 521715"/>
              <a:gd name="connsiteX3" fmla="*/ 1603784 w 5893417"/>
              <a:gd name="connsiteY3" fmla="*/ 0 h 521715"/>
              <a:gd name="connsiteX4" fmla="*/ 2221529 w 5893417"/>
              <a:gd name="connsiteY4" fmla="*/ 0 h 521715"/>
              <a:gd name="connsiteX5" fmla="*/ 2731841 w 5893417"/>
              <a:gd name="connsiteY5" fmla="*/ 0 h 521715"/>
              <a:gd name="connsiteX6" fmla="*/ 3242153 w 5893417"/>
              <a:gd name="connsiteY6" fmla="*/ 0 h 521715"/>
              <a:gd name="connsiteX7" fmla="*/ 3967332 w 5893417"/>
              <a:gd name="connsiteY7" fmla="*/ 0 h 521715"/>
              <a:gd name="connsiteX8" fmla="*/ 4531361 w 5893417"/>
              <a:gd name="connsiteY8" fmla="*/ 0 h 521715"/>
              <a:gd name="connsiteX9" fmla="*/ 5632560 w 5893417"/>
              <a:gd name="connsiteY9" fmla="*/ 0 h 521715"/>
              <a:gd name="connsiteX10" fmla="*/ 5893418 w 5893417"/>
              <a:gd name="connsiteY10" fmla="*/ 260858 h 521715"/>
              <a:gd name="connsiteX11" fmla="*/ 5893417 w 5893417"/>
              <a:gd name="connsiteY11" fmla="*/ 260858 h 521715"/>
              <a:gd name="connsiteX12" fmla="*/ 5632559 w 5893417"/>
              <a:gd name="connsiteY12" fmla="*/ 521716 h 521715"/>
              <a:gd name="connsiteX13" fmla="*/ 4907379 w 5893417"/>
              <a:gd name="connsiteY13" fmla="*/ 521716 h 521715"/>
              <a:gd name="connsiteX14" fmla="*/ 4397068 w 5893417"/>
              <a:gd name="connsiteY14" fmla="*/ 521716 h 521715"/>
              <a:gd name="connsiteX15" fmla="*/ 3833039 w 5893417"/>
              <a:gd name="connsiteY15" fmla="*/ 521716 h 521715"/>
              <a:gd name="connsiteX16" fmla="*/ 3107860 w 5893417"/>
              <a:gd name="connsiteY16" fmla="*/ 521716 h 521715"/>
              <a:gd name="connsiteX17" fmla="*/ 2543831 w 5893417"/>
              <a:gd name="connsiteY17" fmla="*/ 521715 h 521715"/>
              <a:gd name="connsiteX18" fmla="*/ 2033519 w 5893417"/>
              <a:gd name="connsiteY18" fmla="*/ 521715 h 521715"/>
              <a:gd name="connsiteX19" fmla="*/ 1469491 w 5893417"/>
              <a:gd name="connsiteY19" fmla="*/ 521715 h 521715"/>
              <a:gd name="connsiteX20" fmla="*/ 851745 w 5893417"/>
              <a:gd name="connsiteY20" fmla="*/ 521715 h 521715"/>
              <a:gd name="connsiteX21" fmla="*/ 260858 w 5893417"/>
              <a:gd name="connsiteY21" fmla="*/ 521715 h 521715"/>
              <a:gd name="connsiteX22" fmla="*/ 0 w 5893417"/>
              <a:gd name="connsiteY22" fmla="*/ 260857 h 521715"/>
              <a:gd name="connsiteX23" fmla="*/ 0 w 5893417"/>
              <a:gd name="connsiteY23" fmla="*/ 260858 h 5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93417" h="521715" fill="none" extrusionOk="0">
                <a:moveTo>
                  <a:pt x="0" y="260858"/>
                </a:moveTo>
                <a:cubicBezTo>
                  <a:pt x="5970" y="106028"/>
                  <a:pt x="108310" y="4360"/>
                  <a:pt x="260858" y="0"/>
                </a:cubicBezTo>
                <a:cubicBezTo>
                  <a:pt x="490780" y="-16562"/>
                  <a:pt x="683152" y="-27936"/>
                  <a:pt x="932321" y="0"/>
                </a:cubicBezTo>
                <a:cubicBezTo>
                  <a:pt x="1181490" y="27936"/>
                  <a:pt x="1270140" y="6916"/>
                  <a:pt x="1603784" y="0"/>
                </a:cubicBezTo>
                <a:cubicBezTo>
                  <a:pt x="1937428" y="-6916"/>
                  <a:pt x="2015109" y="-24641"/>
                  <a:pt x="2221529" y="0"/>
                </a:cubicBezTo>
                <a:cubicBezTo>
                  <a:pt x="2427949" y="24641"/>
                  <a:pt x="2562804" y="-11491"/>
                  <a:pt x="2731841" y="0"/>
                </a:cubicBezTo>
                <a:cubicBezTo>
                  <a:pt x="2900878" y="11491"/>
                  <a:pt x="3129193" y="-5539"/>
                  <a:pt x="3242153" y="0"/>
                </a:cubicBezTo>
                <a:cubicBezTo>
                  <a:pt x="3355113" y="5539"/>
                  <a:pt x="3736186" y="36048"/>
                  <a:pt x="3967332" y="0"/>
                </a:cubicBezTo>
                <a:cubicBezTo>
                  <a:pt x="4198478" y="-36048"/>
                  <a:pt x="4304983" y="11966"/>
                  <a:pt x="4531361" y="0"/>
                </a:cubicBezTo>
                <a:cubicBezTo>
                  <a:pt x="4757739" y="-11966"/>
                  <a:pt x="5094781" y="-19681"/>
                  <a:pt x="5632560" y="0"/>
                </a:cubicBezTo>
                <a:cubicBezTo>
                  <a:pt x="5785303" y="7147"/>
                  <a:pt x="5880156" y="112248"/>
                  <a:pt x="5893418" y="260858"/>
                </a:cubicBezTo>
                <a:lnTo>
                  <a:pt x="5893417" y="260858"/>
                </a:lnTo>
                <a:cubicBezTo>
                  <a:pt x="5878908" y="419613"/>
                  <a:pt x="5769999" y="535900"/>
                  <a:pt x="5632559" y="521716"/>
                </a:cubicBezTo>
                <a:cubicBezTo>
                  <a:pt x="5440654" y="517450"/>
                  <a:pt x="5159115" y="555117"/>
                  <a:pt x="4907379" y="521716"/>
                </a:cubicBezTo>
                <a:cubicBezTo>
                  <a:pt x="4655643" y="488315"/>
                  <a:pt x="4551102" y="545477"/>
                  <a:pt x="4397068" y="521716"/>
                </a:cubicBezTo>
                <a:cubicBezTo>
                  <a:pt x="4243034" y="497955"/>
                  <a:pt x="3997221" y="536008"/>
                  <a:pt x="3833039" y="521716"/>
                </a:cubicBezTo>
                <a:cubicBezTo>
                  <a:pt x="3668857" y="507424"/>
                  <a:pt x="3334358" y="487959"/>
                  <a:pt x="3107860" y="521716"/>
                </a:cubicBezTo>
                <a:cubicBezTo>
                  <a:pt x="2881362" y="555472"/>
                  <a:pt x="2793463" y="500852"/>
                  <a:pt x="2543831" y="521715"/>
                </a:cubicBezTo>
                <a:cubicBezTo>
                  <a:pt x="2294199" y="542579"/>
                  <a:pt x="2212646" y="524168"/>
                  <a:pt x="2033519" y="521715"/>
                </a:cubicBezTo>
                <a:cubicBezTo>
                  <a:pt x="1854392" y="519262"/>
                  <a:pt x="1707679" y="531466"/>
                  <a:pt x="1469491" y="521715"/>
                </a:cubicBezTo>
                <a:cubicBezTo>
                  <a:pt x="1231303" y="511964"/>
                  <a:pt x="1030140" y="505960"/>
                  <a:pt x="851745" y="521715"/>
                </a:cubicBezTo>
                <a:cubicBezTo>
                  <a:pt x="673350" y="537470"/>
                  <a:pt x="420424" y="504228"/>
                  <a:pt x="260858" y="521715"/>
                </a:cubicBezTo>
                <a:cubicBezTo>
                  <a:pt x="110879" y="527583"/>
                  <a:pt x="35074" y="412797"/>
                  <a:pt x="0" y="260857"/>
                </a:cubicBezTo>
                <a:lnTo>
                  <a:pt x="0" y="260858"/>
                </a:lnTo>
                <a:close/>
              </a:path>
              <a:path w="5893417" h="521715" stroke="0" extrusionOk="0">
                <a:moveTo>
                  <a:pt x="0" y="260858"/>
                </a:moveTo>
                <a:cubicBezTo>
                  <a:pt x="-15946" y="106954"/>
                  <a:pt x="84079" y="12277"/>
                  <a:pt x="260858" y="0"/>
                </a:cubicBezTo>
                <a:cubicBezTo>
                  <a:pt x="624914" y="25266"/>
                  <a:pt x="793992" y="19096"/>
                  <a:pt x="1039755" y="0"/>
                </a:cubicBezTo>
                <a:cubicBezTo>
                  <a:pt x="1285518" y="-19096"/>
                  <a:pt x="1529363" y="6401"/>
                  <a:pt x="1657501" y="0"/>
                </a:cubicBezTo>
                <a:cubicBezTo>
                  <a:pt x="1785639" y="-6401"/>
                  <a:pt x="1969136" y="5990"/>
                  <a:pt x="2221529" y="0"/>
                </a:cubicBezTo>
                <a:cubicBezTo>
                  <a:pt x="2473922" y="-5990"/>
                  <a:pt x="2763657" y="-32988"/>
                  <a:pt x="2946709" y="0"/>
                </a:cubicBezTo>
                <a:cubicBezTo>
                  <a:pt x="3129761" y="32988"/>
                  <a:pt x="3420232" y="26038"/>
                  <a:pt x="3564455" y="0"/>
                </a:cubicBezTo>
                <a:cubicBezTo>
                  <a:pt x="3708678" y="-26038"/>
                  <a:pt x="4095921" y="-27359"/>
                  <a:pt x="4343352" y="0"/>
                </a:cubicBezTo>
                <a:cubicBezTo>
                  <a:pt x="4590783" y="27359"/>
                  <a:pt x="4677529" y="-11716"/>
                  <a:pt x="4907380" y="0"/>
                </a:cubicBezTo>
                <a:cubicBezTo>
                  <a:pt x="5137231" y="11716"/>
                  <a:pt x="5360063" y="-27080"/>
                  <a:pt x="5632560" y="0"/>
                </a:cubicBezTo>
                <a:cubicBezTo>
                  <a:pt x="5808061" y="7558"/>
                  <a:pt x="5875611" y="113910"/>
                  <a:pt x="5893418" y="260858"/>
                </a:cubicBezTo>
                <a:lnTo>
                  <a:pt x="5893417" y="260858"/>
                </a:lnTo>
                <a:cubicBezTo>
                  <a:pt x="5902198" y="412107"/>
                  <a:pt x="5778828" y="524992"/>
                  <a:pt x="5632559" y="521716"/>
                </a:cubicBezTo>
                <a:cubicBezTo>
                  <a:pt x="5394092" y="535249"/>
                  <a:pt x="5149100" y="541832"/>
                  <a:pt x="5014813" y="521716"/>
                </a:cubicBezTo>
                <a:cubicBezTo>
                  <a:pt x="4880526" y="501600"/>
                  <a:pt x="4538019" y="491303"/>
                  <a:pt x="4343351" y="521716"/>
                </a:cubicBezTo>
                <a:cubicBezTo>
                  <a:pt x="4148683" y="552129"/>
                  <a:pt x="3967531" y="515945"/>
                  <a:pt x="3671888" y="521716"/>
                </a:cubicBezTo>
                <a:cubicBezTo>
                  <a:pt x="3376245" y="527487"/>
                  <a:pt x="3168752" y="540802"/>
                  <a:pt x="3000426" y="521716"/>
                </a:cubicBezTo>
                <a:cubicBezTo>
                  <a:pt x="2832100" y="502630"/>
                  <a:pt x="2470198" y="503703"/>
                  <a:pt x="2275246" y="521715"/>
                </a:cubicBezTo>
                <a:cubicBezTo>
                  <a:pt x="2080294" y="539727"/>
                  <a:pt x="1877031" y="486063"/>
                  <a:pt x="1550066" y="521715"/>
                </a:cubicBezTo>
                <a:cubicBezTo>
                  <a:pt x="1223101" y="557367"/>
                  <a:pt x="636207" y="571533"/>
                  <a:pt x="260858" y="521715"/>
                </a:cubicBezTo>
                <a:cubicBezTo>
                  <a:pt x="149117" y="526967"/>
                  <a:pt x="-4867" y="405125"/>
                  <a:pt x="0" y="260857"/>
                </a:cubicBezTo>
                <a:lnTo>
                  <a:pt x="0" y="260858"/>
                </a:ln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20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id="{19000002-7DC6-48D9-9A1B-5F78289D83B0}"/>
              </a:ext>
            </a:extLst>
          </p:cNvPr>
          <p:cNvSpPr txBox="1"/>
          <p:nvPr/>
        </p:nvSpPr>
        <p:spPr>
          <a:xfrm>
            <a:off x="1771996" y="279661"/>
            <a:ext cx="578375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2799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sz="2799" b="1" spc="300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799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endParaRPr lang="en-US" sz="2799" b="1" spc="300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0589" y="4905698"/>
            <a:ext cx="2108779" cy="1950715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262425" y="4616510"/>
            <a:ext cx="2108779" cy="1950715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2457" y="5454363"/>
            <a:ext cx="1517372" cy="1403637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12" y="4920286"/>
            <a:ext cx="2108779" cy="1950715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565" y="5739072"/>
            <a:ext cx="2108779" cy="112463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86766" y="4485734"/>
            <a:ext cx="2108779" cy="1950715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3498" y="5193824"/>
            <a:ext cx="1517372" cy="1403637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5724" y="5193824"/>
            <a:ext cx="2518162" cy="1649117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325" y="5610930"/>
            <a:ext cx="1370057" cy="1267365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446976" y="4649488"/>
            <a:ext cx="2108779" cy="1950715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322508" y="4929294"/>
            <a:ext cx="3051165" cy="1950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05873C-F840-4CD6-838B-96813B894FFE}"/>
              </a:ext>
            </a:extLst>
          </p:cNvPr>
          <p:cNvSpPr/>
          <p:nvPr/>
        </p:nvSpPr>
        <p:spPr>
          <a:xfrm>
            <a:off x="2124075" y="1084506"/>
            <a:ext cx="157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nl-NL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09775-AE0F-4B28-8CC0-EF04A7865FD4}"/>
              </a:ext>
            </a:extLst>
          </p:cNvPr>
          <p:cNvSpPr/>
          <p:nvPr/>
        </p:nvSpPr>
        <p:spPr>
          <a:xfrm>
            <a:off x="477543" y="1705740"/>
            <a:ext cx="332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tấm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say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mê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vạn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thiên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sâu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FEB8C-BC81-4109-A66D-3077A3D2609D}"/>
              </a:ext>
            </a:extLst>
          </p:cNvPr>
          <p:cNvSpPr/>
          <p:nvPr/>
        </p:nvSpPr>
        <p:spPr>
          <a:xfrm>
            <a:off x="8820329" y="1060929"/>
            <a:ext cx="137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1F537-07CD-465B-8FC8-AAC89DB8F00B}"/>
              </a:ext>
            </a:extLst>
          </p:cNvPr>
          <p:cNvSpPr/>
          <p:nvPr/>
        </p:nvSpPr>
        <p:spPr>
          <a:xfrm>
            <a:off x="8256672" y="1716227"/>
            <a:ext cx="3567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vi-VN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ãy quan sát từng sự vật, hiện tượng thiên nhiên bằng nhiều giác quan và góc độ khác nhau</a:t>
            </a:r>
            <a:endParaRPr 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70" y="-27658"/>
            <a:ext cx="1421135" cy="1417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87548F-949C-40BB-9723-F0C9E6823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6667" r="99111">
                        <a14:foregroundMark x1="7111" y1="65333" x2="7111" y2="65333"/>
                        <a14:foregroundMark x1="92444" y1="64889" x2="92444" y2="64889"/>
                        <a14:foregroundMark x1="97778" y1="62667" x2="97778" y2="62667"/>
                        <a14:foregroundMark x1="99111" y1="67556" x2="99111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28" y="2540386"/>
            <a:ext cx="2906901" cy="37362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8F4E341-FD13-4D7E-AD8A-2E25A1C10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4" b="89778" l="9778" r="89778">
                        <a14:foregroundMark x1="70667" y1="4444" x2="70667" y2="4444"/>
                        <a14:foregroundMark x1="45778" y1="17333" x2="45778" y2="17333"/>
                        <a14:foregroundMark x1="42222" y1="24000" x2="42222" y2="24000"/>
                        <a14:foregroundMark x1="41778" y1="28444" x2="41778" y2="28444"/>
                        <a14:foregroundMark x1="46667" y1="16889" x2="47556" y2="14667"/>
                        <a14:foregroundMark x1="48000" y1="13778" x2="48000" y2="13778"/>
                        <a14:foregroundMark x1="39556" y1="32000" x2="39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036" y="3297409"/>
            <a:ext cx="2143125" cy="21431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CB37853-24B9-A2C6-1C1C-D3A9A95A1D68}"/>
              </a:ext>
            </a:extLst>
          </p:cNvPr>
          <p:cNvSpPr txBox="1"/>
          <p:nvPr/>
        </p:nvSpPr>
        <p:spPr>
          <a:xfrm>
            <a:off x="3464284" y="4645062"/>
            <a:ext cx="6191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3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6B9829-AB2F-4720-8850-36E49AA77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25" l="2396" r="97500">
                        <a14:foregroundMark x1="93229" y1="66406" x2="93229" y2="66406"/>
                        <a14:foregroundMark x1="92813" y1="65938" x2="92813" y2="65938"/>
                        <a14:foregroundMark x1="92083" y1="64375" x2="92083" y2="64375"/>
                        <a14:foregroundMark x1="92396" y1="81719" x2="92396" y2="81719"/>
                        <a14:foregroundMark x1="93542" y1="93125" x2="93542" y2="93125"/>
                        <a14:foregroundMark x1="95417" y1="95156" x2="95417" y2="95156"/>
                        <a14:foregroundMark x1="96563" y1="96484" x2="96563" y2="96484"/>
                        <a14:foregroundMark x1="97083" y1="97344" x2="97083" y2="97344"/>
                        <a14:foregroundMark x1="97708" y1="98203" x2="97708" y2="98203"/>
                        <a14:foregroundMark x1="7083" y1="66406" x2="7083" y2="66406"/>
                        <a14:foregroundMark x1="4479" y1="65938" x2="4479" y2="65938"/>
                        <a14:foregroundMark x1="2396" y1="67734" x2="2396" y2="6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94"/>
            <a:ext cx="12192000" cy="464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A3937-84F4-4A73-938F-9D7998F1E852}"/>
              </a:ext>
            </a:extLst>
          </p:cNvPr>
          <p:cNvSpPr txBox="1"/>
          <p:nvPr/>
        </p:nvSpPr>
        <p:spPr>
          <a:xfrm>
            <a:off x="3002713" y="213479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10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124C06-B678-4170-A0C0-4B979BD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" y="-51940"/>
            <a:ext cx="12192000" cy="697125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5897460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5673" y="2186231"/>
              <a:ext cx="2400224" cy="1307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Khái quát nghệ thuật và nội dung văn bản?</a:t>
              </a:r>
              <a:endPara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A7DED-3034-97B6-03B3-92E2DC3A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526066" y="84985"/>
            <a:ext cx="2569934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463" y="493039"/>
            <a:ext cx="2081549" cy="208154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2913890" y="1180737"/>
            <a:ext cx="4781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nhận tinh tế trước mùa thu vào thời điểm giao mùa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72660">
            <a:off x="10431298" y="2387706"/>
            <a:ext cx="1245066" cy="12450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7AB6447-2634-4D10-A595-2D9DAB01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219" y="3625199"/>
            <a:ext cx="2233810" cy="223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7FE1A6-A708-4F3A-8655-BC54D7B5D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043824" y="953968"/>
            <a:ext cx="1245066" cy="12450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50D058-B861-4D33-83A9-004E1F52D567}"/>
              </a:ext>
            </a:extLst>
          </p:cNvPr>
          <p:cNvCxnSpPr>
            <a:cxnSpLocks/>
          </p:cNvCxnSpPr>
          <p:nvPr/>
        </p:nvCxnSpPr>
        <p:spPr>
          <a:xfrm>
            <a:off x="2986498" y="2230009"/>
            <a:ext cx="4781176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77DCA1A-2F04-4F8B-B963-F0E74321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23" y="2495107"/>
            <a:ext cx="2081549" cy="20815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0494B6-01A6-44EB-8CD7-EEF6203D1C90}"/>
              </a:ext>
            </a:extLst>
          </p:cNvPr>
          <p:cNvSpPr/>
          <p:nvPr/>
        </p:nvSpPr>
        <p:spPr>
          <a:xfrm>
            <a:off x="2003123" y="3457422"/>
            <a:ext cx="5304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ngẫm sâu lắng về con người và cuộc đời.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9EBA5-F5B1-43A1-BE56-5F108EE8A282}"/>
              </a:ext>
            </a:extLst>
          </p:cNvPr>
          <p:cNvCxnSpPr>
            <a:cxnSpLocks/>
          </p:cNvCxnSpPr>
          <p:nvPr/>
        </p:nvCxnSpPr>
        <p:spPr>
          <a:xfrm>
            <a:off x="2003123" y="4514684"/>
            <a:ext cx="5177853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2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A42815-2BDD-6376-D547-DA72D2DB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4141243" y="-92405"/>
            <a:ext cx="2839239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65" y="756346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1492577" y="1815018"/>
            <a:ext cx="5646454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1479772" y="828980"/>
            <a:ext cx="5904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thơ năm chữ, sử dụng rất nhiều những hình ảnh sinh động hấp 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143" y="-75102"/>
            <a:ext cx="919676" cy="91967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65" y="2138316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1492577" y="3196769"/>
            <a:ext cx="4820300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86126B7-E1DD-4A66-BEA2-C1F58C2F78D9}"/>
              </a:ext>
            </a:extLst>
          </p:cNvPr>
          <p:cNvSpPr/>
          <p:nvPr/>
        </p:nvSpPr>
        <p:spPr>
          <a:xfrm>
            <a:off x="1365963" y="2318866"/>
            <a:ext cx="4665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tượng được miêu tả tự nhiên chân thực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A777C2-2413-4D5B-9DDF-701BA3138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10237365" y="2797548"/>
            <a:ext cx="1184945" cy="1184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B06711-AACA-4DEE-9AF2-C22A9C3B7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8844673" y="4963683"/>
            <a:ext cx="1184945" cy="1184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E4CA39-9743-4BF7-99A1-CFD262569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555882" y="5350214"/>
            <a:ext cx="1184945" cy="11849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79E2D3-BE7E-4EA2-B652-405642B12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3548771" y="4963682"/>
            <a:ext cx="1184945" cy="11849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251265-7CA6-42F3-ADB7-22F41443C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5439229" y="5505958"/>
            <a:ext cx="1184945" cy="1184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0923FF-8ADA-480E-A71B-7CAA8A2C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7116525" y="-133829"/>
            <a:ext cx="1245066" cy="12450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275600-2BCC-4AFC-BDBB-E5AB1EA95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312978" y="1176117"/>
            <a:ext cx="1245066" cy="12450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E39F39-13E4-4182-AC12-427152A89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890854" y="1423514"/>
            <a:ext cx="1245066" cy="12450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C2E139-A855-4B0F-8091-CE9A97B1E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10651185" y="1312743"/>
            <a:ext cx="1245066" cy="12450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9E380E-52BE-4B71-9039-A5F718315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513664" y="387037"/>
            <a:ext cx="1245066" cy="12450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9636AF-FB95-4B37-81AB-4C96F21A4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667195" y="1098422"/>
            <a:ext cx="1245066" cy="1245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485F30-507E-4B51-2D63-242BB928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74" y="3641366"/>
            <a:ext cx="1141396" cy="114139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6C661A-D603-F636-BFB2-2913530798A3}"/>
              </a:ext>
            </a:extLst>
          </p:cNvPr>
          <p:cNvCxnSpPr>
            <a:cxnSpLocks/>
          </p:cNvCxnSpPr>
          <p:nvPr/>
        </p:nvCxnSpPr>
        <p:spPr>
          <a:xfrm>
            <a:off x="1606386" y="4699819"/>
            <a:ext cx="4820300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9975F04-4213-E447-F94F-798822705B50}"/>
              </a:ext>
            </a:extLst>
          </p:cNvPr>
          <p:cNvSpPr/>
          <p:nvPr/>
        </p:nvSpPr>
        <p:spPr>
          <a:xfrm>
            <a:off x="1603468" y="3745712"/>
            <a:ext cx="4665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 ngữ thơ trong sáng, giản dị, gợi nhiều cảm xúc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293C59-4182-41C5-BEFF-BD636ED1281F}"/>
              </a:ext>
            </a:extLst>
          </p:cNvPr>
          <p:cNvSpPr txBox="1"/>
          <p:nvPr/>
        </p:nvSpPr>
        <p:spPr>
          <a:xfrm>
            <a:off x="6083189" y="251902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046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96525-BCF2-4B6E-B960-8A745D60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8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B9FB7-DC6D-40BD-A462-16408855959B}"/>
              </a:ext>
            </a:extLst>
          </p:cNvPr>
          <p:cNvSpPr txBox="1"/>
          <p:nvPr/>
        </p:nvSpPr>
        <p:spPr>
          <a:xfrm>
            <a:off x="4050739" y="412880"/>
            <a:ext cx="3031407" cy="461665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 CÂY XANH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846AF-73CC-46E1-A758-7D84D9E38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6" b="94138" l="10000" r="90000">
                        <a14:foregroundMark x1="49667" y1="94310" x2="49667" y2="94310"/>
                        <a14:foregroundMark x1="31889" y1="6034" x2="31889" y2="6034"/>
                        <a14:foregroundMark x1="26667" y1="2586" x2="26667" y2="2586"/>
                        <a14:foregroundMark x1="74667" y1="33276" x2="74667" y2="33276"/>
                        <a14:foregroundMark x1="78111" y1="31897" x2="78111" y2="31897"/>
                        <a14:foregroundMark x1="83333" y1="57069" x2="83333" y2="57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634" y="4544008"/>
            <a:ext cx="2192819" cy="231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05303-5ABC-4790-95DC-F7FDFFE35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1" b="89677" l="10000" r="90000">
                        <a14:foregroundMark x1="50652" y1="6237" x2="50652" y2="6237"/>
                        <a14:foregroundMark x1="29891" y1="3441" x2="29891" y2="3441"/>
                        <a14:foregroundMark x1="51739" y1="3441" x2="51739" y2="3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3807" y="3982171"/>
            <a:ext cx="3027264" cy="250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A19CD-3DEF-4FBA-AFA5-E6455965D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4667" l="4000" r="97333">
                        <a14:foregroundMark x1="52000" y1="95111" x2="52000" y2="95111"/>
                        <a14:foregroundMark x1="61333" y1="6667" x2="61333" y2="6667"/>
                        <a14:foregroundMark x1="95111" y1="26222" x2="95111" y2="26222"/>
                        <a14:foregroundMark x1="9778" y1="43111" x2="9778" y2="43111"/>
                        <a14:foregroundMark x1="8000" y1="42667" x2="8000" y2="42667"/>
                        <a14:foregroundMark x1="4444" y1="45778" x2="4444" y2="45778"/>
                        <a14:foregroundMark x1="97333" y1="52889" x2="97333" y2="5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633" y="2703025"/>
            <a:ext cx="2111052" cy="2111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FCFF3-1621-4B67-B970-4D67A79A85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9" b="94868" l="10000" r="90000">
                        <a14:foregroundMark x1="46000" y1="8421" x2="46000" y2="8421"/>
                        <a14:foregroundMark x1="29333" y1="71316" x2="29333" y2="71316"/>
                        <a14:foregroundMark x1="49222" y1="94868" x2="49222" y2="94868"/>
                        <a14:foregroundMark x1="75333" y1="21184" x2="75333" y2="21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746" y="3287282"/>
            <a:ext cx="1697316" cy="1433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041A-BF0A-4304-A190-65BC5AE45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563" r="93875">
                        <a14:foregroundMark x1="92938" y1="56614" x2="92938" y2="56614"/>
                        <a14:foregroundMark x1="92938" y1="58346" x2="92938" y2="58346"/>
                        <a14:foregroundMark x1="93875" y1="58346" x2="93875" y2="58346"/>
                        <a14:foregroundMark x1="6563" y1="56063" x2="6563" y2="56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0364" y="3053573"/>
            <a:ext cx="1776325" cy="140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4BADB-EF17-41D7-A048-0ABF4C0640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00" b="98000" l="9864" r="92177">
                        <a14:foregroundMark x1="46259" y1="7000" x2="46939" y2="6333"/>
                        <a14:foregroundMark x1="69728" y1="34333" x2="69728" y2="34333"/>
                        <a14:foregroundMark x1="92517" y1="40333" x2="92517" y2="40333"/>
                        <a14:foregroundMark x1="81293" y1="70667" x2="81293" y2="70667"/>
                        <a14:foregroundMark x1="68367" y1="69000" x2="68367" y2="69000"/>
                        <a14:foregroundMark x1="52721" y1="93333" x2="52721" y2="93333"/>
                        <a14:foregroundMark x1="53061" y1="95000" x2="53061" y2="95000"/>
                        <a14:foregroundMark x1="52721" y1="98000" x2="52721" y2="98000"/>
                        <a14:foregroundMark x1="53061" y1="15000" x2="53061" y2="15000"/>
                        <a14:foregroundMark x1="34694" y1="86333" x2="34694" y2="86333"/>
                        <a14:foregroundMark x1="41837" y1="64667" x2="41837" y2="64667"/>
                        <a14:foregroundMark x1="79592" y1="57333" x2="79592" y2="5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5245" y="3053573"/>
            <a:ext cx="1526412" cy="1557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3911-A430-44E1-9118-680DC9169D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8889" y1="16444" x2="48889" y2="16444"/>
                        <a14:foregroundMark x1="58444" y1="22444" x2="58444" y2="22444"/>
                        <a14:foregroundMark x1="46667" y1="26000" x2="46667" y2="26000"/>
                        <a14:foregroundMark x1="29333" y1="22000" x2="29333" y2="22000"/>
                        <a14:foregroundMark x1="20222" y1="45111" x2="20222" y2="45111"/>
                        <a14:foregroundMark x1="75556" y1="36889" x2="75556" y2="36889"/>
                        <a14:foregroundMark x1="70222" y1="43333" x2="70222" y2="43333"/>
                        <a14:foregroundMark x1="82222" y1="43556" x2="82222" y2="43556"/>
                        <a14:foregroundMark x1="78000" y1="52000" x2="78000" y2="5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8291" y="1998047"/>
            <a:ext cx="2111051" cy="2111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09F8ED-557F-4633-9A78-70CCD67B66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4096" y="4415054"/>
            <a:ext cx="2116915" cy="2131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88492-E32D-4CC6-9741-0A00C8D7997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93555" l="10000" r="90000">
                        <a14:foregroundMark x1="51429" y1="88281" x2="51429" y2="88281"/>
                        <a14:foregroundMark x1="50440" y1="93555" x2="50440" y2="93555"/>
                        <a14:foregroundMark x1="50440" y1="88867" x2="50440" y2="88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0417" y="4776371"/>
            <a:ext cx="3752063" cy="2111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FDC1A8-4619-4939-A045-4961C0CB612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967" y="3053573"/>
            <a:ext cx="1046275" cy="1160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F734BC-177B-44E8-9483-C72105A853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11" b="92889" l="9778" r="89778">
                        <a14:foregroundMark x1="58667" y1="89333" x2="58667" y2="89333"/>
                        <a14:foregroundMark x1="44889" y1="93333" x2="44889" y2="93333"/>
                        <a14:foregroundMark x1="60889" y1="93333" x2="60889" y2="93333"/>
                        <a14:foregroundMark x1="50667" y1="7111" x2="50667" y2="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3449" y="3939189"/>
            <a:ext cx="3131208" cy="3131208"/>
          </a:xfrm>
          <a:prstGeom prst="rect">
            <a:avLst/>
          </a:prstGeom>
        </p:spPr>
      </p:pic>
      <p:sp>
        <p:nvSpPr>
          <p:cNvPr id="17" name="Rectangle 16">
            <a:hlinkClick r:id="rId27" action="ppaction://hlinksldjump"/>
            <a:extLst>
              <a:ext uri="{FF2B5EF4-FFF2-40B4-BE49-F238E27FC236}">
                <a16:creationId xmlns:a16="http://schemas.microsoft.com/office/drawing/2014/main" id="{9216737C-9E7C-4510-ABB2-3CE5A20FD914}"/>
              </a:ext>
            </a:extLst>
          </p:cNvPr>
          <p:cNvSpPr/>
          <p:nvPr/>
        </p:nvSpPr>
        <p:spPr>
          <a:xfrm>
            <a:off x="182927" y="1178562"/>
            <a:ext cx="418989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hlinkClick r:id="rId28" action="ppaction://hlinksldjump"/>
            <a:extLst>
              <a:ext uri="{FF2B5EF4-FFF2-40B4-BE49-F238E27FC236}">
                <a16:creationId xmlns:a16="http://schemas.microsoft.com/office/drawing/2014/main" id="{DAA32E63-0981-4325-8B7E-2A4089A61E76}"/>
              </a:ext>
            </a:extLst>
          </p:cNvPr>
          <p:cNvSpPr/>
          <p:nvPr/>
        </p:nvSpPr>
        <p:spPr>
          <a:xfrm>
            <a:off x="682821" y="1175886"/>
            <a:ext cx="391777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hlinkClick r:id="rId29" action="ppaction://hlinksldjump"/>
            <a:extLst>
              <a:ext uri="{FF2B5EF4-FFF2-40B4-BE49-F238E27FC236}">
                <a16:creationId xmlns:a16="http://schemas.microsoft.com/office/drawing/2014/main" id="{B275770C-80FE-4915-B105-CE89FB71CC83}"/>
              </a:ext>
            </a:extLst>
          </p:cNvPr>
          <p:cNvSpPr/>
          <p:nvPr/>
        </p:nvSpPr>
        <p:spPr>
          <a:xfrm>
            <a:off x="1121185" y="1175886"/>
            <a:ext cx="391777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rId30" action="ppaction://hlinksldjump"/>
            <a:extLst>
              <a:ext uri="{FF2B5EF4-FFF2-40B4-BE49-F238E27FC236}">
                <a16:creationId xmlns:a16="http://schemas.microsoft.com/office/drawing/2014/main" id="{A071915F-2813-4067-B1FD-39354DA6779C}"/>
              </a:ext>
            </a:extLst>
          </p:cNvPr>
          <p:cNvSpPr/>
          <p:nvPr/>
        </p:nvSpPr>
        <p:spPr>
          <a:xfrm>
            <a:off x="1587501" y="1178562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rId31" action="ppaction://hlinksldjump"/>
            <a:extLst>
              <a:ext uri="{FF2B5EF4-FFF2-40B4-BE49-F238E27FC236}">
                <a16:creationId xmlns:a16="http://schemas.microsoft.com/office/drawing/2014/main" id="{D11B999F-E619-4624-9527-A419A668813C}"/>
              </a:ext>
            </a:extLst>
          </p:cNvPr>
          <p:cNvSpPr/>
          <p:nvPr/>
        </p:nvSpPr>
        <p:spPr>
          <a:xfrm>
            <a:off x="2025865" y="1175885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ectangle 21">
            <a:hlinkClick r:id="rId32" action="ppaction://hlinksldjump"/>
            <a:extLst>
              <a:ext uri="{FF2B5EF4-FFF2-40B4-BE49-F238E27FC236}">
                <a16:creationId xmlns:a16="http://schemas.microsoft.com/office/drawing/2014/main" id="{F40E9D04-44D5-411E-9CBE-2C470562F8CA}"/>
              </a:ext>
            </a:extLst>
          </p:cNvPr>
          <p:cNvSpPr/>
          <p:nvPr/>
        </p:nvSpPr>
        <p:spPr>
          <a:xfrm>
            <a:off x="2457864" y="1170139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rId33" action="ppaction://hlinksldjump"/>
            <a:extLst>
              <a:ext uri="{FF2B5EF4-FFF2-40B4-BE49-F238E27FC236}">
                <a16:creationId xmlns:a16="http://schemas.microsoft.com/office/drawing/2014/main" id="{BDEF6238-B1EA-47B0-8EBB-B3DAE22750BB}"/>
              </a:ext>
            </a:extLst>
          </p:cNvPr>
          <p:cNvSpPr/>
          <p:nvPr/>
        </p:nvSpPr>
        <p:spPr>
          <a:xfrm>
            <a:off x="2865509" y="1167463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Rectangle 23">
            <a:hlinkClick r:id="rId34" action="ppaction://hlinksldjump"/>
            <a:extLst>
              <a:ext uri="{FF2B5EF4-FFF2-40B4-BE49-F238E27FC236}">
                <a16:creationId xmlns:a16="http://schemas.microsoft.com/office/drawing/2014/main" id="{4C337F32-0E00-4317-A38A-BAB90BBCB64D}"/>
              </a:ext>
            </a:extLst>
          </p:cNvPr>
          <p:cNvSpPr/>
          <p:nvPr/>
        </p:nvSpPr>
        <p:spPr>
          <a:xfrm>
            <a:off x="3303873" y="1167463"/>
            <a:ext cx="401280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ectangle 24">
            <a:hlinkClick r:id="rId35" action="ppaction://hlinksldjump"/>
            <a:extLst>
              <a:ext uri="{FF2B5EF4-FFF2-40B4-BE49-F238E27FC236}">
                <a16:creationId xmlns:a16="http://schemas.microsoft.com/office/drawing/2014/main" id="{B03A9AF8-70B5-4406-9D1C-C4C22F0C0EFE}"/>
              </a:ext>
            </a:extLst>
          </p:cNvPr>
          <p:cNvSpPr/>
          <p:nvPr/>
        </p:nvSpPr>
        <p:spPr>
          <a:xfrm>
            <a:off x="3769389" y="1167462"/>
            <a:ext cx="401280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Rectangle 25">
            <a:hlinkClick r:id="rId36" action="ppaction://hlinksldjump"/>
            <a:extLst>
              <a:ext uri="{FF2B5EF4-FFF2-40B4-BE49-F238E27FC236}">
                <a16:creationId xmlns:a16="http://schemas.microsoft.com/office/drawing/2014/main" id="{66ECB6C1-5505-441A-AEF9-33C95FCDBFB1}"/>
              </a:ext>
            </a:extLst>
          </p:cNvPr>
          <p:cNvSpPr/>
          <p:nvPr/>
        </p:nvSpPr>
        <p:spPr>
          <a:xfrm>
            <a:off x="4229351" y="1167462"/>
            <a:ext cx="564509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00F9C9-1F92-46FB-9124-489DBB93197A}"/>
              </a:ext>
            </a:extLst>
          </p:cNvPr>
          <p:cNvSpPr/>
          <p:nvPr/>
        </p:nvSpPr>
        <p:spPr>
          <a:xfrm>
            <a:off x="7107484" y="1195803"/>
            <a:ext cx="418989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0CEB6E-F1B6-499D-BA75-4071ACE418BA}"/>
              </a:ext>
            </a:extLst>
          </p:cNvPr>
          <p:cNvSpPr/>
          <p:nvPr/>
        </p:nvSpPr>
        <p:spPr>
          <a:xfrm>
            <a:off x="7607378" y="1193127"/>
            <a:ext cx="391777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6ECC0B-8F0A-4A40-AB17-95E5CB4E2598}"/>
              </a:ext>
            </a:extLst>
          </p:cNvPr>
          <p:cNvSpPr/>
          <p:nvPr/>
        </p:nvSpPr>
        <p:spPr>
          <a:xfrm>
            <a:off x="8045742" y="1193127"/>
            <a:ext cx="391777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CB6038-99B8-4E1B-BE57-47B49901F312}"/>
              </a:ext>
            </a:extLst>
          </p:cNvPr>
          <p:cNvSpPr/>
          <p:nvPr/>
        </p:nvSpPr>
        <p:spPr>
          <a:xfrm>
            <a:off x="8512059" y="1195803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0F5650-86B7-43CC-9121-85435ABDFA55}"/>
              </a:ext>
            </a:extLst>
          </p:cNvPr>
          <p:cNvSpPr/>
          <p:nvPr/>
        </p:nvSpPr>
        <p:spPr>
          <a:xfrm>
            <a:off x="8950423" y="1193126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891CB1-0563-4401-81BF-4F2D8A90FBA4}"/>
              </a:ext>
            </a:extLst>
          </p:cNvPr>
          <p:cNvSpPr/>
          <p:nvPr/>
        </p:nvSpPr>
        <p:spPr>
          <a:xfrm>
            <a:off x="9382421" y="1187381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A4EEB-E4C6-4D3B-A4C5-C40854582DCA}"/>
              </a:ext>
            </a:extLst>
          </p:cNvPr>
          <p:cNvSpPr/>
          <p:nvPr/>
        </p:nvSpPr>
        <p:spPr>
          <a:xfrm>
            <a:off x="9790067" y="1184705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963867-2BA2-4642-9463-3A436F4CEF25}"/>
              </a:ext>
            </a:extLst>
          </p:cNvPr>
          <p:cNvSpPr/>
          <p:nvPr/>
        </p:nvSpPr>
        <p:spPr>
          <a:xfrm>
            <a:off x="10228431" y="1184705"/>
            <a:ext cx="401280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9E28584-BFE1-42B6-8ADD-9A960D92642F}"/>
              </a:ext>
            </a:extLst>
          </p:cNvPr>
          <p:cNvSpPr/>
          <p:nvPr/>
        </p:nvSpPr>
        <p:spPr>
          <a:xfrm>
            <a:off x="10693947" y="1184703"/>
            <a:ext cx="401280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DFD1D2-C17A-4311-B384-D180DC5F2E30}"/>
              </a:ext>
            </a:extLst>
          </p:cNvPr>
          <p:cNvSpPr/>
          <p:nvPr/>
        </p:nvSpPr>
        <p:spPr>
          <a:xfrm>
            <a:off x="11153908" y="1184703"/>
            <a:ext cx="564509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22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8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Hữu Thỉnh thể hiện điều gì?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242327" y="2062900"/>
            <a:ext cx="5536926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046" y="4632336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-102915" y="3435735"/>
            <a:ext cx="5872485" cy="2407300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có những liên tưởng độc đáo thể hiện những suy tư giàu chất nhân văn và cái nhìn mang màu sắc triết lý về cuộc sống.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7046561" y="2260489"/>
            <a:ext cx="5003780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 nhận thiên nhiên bằng tất cả các giác quan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7024685" y="3896864"/>
            <a:ext cx="5003781" cy="1908458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thể hiện sự mộc mạc, dân dã, chân chất, hồn nhiên của người dân quê.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5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BF5D87-08F2-481B-A3E0-E6FB28D52009}"/>
              </a:ext>
            </a:extLst>
          </p:cNvPr>
          <p:cNvSpPr/>
          <p:nvPr/>
        </p:nvSpPr>
        <p:spPr>
          <a:xfrm>
            <a:off x="2344980" y="0"/>
            <a:ext cx="8650178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chẳng đến đất</a:t>
            </a:r>
          </a:p>
          <a:p>
            <a:pPr algn="ctr"/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Cật chẳng đến trời</a:t>
            </a:r>
          </a:p>
          <a:p>
            <a:pPr algn="ctr"/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 lửng giữa trời mà đeo bị đạn. – Là quả gì?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Sang thu của Hữu Thỉnh viết về thời điểm sang thu ở vùng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Sang thu có giọng thơ và cảm xúc như thế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Trang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Nhẹ nhàng, trầm lắng, suy tư.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Sôi nổi, tươi vui.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65519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đầu của bài thơ Sang thu, những tín hiệu nào của thiên nhiên cho thấy đã sang thu?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Sương, gió se, mưa.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945893" y="28190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Gió se, lá thu rơi.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5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93655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thứ hai của bài thơ Sang thu, tác giả đã ghi lại những chuyển biến của đất trời sang thu trong không gian như thế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dài nhưng hẹp.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vô biên, hoang sơ và hiu quạnh.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589059" y="2872884"/>
            <a:ext cx="4736002" cy="130277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768353" y="4450397"/>
            <a:ext cx="455670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la,...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909665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thơ ở khổ thơ thứ ba trong bài thơ Sang thu có gì đặc biệt?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405276" y="2411202"/>
            <a:ext cx="4379168" cy="1591283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chậm rãi, có gì trầm lắng, thiết tha.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305971" y="4663179"/>
            <a:ext cx="4379168" cy="1674867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dõng dạc, điệu thơ như khúc hát say mê, hào hứng, phơi phới.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5701553" y="2411202"/>
            <a:ext cx="6215179" cy="2084597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trầm hẳn xuống, câu thơ không chỉ đơn thuần là kể, tả, cảm nhận thông thường mà còn phảng phất suy tư, chiêm nghiệm.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7646" y="4858871"/>
            <a:ext cx="5002027" cy="1649505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vừa trang nghiêm, sâu lắng, vừa tha thiết, tự hào về trời đất khi sang thu.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câu thơ: Sương chùng chình qua ngõ/Hình như thu đã về sử dụng phép tu từ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3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269677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hình như trong câu thơ Hình như thu đã về tạo ra cảm giác gì?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245153"/>
            <a:ext cx="6333880" cy="1556643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 tạo cảm giác mong manh chưa rõ ràng, vừa gợi ra cái bâng khuâng, ngỡ ngàng trước sự giao thoa của tạo hóa.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584731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878780" y="2070267"/>
            <a:ext cx="5008419" cy="160526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cảm giác bâng khuâng, xao xuyến trước sự giao thoa giữa mùa hạ và mùa thu.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941306" cy="113667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vắt trong câu thơ Vắt nửa mình sang thu trong bài thơ Sang thu diễn tả được điều gì?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527356"/>
            <a:ext cx="4379168" cy="130607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được sự chuyển mình nhanh chóng từ mùa hạ sang mùa thu.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3"/>
            <a:ext cx="4379168" cy="170942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được quá trình chuyển mình của mùa thu rất mềm mại, nhẹ nhàng, uyển chuyển.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945893" y="2592198"/>
            <a:ext cx="4379168" cy="120959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1413508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37450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cây trong câu thơ Hàng cây đứng tuổi trong bài thơ Sang thu sử dụng biện pháp tu từ nào?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de-DE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sánh, nhân hóa.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7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293C59-4182-41C5-BEFF-BD636ED1281F}"/>
              </a:ext>
            </a:extLst>
          </p:cNvPr>
          <p:cNvSpPr txBox="1"/>
          <p:nvPr/>
        </p:nvSpPr>
        <p:spPr>
          <a:xfrm>
            <a:off x="6374321" y="2126190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454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692866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"Thu chớm sang tình yêu mãi đượm màu</a:t>
            </a:r>
          </a:p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 mi mắt hạt mưa ngâu vừa đổ</a:t>
            </a:r>
          </a:p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may ngỡ đùa tóc em trên phố</a:t>
            </a:r>
          </a:p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sữa nồng thơm mỗi độ thu sang“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20A9D9E1-8129-490C-B07C-E6112560575A}"/>
              </a:ext>
            </a:extLst>
          </p:cNvPr>
          <p:cNvGrpSpPr/>
          <p:nvPr/>
        </p:nvGrpSpPr>
        <p:grpSpPr>
          <a:xfrm>
            <a:off x="-91440" y="1590183"/>
            <a:ext cx="11887200" cy="4666925"/>
            <a:chOff x="1949253" y="1627716"/>
            <a:chExt cx="3271491" cy="2309600"/>
          </a:xfrm>
        </p:grpSpPr>
        <p:grpSp>
          <p:nvGrpSpPr>
            <p:cNvPr id="11" name="组合 135">
              <a:extLst>
                <a:ext uri="{FF2B5EF4-FFF2-40B4-BE49-F238E27FC236}">
                  <a16:creationId xmlns:a16="http://schemas.microsoft.com/office/drawing/2014/main" id="{39D04EC5-59B7-4FC8-B621-17EF9E2B1729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E288F4B-E341-47B1-B047-736BF9770BE6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CFF96533-E37E-443E-9B8C-4D6C3E4E48B6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84F63C42-2C8D-42DE-94F7-EA2EBE041A20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74850C0-12EC-426E-8875-154EBB277EE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8227F85D-041D-42C9-A1BE-EB090E7D024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F1F0E128-7F92-4B33-B9C6-777788C456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9B570001-11F4-4AA5-929C-70911377D97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0" name="组合 143">
                <a:extLst>
                  <a:ext uri="{FF2B5EF4-FFF2-40B4-BE49-F238E27FC236}">
                    <a16:creationId xmlns:a16="http://schemas.microsoft.com/office/drawing/2014/main" id="{FD8FC3ED-5512-425C-BC14-2C6B23EFE5FC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id="{92099C2A-0758-429F-9AB0-A4610BA7975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3">
                  <a:extLst>
                    <a:ext uri="{FF2B5EF4-FFF2-40B4-BE49-F238E27FC236}">
                      <a16:creationId xmlns:a16="http://schemas.microsoft.com/office/drawing/2014/main" id="{3E929611-BC27-44A3-8CCB-327327FD5F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4">
                  <a:extLst>
                    <a:ext uri="{FF2B5EF4-FFF2-40B4-BE49-F238E27FC236}">
                      <a16:creationId xmlns:a16="http://schemas.microsoft.com/office/drawing/2014/main" id="{F87F59ED-23A9-4839-AB6E-32020FE8893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5">
                  <a:extLst>
                    <a:ext uri="{FF2B5EF4-FFF2-40B4-BE49-F238E27FC236}">
                      <a16:creationId xmlns:a16="http://schemas.microsoft.com/office/drawing/2014/main" id="{4E89D603-D40F-4B56-B145-A1A92E6DC0F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6">
                  <a:extLst>
                    <a:ext uri="{FF2B5EF4-FFF2-40B4-BE49-F238E27FC236}">
                      <a16:creationId xmlns:a16="http://schemas.microsoft.com/office/drawing/2014/main" id="{22873058-0E13-47F3-B60B-2EF0C515AEF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7">
                  <a:extLst>
                    <a:ext uri="{FF2B5EF4-FFF2-40B4-BE49-F238E27FC236}">
                      <a16:creationId xmlns:a16="http://schemas.microsoft.com/office/drawing/2014/main" id="{4B268044-4234-4B83-8F6E-3AA00F59BEA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8">
                  <a:extLst>
                    <a:ext uri="{FF2B5EF4-FFF2-40B4-BE49-F238E27FC236}">
                      <a16:creationId xmlns:a16="http://schemas.microsoft.com/office/drawing/2014/main" id="{4A079744-DFEB-4CCE-8FC2-A5E0F604D8F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9">
                  <a:extLst>
                    <a:ext uri="{FF2B5EF4-FFF2-40B4-BE49-F238E27FC236}">
                      <a16:creationId xmlns:a16="http://schemas.microsoft.com/office/drawing/2014/main" id="{9B2AF752-3276-4EFE-A849-688356768859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0">
                  <a:extLst>
                    <a:ext uri="{FF2B5EF4-FFF2-40B4-BE49-F238E27FC236}">
                      <a16:creationId xmlns:a16="http://schemas.microsoft.com/office/drawing/2014/main" id="{333FD8BB-92BE-476D-815E-35D55D4D9C6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1">
                  <a:extLst>
                    <a:ext uri="{FF2B5EF4-FFF2-40B4-BE49-F238E27FC236}">
                      <a16:creationId xmlns:a16="http://schemas.microsoft.com/office/drawing/2014/main" id="{97CE0AF9-D293-4B01-8461-DD2306D92655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2">
                  <a:extLst>
                    <a:ext uri="{FF2B5EF4-FFF2-40B4-BE49-F238E27FC236}">
                      <a16:creationId xmlns:a16="http://schemas.microsoft.com/office/drawing/2014/main" id="{F501C3CC-94A6-4EE8-B3B5-B0FB6BF1DE16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3">
                  <a:extLst>
                    <a:ext uri="{FF2B5EF4-FFF2-40B4-BE49-F238E27FC236}">
                      <a16:creationId xmlns:a16="http://schemas.microsoft.com/office/drawing/2014/main" id="{5B12A9F9-CB73-435D-89C2-57F134F6F29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4">
                  <a:extLst>
                    <a:ext uri="{FF2B5EF4-FFF2-40B4-BE49-F238E27FC236}">
                      <a16:creationId xmlns:a16="http://schemas.microsoft.com/office/drawing/2014/main" id="{6178E32F-F608-4AC6-ACB4-33EE1E01B95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5">
                  <a:extLst>
                    <a:ext uri="{FF2B5EF4-FFF2-40B4-BE49-F238E27FC236}">
                      <a16:creationId xmlns:a16="http://schemas.microsoft.com/office/drawing/2014/main" id="{5BBE3521-209D-449F-9C56-C560CF2B4CC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6">
                  <a:extLst>
                    <a:ext uri="{FF2B5EF4-FFF2-40B4-BE49-F238E27FC236}">
                      <a16:creationId xmlns:a16="http://schemas.microsoft.com/office/drawing/2014/main" id="{D8F24A90-ED57-4A41-A705-FF51FB714C7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7">
                  <a:extLst>
                    <a:ext uri="{FF2B5EF4-FFF2-40B4-BE49-F238E27FC236}">
                      <a16:creationId xmlns:a16="http://schemas.microsoft.com/office/drawing/2014/main" id="{CF7335CC-A54C-49A0-8018-7324F6E95BB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8">
                  <a:extLst>
                    <a:ext uri="{FF2B5EF4-FFF2-40B4-BE49-F238E27FC236}">
                      <a16:creationId xmlns:a16="http://schemas.microsoft.com/office/drawing/2014/main" id="{E9F82FC5-B7A2-40FE-B384-9DC5DB34318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9">
                  <a:extLst>
                    <a:ext uri="{FF2B5EF4-FFF2-40B4-BE49-F238E27FC236}">
                      <a16:creationId xmlns:a16="http://schemas.microsoft.com/office/drawing/2014/main" id="{2DFB55E6-84BE-424E-9443-345F0267A00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0">
                  <a:extLst>
                    <a:ext uri="{FF2B5EF4-FFF2-40B4-BE49-F238E27FC236}">
                      <a16:creationId xmlns:a16="http://schemas.microsoft.com/office/drawing/2014/main" id="{BDC6934C-C3E3-4D6F-8BA5-8735ACE2007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1">
                  <a:extLst>
                    <a:ext uri="{FF2B5EF4-FFF2-40B4-BE49-F238E27FC236}">
                      <a16:creationId xmlns:a16="http://schemas.microsoft.com/office/drawing/2014/main" id="{D301163A-303F-44AB-880F-2E1A402C369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2">
                  <a:extLst>
                    <a:ext uri="{FF2B5EF4-FFF2-40B4-BE49-F238E27FC236}">
                      <a16:creationId xmlns:a16="http://schemas.microsoft.com/office/drawing/2014/main" id="{C4B104BE-12F3-479E-AC20-A53A73100DCB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3">
                  <a:extLst>
                    <a:ext uri="{FF2B5EF4-FFF2-40B4-BE49-F238E27FC236}">
                      <a16:creationId xmlns:a16="http://schemas.microsoft.com/office/drawing/2014/main" id="{BF837951-C6AA-47AE-995F-3311D2DBDC7C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4">
                  <a:extLst>
                    <a:ext uri="{FF2B5EF4-FFF2-40B4-BE49-F238E27FC236}">
                      <a16:creationId xmlns:a16="http://schemas.microsoft.com/office/drawing/2014/main" id="{83EE32F4-A207-46C4-8B30-A82D7F3E62D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5">
                  <a:extLst>
                    <a:ext uri="{FF2B5EF4-FFF2-40B4-BE49-F238E27FC236}">
                      <a16:creationId xmlns:a16="http://schemas.microsoft.com/office/drawing/2014/main" id="{58129BFC-E17A-4FCD-98C4-7435D7F7C4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6">
                  <a:extLst>
                    <a:ext uri="{FF2B5EF4-FFF2-40B4-BE49-F238E27FC236}">
                      <a16:creationId xmlns:a16="http://schemas.microsoft.com/office/drawing/2014/main" id="{8202DBB5-250E-4E18-890B-C743923A47D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7">
                  <a:extLst>
                    <a:ext uri="{FF2B5EF4-FFF2-40B4-BE49-F238E27FC236}">
                      <a16:creationId xmlns:a16="http://schemas.microsoft.com/office/drawing/2014/main" id="{293D89E3-5F4E-4404-9903-03A2778FC8B1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8">
                  <a:extLst>
                    <a:ext uri="{FF2B5EF4-FFF2-40B4-BE49-F238E27FC236}">
                      <a16:creationId xmlns:a16="http://schemas.microsoft.com/office/drawing/2014/main" id="{64AC5D90-0263-4CB7-87C1-2A7DDE1EC3C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9">
                  <a:extLst>
                    <a:ext uri="{FF2B5EF4-FFF2-40B4-BE49-F238E27FC236}">
                      <a16:creationId xmlns:a16="http://schemas.microsoft.com/office/drawing/2014/main" id="{578F364B-60A2-49A5-9A17-1B724B2B6B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0">
                  <a:extLst>
                    <a:ext uri="{FF2B5EF4-FFF2-40B4-BE49-F238E27FC236}">
                      <a16:creationId xmlns:a16="http://schemas.microsoft.com/office/drawing/2014/main" id="{9E387D2C-28CB-4259-9A41-D95263FA51B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1">
                  <a:extLst>
                    <a:ext uri="{FF2B5EF4-FFF2-40B4-BE49-F238E27FC236}">
                      <a16:creationId xmlns:a16="http://schemas.microsoft.com/office/drawing/2014/main" id="{F5FD85B2-1A5B-4C5A-9DB7-52F56DD94F8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2">
                  <a:extLst>
                    <a:ext uri="{FF2B5EF4-FFF2-40B4-BE49-F238E27FC236}">
                      <a16:creationId xmlns:a16="http://schemas.microsoft.com/office/drawing/2014/main" id="{19655762-36A6-44F3-A30A-A3E70922E15D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3">
                  <a:extLst>
                    <a:ext uri="{FF2B5EF4-FFF2-40B4-BE49-F238E27FC236}">
                      <a16:creationId xmlns:a16="http://schemas.microsoft.com/office/drawing/2014/main" id="{8932F55C-DA86-4B70-A1A8-B77FAC3863FB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4">
                  <a:extLst>
                    <a:ext uri="{FF2B5EF4-FFF2-40B4-BE49-F238E27FC236}">
                      <a16:creationId xmlns:a16="http://schemas.microsoft.com/office/drawing/2014/main" id="{72F26594-F29B-4B64-96C0-5E900F99AE6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5">
                  <a:extLst>
                    <a:ext uri="{FF2B5EF4-FFF2-40B4-BE49-F238E27FC236}">
                      <a16:creationId xmlns:a16="http://schemas.microsoft.com/office/drawing/2014/main" id="{8FBF0421-15FC-4C91-AFC3-A302859315FC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6">
                  <a:extLst>
                    <a:ext uri="{FF2B5EF4-FFF2-40B4-BE49-F238E27FC236}">
                      <a16:creationId xmlns:a16="http://schemas.microsoft.com/office/drawing/2014/main" id="{40D8EC95-6B63-4C47-B4F6-163BA8A80A01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7">
                  <a:extLst>
                    <a:ext uri="{FF2B5EF4-FFF2-40B4-BE49-F238E27FC236}">
                      <a16:creationId xmlns:a16="http://schemas.microsoft.com/office/drawing/2014/main" id="{99EDE24B-989F-4D80-A127-51244B76432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8">
                  <a:extLst>
                    <a:ext uri="{FF2B5EF4-FFF2-40B4-BE49-F238E27FC236}">
                      <a16:creationId xmlns:a16="http://schemas.microsoft.com/office/drawing/2014/main" id="{469D5916-3F84-4B3A-88B7-4CABDDC00DBB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9">
                  <a:extLst>
                    <a:ext uri="{FF2B5EF4-FFF2-40B4-BE49-F238E27FC236}">
                      <a16:creationId xmlns:a16="http://schemas.microsoft.com/office/drawing/2014/main" id="{3342AC04-2503-4E75-9A70-410836C6D1C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0">
                  <a:extLst>
                    <a:ext uri="{FF2B5EF4-FFF2-40B4-BE49-F238E27FC236}">
                      <a16:creationId xmlns:a16="http://schemas.microsoft.com/office/drawing/2014/main" id="{3D255B2B-AEF9-4E80-8386-7116A1BC6903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1">
                  <a:extLst>
                    <a:ext uri="{FF2B5EF4-FFF2-40B4-BE49-F238E27FC236}">
                      <a16:creationId xmlns:a16="http://schemas.microsoft.com/office/drawing/2014/main" id="{B350FE3E-5288-449B-A111-837A6AE21A0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2">
                  <a:extLst>
                    <a:ext uri="{FF2B5EF4-FFF2-40B4-BE49-F238E27FC236}">
                      <a16:creationId xmlns:a16="http://schemas.microsoft.com/office/drawing/2014/main" id="{C297D58A-F2C0-458A-B20F-A19248061F23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3">
                  <a:extLst>
                    <a:ext uri="{FF2B5EF4-FFF2-40B4-BE49-F238E27FC236}">
                      <a16:creationId xmlns:a16="http://schemas.microsoft.com/office/drawing/2014/main" id="{11014154-B3F8-492D-AF7D-7B38C7903E1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4">
                  <a:extLst>
                    <a:ext uri="{FF2B5EF4-FFF2-40B4-BE49-F238E27FC236}">
                      <a16:creationId xmlns:a16="http://schemas.microsoft.com/office/drawing/2014/main" id="{A683196E-3AA5-4B46-A73E-BF200EE66D6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5">
                  <a:extLst>
                    <a:ext uri="{FF2B5EF4-FFF2-40B4-BE49-F238E27FC236}">
                      <a16:creationId xmlns:a16="http://schemas.microsoft.com/office/drawing/2014/main" id="{B927EE6A-9C4C-4B03-AC30-7B9CD227C3D6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6">
                  <a:extLst>
                    <a:ext uri="{FF2B5EF4-FFF2-40B4-BE49-F238E27FC236}">
                      <a16:creationId xmlns:a16="http://schemas.microsoft.com/office/drawing/2014/main" id="{E767CD4E-6A5E-4162-96C3-0E0C88491CC5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7">
                  <a:extLst>
                    <a:ext uri="{FF2B5EF4-FFF2-40B4-BE49-F238E27FC236}">
                      <a16:creationId xmlns:a16="http://schemas.microsoft.com/office/drawing/2014/main" id="{5DD1C91A-A712-4F42-BA5C-AD3905C8770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8">
                  <a:extLst>
                    <a:ext uri="{FF2B5EF4-FFF2-40B4-BE49-F238E27FC236}">
                      <a16:creationId xmlns:a16="http://schemas.microsoft.com/office/drawing/2014/main" id="{014CD78F-85FF-4318-9E20-3881EEF8C4B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9">
                  <a:extLst>
                    <a:ext uri="{FF2B5EF4-FFF2-40B4-BE49-F238E27FC236}">
                      <a16:creationId xmlns:a16="http://schemas.microsoft.com/office/drawing/2014/main" id="{019E3D8E-BAC5-4E14-BAF5-527432887EEF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0">
                  <a:extLst>
                    <a:ext uri="{FF2B5EF4-FFF2-40B4-BE49-F238E27FC236}">
                      <a16:creationId xmlns:a16="http://schemas.microsoft.com/office/drawing/2014/main" id="{9F54E0C3-CBB5-4968-B8E0-760337C893B3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1">
                  <a:extLst>
                    <a:ext uri="{FF2B5EF4-FFF2-40B4-BE49-F238E27FC236}">
                      <a16:creationId xmlns:a16="http://schemas.microsoft.com/office/drawing/2014/main" id="{015D772D-84C3-41ED-9FC7-4D61F007BF2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id="{AE9F0DF5-A69C-49BE-A8F6-9F52220FA4A5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DF25E2C7-B693-4717-8D69-FA104E79EE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CD81C42F-A24B-4772-9722-E8BF3DCCE897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9DA89867-D7B5-4B98-9744-941326F6691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D89B5770-3B8D-435A-A45A-D325B575D09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28091B25-4B92-4158-AD58-B82334EC4139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1825376E-78A6-443D-90BC-52E5CD97FB2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9">
                  <a:extLst>
                    <a:ext uri="{FF2B5EF4-FFF2-40B4-BE49-F238E27FC236}">
                      <a16:creationId xmlns:a16="http://schemas.microsoft.com/office/drawing/2014/main" id="{4C07FBF8-4FC0-42D5-8EB0-819DBB44C42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0">
                  <a:extLst>
                    <a:ext uri="{FF2B5EF4-FFF2-40B4-BE49-F238E27FC236}">
                      <a16:creationId xmlns:a16="http://schemas.microsoft.com/office/drawing/2014/main" id="{188B98E7-E9BF-41D4-9061-FDB4D461910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1">
                  <a:extLst>
                    <a:ext uri="{FF2B5EF4-FFF2-40B4-BE49-F238E27FC236}">
                      <a16:creationId xmlns:a16="http://schemas.microsoft.com/office/drawing/2014/main" id="{879BE4C8-E7FF-4D91-B8B9-7B76C4BC94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2">
                  <a:extLst>
                    <a:ext uri="{FF2B5EF4-FFF2-40B4-BE49-F238E27FC236}">
                      <a16:creationId xmlns:a16="http://schemas.microsoft.com/office/drawing/2014/main" id="{D7FF7624-295F-4890-A98A-104930490F45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3">
                  <a:extLst>
                    <a:ext uri="{FF2B5EF4-FFF2-40B4-BE49-F238E27FC236}">
                      <a16:creationId xmlns:a16="http://schemas.microsoft.com/office/drawing/2014/main" id="{7E73B479-0816-452F-A6F6-56877C92E7D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4">
                  <a:extLst>
                    <a:ext uri="{FF2B5EF4-FFF2-40B4-BE49-F238E27FC236}">
                      <a16:creationId xmlns:a16="http://schemas.microsoft.com/office/drawing/2014/main" id="{E4E04448-C5CA-4576-995E-4D5403596DA5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5">
                  <a:extLst>
                    <a:ext uri="{FF2B5EF4-FFF2-40B4-BE49-F238E27FC236}">
                      <a16:creationId xmlns:a16="http://schemas.microsoft.com/office/drawing/2014/main" id="{C5C72579-8641-455F-BDC2-D5CC027A3CF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6">
                  <a:extLst>
                    <a:ext uri="{FF2B5EF4-FFF2-40B4-BE49-F238E27FC236}">
                      <a16:creationId xmlns:a16="http://schemas.microsoft.com/office/drawing/2014/main" id="{74ABD863-F987-4DE5-BABC-68BC93E74BCE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7">
                  <a:extLst>
                    <a:ext uri="{FF2B5EF4-FFF2-40B4-BE49-F238E27FC236}">
                      <a16:creationId xmlns:a16="http://schemas.microsoft.com/office/drawing/2014/main" id="{9B019248-4012-432E-BE24-40C712F9582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8">
                  <a:extLst>
                    <a:ext uri="{FF2B5EF4-FFF2-40B4-BE49-F238E27FC236}">
                      <a16:creationId xmlns:a16="http://schemas.microsoft.com/office/drawing/2014/main" id="{A9179266-1837-4858-B019-D5506F9FCF4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9">
                  <a:extLst>
                    <a:ext uri="{FF2B5EF4-FFF2-40B4-BE49-F238E27FC236}">
                      <a16:creationId xmlns:a16="http://schemas.microsoft.com/office/drawing/2014/main" id="{6C59BDFB-4C31-4CCF-9411-D4B8618DD79D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0">
                  <a:extLst>
                    <a:ext uri="{FF2B5EF4-FFF2-40B4-BE49-F238E27FC236}">
                      <a16:creationId xmlns:a16="http://schemas.microsoft.com/office/drawing/2014/main" id="{66C29E98-F3F3-4378-A6C4-97831E844B6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1">
                  <a:extLst>
                    <a:ext uri="{FF2B5EF4-FFF2-40B4-BE49-F238E27FC236}">
                      <a16:creationId xmlns:a16="http://schemas.microsoft.com/office/drawing/2014/main" id="{06065DBC-3390-4E4A-88D7-2579B5057D6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2">
                  <a:extLst>
                    <a:ext uri="{FF2B5EF4-FFF2-40B4-BE49-F238E27FC236}">
                      <a16:creationId xmlns:a16="http://schemas.microsoft.com/office/drawing/2014/main" id="{8FB3A212-E5AA-4192-84E4-7028B4AA440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3">
                  <a:extLst>
                    <a:ext uri="{FF2B5EF4-FFF2-40B4-BE49-F238E27FC236}">
                      <a16:creationId xmlns:a16="http://schemas.microsoft.com/office/drawing/2014/main" id="{C928ACE3-E922-4CB7-9D82-AA00C4D3CF9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4">
                  <a:extLst>
                    <a:ext uri="{FF2B5EF4-FFF2-40B4-BE49-F238E27FC236}">
                      <a16:creationId xmlns:a16="http://schemas.microsoft.com/office/drawing/2014/main" id="{87C401A6-8FD1-4F25-9D00-AC129364D7A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5">
                  <a:extLst>
                    <a:ext uri="{FF2B5EF4-FFF2-40B4-BE49-F238E27FC236}">
                      <a16:creationId xmlns:a16="http://schemas.microsoft.com/office/drawing/2014/main" id="{1E7A5AB7-97C9-4C8E-90DB-E4F786C316F3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6">
                  <a:extLst>
                    <a:ext uri="{FF2B5EF4-FFF2-40B4-BE49-F238E27FC236}">
                      <a16:creationId xmlns:a16="http://schemas.microsoft.com/office/drawing/2014/main" id="{4E63EE97-F272-42B8-A56C-45A8224B533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7">
                  <a:extLst>
                    <a:ext uri="{FF2B5EF4-FFF2-40B4-BE49-F238E27FC236}">
                      <a16:creationId xmlns:a16="http://schemas.microsoft.com/office/drawing/2014/main" id="{CA0B7006-3C68-4E83-8C38-6BAF8B7B631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8">
                  <a:extLst>
                    <a:ext uri="{FF2B5EF4-FFF2-40B4-BE49-F238E27FC236}">
                      <a16:creationId xmlns:a16="http://schemas.microsoft.com/office/drawing/2014/main" id="{97E1741F-F257-47AD-8F4B-77A1D53C8B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9">
                  <a:extLst>
                    <a:ext uri="{FF2B5EF4-FFF2-40B4-BE49-F238E27FC236}">
                      <a16:creationId xmlns:a16="http://schemas.microsoft.com/office/drawing/2014/main" id="{E3BCBBFE-787D-45D2-ADDA-165AB62C947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0">
                  <a:extLst>
                    <a:ext uri="{FF2B5EF4-FFF2-40B4-BE49-F238E27FC236}">
                      <a16:creationId xmlns:a16="http://schemas.microsoft.com/office/drawing/2014/main" id="{486D6C3B-2946-4AE5-AEF6-1DA86D12203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1">
                  <a:extLst>
                    <a:ext uri="{FF2B5EF4-FFF2-40B4-BE49-F238E27FC236}">
                      <a16:creationId xmlns:a16="http://schemas.microsoft.com/office/drawing/2014/main" id="{2BD580C7-D921-4AC0-9D63-63AE3AD1540B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92">
                  <a:extLst>
                    <a:ext uri="{FF2B5EF4-FFF2-40B4-BE49-F238E27FC236}">
                      <a16:creationId xmlns:a16="http://schemas.microsoft.com/office/drawing/2014/main" id="{63BE19E7-EB0D-4090-892F-0B800935AB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49">
              <a:extLst>
                <a:ext uri="{FF2B5EF4-FFF2-40B4-BE49-F238E27FC236}">
                  <a16:creationId xmlns:a16="http://schemas.microsoft.com/office/drawing/2014/main" id="{3E75C549-E295-4C1F-94FA-22C7CF024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517" y="2029761"/>
              <a:ext cx="2247242" cy="1488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sz="3200" b="1" i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cầu:</a:t>
              </a:r>
            </a:p>
            <a:p>
              <a:pPr lvl="0" algn="ctr" defTabSz="914217">
                <a:buNone/>
                <a:defRPr/>
              </a:pPr>
              <a:r>
                <a:rPr lang="vi-VN" sz="32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1/Chọn </a:t>
              </a: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từ ngữ trong bài thơ mà em cho là hay nhất. Viết ít nhất một câu để giải thích cho sự lựa chọn của em</a:t>
              </a:r>
              <a:r>
                <a:rPr lang="vi-VN" sz="32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 algn="ctr" defTabSz="914217">
                <a:buNone/>
                <a:defRPr/>
              </a:pPr>
              <a:r>
                <a:rPr kumimoji="0" lang="vi-VN" sz="32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2/ Các em viết bài và gửi bài lên padlet để giáo viên sửa.</a:t>
              </a:r>
              <a:endParaRPr kumimoji="0" lang="vi-VN" sz="3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2798110-3A7C-05C0-00D4-4D557C31A310}"/>
              </a:ext>
            </a:extLst>
          </p:cNvPr>
          <p:cNvSpPr txBox="1"/>
          <p:nvPr/>
        </p:nvSpPr>
        <p:spPr>
          <a:xfrm>
            <a:off x="2660731" y="44010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DỤNG( f3)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766913-70C4-8EB2-6290-6B7C0FE5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6E4FF-C000-CD86-C7CC-27B8407A0445}"/>
              </a:ext>
            </a:extLst>
          </p:cNvPr>
          <p:cNvSpPr txBox="1"/>
          <p:nvPr/>
        </p:nvSpPr>
        <p:spPr>
          <a:xfrm>
            <a:off x="996542" y="496846"/>
            <a:ext cx="88773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766913-70C4-8EB2-6290-6B7C0FE5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6E4FF-C000-CD86-C7CC-27B8407A0445}"/>
              </a:ext>
            </a:extLst>
          </p:cNvPr>
          <p:cNvSpPr txBox="1"/>
          <p:nvPr/>
        </p:nvSpPr>
        <p:spPr>
          <a:xfrm>
            <a:off x="1827052" y="1461580"/>
            <a:ext cx="53287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Từ: Phả. Từ “phả” là một động từ có sắc thái mạnh dùng để diễn tả sự chủ động như đã đợi sẵn để được lan tỏa trong không gian của hương ổi.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FECBD-70E0-C21B-4D64-331634FA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516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CA3C0-C660-4B46-B7F8-1BCF6F2199C4}"/>
              </a:ext>
            </a:extLst>
          </p:cNvPr>
          <p:cNvSpPr/>
          <p:nvPr/>
        </p:nvSpPr>
        <p:spPr>
          <a:xfrm>
            <a:off x="3555954" y="93235"/>
            <a:ext cx="5027017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310" y="766894"/>
            <a:ext cx="1740740" cy="174074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5A2C755F-9DAD-443D-AE15-2CA4B85F31D3}"/>
              </a:ext>
            </a:extLst>
          </p:cNvPr>
          <p:cNvSpPr/>
          <p:nvPr/>
        </p:nvSpPr>
        <p:spPr>
          <a:xfrm>
            <a:off x="2668674" y="1324678"/>
            <a:ext cx="563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44152">
            <a:off x="10617518" y="1121437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8732">
            <a:off x="443943" y="312532"/>
            <a:ext cx="1245066" cy="1245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7FE1A6-A708-4F3A-8655-BC54D7B5D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737715" y="-2715"/>
            <a:ext cx="1245066" cy="12450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50D058-B861-4D33-83A9-004E1F52D567}"/>
              </a:ext>
            </a:extLst>
          </p:cNvPr>
          <p:cNvCxnSpPr>
            <a:cxnSpLocks/>
          </p:cNvCxnSpPr>
          <p:nvPr/>
        </p:nvCxnSpPr>
        <p:spPr>
          <a:xfrm>
            <a:off x="2748644" y="2709673"/>
            <a:ext cx="5476404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D040B31-9BB8-4A48-8C24-5E2DF1B6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111" y="2767423"/>
            <a:ext cx="2081549" cy="20815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BA3255-6843-442E-B9B6-48139930CDE6}"/>
              </a:ext>
            </a:extLst>
          </p:cNvPr>
          <p:cNvSpPr/>
          <p:nvPr/>
        </p:nvSpPr>
        <p:spPr>
          <a:xfrm>
            <a:off x="1451327" y="3665405"/>
            <a:ext cx="5476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93BE7-D70F-48F2-A422-BE39FD59B416}"/>
              </a:ext>
            </a:extLst>
          </p:cNvPr>
          <p:cNvCxnSpPr>
            <a:cxnSpLocks/>
          </p:cNvCxnSpPr>
          <p:nvPr/>
        </p:nvCxnSpPr>
        <p:spPr>
          <a:xfrm>
            <a:off x="1451327" y="4691078"/>
            <a:ext cx="5476404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1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293C59-4182-41C5-BEFF-BD636ED1281F}"/>
              </a:ext>
            </a:extLst>
          </p:cNvPr>
          <p:cNvSpPr txBox="1"/>
          <p:nvPr/>
        </p:nvSpPr>
        <p:spPr>
          <a:xfrm>
            <a:off x="6374321" y="2339355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4039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“D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ãi nắng dầm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……”</a:t>
            </a:r>
            <a:endParaRPr lang="vi-VN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phượng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T108, 109 SANG THU</Template>
  <TotalTime>579</TotalTime>
  <Words>2641</Words>
  <Application>Microsoft Office PowerPoint</Application>
  <PresentationFormat>Widescreen</PresentationFormat>
  <Paragraphs>300</Paragraphs>
  <Slides>74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.VnTime</vt:lpstr>
      <vt:lpstr>Barlow Condensed</vt:lpstr>
      <vt:lpstr>等线</vt:lpstr>
      <vt:lpstr>等线 Light</vt:lpstr>
      <vt:lpstr>MS Mincho</vt:lpstr>
      <vt:lpstr>宋体</vt:lpstr>
      <vt:lpstr>宋体</vt:lpstr>
      <vt:lpstr>字魂27号-布丁体</vt:lpstr>
      <vt:lpstr>字魂70号-灵悦黑体</vt:lpstr>
      <vt:lpstr>思源黑体 CN Normal</vt:lpstr>
      <vt:lpstr>方正静蕾简体</vt:lpstr>
      <vt:lpstr>Arial</vt:lpstr>
      <vt:lpstr>Calibri</vt:lpstr>
      <vt:lpstr>Calibri Light</vt:lpstr>
      <vt:lpstr>Symbol</vt:lpstr>
      <vt:lpstr>Times New Roman</vt:lpstr>
      <vt:lpstr>Office Theme</vt:lpstr>
      <vt:lpstr>1_Office 主题​​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64</cp:revision>
  <dcterms:created xsi:type="dcterms:W3CDTF">2022-07-17T12:50:59Z</dcterms:created>
  <dcterms:modified xsi:type="dcterms:W3CDTF">2023-10-27T14:41:09Z</dcterms:modified>
</cp:coreProperties>
</file>