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007577568" r:id="rId2"/>
    <p:sldId id="470" r:id="rId3"/>
    <p:sldId id="261" r:id="rId4"/>
    <p:sldId id="2007577561" r:id="rId5"/>
    <p:sldId id="2007577551" r:id="rId6"/>
    <p:sldId id="2007577562" r:id="rId7"/>
    <p:sldId id="2007577550" r:id="rId8"/>
    <p:sldId id="257" r:id="rId9"/>
    <p:sldId id="269" r:id="rId10"/>
    <p:sldId id="471" r:id="rId11"/>
    <p:sldId id="472" r:id="rId12"/>
    <p:sldId id="2007577530" r:id="rId13"/>
    <p:sldId id="2007577566" r:id="rId14"/>
    <p:sldId id="2007577567" r:id="rId15"/>
    <p:sldId id="2007577563" r:id="rId16"/>
    <p:sldId id="2007577552" r:id="rId17"/>
    <p:sldId id="2007577553" r:id="rId18"/>
    <p:sldId id="2007577554" r:id="rId19"/>
    <p:sldId id="2007577555" r:id="rId20"/>
    <p:sldId id="2007577556" r:id="rId21"/>
    <p:sldId id="2007577557" r:id="rId22"/>
    <p:sldId id="2007577532" r:id="rId23"/>
    <p:sldId id="271" r:id="rId24"/>
    <p:sldId id="2007577533" r:id="rId25"/>
    <p:sldId id="294" r:id="rId26"/>
    <p:sldId id="2007577565" r:id="rId27"/>
    <p:sldId id="2007577564" r:id="rId28"/>
    <p:sldId id="258" r:id="rId29"/>
    <p:sldId id="2007577548" r:id="rId30"/>
    <p:sldId id="284" r:id="rId31"/>
    <p:sldId id="289" r:id="rId32"/>
    <p:sldId id="290" r:id="rId33"/>
    <p:sldId id="2007577549" r:id="rId34"/>
    <p:sldId id="291" r:id="rId35"/>
    <p:sldId id="200757756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4" userDrawn="1">
          <p15:clr>
            <a:srgbClr val="A4A3A4"/>
          </p15:clr>
        </p15:guide>
        <p15:guide id="2" pos="39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E1E53F"/>
    <a:srgbClr val="B6BE66"/>
    <a:srgbClr val="FFFFFF"/>
    <a:srgbClr val="CC6600"/>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88" d="100"/>
          <a:sy n="88" d="100"/>
        </p:scale>
        <p:origin x="494" y="62"/>
      </p:cViewPr>
      <p:guideLst>
        <p:guide orient="horz" pos="2064"/>
        <p:guide pos="39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6A9EB-2FB7-499F-95E1-2B012288589F}" type="datetimeFigureOut">
              <a:rPr lang="en-US" smtClean="0"/>
              <a:t>10/16/2023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10D7EC-C54C-4BDE-B445-DD766DC33A9F}" type="slidenum">
              <a:rPr lang="en-US" smtClean="0"/>
              <a:t>‹#›</a:t>
            </a:fld>
            <a:endParaRPr lang="en-US"/>
          </a:p>
        </p:txBody>
      </p:sp>
    </p:spTree>
    <p:extLst>
      <p:ext uri="{BB962C8B-B14F-4D97-AF65-F5344CB8AC3E}">
        <p14:creationId xmlns:p14="http://schemas.microsoft.com/office/powerpoint/2010/main" val="1817917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14</a:t>
            </a:fld>
            <a:endParaRPr lang="zh-CN" altLang="en-US"/>
          </a:p>
        </p:txBody>
      </p:sp>
    </p:spTree>
    <p:extLst>
      <p:ext uri="{BB962C8B-B14F-4D97-AF65-F5344CB8AC3E}">
        <p14:creationId xmlns:p14="http://schemas.microsoft.com/office/powerpoint/2010/main" val="1823306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15</a:t>
            </a:fld>
            <a:endParaRPr lang="zh-CN" altLang="en-US"/>
          </a:p>
        </p:txBody>
      </p:sp>
    </p:spTree>
    <p:extLst>
      <p:ext uri="{BB962C8B-B14F-4D97-AF65-F5344CB8AC3E}">
        <p14:creationId xmlns:p14="http://schemas.microsoft.com/office/powerpoint/2010/main" val="347768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16</a:t>
            </a:fld>
            <a:endParaRPr lang="zh-CN" altLang="en-US"/>
          </a:p>
        </p:txBody>
      </p:sp>
    </p:spTree>
    <p:extLst>
      <p:ext uri="{BB962C8B-B14F-4D97-AF65-F5344CB8AC3E}">
        <p14:creationId xmlns:p14="http://schemas.microsoft.com/office/powerpoint/2010/main" val="1717234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17</a:t>
            </a:fld>
            <a:endParaRPr lang="zh-CN" altLang="en-US"/>
          </a:p>
        </p:txBody>
      </p:sp>
    </p:spTree>
    <p:extLst>
      <p:ext uri="{BB962C8B-B14F-4D97-AF65-F5344CB8AC3E}">
        <p14:creationId xmlns:p14="http://schemas.microsoft.com/office/powerpoint/2010/main" val="3236687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18</a:t>
            </a:fld>
            <a:endParaRPr lang="zh-CN" altLang="en-US"/>
          </a:p>
        </p:txBody>
      </p:sp>
    </p:spTree>
    <p:extLst>
      <p:ext uri="{BB962C8B-B14F-4D97-AF65-F5344CB8AC3E}">
        <p14:creationId xmlns:p14="http://schemas.microsoft.com/office/powerpoint/2010/main" val="2790713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19</a:t>
            </a:fld>
            <a:endParaRPr lang="zh-CN" altLang="en-US"/>
          </a:p>
        </p:txBody>
      </p:sp>
    </p:spTree>
    <p:extLst>
      <p:ext uri="{BB962C8B-B14F-4D97-AF65-F5344CB8AC3E}">
        <p14:creationId xmlns:p14="http://schemas.microsoft.com/office/powerpoint/2010/main" val="3379623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20</a:t>
            </a:fld>
            <a:endParaRPr lang="zh-CN" altLang="en-US"/>
          </a:p>
        </p:txBody>
      </p:sp>
    </p:spTree>
    <p:extLst>
      <p:ext uri="{BB962C8B-B14F-4D97-AF65-F5344CB8AC3E}">
        <p14:creationId xmlns:p14="http://schemas.microsoft.com/office/powerpoint/2010/main" val="2098133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21</a:t>
            </a:fld>
            <a:endParaRPr lang="zh-CN" altLang="en-US"/>
          </a:p>
        </p:txBody>
      </p:sp>
    </p:spTree>
    <p:extLst>
      <p:ext uri="{BB962C8B-B14F-4D97-AF65-F5344CB8AC3E}">
        <p14:creationId xmlns:p14="http://schemas.microsoft.com/office/powerpoint/2010/main" val="1757644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22</a:t>
            </a:fld>
            <a:endParaRPr lang="zh-CN" altLang="en-US"/>
          </a:p>
        </p:txBody>
      </p:sp>
    </p:spTree>
    <p:extLst>
      <p:ext uri="{BB962C8B-B14F-4D97-AF65-F5344CB8AC3E}">
        <p14:creationId xmlns:p14="http://schemas.microsoft.com/office/powerpoint/2010/main" val="3155290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25</a:t>
            </a:fld>
            <a:endParaRPr lang="zh-CN" altLang="en-US"/>
          </a:p>
        </p:txBody>
      </p:sp>
    </p:spTree>
    <p:extLst>
      <p:ext uri="{BB962C8B-B14F-4D97-AF65-F5344CB8AC3E}">
        <p14:creationId xmlns:p14="http://schemas.microsoft.com/office/powerpoint/2010/main" val="2564851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3</a:t>
            </a:fld>
            <a:endParaRPr lang="zh-CN" altLang="en-US"/>
          </a:p>
        </p:txBody>
      </p:sp>
    </p:spTree>
    <p:extLst>
      <p:ext uri="{BB962C8B-B14F-4D97-AF65-F5344CB8AC3E}">
        <p14:creationId xmlns:p14="http://schemas.microsoft.com/office/powerpoint/2010/main" val="825631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26</a:t>
            </a:fld>
            <a:endParaRPr lang="zh-CN" altLang="en-US"/>
          </a:p>
        </p:txBody>
      </p:sp>
    </p:spTree>
    <p:extLst>
      <p:ext uri="{BB962C8B-B14F-4D97-AF65-F5344CB8AC3E}">
        <p14:creationId xmlns:p14="http://schemas.microsoft.com/office/powerpoint/2010/main" val="826476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28</a:t>
            </a:fld>
            <a:endParaRPr lang="zh-CN" altLang="en-US"/>
          </a:p>
        </p:txBody>
      </p:sp>
    </p:spTree>
    <p:extLst>
      <p:ext uri="{BB962C8B-B14F-4D97-AF65-F5344CB8AC3E}">
        <p14:creationId xmlns:p14="http://schemas.microsoft.com/office/powerpoint/2010/main" val="2925322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35</a:t>
            </a:fld>
            <a:endParaRPr lang="zh-CN" altLang="en-US"/>
          </a:p>
        </p:txBody>
      </p:sp>
    </p:spTree>
    <p:extLst>
      <p:ext uri="{BB962C8B-B14F-4D97-AF65-F5344CB8AC3E}">
        <p14:creationId xmlns:p14="http://schemas.microsoft.com/office/powerpoint/2010/main" val="165474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4</a:t>
            </a:fld>
            <a:endParaRPr lang="zh-CN" altLang="en-US"/>
          </a:p>
        </p:txBody>
      </p:sp>
    </p:spTree>
    <p:extLst>
      <p:ext uri="{BB962C8B-B14F-4D97-AF65-F5344CB8AC3E}">
        <p14:creationId xmlns:p14="http://schemas.microsoft.com/office/powerpoint/2010/main" val="3685831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5</a:t>
            </a:fld>
            <a:endParaRPr lang="zh-CN" altLang="en-US"/>
          </a:p>
        </p:txBody>
      </p:sp>
    </p:spTree>
    <p:extLst>
      <p:ext uri="{BB962C8B-B14F-4D97-AF65-F5344CB8AC3E}">
        <p14:creationId xmlns:p14="http://schemas.microsoft.com/office/powerpoint/2010/main" val="4223607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7</a:t>
            </a:fld>
            <a:endParaRPr lang="zh-CN" altLang="en-US"/>
          </a:p>
        </p:txBody>
      </p:sp>
    </p:spTree>
    <p:extLst>
      <p:ext uri="{BB962C8B-B14F-4D97-AF65-F5344CB8AC3E}">
        <p14:creationId xmlns:p14="http://schemas.microsoft.com/office/powerpoint/2010/main" val="3366332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10</a:t>
            </a:fld>
            <a:endParaRPr lang="zh-CN" altLang="en-US"/>
          </a:p>
        </p:txBody>
      </p:sp>
    </p:spTree>
    <p:extLst>
      <p:ext uri="{BB962C8B-B14F-4D97-AF65-F5344CB8AC3E}">
        <p14:creationId xmlns:p14="http://schemas.microsoft.com/office/powerpoint/2010/main" val="3937979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11</a:t>
            </a:fld>
            <a:endParaRPr lang="zh-CN" altLang="en-US"/>
          </a:p>
        </p:txBody>
      </p:sp>
    </p:spTree>
    <p:extLst>
      <p:ext uri="{BB962C8B-B14F-4D97-AF65-F5344CB8AC3E}">
        <p14:creationId xmlns:p14="http://schemas.microsoft.com/office/powerpoint/2010/main" val="3837037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12</a:t>
            </a:fld>
            <a:endParaRPr lang="zh-CN" altLang="en-US"/>
          </a:p>
        </p:txBody>
      </p:sp>
    </p:spTree>
    <p:extLst>
      <p:ext uri="{BB962C8B-B14F-4D97-AF65-F5344CB8AC3E}">
        <p14:creationId xmlns:p14="http://schemas.microsoft.com/office/powerpoint/2010/main" val="189341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13</a:t>
            </a:fld>
            <a:endParaRPr lang="zh-CN" altLang="en-US"/>
          </a:p>
        </p:txBody>
      </p:sp>
    </p:spTree>
    <p:extLst>
      <p:ext uri="{BB962C8B-B14F-4D97-AF65-F5344CB8AC3E}">
        <p14:creationId xmlns:p14="http://schemas.microsoft.com/office/powerpoint/2010/main" val="2857780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424829-A397-B4A0-7501-CF4DCB1D1A2E}"/>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FC5F835F-307F-F308-D157-1E8DFB06F9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55905920-734C-4240-5FD7-F4C0E1DF3818}"/>
              </a:ext>
            </a:extLst>
          </p:cNvPr>
          <p:cNvSpPr>
            <a:spLocks noGrp="1"/>
          </p:cNvSpPr>
          <p:nvPr>
            <p:ph type="dt" sz="half" idx="10"/>
          </p:nvPr>
        </p:nvSpPr>
        <p:spPr/>
        <p:txBody>
          <a:bodyPr/>
          <a:lstStyle/>
          <a:p>
            <a:fld id="{7D882CC7-0FB9-4A70-B5AE-3BDB3A079D0D}" type="datetimeFigureOut">
              <a:rPr lang="en-US" smtClean="0"/>
              <a:t>10/16/2023</a:t>
            </a:fld>
            <a:endParaRPr lang="en-US"/>
          </a:p>
        </p:txBody>
      </p:sp>
      <p:sp>
        <p:nvSpPr>
          <p:cNvPr id="5" name="Chỗ dành sẵn cho Chân trang 4">
            <a:extLst>
              <a:ext uri="{FF2B5EF4-FFF2-40B4-BE49-F238E27FC236}">
                <a16:creationId xmlns:a16="http://schemas.microsoft.com/office/drawing/2014/main" id="{A4457954-F98E-F274-97F0-950F5718550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6D8AD1D-9AED-6202-DECC-1EE25892E669}"/>
              </a:ext>
            </a:extLst>
          </p:cNvPr>
          <p:cNvSpPr>
            <a:spLocks noGrp="1"/>
          </p:cNvSpPr>
          <p:nvPr>
            <p:ph type="sldNum" sz="quarter" idx="12"/>
          </p:nvPr>
        </p:nvSpPr>
        <p:spPr/>
        <p:txBody>
          <a:bodyPr/>
          <a:lstStyle/>
          <a:p>
            <a:fld id="{83A388C9-DC55-43E5-9C07-8AB1BA5C3C5C}" type="slidenum">
              <a:rPr lang="en-US" smtClean="0"/>
              <a:t>‹#›</a:t>
            </a:fld>
            <a:endParaRPr lang="en-US"/>
          </a:p>
        </p:txBody>
      </p:sp>
    </p:spTree>
    <p:extLst>
      <p:ext uri="{BB962C8B-B14F-4D97-AF65-F5344CB8AC3E}">
        <p14:creationId xmlns:p14="http://schemas.microsoft.com/office/powerpoint/2010/main" val="3569702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C1604F9-A611-6DAD-D850-241551E5FBFD}"/>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3FBF20B4-7F21-FDBA-79FB-A25328E7ED0E}"/>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04B9976-0E78-5ECF-0CDE-5BF2842484FF}"/>
              </a:ext>
            </a:extLst>
          </p:cNvPr>
          <p:cNvSpPr>
            <a:spLocks noGrp="1"/>
          </p:cNvSpPr>
          <p:nvPr>
            <p:ph type="dt" sz="half" idx="10"/>
          </p:nvPr>
        </p:nvSpPr>
        <p:spPr/>
        <p:txBody>
          <a:bodyPr/>
          <a:lstStyle/>
          <a:p>
            <a:fld id="{7D882CC7-0FB9-4A70-B5AE-3BDB3A079D0D}" type="datetimeFigureOut">
              <a:rPr lang="en-US" smtClean="0"/>
              <a:t>10/16/2023</a:t>
            </a:fld>
            <a:endParaRPr lang="en-US"/>
          </a:p>
        </p:txBody>
      </p:sp>
      <p:sp>
        <p:nvSpPr>
          <p:cNvPr id="5" name="Chỗ dành sẵn cho Chân trang 4">
            <a:extLst>
              <a:ext uri="{FF2B5EF4-FFF2-40B4-BE49-F238E27FC236}">
                <a16:creationId xmlns:a16="http://schemas.microsoft.com/office/drawing/2014/main" id="{FFABFD9B-BA36-A93D-F13B-300F8031C6C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965F60C-88CC-C8E8-93D6-AA7B35B3C6F7}"/>
              </a:ext>
            </a:extLst>
          </p:cNvPr>
          <p:cNvSpPr>
            <a:spLocks noGrp="1"/>
          </p:cNvSpPr>
          <p:nvPr>
            <p:ph type="sldNum" sz="quarter" idx="12"/>
          </p:nvPr>
        </p:nvSpPr>
        <p:spPr/>
        <p:txBody>
          <a:bodyPr/>
          <a:lstStyle/>
          <a:p>
            <a:fld id="{83A388C9-DC55-43E5-9C07-8AB1BA5C3C5C}" type="slidenum">
              <a:rPr lang="en-US" smtClean="0"/>
              <a:t>‹#›</a:t>
            </a:fld>
            <a:endParaRPr lang="en-US"/>
          </a:p>
        </p:txBody>
      </p:sp>
    </p:spTree>
    <p:extLst>
      <p:ext uri="{BB962C8B-B14F-4D97-AF65-F5344CB8AC3E}">
        <p14:creationId xmlns:p14="http://schemas.microsoft.com/office/powerpoint/2010/main" val="44840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0C74901-47A1-8A93-62E2-684E22ADB843}"/>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4E92CB7-99E8-432D-23E5-31A50B28A7B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1A2C0D8-22C5-DDC0-BAA8-2AEAA60BFA62}"/>
              </a:ext>
            </a:extLst>
          </p:cNvPr>
          <p:cNvSpPr>
            <a:spLocks noGrp="1"/>
          </p:cNvSpPr>
          <p:nvPr>
            <p:ph type="dt" sz="half" idx="10"/>
          </p:nvPr>
        </p:nvSpPr>
        <p:spPr/>
        <p:txBody>
          <a:bodyPr/>
          <a:lstStyle/>
          <a:p>
            <a:fld id="{7D882CC7-0FB9-4A70-B5AE-3BDB3A079D0D}" type="datetimeFigureOut">
              <a:rPr lang="en-US" smtClean="0"/>
              <a:t>10/16/2023</a:t>
            </a:fld>
            <a:endParaRPr lang="en-US"/>
          </a:p>
        </p:txBody>
      </p:sp>
      <p:sp>
        <p:nvSpPr>
          <p:cNvPr id="5" name="Chỗ dành sẵn cho Chân trang 4">
            <a:extLst>
              <a:ext uri="{FF2B5EF4-FFF2-40B4-BE49-F238E27FC236}">
                <a16:creationId xmlns:a16="http://schemas.microsoft.com/office/drawing/2014/main" id="{A01F6C0A-2E90-23EE-3954-7D0CB5AEF67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8F86759-B59E-FA20-E2FB-ACC90E71BA2B}"/>
              </a:ext>
            </a:extLst>
          </p:cNvPr>
          <p:cNvSpPr>
            <a:spLocks noGrp="1"/>
          </p:cNvSpPr>
          <p:nvPr>
            <p:ph type="sldNum" sz="quarter" idx="12"/>
          </p:nvPr>
        </p:nvSpPr>
        <p:spPr/>
        <p:txBody>
          <a:bodyPr/>
          <a:lstStyle/>
          <a:p>
            <a:fld id="{83A388C9-DC55-43E5-9C07-8AB1BA5C3C5C}" type="slidenum">
              <a:rPr lang="en-US" smtClean="0"/>
              <a:t>‹#›</a:t>
            </a:fld>
            <a:endParaRPr lang="en-US"/>
          </a:p>
        </p:txBody>
      </p:sp>
    </p:spTree>
    <p:extLst>
      <p:ext uri="{BB962C8B-B14F-4D97-AF65-F5344CB8AC3E}">
        <p14:creationId xmlns:p14="http://schemas.microsoft.com/office/powerpoint/2010/main" val="1723170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328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473047A-5CE1-5883-2409-F632AF2EA6D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8A2A82C-05CD-E366-0629-D163D0E9649A}"/>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45F54AA-3698-6FA9-4016-7CB9EAA60E3D}"/>
              </a:ext>
            </a:extLst>
          </p:cNvPr>
          <p:cNvSpPr>
            <a:spLocks noGrp="1"/>
          </p:cNvSpPr>
          <p:nvPr>
            <p:ph type="dt" sz="half" idx="10"/>
          </p:nvPr>
        </p:nvSpPr>
        <p:spPr/>
        <p:txBody>
          <a:bodyPr/>
          <a:lstStyle/>
          <a:p>
            <a:fld id="{7D882CC7-0FB9-4A70-B5AE-3BDB3A079D0D}" type="datetimeFigureOut">
              <a:rPr lang="en-US" smtClean="0"/>
              <a:t>10/16/2023</a:t>
            </a:fld>
            <a:endParaRPr lang="en-US"/>
          </a:p>
        </p:txBody>
      </p:sp>
      <p:sp>
        <p:nvSpPr>
          <p:cNvPr id="5" name="Chỗ dành sẵn cho Chân trang 4">
            <a:extLst>
              <a:ext uri="{FF2B5EF4-FFF2-40B4-BE49-F238E27FC236}">
                <a16:creationId xmlns:a16="http://schemas.microsoft.com/office/drawing/2014/main" id="{5923FDEE-F5D0-978C-6AB4-FBFE1C49AD4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4F61F57-7322-4BBD-CF22-F3A244ACCE26}"/>
              </a:ext>
            </a:extLst>
          </p:cNvPr>
          <p:cNvSpPr>
            <a:spLocks noGrp="1"/>
          </p:cNvSpPr>
          <p:nvPr>
            <p:ph type="sldNum" sz="quarter" idx="12"/>
          </p:nvPr>
        </p:nvSpPr>
        <p:spPr/>
        <p:txBody>
          <a:bodyPr/>
          <a:lstStyle/>
          <a:p>
            <a:fld id="{83A388C9-DC55-43E5-9C07-8AB1BA5C3C5C}" type="slidenum">
              <a:rPr lang="en-US" smtClean="0"/>
              <a:t>‹#›</a:t>
            </a:fld>
            <a:endParaRPr lang="en-US"/>
          </a:p>
        </p:txBody>
      </p:sp>
    </p:spTree>
    <p:extLst>
      <p:ext uri="{BB962C8B-B14F-4D97-AF65-F5344CB8AC3E}">
        <p14:creationId xmlns:p14="http://schemas.microsoft.com/office/powerpoint/2010/main" val="384706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1972D73-193D-2EA0-6952-286F55D2670A}"/>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D0F646A-3007-12DD-6A83-46C86F5DA9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3517A01F-70AD-0DCE-F3AF-455C8133DFC2}"/>
              </a:ext>
            </a:extLst>
          </p:cNvPr>
          <p:cNvSpPr>
            <a:spLocks noGrp="1"/>
          </p:cNvSpPr>
          <p:nvPr>
            <p:ph type="dt" sz="half" idx="10"/>
          </p:nvPr>
        </p:nvSpPr>
        <p:spPr/>
        <p:txBody>
          <a:bodyPr/>
          <a:lstStyle/>
          <a:p>
            <a:fld id="{7D882CC7-0FB9-4A70-B5AE-3BDB3A079D0D}" type="datetimeFigureOut">
              <a:rPr lang="en-US" smtClean="0"/>
              <a:t>10/16/2023</a:t>
            </a:fld>
            <a:endParaRPr lang="en-US"/>
          </a:p>
        </p:txBody>
      </p:sp>
      <p:sp>
        <p:nvSpPr>
          <p:cNvPr id="5" name="Chỗ dành sẵn cho Chân trang 4">
            <a:extLst>
              <a:ext uri="{FF2B5EF4-FFF2-40B4-BE49-F238E27FC236}">
                <a16:creationId xmlns:a16="http://schemas.microsoft.com/office/drawing/2014/main" id="{E8C4335C-58F6-C96D-190B-785D34C71B4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D9E1CD4-A0BD-E824-B785-68B46EACA7AA}"/>
              </a:ext>
            </a:extLst>
          </p:cNvPr>
          <p:cNvSpPr>
            <a:spLocks noGrp="1"/>
          </p:cNvSpPr>
          <p:nvPr>
            <p:ph type="sldNum" sz="quarter" idx="12"/>
          </p:nvPr>
        </p:nvSpPr>
        <p:spPr/>
        <p:txBody>
          <a:bodyPr/>
          <a:lstStyle/>
          <a:p>
            <a:fld id="{83A388C9-DC55-43E5-9C07-8AB1BA5C3C5C}" type="slidenum">
              <a:rPr lang="en-US" smtClean="0"/>
              <a:t>‹#›</a:t>
            </a:fld>
            <a:endParaRPr lang="en-US"/>
          </a:p>
        </p:txBody>
      </p:sp>
    </p:spTree>
    <p:extLst>
      <p:ext uri="{BB962C8B-B14F-4D97-AF65-F5344CB8AC3E}">
        <p14:creationId xmlns:p14="http://schemas.microsoft.com/office/powerpoint/2010/main" val="2500997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D8D277-1D62-0227-00F2-F38A250B0114}"/>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9E8FEDE-4453-43D8-54EB-1EEAE4EEB60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5E979A38-B797-989C-5A9A-8B7B09D52426}"/>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9E986452-4B6E-297C-B87E-36162CFE8292}"/>
              </a:ext>
            </a:extLst>
          </p:cNvPr>
          <p:cNvSpPr>
            <a:spLocks noGrp="1"/>
          </p:cNvSpPr>
          <p:nvPr>
            <p:ph type="dt" sz="half" idx="10"/>
          </p:nvPr>
        </p:nvSpPr>
        <p:spPr/>
        <p:txBody>
          <a:bodyPr/>
          <a:lstStyle/>
          <a:p>
            <a:fld id="{7D882CC7-0FB9-4A70-B5AE-3BDB3A079D0D}" type="datetimeFigureOut">
              <a:rPr lang="en-US" smtClean="0"/>
              <a:t>10/16/2023</a:t>
            </a:fld>
            <a:endParaRPr lang="en-US"/>
          </a:p>
        </p:txBody>
      </p:sp>
      <p:sp>
        <p:nvSpPr>
          <p:cNvPr id="6" name="Chỗ dành sẵn cho Chân trang 5">
            <a:extLst>
              <a:ext uri="{FF2B5EF4-FFF2-40B4-BE49-F238E27FC236}">
                <a16:creationId xmlns:a16="http://schemas.microsoft.com/office/drawing/2014/main" id="{13D0F792-F8B8-BA28-9023-088A218B619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69DAEFD-1951-616D-57BC-77C3CFBDD765}"/>
              </a:ext>
            </a:extLst>
          </p:cNvPr>
          <p:cNvSpPr>
            <a:spLocks noGrp="1"/>
          </p:cNvSpPr>
          <p:nvPr>
            <p:ph type="sldNum" sz="quarter" idx="12"/>
          </p:nvPr>
        </p:nvSpPr>
        <p:spPr/>
        <p:txBody>
          <a:bodyPr/>
          <a:lstStyle/>
          <a:p>
            <a:fld id="{83A388C9-DC55-43E5-9C07-8AB1BA5C3C5C}" type="slidenum">
              <a:rPr lang="en-US" smtClean="0"/>
              <a:t>‹#›</a:t>
            </a:fld>
            <a:endParaRPr lang="en-US"/>
          </a:p>
        </p:txBody>
      </p:sp>
    </p:spTree>
    <p:extLst>
      <p:ext uri="{BB962C8B-B14F-4D97-AF65-F5344CB8AC3E}">
        <p14:creationId xmlns:p14="http://schemas.microsoft.com/office/powerpoint/2010/main" val="1267653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E443030-59ED-6A90-BDF3-CDECF5CCF790}"/>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A846B0B-CCD2-6AC3-E311-4A8AE8AF37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1C0D17A-84A7-2293-D6FC-A402E56EEC02}"/>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8B5E961A-C763-7FB6-652D-486283B116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0A35811-CCB5-A03F-28AA-8EECBC9CDE8A}"/>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8C6A66EE-2B9A-783B-8007-819C54EE4ABB}"/>
              </a:ext>
            </a:extLst>
          </p:cNvPr>
          <p:cNvSpPr>
            <a:spLocks noGrp="1"/>
          </p:cNvSpPr>
          <p:nvPr>
            <p:ph type="dt" sz="half" idx="10"/>
          </p:nvPr>
        </p:nvSpPr>
        <p:spPr/>
        <p:txBody>
          <a:bodyPr/>
          <a:lstStyle/>
          <a:p>
            <a:fld id="{7D882CC7-0FB9-4A70-B5AE-3BDB3A079D0D}" type="datetimeFigureOut">
              <a:rPr lang="en-US" smtClean="0"/>
              <a:t>10/16/2023</a:t>
            </a:fld>
            <a:endParaRPr lang="en-US"/>
          </a:p>
        </p:txBody>
      </p:sp>
      <p:sp>
        <p:nvSpPr>
          <p:cNvPr id="8" name="Chỗ dành sẵn cho Chân trang 7">
            <a:extLst>
              <a:ext uri="{FF2B5EF4-FFF2-40B4-BE49-F238E27FC236}">
                <a16:creationId xmlns:a16="http://schemas.microsoft.com/office/drawing/2014/main" id="{4C01BF7A-B692-37F2-8EDE-A83646F6B47C}"/>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0F427FA9-02EB-77E4-20BB-1F93247A9AA5}"/>
              </a:ext>
            </a:extLst>
          </p:cNvPr>
          <p:cNvSpPr>
            <a:spLocks noGrp="1"/>
          </p:cNvSpPr>
          <p:nvPr>
            <p:ph type="sldNum" sz="quarter" idx="12"/>
          </p:nvPr>
        </p:nvSpPr>
        <p:spPr/>
        <p:txBody>
          <a:bodyPr/>
          <a:lstStyle/>
          <a:p>
            <a:fld id="{83A388C9-DC55-43E5-9C07-8AB1BA5C3C5C}" type="slidenum">
              <a:rPr lang="en-US" smtClean="0"/>
              <a:t>‹#›</a:t>
            </a:fld>
            <a:endParaRPr lang="en-US"/>
          </a:p>
        </p:txBody>
      </p:sp>
    </p:spTree>
    <p:extLst>
      <p:ext uri="{BB962C8B-B14F-4D97-AF65-F5344CB8AC3E}">
        <p14:creationId xmlns:p14="http://schemas.microsoft.com/office/powerpoint/2010/main" val="2159918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F22AE4-87A3-7420-13D6-7C9EC9A98C88}"/>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D04D25BB-A484-60F3-C3B1-6E39580096BC}"/>
              </a:ext>
            </a:extLst>
          </p:cNvPr>
          <p:cNvSpPr>
            <a:spLocks noGrp="1"/>
          </p:cNvSpPr>
          <p:nvPr>
            <p:ph type="dt" sz="half" idx="10"/>
          </p:nvPr>
        </p:nvSpPr>
        <p:spPr/>
        <p:txBody>
          <a:bodyPr/>
          <a:lstStyle/>
          <a:p>
            <a:fld id="{7D882CC7-0FB9-4A70-B5AE-3BDB3A079D0D}" type="datetimeFigureOut">
              <a:rPr lang="en-US" smtClean="0"/>
              <a:t>10/16/2023</a:t>
            </a:fld>
            <a:endParaRPr lang="en-US"/>
          </a:p>
        </p:txBody>
      </p:sp>
      <p:sp>
        <p:nvSpPr>
          <p:cNvPr id="4" name="Chỗ dành sẵn cho Chân trang 3">
            <a:extLst>
              <a:ext uri="{FF2B5EF4-FFF2-40B4-BE49-F238E27FC236}">
                <a16:creationId xmlns:a16="http://schemas.microsoft.com/office/drawing/2014/main" id="{6E01496C-3EFF-94D4-0903-BD2883FA963B}"/>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70202851-0DEA-FBE9-BEFB-9465AB95659A}"/>
              </a:ext>
            </a:extLst>
          </p:cNvPr>
          <p:cNvSpPr>
            <a:spLocks noGrp="1"/>
          </p:cNvSpPr>
          <p:nvPr>
            <p:ph type="sldNum" sz="quarter" idx="12"/>
          </p:nvPr>
        </p:nvSpPr>
        <p:spPr/>
        <p:txBody>
          <a:bodyPr/>
          <a:lstStyle/>
          <a:p>
            <a:fld id="{83A388C9-DC55-43E5-9C07-8AB1BA5C3C5C}" type="slidenum">
              <a:rPr lang="en-US" smtClean="0"/>
              <a:t>‹#›</a:t>
            </a:fld>
            <a:endParaRPr lang="en-US"/>
          </a:p>
        </p:txBody>
      </p:sp>
    </p:spTree>
    <p:extLst>
      <p:ext uri="{BB962C8B-B14F-4D97-AF65-F5344CB8AC3E}">
        <p14:creationId xmlns:p14="http://schemas.microsoft.com/office/powerpoint/2010/main" val="3501449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3F51984-4132-2CBE-E6A9-0C457EEE9F83}"/>
              </a:ext>
            </a:extLst>
          </p:cNvPr>
          <p:cNvSpPr>
            <a:spLocks noGrp="1"/>
          </p:cNvSpPr>
          <p:nvPr>
            <p:ph type="dt" sz="half" idx="10"/>
          </p:nvPr>
        </p:nvSpPr>
        <p:spPr/>
        <p:txBody>
          <a:bodyPr/>
          <a:lstStyle/>
          <a:p>
            <a:fld id="{7D882CC7-0FB9-4A70-B5AE-3BDB3A079D0D}" type="datetimeFigureOut">
              <a:rPr lang="en-US" smtClean="0"/>
              <a:t>10/16/2023</a:t>
            </a:fld>
            <a:endParaRPr lang="en-US"/>
          </a:p>
        </p:txBody>
      </p:sp>
      <p:sp>
        <p:nvSpPr>
          <p:cNvPr id="3" name="Chỗ dành sẵn cho Chân trang 2">
            <a:extLst>
              <a:ext uri="{FF2B5EF4-FFF2-40B4-BE49-F238E27FC236}">
                <a16:creationId xmlns:a16="http://schemas.microsoft.com/office/drawing/2014/main" id="{75B5D442-1355-CEAF-783A-FFDEF4E0CDF5}"/>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B684C337-870A-17B3-8664-CD1FEC642C6E}"/>
              </a:ext>
            </a:extLst>
          </p:cNvPr>
          <p:cNvSpPr>
            <a:spLocks noGrp="1"/>
          </p:cNvSpPr>
          <p:nvPr>
            <p:ph type="sldNum" sz="quarter" idx="12"/>
          </p:nvPr>
        </p:nvSpPr>
        <p:spPr/>
        <p:txBody>
          <a:bodyPr/>
          <a:lstStyle/>
          <a:p>
            <a:fld id="{83A388C9-DC55-43E5-9C07-8AB1BA5C3C5C}" type="slidenum">
              <a:rPr lang="en-US" smtClean="0"/>
              <a:t>‹#›</a:t>
            </a:fld>
            <a:endParaRPr lang="en-US"/>
          </a:p>
        </p:txBody>
      </p:sp>
    </p:spTree>
    <p:extLst>
      <p:ext uri="{BB962C8B-B14F-4D97-AF65-F5344CB8AC3E}">
        <p14:creationId xmlns:p14="http://schemas.microsoft.com/office/powerpoint/2010/main" val="1180898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79AF95-7A69-DB4F-A09A-4CF82D9A99DA}"/>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87E329A-E96F-6F58-D460-58E1B76C70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0BB37247-BA3B-4EB4-BFB4-2315FDC611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A4B6A7E-B2E0-D67E-A582-474D38E3B10E}"/>
              </a:ext>
            </a:extLst>
          </p:cNvPr>
          <p:cNvSpPr>
            <a:spLocks noGrp="1"/>
          </p:cNvSpPr>
          <p:nvPr>
            <p:ph type="dt" sz="half" idx="10"/>
          </p:nvPr>
        </p:nvSpPr>
        <p:spPr/>
        <p:txBody>
          <a:bodyPr/>
          <a:lstStyle/>
          <a:p>
            <a:fld id="{7D882CC7-0FB9-4A70-B5AE-3BDB3A079D0D}" type="datetimeFigureOut">
              <a:rPr lang="en-US" smtClean="0"/>
              <a:t>10/16/2023</a:t>
            </a:fld>
            <a:endParaRPr lang="en-US"/>
          </a:p>
        </p:txBody>
      </p:sp>
      <p:sp>
        <p:nvSpPr>
          <p:cNvPr id="6" name="Chỗ dành sẵn cho Chân trang 5">
            <a:extLst>
              <a:ext uri="{FF2B5EF4-FFF2-40B4-BE49-F238E27FC236}">
                <a16:creationId xmlns:a16="http://schemas.microsoft.com/office/drawing/2014/main" id="{52180F0D-1B9D-46EC-B7AA-4736D8A137C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890ABC8-A498-B9F4-DDC3-E18406680D9A}"/>
              </a:ext>
            </a:extLst>
          </p:cNvPr>
          <p:cNvSpPr>
            <a:spLocks noGrp="1"/>
          </p:cNvSpPr>
          <p:nvPr>
            <p:ph type="sldNum" sz="quarter" idx="12"/>
          </p:nvPr>
        </p:nvSpPr>
        <p:spPr/>
        <p:txBody>
          <a:bodyPr/>
          <a:lstStyle/>
          <a:p>
            <a:fld id="{83A388C9-DC55-43E5-9C07-8AB1BA5C3C5C}" type="slidenum">
              <a:rPr lang="en-US" smtClean="0"/>
              <a:t>‹#›</a:t>
            </a:fld>
            <a:endParaRPr lang="en-US"/>
          </a:p>
        </p:txBody>
      </p:sp>
    </p:spTree>
    <p:extLst>
      <p:ext uri="{BB962C8B-B14F-4D97-AF65-F5344CB8AC3E}">
        <p14:creationId xmlns:p14="http://schemas.microsoft.com/office/powerpoint/2010/main" val="1532699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B2E159D-80CA-B0D5-7E38-B7341413E41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82BBF306-E561-E197-7F2C-6F24652683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E5EBCFDC-CDF8-B52E-36A9-C95E61FE03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0568029-CC0F-49FF-51F7-F998090F0616}"/>
              </a:ext>
            </a:extLst>
          </p:cNvPr>
          <p:cNvSpPr>
            <a:spLocks noGrp="1"/>
          </p:cNvSpPr>
          <p:nvPr>
            <p:ph type="dt" sz="half" idx="10"/>
          </p:nvPr>
        </p:nvSpPr>
        <p:spPr/>
        <p:txBody>
          <a:bodyPr/>
          <a:lstStyle/>
          <a:p>
            <a:fld id="{7D882CC7-0FB9-4A70-B5AE-3BDB3A079D0D}" type="datetimeFigureOut">
              <a:rPr lang="en-US" smtClean="0"/>
              <a:t>10/16/2023</a:t>
            </a:fld>
            <a:endParaRPr lang="en-US"/>
          </a:p>
        </p:txBody>
      </p:sp>
      <p:sp>
        <p:nvSpPr>
          <p:cNvPr id="6" name="Chỗ dành sẵn cho Chân trang 5">
            <a:extLst>
              <a:ext uri="{FF2B5EF4-FFF2-40B4-BE49-F238E27FC236}">
                <a16:creationId xmlns:a16="http://schemas.microsoft.com/office/drawing/2014/main" id="{94A05B8A-F8D1-BD84-AEBF-7475B84D071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C6DFA56-39D8-D9EA-B343-296DEE1F6BFC}"/>
              </a:ext>
            </a:extLst>
          </p:cNvPr>
          <p:cNvSpPr>
            <a:spLocks noGrp="1"/>
          </p:cNvSpPr>
          <p:nvPr>
            <p:ph type="sldNum" sz="quarter" idx="12"/>
          </p:nvPr>
        </p:nvSpPr>
        <p:spPr/>
        <p:txBody>
          <a:bodyPr/>
          <a:lstStyle/>
          <a:p>
            <a:fld id="{83A388C9-DC55-43E5-9C07-8AB1BA5C3C5C}" type="slidenum">
              <a:rPr lang="en-US" smtClean="0"/>
              <a:t>‹#›</a:t>
            </a:fld>
            <a:endParaRPr lang="en-US"/>
          </a:p>
        </p:txBody>
      </p:sp>
    </p:spTree>
    <p:extLst>
      <p:ext uri="{BB962C8B-B14F-4D97-AF65-F5344CB8AC3E}">
        <p14:creationId xmlns:p14="http://schemas.microsoft.com/office/powerpoint/2010/main" val="2843880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42ACD6C7-90D8-9341-5766-402BEA3076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7A9D888-44E6-1435-0750-A34862044B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9C781CE-DF1B-4774-BEC3-CCBF743CCA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882CC7-0FB9-4A70-B5AE-3BDB3A079D0D}" type="datetimeFigureOut">
              <a:rPr lang="en-US" smtClean="0"/>
              <a:t>10/16/2023</a:t>
            </a:fld>
            <a:endParaRPr lang="en-US"/>
          </a:p>
        </p:txBody>
      </p:sp>
      <p:sp>
        <p:nvSpPr>
          <p:cNvPr id="5" name="Chỗ dành sẵn cho Chân trang 4">
            <a:extLst>
              <a:ext uri="{FF2B5EF4-FFF2-40B4-BE49-F238E27FC236}">
                <a16:creationId xmlns:a16="http://schemas.microsoft.com/office/drawing/2014/main" id="{8D722098-CAD7-A101-E163-7DF0E11758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1DEB3081-5325-4A63-CBC8-B50BF3DE0C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A388C9-DC55-43E5-9C07-8AB1BA5C3C5C}" type="slidenum">
              <a:rPr lang="en-US" smtClean="0"/>
              <a:t>‹#›</a:t>
            </a:fld>
            <a:endParaRPr lang="en-US"/>
          </a:p>
        </p:txBody>
      </p:sp>
    </p:spTree>
    <p:extLst>
      <p:ext uri="{BB962C8B-B14F-4D97-AF65-F5344CB8AC3E}">
        <p14:creationId xmlns:p14="http://schemas.microsoft.com/office/powerpoint/2010/main" val="3730558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22.png"/><Relationship Id="rId12"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12.png"/><Relationship Id="rId15" Type="http://schemas.openxmlformats.org/officeDocument/2006/relationships/image" Target="../media/image24.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 Id="rId1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5.png"/><Relationship Id="rId5" Type="http://schemas.openxmlformats.org/officeDocument/2006/relationships/image" Target="../media/image12.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5.png"/><Relationship Id="rId3" Type="http://schemas.openxmlformats.org/officeDocument/2006/relationships/slideLayout" Target="../slideLayouts/slideLayout1.xml"/><Relationship Id="rId7" Type="http://schemas.openxmlformats.org/officeDocument/2006/relationships/image" Target="../media/image12.png"/><Relationship Id="rId12"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5" Type="http://schemas.openxmlformats.org/officeDocument/2006/relationships/image" Target="../media/image26.png"/><Relationship Id="rId10" Type="http://schemas.openxmlformats.org/officeDocument/2006/relationships/image" Target="../media/image7.png"/><Relationship Id="rId4" Type="http://schemas.openxmlformats.org/officeDocument/2006/relationships/notesSlide" Target="../notesSlides/notesSlide11.xml"/><Relationship Id="rId9" Type="http://schemas.openxmlformats.org/officeDocument/2006/relationships/image" Target="../media/image6.png"/><Relationship Id="rId1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9.png"/><Relationship Id="rId18" Type="http://schemas.openxmlformats.org/officeDocument/2006/relationships/image" Target="../media/image32.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26.svg"/><Relationship Id="rId17" Type="http://schemas.openxmlformats.org/officeDocument/2006/relationships/image" Target="../media/image31.png"/><Relationship Id="rId2" Type="http://schemas.openxmlformats.org/officeDocument/2006/relationships/notesSlide" Target="../notesSlides/notesSlide18.xml"/><Relationship Id="rId16" Type="http://schemas.openxmlformats.org/officeDocument/2006/relationships/image" Target="../media/image30.sv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8.png"/><Relationship Id="rId5" Type="http://schemas.openxmlformats.org/officeDocument/2006/relationships/image" Target="../media/image8.png"/><Relationship Id="rId15" Type="http://schemas.openxmlformats.org/officeDocument/2006/relationships/image" Target="../media/image30.png"/><Relationship Id="rId10" Type="http://schemas.openxmlformats.org/officeDocument/2006/relationships/image" Target="../media/image24.svg"/><Relationship Id="rId19" Type="http://schemas.openxmlformats.org/officeDocument/2006/relationships/image" Target="../media/image33.png"/><Relationship Id="rId4" Type="http://schemas.openxmlformats.org/officeDocument/2006/relationships/image" Target="../media/image7.png"/><Relationship Id="rId9" Type="http://schemas.openxmlformats.org/officeDocument/2006/relationships/image" Target="../media/image27.png"/><Relationship Id="rId14" Type="http://schemas.openxmlformats.org/officeDocument/2006/relationships/image" Target="../media/image28.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12.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12.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png"/><Relationship Id="rId18" Type="http://schemas.openxmlformats.org/officeDocument/2006/relationships/image" Target="../media/image41.png"/><Relationship Id="rId3" Type="http://schemas.openxmlformats.org/officeDocument/2006/relationships/slideLayout" Target="../slideLayouts/slideLayout7.xml"/><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38.png"/><Relationship Id="rId17" Type="http://schemas.openxmlformats.org/officeDocument/2006/relationships/image" Target="../media/image16.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6.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8.svg"/><Relationship Id="rId14" Type="http://schemas.openxmlformats.org/officeDocument/2006/relationships/image" Target="../media/image12.svg"/><Relationship Id="rId22"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5.png"/><Relationship Id="rId3" Type="http://schemas.openxmlformats.org/officeDocument/2006/relationships/notesSlide" Target="../notesSlides/notesSlide22.xml"/><Relationship Id="rId7" Type="http://schemas.openxmlformats.org/officeDocument/2006/relationships/image" Target="../media/image5.png"/><Relationship Id="rId12"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2.png"/><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12.pn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F5448C-7936-4935-8C59-F9140E6AD783}"/>
              </a:ext>
            </a:extLst>
          </p:cNvPr>
          <p:cNvSpPr txBox="1"/>
          <p:nvPr/>
        </p:nvSpPr>
        <p:spPr>
          <a:xfrm>
            <a:off x="1214841" y="186287"/>
            <a:ext cx="9496697" cy="1323439"/>
          </a:xfrm>
          <a:prstGeom prst="rect">
            <a:avLst/>
          </a:prstGeom>
          <a:noFill/>
        </p:spPr>
        <p:txBody>
          <a:bodyPr wrap="square" rtlCol="0">
            <a:spAutoFit/>
          </a:bodyPr>
          <a:lstStyle/>
          <a:p>
            <a:pPr algn="ctr"/>
            <a:r>
              <a:rPr lang="en-US" sz="4000" b="1" dirty="0" smtClean="0">
                <a:solidFill>
                  <a:schemeClr val="accent6">
                    <a:lumMod val="50000"/>
                  </a:schemeClr>
                </a:solidFill>
                <a:latin typeface="Times New Roman" panose="02020603050405020304" pitchFamily="18" charset="0"/>
                <a:cs typeface="Times New Roman" panose="02020603050405020304" pitchFamily="18" charset="0"/>
              </a:rPr>
              <a:t>HƯỚNG DẪN CHUẨN BỊ BÀI CHO TIẾT HỌC ( </a:t>
            </a:r>
            <a:r>
              <a:rPr lang="en-US" sz="4000" b="1" dirty="0" smtClean="0">
                <a:solidFill>
                  <a:schemeClr val="accent6">
                    <a:lumMod val="50000"/>
                  </a:schemeClr>
                </a:solidFill>
                <a:latin typeface="Times New Roman" panose="02020603050405020304" pitchFamily="18" charset="0"/>
                <a:cs typeface="Times New Roman" panose="02020603050405020304" pitchFamily="18" charset="0"/>
              </a:rPr>
              <a:t>F1</a:t>
            </a:r>
            <a:r>
              <a:rPr lang="en-US" sz="4000" b="1" dirty="0" smtClean="0">
                <a:solidFill>
                  <a:schemeClr val="accent6">
                    <a:lumMod val="50000"/>
                  </a:schemeClr>
                </a:solidFill>
                <a:latin typeface="Times New Roman" panose="02020603050405020304" pitchFamily="18" charset="0"/>
                <a:cs typeface="Times New Roman" panose="02020603050405020304" pitchFamily="18" charset="0"/>
              </a:rPr>
              <a:t>)</a:t>
            </a:r>
            <a:endParaRPr lang="en-US" sz="40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11C8904-C52D-4682-B338-D68FB3C74263}"/>
              </a:ext>
            </a:extLst>
          </p:cNvPr>
          <p:cNvSpPr txBox="1"/>
          <p:nvPr/>
        </p:nvSpPr>
        <p:spPr>
          <a:xfrm>
            <a:off x="330041" y="2382767"/>
            <a:ext cx="11485441" cy="2677656"/>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1/ HS </a:t>
            </a:r>
            <a:r>
              <a:rPr lang="en-US" sz="2800" b="1" dirty="0" err="1" smtClean="0">
                <a:latin typeface="Times New Roman" panose="02020603050405020304" pitchFamily="18" charset="0"/>
                <a:cs typeface="Times New Roman" panose="02020603050405020304" pitchFamily="18" charset="0"/>
              </a:rPr>
              <a:t>tìm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hiểu</a:t>
            </a:r>
            <a:r>
              <a:rPr lang="en-US" sz="2800" b="1" dirty="0" smtClean="0">
                <a:latin typeface="Times New Roman" panose="02020603050405020304" pitchFamily="18" charset="0"/>
                <a:cs typeface="Times New Roman" panose="02020603050405020304" pitchFamily="18" charset="0"/>
              </a:rPr>
              <a:t> tri </a:t>
            </a:r>
            <a:r>
              <a:rPr lang="en-US" sz="2800" b="1" dirty="0" err="1" smtClean="0">
                <a:latin typeface="Times New Roman" panose="02020603050405020304" pitchFamily="18" charset="0"/>
                <a:cs typeface="Times New Roman" panose="02020603050405020304" pitchFamily="18" charset="0"/>
              </a:rPr>
              <a:t>thức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tiếng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Việt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niệm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công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dụng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dấu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chấm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lửng</a:t>
            </a:r>
            <a:r>
              <a:rPr lang="en-US" sz="2800" b="1" dirty="0" smtClean="0">
                <a:latin typeface="Times New Roman" panose="02020603050405020304" pitchFamily="18" charset="0"/>
                <a:cs typeface="Times New Roman" panose="02020603050405020304" pitchFamily="18" charset="0"/>
              </a:rPr>
              <a:t>/T31          </a:t>
            </a:r>
            <a:endParaRPr lang="en-US" sz="2800" b="1" dirty="0" smtClean="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2/ </a:t>
            </a:r>
            <a:r>
              <a:rPr lang="en-US" sz="2800" b="1" dirty="0" err="1" smtClean="0">
                <a:latin typeface="Times New Roman" panose="02020603050405020304" pitchFamily="18" charset="0"/>
                <a:cs typeface="Times New Roman" panose="02020603050405020304" pitchFamily="18" charset="0"/>
              </a:rPr>
              <a:t>Trả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hỏi</a:t>
            </a:r>
            <a:r>
              <a:rPr lang="en-US" sz="2800" b="1" dirty="0" smtClean="0">
                <a:latin typeface="Times New Roman" panose="02020603050405020304" pitchFamily="18" charset="0"/>
                <a:cs typeface="Times New Roman" panose="02020603050405020304" pitchFamily="18" charset="0"/>
              </a:rPr>
              <a:t> ở </a:t>
            </a:r>
            <a:r>
              <a:rPr lang="en-US" sz="2800" b="1" dirty="0" err="1" smtClean="0">
                <a:latin typeface="Times New Roman" panose="02020603050405020304" pitchFamily="18" charset="0"/>
                <a:cs typeface="Times New Roman" panose="02020603050405020304" pitchFamily="18" charset="0"/>
              </a:rPr>
              <a:t>phần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thực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hành</a:t>
            </a:r>
            <a:r>
              <a:rPr lang="en-US" sz="2800" b="1"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1,2,3 / 41</a:t>
            </a:r>
            <a:endParaRPr lang="en-US" sz="2800" b="1" dirty="0" smtClean="0">
              <a:latin typeface="Times New Roman" panose="02020603050405020304" pitchFamily="18" charset="0"/>
              <a:cs typeface="Times New Roman" panose="02020603050405020304" pitchFamily="18" charset="0"/>
            </a:endParaRPr>
          </a:p>
          <a:p>
            <a:pPr marL="457200" indent="-457200">
              <a:buFont typeface="Symbol"/>
              <a:buChar char="Þ"/>
            </a:pPr>
            <a:r>
              <a:rPr lang="en-US" sz="2800" b="1" dirty="0" err="1" smtClean="0">
                <a:latin typeface="Times New Roman" panose="02020603050405020304" pitchFamily="18" charset="0"/>
                <a:cs typeface="Times New Roman" panose="02020603050405020304" pitchFamily="18" charset="0"/>
              </a:rPr>
              <a:t>Phần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này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giáo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viên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gửi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lên</a:t>
            </a:r>
            <a:r>
              <a:rPr lang="en-US" sz="2800" b="1" dirty="0" smtClean="0">
                <a:latin typeface="Times New Roman" panose="02020603050405020304" pitchFamily="18" charset="0"/>
                <a:cs typeface="Times New Roman" panose="02020603050405020304" pitchFamily="18" charset="0"/>
              </a:rPr>
              <a:t> LMS/ </a:t>
            </a:r>
            <a:r>
              <a:rPr lang="en-US" sz="2800" b="1" dirty="0" err="1" smtClean="0">
                <a:latin typeface="Times New Roman" panose="02020603050405020304" pitchFamily="18" charset="0"/>
                <a:cs typeface="Times New Roman" panose="02020603050405020304" pitchFamily="18" charset="0"/>
              </a:rPr>
              <a:t>zalo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padlet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trước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để</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học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chuẩn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bị</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GV </a:t>
            </a:r>
            <a:r>
              <a:rPr lang="en-US" sz="2800" b="1" dirty="0" err="1" smtClean="0">
                <a:latin typeface="Times New Roman" panose="02020603050405020304" pitchFamily="18" charset="0"/>
                <a:cs typeface="Times New Roman" panose="02020603050405020304" pitchFamily="18" charset="0"/>
              </a:rPr>
              <a:t>có</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thể</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kiểm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việc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chuẩn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bị</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trước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gửi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lên</a:t>
            </a:r>
            <a:r>
              <a:rPr lang="en-US" sz="2800" b="1" dirty="0" smtClean="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7293475"/>
      </p:ext>
    </p:extLst>
  </p:cSld>
  <p:clrMapOvr>
    <a:masterClrMapping/>
  </p:clrMapOvr>
  <mc:AlternateContent xmlns:mc="http://schemas.openxmlformats.org/markup-compatibility/2006" xmlns:p14="http://schemas.microsoft.com/office/powerpoint/2010/main">
    <mc:Choice Requires="p14">
      <p:transition spd="slow" advClick="0" advTm="0">
        <p14:flas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10665" y="-377334"/>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4510" y="1511867"/>
            <a:ext cx="8568755" cy="3887845"/>
          </a:xfrm>
          <a:prstGeom prst="rect">
            <a:avLst/>
          </a:prstGeom>
        </p:spPr>
      </p:pic>
      <p:pic>
        <p:nvPicPr>
          <p:cNvPr id="102" name="图片 10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7" name="TextBox 9">
            <a:extLst>
              <a:ext uri="{FF2B5EF4-FFF2-40B4-BE49-F238E27FC236}">
                <a16:creationId xmlns:a16="http://schemas.microsoft.com/office/drawing/2014/main" id="{CCC40765-77F5-4FCC-89FF-F0F774A23710}"/>
              </a:ext>
            </a:extLst>
          </p:cNvPr>
          <p:cNvSpPr txBox="1">
            <a:spLocks/>
          </p:cNvSpPr>
          <p:nvPr/>
        </p:nvSpPr>
        <p:spPr>
          <a:xfrm>
            <a:off x="2029406" y="2171182"/>
            <a:ext cx="7962575" cy="3162229"/>
          </a:xfrm>
          <a:prstGeom prst="rect">
            <a:avLst/>
          </a:prstGeom>
        </p:spPr>
        <p:txBody>
          <a:bodyPr vert="horz" wrap="square" lIns="480000" tIns="0" rIns="0" bIns="0" anchor="ctr" anchorCtr="0">
            <a:noAutofit/>
          </a:bodyPr>
          <a:lstStyle/>
          <a:p>
            <a:pPr algn="ctr"/>
            <a:r>
              <a:rPr lang="en-US" sz="3600" b="1" dirty="0" err="1">
                <a:latin typeface="Times New Roman" panose="02020603050405020304" pitchFamily="18" charset="0"/>
                <a:cs typeface="Times New Roman" panose="02020603050405020304" pitchFamily="18" charset="0"/>
              </a:rPr>
              <a:t>Dấu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chấm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lửng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được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hiệu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bởi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dấu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chấm</a:t>
            </a:r>
            <a:r>
              <a:rPr lang="en-US" sz="3600" b="1" dirty="0">
                <a:latin typeface="Times New Roman" panose="02020603050405020304" pitchFamily="18" charset="0"/>
                <a:cs typeface="Times New Roman" panose="02020603050405020304" pitchFamily="18" charset="0"/>
              </a:rPr>
              <a:t> (…), </a:t>
            </a:r>
            <a:r>
              <a:rPr lang="en-US" sz="3600" b="1" dirty="0" err="1">
                <a:latin typeface="Times New Roman" panose="02020603050405020304" pitchFamily="18" charset="0"/>
                <a:cs typeface="Times New Roman" panose="02020603050405020304" pitchFamily="18" charset="0"/>
              </a:rPr>
              <a:t>còn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gọi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dấu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chấm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một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loại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dấu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thường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gặp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văn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viết</a:t>
            </a:r>
            <a:r>
              <a:rPr lang="en-US" sz="3600" b="1" dirty="0">
                <a:latin typeface="Times New Roman" panose="02020603050405020304" pitchFamily="18" charset="0"/>
                <a:cs typeface="Times New Roman" panose="02020603050405020304" pitchFamily="18" charset="0"/>
              </a:rPr>
              <a:t>.</a:t>
            </a:r>
          </a:p>
          <a:p>
            <a:pPr algn="ctr">
              <a:lnSpc>
                <a:spcPct val="150000"/>
              </a:lnSpc>
              <a:buClr>
                <a:schemeClr val="tx1">
                  <a:lumMod val="50000"/>
                  <a:lumOff val="50000"/>
                </a:schemeClr>
              </a:buClr>
            </a:pPr>
            <a:endParaRPr lang="zh-CN" altLang="en-US" sz="5400" b="1"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10512" y="4672435"/>
            <a:ext cx="650989" cy="673698"/>
          </a:xfrm>
          <a:prstGeom prst="rect">
            <a:avLst/>
          </a:prstGeom>
        </p:spPr>
      </p:pic>
      <p:sp>
        <p:nvSpPr>
          <p:cNvPr id="22" name="文本框 2">
            <a:extLst>
              <a:ext uri="{FF2B5EF4-FFF2-40B4-BE49-F238E27FC236}">
                <a16:creationId xmlns:a16="http://schemas.microsoft.com/office/drawing/2014/main" id="{4C3562A4-4816-4E8F-BE3A-92AE5666049A}"/>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3" name="文本框 19">
            <a:extLst>
              <a:ext uri="{FF2B5EF4-FFF2-40B4-BE49-F238E27FC236}">
                <a16:creationId xmlns:a16="http://schemas.microsoft.com/office/drawing/2014/main" id="{63BC0FA7-A01D-482D-94A2-C7BA3E35F279}"/>
              </a:ext>
            </a:extLst>
          </p:cNvPr>
          <p:cNvSpPr txBox="1"/>
          <p:nvPr/>
        </p:nvSpPr>
        <p:spPr>
          <a:xfrm>
            <a:off x="2580186" y="874382"/>
            <a:ext cx="3219502" cy="707886"/>
          </a:xfrm>
          <a:prstGeom prst="rect">
            <a:avLst/>
          </a:prstGeom>
          <a:noFill/>
        </p:spPr>
        <p:txBody>
          <a:bodyPr wrap="square" rtlCol="0">
            <a:spAutoFit/>
          </a:bodyPr>
          <a:lstStyle/>
          <a:p>
            <a:r>
              <a:rPr lang="en-US" altLang="zh-CN" sz="40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Khái</a:t>
            </a:r>
            <a:r>
              <a:rPr lang="en-US" altLang="zh-CN" sz="40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40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niệm</a:t>
            </a:r>
            <a:endParaRPr lang="zh-CN" altLang="en-US" sz="40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2" name="图片 10">
            <a:extLst>
              <a:ext uri="{FF2B5EF4-FFF2-40B4-BE49-F238E27FC236}">
                <a16:creationId xmlns:a16="http://schemas.microsoft.com/office/drawing/2014/main" id="{DDBB320C-4133-0D7D-17E0-79233CDBF81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62594" y="1097205"/>
            <a:ext cx="801260" cy="1395528"/>
          </a:xfrm>
          <a:prstGeom prst="rect">
            <a:avLst/>
          </a:prstGeom>
        </p:spPr>
      </p:pic>
    </p:spTree>
    <p:extLst>
      <p:ext uri="{BB962C8B-B14F-4D97-AF65-F5344CB8AC3E}">
        <p14:creationId xmlns:p14="http://schemas.microsoft.com/office/powerpoint/2010/main" val="2314617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25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42" presetClass="entr" presetSubtype="0" fill="hold" nodeType="withEffect">
                                  <p:stCondLst>
                                    <p:cond delay="5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par>
                                <p:cTn id="44" presetID="14" presetClass="entr" presetSubtype="10" fill="hold" nodeType="withEffect">
                                  <p:stCondLst>
                                    <p:cond delay="1000"/>
                                  </p:stCondLst>
                                  <p:childTnLst>
                                    <p:set>
                                      <p:cBhvr>
                                        <p:cTn id="45" dur="1" fill="hold">
                                          <p:stCondLst>
                                            <p:cond delay="0"/>
                                          </p:stCondLst>
                                        </p:cTn>
                                        <p:tgtEl>
                                          <p:spTgt spid="2"/>
                                        </p:tgtEl>
                                        <p:attrNameLst>
                                          <p:attrName>style.visibility</p:attrName>
                                        </p:attrNameLst>
                                      </p:cBhvr>
                                      <p:to>
                                        <p:strVal val="visible"/>
                                      </p:to>
                                    </p:set>
                                    <p:animEffect transition="in" filter="randombar(horizontal)">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27" name="文本框 2">
            <a:extLst>
              <a:ext uri="{FF2B5EF4-FFF2-40B4-BE49-F238E27FC236}">
                <a16:creationId xmlns:a16="http://schemas.microsoft.com/office/drawing/2014/main" id="{3C252581-B83D-4601-9966-9E972DE4D6EF}"/>
              </a:ext>
            </a:extLst>
          </p:cNvPr>
          <p:cNvSpPr txBox="1"/>
          <p:nvPr/>
        </p:nvSpPr>
        <p:spPr>
          <a:xfrm>
            <a:off x="1663199" y="1043613"/>
            <a:ext cx="784225" cy="735747"/>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800" b="1" dirty="0">
                <a:solidFill>
                  <a:schemeClr val="bg1"/>
                </a:solidFill>
                <a:latin typeface="思源黑体 CN Light" panose="020B0300000000000000" charset="-122"/>
                <a:ea typeface="思源黑体 CN Light" panose="020B0300000000000000" charset="-122"/>
              </a:rPr>
              <a:t>2.</a:t>
            </a:r>
          </a:p>
        </p:txBody>
      </p:sp>
      <p:sp>
        <p:nvSpPr>
          <p:cNvPr id="28" name="文本框 19">
            <a:extLst>
              <a:ext uri="{FF2B5EF4-FFF2-40B4-BE49-F238E27FC236}">
                <a16:creationId xmlns:a16="http://schemas.microsoft.com/office/drawing/2014/main" id="{EDA35B31-14C0-42B6-B822-072055CA8DA2}"/>
              </a:ext>
            </a:extLst>
          </p:cNvPr>
          <p:cNvSpPr txBox="1"/>
          <p:nvPr/>
        </p:nvSpPr>
        <p:spPr>
          <a:xfrm>
            <a:off x="2536920" y="1045903"/>
            <a:ext cx="3219502" cy="646331"/>
          </a:xfrm>
          <a:prstGeom prst="rect">
            <a:avLst/>
          </a:prstGeom>
          <a:noFill/>
        </p:spPr>
        <p:txBody>
          <a:bodyPr wrap="square" rtlCol="0">
            <a:spAutoFit/>
          </a:bodyPr>
          <a:lstStyle/>
          <a:p>
            <a:r>
              <a:rPr lang="en-US" altLang="zh-CN" sz="36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Công</a:t>
            </a:r>
            <a:r>
              <a:rPr lang="en-US" altLang="zh-CN" sz="36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36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dụng</a:t>
            </a:r>
            <a:endParaRPr lang="zh-CN" altLang="en-US" sz="36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23" name="图片 52">
            <a:extLst>
              <a:ext uri="{FF2B5EF4-FFF2-40B4-BE49-F238E27FC236}">
                <a16:creationId xmlns:a16="http://schemas.microsoft.com/office/drawing/2014/main" id="{AE271CED-D266-40BB-BD7B-C54E0527C0E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42354" y="2128323"/>
            <a:ext cx="2895640" cy="3396416"/>
          </a:xfrm>
          <a:prstGeom prst="rect">
            <a:avLst/>
          </a:prstGeom>
        </p:spPr>
      </p:pic>
      <p:sp>
        <p:nvSpPr>
          <p:cNvPr id="24" name="圆角矩形 18">
            <a:extLst>
              <a:ext uri="{FF2B5EF4-FFF2-40B4-BE49-F238E27FC236}">
                <a16:creationId xmlns:a16="http://schemas.microsoft.com/office/drawing/2014/main" id="{B0D977F1-FA4F-4DD9-AF73-E893094AF9D4}"/>
              </a:ext>
            </a:extLst>
          </p:cNvPr>
          <p:cNvSpPr/>
          <p:nvPr/>
        </p:nvSpPr>
        <p:spPr>
          <a:xfrm>
            <a:off x="5217681" y="3063790"/>
            <a:ext cx="588807" cy="1621101"/>
          </a:xfrm>
          <a:prstGeom prst="roundRect">
            <a:avLst>
              <a:gd name="adj" fmla="val 6957"/>
            </a:avLst>
          </a:prstGeom>
          <a:solidFill>
            <a:srgbClr val="ECEC2B"/>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sp>
        <p:nvSpPr>
          <p:cNvPr id="25" name="圆角矩形 8">
            <a:extLst>
              <a:ext uri="{FF2B5EF4-FFF2-40B4-BE49-F238E27FC236}">
                <a16:creationId xmlns:a16="http://schemas.microsoft.com/office/drawing/2014/main" id="{33BABFF9-4D71-4CBD-82F4-C854D5CC9E19}"/>
              </a:ext>
            </a:extLst>
          </p:cNvPr>
          <p:cNvSpPr/>
          <p:nvPr/>
        </p:nvSpPr>
        <p:spPr>
          <a:xfrm>
            <a:off x="5322751" y="1692235"/>
            <a:ext cx="4690177" cy="2758394"/>
          </a:xfrm>
          <a:custGeom>
            <a:avLst/>
            <a:gdLst>
              <a:gd name="connsiteX0" fmla="*/ 0 w 4525033"/>
              <a:gd name="connsiteY0" fmla="*/ 196564 h 3236686"/>
              <a:gd name="connsiteX1" fmla="*/ 196564 w 4525033"/>
              <a:gd name="connsiteY1" fmla="*/ 0 h 3236686"/>
              <a:gd name="connsiteX2" fmla="*/ 4328469 w 4525033"/>
              <a:gd name="connsiteY2" fmla="*/ 0 h 3236686"/>
              <a:gd name="connsiteX3" fmla="*/ 4525033 w 4525033"/>
              <a:gd name="connsiteY3" fmla="*/ 196564 h 3236686"/>
              <a:gd name="connsiteX4" fmla="*/ 4525033 w 4525033"/>
              <a:gd name="connsiteY4" fmla="*/ 3040122 h 3236686"/>
              <a:gd name="connsiteX5" fmla="*/ 4328469 w 4525033"/>
              <a:gd name="connsiteY5" fmla="*/ 3236686 h 3236686"/>
              <a:gd name="connsiteX6" fmla="*/ 196564 w 4525033"/>
              <a:gd name="connsiteY6" fmla="*/ 3236686 h 3236686"/>
              <a:gd name="connsiteX7" fmla="*/ 0 w 4525033"/>
              <a:gd name="connsiteY7" fmla="*/ 3040122 h 3236686"/>
              <a:gd name="connsiteX8" fmla="*/ 0 w 4525033"/>
              <a:gd name="connsiteY8" fmla="*/ 196564 h 3236686"/>
              <a:gd name="connsiteX0-1" fmla="*/ 0 w 4525033"/>
              <a:gd name="connsiteY0-2" fmla="*/ 633292 h 3673414"/>
              <a:gd name="connsiteX1-3" fmla="*/ 1342976 w 4525033"/>
              <a:gd name="connsiteY1-4" fmla="*/ 0 h 3673414"/>
              <a:gd name="connsiteX2-5" fmla="*/ 4328469 w 4525033"/>
              <a:gd name="connsiteY2-6" fmla="*/ 436728 h 3673414"/>
              <a:gd name="connsiteX3-7" fmla="*/ 4525033 w 4525033"/>
              <a:gd name="connsiteY3-8" fmla="*/ 633292 h 3673414"/>
              <a:gd name="connsiteX4-9" fmla="*/ 4525033 w 4525033"/>
              <a:gd name="connsiteY4-10" fmla="*/ 3476850 h 3673414"/>
              <a:gd name="connsiteX5-11" fmla="*/ 4328469 w 4525033"/>
              <a:gd name="connsiteY5-12" fmla="*/ 3673414 h 3673414"/>
              <a:gd name="connsiteX6-13" fmla="*/ 196564 w 4525033"/>
              <a:gd name="connsiteY6-14" fmla="*/ 3673414 h 3673414"/>
              <a:gd name="connsiteX7-15" fmla="*/ 0 w 4525033"/>
              <a:gd name="connsiteY7-16" fmla="*/ 3476850 h 3673414"/>
              <a:gd name="connsiteX8-17" fmla="*/ 0 w 4525033"/>
              <a:gd name="connsiteY8-18" fmla="*/ 633292 h 3673414"/>
              <a:gd name="connsiteX0-19" fmla="*/ 0 w 4525033"/>
              <a:gd name="connsiteY0-20" fmla="*/ 633292 h 3673414"/>
              <a:gd name="connsiteX1-21" fmla="*/ 1342976 w 4525033"/>
              <a:gd name="connsiteY1-22" fmla="*/ 0 h 3673414"/>
              <a:gd name="connsiteX2-23" fmla="*/ 3850797 w 4525033"/>
              <a:gd name="connsiteY2-24" fmla="*/ 81887 h 3673414"/>
              <a:gd name="connsiteX3-25" fmla="*/ 4525033 w 4525033"/>
              <a:gd name="connsiteY3-26" fmla="*/ 633292 h 3673414"/>
              <a:gd name="connsiteX4-27" fmla="*/ 4525033 w 4525033"/>
              <a:gd name="connsiteY4-28" fmla="*/ 3476850 h 3673414"/>
              <a:gd name="connsiteX5-29" fmla="*/ 4328469 w 4525033"/>
              <a:gd name="connsiteY5-30" fmla="*/ 3673414 h 3673414"/>
              <a:gd name="connsiteX6-31" fmla="*/ 196564 w 4525033"/>
              <a:gd name="connsiteY6-32" fmla="*/ 3673414 h 3673414"/>
              <a:gd name="connsiteX7-33" fmla="*/ 0 w 4525033"/>
              <a:gd name="connsiteY7-34" fmla="*/ 3476850 h 3673414"/>
              <a:gd name="connsiteX8-35" fmla="*/ 0 w 4525033"/>
              <a:gd name="connsiteY8-36" fmla="*/ 633292 h 3673414"/>
              <a:gd name="connsiteX0-37" fmla="*/ 0 w 4688806"/>
              <a:gd name="connsiteY0-38" fmla="*/ 633292 h 3673414"/>
              <a:gd name="connsiteX1-39" fmla="*/ 1342976 w 4688806"/>
              <a:gd name="connsiteY1-40" fmla="*/ 0 h 3673414"/>
              <a:gd name="connsiteX2-41" fmla="*/ 3850797 w 4688806"/>
              <a:gd name="connsiteY2-42" fmla="*/ 81887 h 3673414"/>
              <a:gd name="connsiteX3-43" fmla="*/ 4688806 w 4688806"/>
              <a:gd name="connsiteY3-44" fmla="*/ 1206498 h 3673414"/>
              <a:gd name="connsiteX4-45" fmla="*/ 4525033 w 4688806"/>
              <a:gd name="connsiteY4-46" fmla="*/ 3476850 h 3673414"/>
              <a:gd name="connsiteX5-47" fmla="*/ 4328469 w 4688806"/>
              <a:gd name="connsiteY5-48" fmla="*/ 3673414 h 3673414"/>
              <a:gd name="connsiteX6-49" fmla="*/ 196564 w 4688806"/>
              <a:gd name="connsiteY6-50" fmla="*/ 3673414 h 3673414"/>
              <a:gd name="connsiteX7-51" fmla="*/ 0 w 4688806"/>
              <a:gd name="connsiteY7-52" fmla="*/ 3476850 h 3673414"/>
              <a:gd name="connsiteX8-53" fmla="*/ 0 w 4688806"/>
              <a:gd name="connsiteY8-54" fmla="*/ 633292 h 3673414"/>
              <a:gd name="connsiteX0-55" fmla="*/ 0 w 4688806"/>
              <a:gd name="connsiteY0-56" fmla="*/ 633292 h 3673414"/>
              <a:gd name="connsiteX1-57" fmla="*/ 1342976 w 4688806"/>
              <a:gd name="connsiteY1-58" fmla="*/ 0 h 3673414"/>
              <a:gd name="connsiteX2-59" fmla="*/ 3850797 w 4688806"/>
              <a:gd name="connsiteY2-60" fmla="*/ 81887 h 3673414"/>
              <a:gd name="connsiteX3-61" fmla="*/ 4688806 w 4688806"/>
              <a:gd name="connsiteY3-62" fmla="*/ 1206498 h 3673414"/>
              <a:gd name="connsiteX4-63" fmla="*/ 4525033 w 4688806"/>
              <a:gd name="connsiteY4-64" fmla="*/ 3476850 h 3673414"/>
              <a:gd name="connsiteX5-65" fmla="*/ 4328469 w 4688806"/>
              <a:gd name="connsiteY5-66" fmla="*/ 3673414 h 3673414"/>
              <a:gd name="connsiteX6-67" fmla="*/ 196564 w 4688806"/>
              <a:gd name="connsiteY6-68" fmla="*/ 3673414 h 3673414"/>
              <a:gd name="connsiteX7-69" fmla="*/ 0 w 4688806"/>
              <a:gd name="connsiteY7-70" fmla="*/ 3476850 h 3673414"/>
              <a:gd name="connsiteX8-71" fmla="*/ 0 w 4688806"/>
              <a:gd name="connsiteY8-72" fmla="*/ 633292 h 3673414"/>
              <a:gd name="connsiteX0-73" fmla="*/ 0 w 4688806"/>
              <a:gd name="connsiteY0-74" fmla="*/ 675414 h 3715536"/>
              <a:gd name="connsiteX1-75" fmla="*/ 1342976 w 4688806"/>
              <a:gd name="connsiteY1-76" fmla="*/ 42122 h 3715536"/>
              <a:gd name="connsiteX2-77" fmla="*/ 3850797 w 4688806"/>
              <a:gd name="connsiteY2-78" fmla="*/ 124009 h 3715536"/>
              <a:gd name="connsiteX3-79" fmla="*/ 4688806 w 4688806"/>
              <a:gd name="connsiteY3-80" fmla="*/ 1248620 h 3715536"/>
              <a:gd name="connsiteX4-81" fmla="*/ 4525033 w 4688806"/>
              <a:gd name="connsiteY4-82" fmla="*/ 3518972 h 3715536"/>
              <a:gd name="connsiteX5-83" fmla="*/ 4328469 w 4688806"/>
              <a:gd name="connsiteY5-84" fmla="*/ 3715536 h 3715536"/>
              <a:gd name="connsiteX6-85" fmla="*/ 196564 w 4688806"/>
              <a:gd name="connsiteY6-86" fmla="*/ 3715536 h 3715536"/>
              <a:gd name="connsiteX7-87" fmla="*/ 0 w 4688806"/>
              <a:gd name="connsiteY7-88" fmla="*/ 3518972 h 3715536"/>
              <a:gd name="connsiteX8-89" fmla="*/ 0 w 4688806"/>
              <a:gd name="connsiteY8-90" fmla="*/ 675414 h 3715536"/>
              <a:gd name="connsiteX0-91" fmla="*/ 0 w 4688806"/>
              <a:gd name="connsiteY0-92" fmla="*/ 633292 h 3673414"/>
              <a:gd name="connsiteX1-93" fmla="*/ 1342976 w 4688806"/>
              <a:gd name="connsiteY1-94" fmla="*/ 0 h 3673414"/>
              <a:gd name="connsiteX2-95" fmla="*/ 3850797 w 4688806"/>
              <a:gd name="connsiteY2-96" fmla="*/ 81887 h 3673414"/>
              <a:gd name="connsiteX3-97" fmla="*/ 4688806 w 4688806"/>
              <a:gd name="connsiteY3-98" fmla="*/ 1206498 h 3673414"/>
              <a:gd name="connsiteX4-99" fmla="*/ 4525033 w 4688806"/>
              <a:gd name="connsiteY4-100" fmla="*/ 3476850 h 3673414"/>
              <a:gd name="connsiteX5-101" fmla="*/ 4328469 w 4688806"/>
              <a:gd name="connsiteY5-102" fmla="*/ 3673414 h 3673414"/>
              <a:gd name="connsiteX6-103" fmla="*/ 196564 w 4688806"/>
              <a:gd name="connsiteY6-104" fmla="*/ 3673414 h 3673414"/>
              <a:gd name="connsiteX7-105" fmla="*/ 0 w 4688806"/>
              <a:gd name="connsiteY7-106" fmla="*/ 3476850 h 3673414"/>
              <a:gd name="connsiteX8-107" fmla="*/ 0 w 4688806"/>
              <a:gd name="connsiteY8-108" fmla="*/ 633292 h 3673414"/>
              <a:gd name="connsiteX0-109" fmla="*/ 163772 w 4852578"/>
              <a:gd name="connsiteY0-110" fmla="*/ 633292 h 3673414"/>
              <a:gd name="connsiteX1-111" fmla="*/ 1506748 w 4852578"/>
              <a:gd name="connsiteY1-112" fmla="*/ 0 h 3673414"/>
              <a:gd name="connsiteX2-113" fmla="*/ 4014569 w 4852578"/>
              <a:gd name="connsiteY2-114" fmla="*/ 81887 h 3673414"/>
              <a:gd name="connsiteX3-115" fmla="*/ 4852578 w 4852578"/>
              <a:gd name="connsiteY3-116" fmla="*/ 1206498 h 3673414"/>
              <a:gd name="connsiteX4-117" fmla="*/ 4688805 w 4852578"/>
              <a:gd name="connsiteY4-118" fmla="*/ 3476850 h 3673414"/>
              <a:gd name="connsiteX5-119" fmla="*/ 4492241 w 4852578"/>
              <a:gd name="connsiteY5-120" fmla="*/ 3673414 h 3673414"/>
              <a:gd name="connsiteX6-121" fmla="*/ 360336 w 4852578"/>
              <a:gd name="connsiteY6-122" fmla="*/ 3673414 h 3673414"/>
              <a:gd name="connsiteX7-123" fmla="*/ 163772 w 4852578"/>
              <a:gd name="connsiteY7-124" fmla="*/ 3476850 h 3673414"/>
              <a:gd name="connsiteX8-125" fmla="*/ 163772 w 4852578"/>
              <a:gd name="connsiteY8-126" fmla="*/ 633292 h 3673414"/>
              <a:gd name="connsiteX0-127" fmla="*/ 163772 w 4852578"/>
              <a:gd name="connsiteY0-128" fmla="*/ 633292 h 3673414"/>
              <a:gd name="connsiteX1-129" fmla="*/ 1506748 w 4852578"/>
              <a:gd name="connsiteY1-130" fmla="*/ 0 h 3673414"/>
              <a:gd name="connsiteX2-131" fmla="*/ 4014569 w 4852578"/>
              <a:gd name="connsiteY2-132" fmla="*/ 81887 h 3673414"/>
              <a:gd name="connsiteX3-133" fmla="*/ 4852578 w 4852578"/>
              <a:gd name="connsiteY3-134" fmla="*/ 1206498 h 3673414"/>
              <a:gd name="connsiteX4-135" fmla="*/ 4688805 w 4852578"/>
              <a:gd name="connsiteY4-136" fmla="*/ 3476850 h 3673414"/>
              <a:gd name="connsiteX5-137" fmla="*/ 4492241 w 4852578"/>
              <a:gd name="connsiteY5-138" fmla="*/ 3673414 h 3673414"/>
              <a:gd name="connsiteX6-139" fmla="*/ 960837 w 4852578"/>
              <a:gd name="connsiteY6-140" fmla="*/ 3564232 h 3673414"/>
              <a:gd name="connsiteX7-141" fmla="*/ 163772 w 4852578"/>
              <a:gd name="connsiteY7-142" fmla="*/ 3476850 h 3673414"/>
              <a:gd name="connsiteX8-143" fmla="*/ 163772 w 4852578"/>
              <a:gd name="connsiteY8-144" fmla="*/ 633292 h 3673414"/>
              <a:gd name="connsiteX0-145" fmla="*/ 210646 w 4899452"/>
              <a:gd name="connsiteY0-146" fmla="*/ 633292 h 3673414"/>
              <a:gd name="connsiteX1-147" fmla="*/ 1553622 w 4899452"/>
              <a:gd name="connsiteY1-148" fmla="*/ 0 h 3673414"/>
              <a:gd name="connsiteX2-149" fmla="*/ 4061443 w 4899452"/>
              <a:gd name="connsiteY2-150" fmla="*/ 81887 h 3673414"/>
              <a:gd name="connsiteX3-151" fmla="*/ 4899452 w 4899452"/>
              <a:gd name="connsiteY3-152" fmla="*/ 1206498 h 3673414"/>
              <a:gd name="connsiteX4-153" fmla="*/ 4735679 w 4899452"/>
              <a:gd name="connsiteY4-154" fmla="*/ 3476850 h 3673414"/>
              <a:gd name="connsiteX5-155" fmla="*/ 4539115 w 4899452"/>
              <a:gd name="connsiteY5-156" fmla="*/ 3673414 h 3673414"/>
              <a:gd name="connsiteX6-157" fmla="*/ 1007711 w 4899452"/>
              <a:gd name="connsiteY6-158" fmla="*/ 3564232 h 3673414"/>
              <a:gd name="connsiteX7-159" fmla="*/ 210646 w 4899452"/>
              <a:gd name="connsiteY7-160" fmla="*/ 3476850 h 3673414"/>
              <a:gd name="connsiteX8-161" fmla="*/ 210646 w 4899452"/>
              <a:gd name="connsiteY8-162" fmla="*/ 633292 h 3673414"/>
              <a:gd name="connsiteX0-163" fmla="*/ 210646 w 4899452"/>
              <a:gd name="connsiteY0-164" fmla="*/ 633292 h 3673414"/>
              <a:gd name="connsiteX1-165" fmla="*/ 1553622 w 4899452"/>
              <a:gd name="connsiteY1-166" fmla="*/ 0 h 3673414"/>
              <a:gd name="connsiteX2-167" fmla="*/ 4061443 w 4899452"/>
              <a:gd name="connsiteY2-168" fmla="*/ 81887 h 3673414"/>
              <a:gd name="connsiteX3-169" fmla="*/ 4899452 w 4899452"/>
              <a:gd name="connsiteY3-170" fmla="*/ 1206498 h 3673414"/>
              <a:gd name="connsiteX4-171" fmla="*/ 4735679 w 4899452"/>
              <a:gd name="connsiteY4-172" fmla="*/ 3476850 h 3673414"/>
              <a:gd name="connsiteX5-173" fmla="*/ 4539115 w 4899452"/>
              <a:gd name="connsiteY5-174" fmla="*/ 3673414 h 3673414"/>
              <a:gd name="connsiteX6-175" fmla="*/ 1007711 w 4899452"/>
              <a:gd name="connsiteY6-176" fmla="*/ 3564232 h 3673414"/>
              <a:gd name="connsiteX7-177" fmla="*/ 210646 w 4899452"/>
              <a:gd name="connsiteY7-178" fmla="*/ 3476850 h 3673414"/>
              <a:gd name="connsiteX8-179" fmla="*/ 210646 w 4899452"/>
              <a:gd name="connsiteY8-180" fmla="*/ 633292 h 3673414"/>
              <a:gd name="connsiteX0-181" fmla="*/ 210646 w 4899452"/>
              <a:gd name="connsiteY0-182" fmla="*/ 633292 h 3706407"/>
              <a:gd name="connsiteX1-183" fmla="*/ 1553622 w 4899452"/>
              <a:gd name="connsiteY1-184" fmla="*/ 0 h 3706407"/>
              <a:gd name="connsiteX2-185" fmla="*/ 4061443 w 4899452"/>
              <a:gd name="connsiteY2-186" fmla="*/ 81887 h 3706407"/>
              <a:gd name="connsiteX3-187" fmla="*/ 4899452 w 4899452"/>
              <a:gd name="connsiteY3-188" fmla="*/ 1206498 h 3706407"/>
              <a:gd name="connsiteX4-189" fmla="*/ 4735679 w 4899452"/>
              <a:gd name="connsiteY4-190" fmla="*/ 3476850 h 3706407"/>
              <a:gd name="connsiteX5-191" fmla="*/ 4539115 w 4899452"/>
              <a:gd name="connsiteY5-192" fmla="*/ 3673414 h 3706407"/>
              <a:gd name="connsiteX6-193" fmla="*/ 1075950 w 4899452"/>
              <a:gd name="connsiteY6-194" fmla="*/ 3700710 h 3706407"/>
              <a:gd name="connsiteX7-195" fmla="*/ 210646 w 4899452"/>
              <a:gd name="connsiteY7-196" fmla="*/ 3476850 h 3706407"/>
              <a:gd name="connsiteX8-197" fmla="*/ 210646 w 4899452"/>
              <a:gd name="connsiteY8-198" fmla="*/ 633292 h 3706407"/>
              <a:gd name="connsiteX0-199" fmla="*/ 210646 w 4899452"/>
              <a:gd name="connsiteY0-200" fmla="*/ 633292 h 3741653"/>
              <a:gd name="connsiteX1-201" fmla="*/ 1553622 w 4899452"/>
              <a:gd name="connsiteY1-202" fmla="*/ 0 h 3741653"/>
              <a:gd name="connsiteX2-203" fmla="*/ 4061443 w 4899452"/>
              <a:gd name="connsiteY2-204" fmla="*/ 81887 h 3741653"/>
              <a:gd name="connsiteX3-205" fmla="*/ 4899452 w 4899452"/>
              <a:gd name="connsiteY3-206" fmla="*/ 1206498 h 3741653"/>
              <a:gd name="connsiteX4-207" fmla="*/ 4735679 w 4899452"/>
              <a:gd name="connsiteY4-208" fmla="*/ 3476850 h 3741653"/>
              <a:gd name="connsiteX5-209" fmla="*/ 4170625 w 4899452"/>
              <a:gd name="connsiteY5-210" fmla="*/ 3741653 h 3741653"/>
              <a:gd name="connsiteX6-211" fmla="*/ 1075950 w 4899452"/>
              <a:gd name="connsiteY6-212" fmla="*/ 3700710 h 3741653"/>
              <a:gd name="connsiteX7-213" fmla="*/ 210646 w 4899452"/>
              <a:gd name="connsiteY7-214" fmla="*/ 3476850 h 3741653"/>
              <a:gd name="connsiteX8-215" fmla="*/ 210646 w 4899452"/>
              <a:gd name="connsiteY8-216" fmla="*/ 633292 h 3741653"/>
              <a:gd name="connsiteX0-217" fmla="*/ 210646 w 4899452"/>
              <a:gd name="connsiteY0-218" fmla="*/ 633292 h 3741653"/>
              <a:gd name="connsiteX1-219" fmla="*/ 1553622 w 4899452"/>
              <a:gd name="connsiteY1-220" fmla="*/ 0 h 3741653"/>
              <a:gd name="connsiteX2-221" fmla="*/ 4061443 w 4899452"/>
              <a:gd name="connsiteY2-222" fmla="*/ 81887 h 3741653"/>
              <a:gd name="connsiteX3-223" fmla="*/ 4899452 w 4899452"/>
              <a:gd name="connsiteY3-224" fmla="*/ 1206498 h 3741653"/>
              <a:gd name="connsiteX4-225" fmla="*/ 4803917 w 4899452"/>
              <a:gd name="connsiteY4-226" fmla="*/ 3176599 h 3741653"/>
              <a:gd name="connsiteX5-227" fmla="*/ 4170625 w 4899452"/>
              <a:gd name="connsiteY5-228" fmla="*/ 3741653 h 3741653"/>
              <a:gd name="connsiteX6-229" fmla="*/ 1075950 w 4899452"/>
              <a:gd name="connsiteY6-230" fmla="*/ 3700710 h 3741653"/>
              <a:gd name="connsiteX7-231" fmla="*/ 210646 w 4899452"/>
              <a:gd name="connsiteY7-232" fmla="*/ 3476850 h 3741653"/>
              <a:gd name="connsiteX8-233" fmla="*/ 210646 w 4899452"/>
              <a:gd name="connsiteY8-234" fmla="*/ 633292 h 3741653"/>
              <a:gd name="connsiteX0-235" fmla="*/ 210646 w 4899452"/>
              <a:gd name="connsiteY0-236" fmla="*/ 633292 h 3741653"/>
              <a:gd name="connsiteX1-237" fmla="*/ 1553622 w 4899452"/>
              <a:gd name="connsiteY1-238" fmla="*/ 0 h 3741653"/>
              <a:gd name="connsiteX2-239" fmla="*/ 4061443 w 4899452"/>
              <a:gd name="connsiteY2-240" fmla="*/ 81887 h 3741653"/>
              <a:gd name="connsiteX3-241" fmla="*/ 4899452 w 4899452"/>
              <a:gd name="connsiteY3-242" fmla="*/ 1206498 h 3741653"/>
              <a:gd name="connsiteX4-243" fmla="*/ 4803917 w 4899452"/>
              <a:gd name="connsiteY4-244" fmla="*/ 3176599 h 3741653"/>
              <a:gd name="connsiteX5-245" fmla="*/ 4170625 w 4899452"/>
              <a:gd name="connsiteY5-246" fmla="*/ 3741653 h 3741653"/>
              <a:gd name="connsiteX6-247" fmla="*/ 1075950 w 4899452"/>
              <a:gd name="connsiteY6-248" fmla="*/ 3700710 h 3741653"/>
              <a:gd name="connsiteX7-249" fmla="*/ 210646 w 4899452"/>
              <a:gd name="connsiteY7-250" fmla="*/ 3476850 h 3741653"/>
              <a:gd name="connsiteX8-251" fmla="*/ 210646 w 4899452"/>
              <a:gd name="connsiteY8-252" fmla="*/ 633292 h 3741653"/>
              <a:gd name="connsiteX0-253" fmla="*/ 210646 w 4899452"/>
              <a:gd name="connsiteY0-254" fmla="*/ 633292 h 3837188"/>
              <a:gd name="connsiteX1-255" fmla="*/ 1553622 w 4899452"/>
              <a:gd name="connsiteY1-256" fmla="*/ 0 h 3837188"/>
              <a:gd name="connsiteX2-257" fmla="*/ 4061443 w 4899452"/>
              <a:gd name="connsiteY2-258" fmla="*/ 81887 h 3837188"/>
              <a:gd name="connsiteX3-259" fmla="*/ 4899452 w 4899452"/>
              <a:gd name="connsiteY3-260" fmla="*/ 1206498 h 3837188"/>
              <a:gd name="connsiteX4-261" fmla="*/ 4803917 w 4899452"/>
              <a:gd name="connsiteY4-262" fmla="*/ 3176599 h 3837188"/>
              <a:gd name="connsiteX5-263" fmla="*/ 4034148 w 4899452"/>
              <a:gd name="connsiteY5-264" fmla="*/ 3837188 h 3837188"/>
              <a:gd name="connsiteX6-265" fmla="*/ 1075950 w 4899452"/>
              <a:gd name="connsiteY6-266" fmla="*/ 3700710 h 3837188"/>
              <a:gd name="connsiteX7-267" fmla="*/ 210646 w 4899452"/>
              <a:gd name="connsiteY7-268" fmla="*/ 3476850 h 3837188"/>
              <a:gd name="connsiteX8-269" fmla="*/ 210646 w 4899452"/>
              <a:gd name="connsiteY8-270" fmla="*/ 633292 h 3837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899452" h="3837188">
                <a:moveTo>
                  <a:pt x="210646" y="633292"/>
                </a:moveTo>
                <a:cubicBezTo>
                  <a:pt x="210646" y="524733"/>
                  <a:pt x="1445063" y="0"/>
                  <a:pt x="1553622" y="0"/>
                </a:cubicBezTo>
                <a:cubicBezTo>
                  <a:pt x="2930924" y="313899"/>
                  <a:pt x="2711436" y="-136477"/>
                  <a:pt x="4061443" y="81887"/>
                </a:cubicBezTo>
                <a:cubicBezTo>
                  <a:pt x="4170002" y="81887"/>
                  <a:pt x="4722031" y="606619"/>
                  <a:pt x="4899452" y="1206498"/>
                </a:cubicBezTo>
                <a:lnTo>
                  <a:pt x="4803917" y="3176599"/>
                </a:lnTo>
                <a:cubicBezTo>
                  <a:pt x="4762973" y="3517170"/>
                  <a:pt x="4142707" y="3837188"/>
                  <a:pt x="4034148" y="3837188"/>
                </a:cubicBezTo>
                <a:lnTo>
                  <a:pt x="1075950" y="3700710"/>
                </a:lnTo>
                <a:cubicBezTo>
                  <a:pt x="967391" y="3700710"/>
                  <a:pt x="688318" y="3762830"/>
                  <a:pt x="210646" y="3476850"/>
                </a:cubicBezTo>
                <a:cubicBezTo>
                  <a:pt x="33225" y="2528997"/>
                  <a:pt x="-157843" y="1526554"/>
                  <a:pt x="210646" y="633292"/>
                </a:cubicBezTo>
                <a:close/>
              </a:path>
            </a:pathLst>
          </a:custGeom>
          <a:solidFill>
            <a:srgbClr val="718CFF"/>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pic>
        <p:nvPicPr>
          <p:cNvPr id="26" name="图片 22">
            <a:extLst>
              <a:ext uri="{FF2B5EF4-FFF2-40B4-BE49-F238E27FC236}">
                <a16:creationId xmlns:a16="http://schemas.microsoft.com/office/drawing/2014/main" id="{C6B177F6-39FA-48D3-896B-28B0C7EEDC0A}"/>
              </a:ext>
            </a:extLst>
          </p:cNvPr>
          <p:cNvPicPr>
            <a:picLocks noChangeAspect="1"/>
          </p:cNvPicPr>
          <p:nvPr/>
        </p:nvPicPr>
        <p:blipFill>
          <a:blip r:embed="rId12" cstate="print"/>
          <a:stretch>
            <a:fillRect/>
          </a:stretch>
        </p:blipFill>
        <p:spPr>
          <a:xfrm>
            <a:off x="9318562" y="860504"/>
            <a:ext cx="1502823" cy="3819429"/>
          </a:xfrm>
          <a:prstGeom prst="rect">
            <a:avLst/>
          </a:prstGeom>
        </p:spPr>
      </p:pic>
    </p:spTree>
    <p:extLst>
      <p:ext uri="{BB962C8B-B14F-4D97-AF65-F5344CB8AC3E}">
        <p14:creationId xmlns:p14="http://schemas.microsoft.com/office/powerpoint/2010/main" val="13670832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14" presetClass="entr" presetSubtype="10" fill="hold" nodeType="withEffect">
                                  <p:stCondLst>
                                    <p:cond delay="75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5"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53" y="5741005"/>
            <a:ext cx="3531115" cy="1106868"/>
          </a:xfrm>
          <a:prstGeom prst="rect">
            <a:avLst/>
          </a:prstGeom>
        </p:spPr>
      </p:pic>
      <p:pic>
        <p:nvPicPr>
          <p:cNvPr id="97" name="图片 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graphicFrame>
        <p:nvGraphicFramePr>
          <p:cNvPr id="2" name="Table 2">
            <a:extLst>
              <a:ext uri="{FF2B5EF4-FFF2-40B4-BE49-F238E27FC236}">
                <a16:creationId xmlns:a16="http://schemas.microsoft.com/office/drawing/2014/main" id="{E46D5E4D-37BE-C7BE-0F3B-C5CD4B2C9147}"/>
              </a:ext>
            </a:extLst>
          </p:cNvPr>
          <p:cNvGraphicFramePr>
            <a:graphicFrameLocks noGrp="1"/>
          </p:cNvGraphicFramePr>
          <p:nvPr>
            <p:extLst>
              <p:ext uri="{D42A27DB-BD31-4B8C-83A1-F6EECF244321}">
                <p14:modId xmlns:p14="http://schemas.microsoft.com/office/powerpoint/2010/main" val="443135256"/>
              </p:ext>
            </p:extLst>
          </p:nvPr>
        </p:nvGraphicFramePr>
        <p:xfrm>
          <a:off x="69669" y="0"/>
          <a:ext cx="12061371" cy="6656832"/>
        </p:xfrm>
        <a:graphic>
          <a:graphicData uri="http://schemas.openxmlformats.org/drawingml/2006/table">
            <a:tbl>
              <a:tblPr firstRow="1" bandRow="1">
                <a:tableStyleId>{00A15C55-8517-42AA-B614-E9B94910E393}</a:tableStyleId>
              </a:tblPr>
              <a:tblGrid>
                <a:gridCol w="12061371">
                  <a:extLst>
                    <a:ext uri="{9D8B030D-6E8A-4147-A177-3AD203B41FA5}">
                      <a16:colId xmlns:a16="http://schemas.microsoft.com/office/drawing/2014/main" val="697228097"/>
                    </a:ext>
                  </a:extLst>
                </a:gridCol>
              </a:tblGrid>
              <a:tr h="4964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dirty="0">
                          <a:solidFill>
                            <a:srgbClr val="0070C0"/>
                          </a:solidFill>
                          <a:effectLst/>
                          <a:latin typeface="Times New Roman" panose="02020603050405020304" pitchFamily="18" charset="0"/>
                          <a:ea typeface="Calibri" panose="020F0502020204030204" pitchFamily="34" charset="0"/>
                        </a:rPr>
                        <a:t>Trong các câu sau dấu chấm lửng được dùng để làm gì</a:t>
                      </a:r>
                      <a:r>
                        <a:rPr lang="en-US" sz="3200" dirty="0">
                          <a:solidFill>
                            <a:srgbClr val="0070C0"/>
                          </a:solidFill>
                          <a:effectLst/>
                          <a:latin typeface="Times New Roman" panose="02020603050405020304" pitchFamily="18" charset="0"/>
                          <a:ea typeface="Calibri" panose="020F0502020204030204" pitchFamily="34" charset="0"/>
                        </a:rPr>
                        <a:t>?</a:t>
                      </a:r>
                      <a:endParaRPr lang="en-US" sz="3200" dirty="0">
                        <a:solidFill>
                          <a:srgbClr val="0070C0"/>
                        </a:solidFill>
                        <a:effectLst/>
                        <a:latin typeface="Times New Roman" panose="02020603050405020304" pitchFamily="18" charset="0"/>
                        <a:ea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5225864"/>
                  </a:ext>
                </a:extLst>
              </a:tr>
              <a:tr h="843499">
                <a:tc>
                  <a:txBody>
                    <a:bodyPr/>
                    <a:lstStyle/>
                    <a:p>
                      <a:pPr marL="0" marR="0" algn="just">
                        <a:lnSpc>
                          <a:spcPct val="115000"/>
                        </a:lnSpc>
                        <a:spcBef>
                          <a:spcPts val="0"/>
                        </a:spcBef>
                        <a:spcAft>
                          <a:spcPts val="0"/>
                        </a:spcAft>
                      </a:pPr>
                      <a:r>
                        <a:rPr lang="vi-VN" sz="3200" b="1" dirty="0">
                          <a:solidFill>
                            <a:srgbClr val="000000"/>
                          </a:solidFill>
                          <a:effectLst/>
                          <a:latin typeface="Times New Roman" panose="02020603050405020304" pitchFamily="18" charset="0"/>
                          <a:ea typeface="Calibri" panose="020F0502020204030204" pitchFamily="34" charset="0"/>
                        </a:rPr>
                        <a:t>a. Khi tiếng trống hiệu vừa dứt, bốn thanh niên của bốn đội thoăn thắt leo lên thân cây chuối rất trơn vì đã bôi mỡ. Có người leo lên, tụt xuống, lại leo </a:t>
                      </a:r>
                      <a:r>
                        <a:rPr lang="vi-VN" sz="3200" b="1" dirty="0" smtClean="0">
                          <a:solidFill>
                            <a:srgbClr val="000000"/>
                          </a:solidFill>
                          <a:effectLst/>
                          <a:latin typeface="Times New Roman" panose="02020603050405020304" pitchFamily="18" charset="0"/>
                          <a:ea typeface="Calibri" panose="020F0502020204030204" pitchFamily="34" charset="0"/>
                        </a:rPr>
                        <a:t>lên</a:t>
                      </a:r>
                      <a:r>
                        <a:rPr lang="en-US" sz="3200" b="1" dirty="0" smtClean="0">
                          <a:solidFill>
                            <a:srgbClr val="000000"/>
                          </a:solidFill>
                          <a:effectLst/>
                          <a:latin typeface="Times New Roman" panose="02020603050405020304" pitchFamily="18" charset="0"/>
                          <a:ea typeface="Calibri" panose="020F0502020204030204" pitchFamily="34" charset="0"/>
                        </a:rPr>
                        <a:t>,</a:t>
                      </a:r>
                      <a:r>
                        <a:rPr lang="vi-VN" sz="3200" b="1" dirty="0" smtClean="0">
                          <a:solidFill>
                            <a:srgbClr val="000000"/>
                          </a:solidFill>
                          <a:effectLst/>
                          <a:latin typeface="Times New Roman" panose="02020603050405020304" pitchFamily="18" charset="0"/>
                          <a:ea typeface="Calibri" panose="020F0502020204030204" pitchFamily="34" charset="0"/>
                        </a:rPr>
                        <a:t>…</a:t>
                      </a:r>
                      <a:endParaRPr lang="en-US" sz="3200" b="1" dirty="0">
                        <a:effectLst/>
                        <a:latin typeface="Times New Roman" panose="02020603050405020304" pitchFamily="18" charset="0"/>
                        <a:ea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8052242"/>
                  </a:ext>
                </a:extLst>
              </a:tr>
              <a:tr h="1234530">
                <a:tc>
                  <a:txBody>
                    <a:bodyPr/>
                    <a:lstStyle/>
                    <a:p>
                      <a:pPr marL="0" marR="0" algn="just">
                        <a:lnSpc>
                          <a:spcPct val="115000"/>
                        </a:lnSpc>
                        <a:spcBef>
                          <a:spcPts val="0"/>
                        </a:spcBef>
                        <a:spcAft>
                          <a:spcPts val="0"/>
                        </a:spcAft>
                      </a:pPr>
                      <a:r>
                        <a:rPr lang="vi-VN" sz="3200" b="1" dirty="0">
                          <a:solidFill>
                            <a:srgbClr val="000000"/>
                          </a:solidFill>
                          <a:effectLst/>
                          <a:latin typeface="Times New Roman" panose="02020603050405020304" pitchFamily="18" charset="0"/>
                          <a:ea typeface="Calibri" panose="020F0502020204030204" pitchFamily="34" charset="0"/>
                        </a:rPr>
                        <a:t>b. Thốt nhiên, một người nhà quê, mình mẩy lấm láp, quần áo ướt đầm, tất tả chạy xông vào thở không ra hơi:</a:t>
                      </a:r>
                      <a:endParaRPr lang="en-US" sz="3200" b="1"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vi-VN" sz="3200" b="1" dirty="0">
                          <a:effectLst/>
                          <a:latin typeface="Times New Roman" panose="02020603050405020304" pitchFamily="18" charset="0"/>
                          <a:ea typeface="Times New Roman" panose="02020603050405020304" pitchFamily="18" charset="0"/>
                        </a:rPr>
                        <a:t>- Bẩm</a:t>
                      </a:r>
                      <a:r>
                        <a:rPr lang="vi-VN" sz="3200" b="1" dirty="0" smtClean="0">
                          <a:effectLst/>
                          <a:latin typeface="Times New Roman" panose="02020603050405020304" pitchFamily="18" charset="0"/>
                          <a:ea typeface="Times New Roman" panose="02020603050405020304" pitchFamily="18" charset="0"/>
                        </a:rPr>
                        <a:t>...</a:t>
                      </a:r>
                      <a:r>
                        <a:rPr lang="en-US" sz="3200" b="1" dirty="0" smtClean="0">
                          <a:effectLst/>
                          <a:latin typeface="Times New Roman" panose="02020603050405020304" pitchFamily="18" charset="0"/>
                          <a:ea typeface="Times New Roman" panose="02020603050405020304" pitchFamily="18" charset="0"/>
                        </a:rPr>
                        <a:t> </a:t>
                      </a:r>
                      <a:r>
                        <a:rPr lang="vi-VN" sz="3200" b="1" dirty="0" smtClean="0">
                          <a:effectLst/>
                          <a:latin typeface="Times New Roman" panose="02020603050405020304" pitchFamily="18" charset="0"/>
                          <a:ea typeface="Times New Roman" panose="02020603050405020304" pitchFamily="18" charset="0"/>
                        </a:rPr>
                        <a:t>quan lớn...</a:t>
                      </a:r>
                      <a:r>
                        <a:rPr lang="en-US" sz="3200" b="1" dirty="0" smtClean="0">
                          <a:effectLst/>
                          <a:latin typeface="Times New Roman" panose="02020603050405020304" pitchFamily="18" charset="0"/>
                          <a:ea typeface="Times New Roman" panose="02020603050405020304" pitchFamily="18" charset="0"/>
                        </a:rPr>
                        <a:t> </a:t>
                      </a:r>
                      <a:r>
                        <a:rPr lang="vi-VN" sz="3200" b="1" dirty="0" smtClean="0">
                          <a:effectLst/>
                          <a:latin typeface="Times New Roman" panose="02020603050405020304" pitchFamily="18" charset="0"/>
                          <a:ea typeface="Times New Roman" panose="02020603050405020304" pitchFamily="18" charset="0"/>
                        </a:rPr>
                        <a:t>đê </a:t>
                      </a:r>
                      <a:r>
                        <a:rPr lang="vi-VN" sz="3200" b="1" dirty="0">
                          <a:effectLst/>
                          <a:latin typeface="Times New Roman" panose="02020603050405020304" pitchFamily="18" charset="0"/>
                          <a:ea typeface="Times New Roman" panose="02020603050405020304" pitchFamily="18" charset="0"/>
                        </a:rPr>
                        <a:t>vỡ mất rồi!</a:t>
                      </a:r>
                      <a:endParaRPr lang="en-US" sz="3200" b="1" dirty="0">
                        <a:effectLst/>
                        <a:latin typeface="Times New Roman" panose="02020603050405020304" pitchFamily="18" charset="0"/>
                        <a:ea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9844421"/>
                  </a:ext>
                </a:extLst>
              </a:tr>
              <a:tr h="1753072">
                <a:tc>
                  <a:txBody>
                    <a:bodyPr/>
                    <a:lstStyle/>
                    <a:p>
                      <a:pPr>
                        <a:lnSpc>
                          <a:spcPct val="125000"/>
                        </a:lnSpc>
                        <a:spcAft>
                          <a:spcPts val="0"/>
                        </a:spcAft>
                      </a:pPr>
                      <a:r>
                        <a:rPr lang="en-US" sz="3200" b="1" dirty="0" smtClean="0">
                          <a:effectLst/>
                          <a:latin typeface="Times New Roman" panose="02020603050405020304" pitchFamily="18" charset="0"/>
                          <a:ea typeface="Times New Roman" panose="02020603050405020304" pitchFamily="18" charset="0"/>
                        </a:rPr>
                        <a:t>c. </a:t>
                      </a:r>
                      <a:r>
                        <a:rPr lang="vi-VN" sz="3200" b="1" dirty="0" smtClean="0">
                          <a:effectLst/>
                          <a:latin typeface="Times New Roman" panose="02020603050405020304" pitchFamily="18" charset="0"/>
                          <a:ea typeface="Times New Roman" panose="02020603050405020304" pitchFamily="18" charset="0"/>
                        </a:rPr>
                        <a:t>- Lính đâu? Sao bay dám để cho nó chạy xồng xộc vào đây như vậy? Không còn phép tắc gì nữa à?</a:t>
                      </a:r>
                      <a:endParaRPr lang="en-US" sz="3200" b="1" dirty="0" smtClean="0">
                        <a:effectLst/>
                        <a:latin typeface="Times New Roman" panose="02020603050405020304" pitchFamily="18" charset="0"/>
                        <a:ea typeface="Times New Roman" panose="02020603050405020304" pitchFamily="18" charset="0"/>
                      </a:endParaRPr>
                    </a:p>
                    <a:p>
                      <a:pPr>
                        <a:lnSpc>
                          <a:spcPct val="125000"/>
                        </a:lnSpc>
                        <a:spcAft>
                          <a:spcPts val="0"/>
                        </a:spcAft>
                      </a:pPr>
                      <a:r>
                        <a:rPr lang="vi-VN" sz="3200" b="1" dirty="0" smtClean="0">
                          <a:effectLst/>
                          <a:latin typeface="Times New Roman" panose="02020603050405020304" pitchFamily="18" charset="0"/>
                          <a:ea typeface="Times New Roman" panose="02020603050405020304" pitchFamily="18" charset="0"/>
                        </a:rPr>
                        <a:t>- Dạ, bẩm…</a:t>
                      </a:r>
                      <a:endParaRPr lang="en-US" sz="3200" b="1" dirty="0" smtClean="0">
                        <a:effectLst/>
                        <a:latin typeface="Times New Roman" panose="02020603050405020304" pitchFamily="18" charset="0"/>
                        <a:ea typeface="Times New Roman" panose="02020603050405020304" pitchFamily="18" charset="0"/>
                      </a:endParaRPr>
                    </a:p>
                    <a:p>
                      <a:pPr>
                        <a:lnSpc>
                          <a:spcPct val="125000"/>
                        </a:lnSpc>
                        <a:spcAft>
                          <a:spcPts val="0"/>
                        </a:spcAft>
                      </a:pPr>
                      <a:r>
                        <a:rPr lang="vi-VN" sz="3200" b="1" dirty="0" smtClean="0">
                          <a:effectLst/>
                          <a:latin typeface="Times New Roman" panose="02020603050405020304" pitchFamily="18" charset="0"/>
                          <a:ea typeface="Times New Roman" panose="02020603050405020304" pitchFamily="18" charset="0"/>
                        </a:rPr>
                        <a:t>- Đuổi cổ nó ra!</a:t>
                      </a:r>
                      <a:endParaRPr lang="en-US" sz="3200" b="1" dirty="0" smtClean="0">
                        <a:effectLst/>
                        <a:latin typeface="Times New Roman" panose="02020603050405020304" pitchFamily="18" charset="0"/>
                        <a:ea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58449"/>
                  </a:ext>
                </a:extLst>
              </a:tr>
            </a:tbl>
          </a:graphicData>
        </a:graphic>
      </p:graphicFrame>
    </p:spTree>
    <p:extLst>
      <p:ext uri="{BB962C8B-B14F-4D97-AF65-F5344CB8AC3E}">
        <p14:creationId xmlns:p14="http://schemas.microsoft.com/office/powerpoint/2010/main" val="13959370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53" y="5741005"/>
            <a:ext cx="3531115" cy="1106868"/>
          </a:xfrm>
          <a:prstGeom prst="rect">
            <a:avLst/>
          </a:prstGeom>
        </p:spPr>
      </p:pic>
      <p:pic>
        <p:nvPicPr>
          <p:cNvPr id="97" name="图片 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graphicFrame>
        <p:nvGraphicFramePr>
          <p:cNvPr id="2" name="Table 2">
            <a:extLst>
              <a:ext uri="{FF2B5EF4-FFF2-40B4-BE49-F238E27FC236}">
                <a16:creationId xmlns:a16="http://schemas.microsoft.com/office/drawing/2014/main" id="{E46D5E4D-37BE-C7BE-0F3B-C5CD4B2C9147}"/>
              </a:ext>
            </a:extLst>
          </p:cNvPr>
          <p:cNvGraphicFramePr>
            <a:graphicFrameLocks noGrp="1"/>
          </p:cNvGraphicFramePr>
          <p:nvPr>
            <p:extLst>
              <p:ext uri="{D42A27DB-BD31-4B8C-83A1-F6EECF244321}">
                <p14:modId xmlns:p14="http://schemas.microsoft.com/office/powerpoint/2010/main" val="3277472245"/>
              </p:ext>
            </p:extLst>
          </p:nvPr>
        </p:nvGraphicFramePr>
        <p:xfrm>
          <a:off x="69669" y="0"/>
          <a:ext cx="12061371" cy="5696078"/>
        </p:xfrm>
        <a:graphic>
          <a:graphicData uri="http://schemas.openxmlformats.org/drawingml/2006/table">
            <a:tbl>
              <a:tblPr firstRow="1" bandRow="1">
                <a:tableStyleId>{00A15C55-8517-42AA-B614-E9B94910E393}</a:tableStyleId>
              </a:tblPr>
              <a:tblGrid>
                <a:gridCol w="12061371">
                  <a:extLst>
                    <a:ext uri="{9D8B030D-6E8A-4147-A177-3AD203B41FA5}">
                      <a16:colId xmlns:a16="http://schemas.microsoft.com/office/drawing/2014/main" val="697228097"/>
                    </a:ext>
                  </a:extLst>
                </a:gridCol>
              </a:tblGrid>
              <a:tr h="4964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srgbClr val="0070C0"/>
                          </a:solidFill>
                          <a:effectLst/>
                          <a:latin typeface="Times New Roman" panose="02020603050405020304" pitchFamily="18" charset="0"/>
                          <a:ea typeface="Calibri" panose="020F0502020204030204" pitchFamily="34" charset="0"/>
                        </a:rPr>
                        <a:t>Trong các câu sau dấu chấm lửng được dùng để làm gì</a:t>
                      </a:r>
                      <a:r>
                        <a:rPr lang="en-US" sz="3600" dirty="0">
                          <a:solidFill>
                            <a:srgbClr val="0070C0"/>
                          </a:solidFill>
                          <a:effectLst/>
                          <a:latin typeface="Times New Roman" panose="02020603050405020304" pitchFamily="18" charset="0"/>
                          <a:ea typeface="Calibri" panose="020F0502020204030204" pitchFamily="34" charset="0"/>
                        </a:rPr>
                        <a:t>?</a:t>
                      </a:r>
                      <a:endParaRPr lang="en-US" sz="3600" dirty="0">
                        <a:solidFill>
                          <a:srgbClr val="0070C0"/>
                        </a:solidFill>
                        <a:effectLst/>
                        <a:latin typeface="Times New Roman" panose="02020603050405020304" pitchFamily="18" charset="0"/>
                        <a:ea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5225864"/>
                  </a:ext>
                </a:extLst>
              </a:tr>
              <a:tr h="843499">
                <a:tc>
                  <a:txBody>
                    <a:bodyPr/>
                    <a:lstStyle/>
                    <a:p>
                      <a:pPr marL="0" marR="0" algn="just">
                        <a:lnSpc>
                          <a:spcPct val="115000"/>
                        </a:lnSpc>
                        <a:spcBef>
                          <a:spcPts val="0"/>
                        </a:spcBef>
                        <a:spcAft>
                          <a:spcPts val="0"/>
                        </a:spcAft>
                      </a:pPr>
                      <a:r>
                        <a:rPr lang="en-US" sz="3600" b="1" dirty="0" smtClean="0">
                          <a:effectLst/>
                          <a:latin typeface="Times New Roman" panose="02020603050405020304" pitchFamily="18" charset="0"/>
                          <a:ea typeface="Times New Roman" panose="02020603050405020304" pitchFamily="18" charset="0"/>
                        </a:rPr>
                        <a:t>d</a:t>
                      </a:r>
                      <a:r>
                        <a:rPr lang="vi-VN" sz="3600" b="1" dirty="0" smtClean="0">
                          <a:effectLst/>
                          <a:latin typeface="Times New Roman" panose="02020603050405020304" pitchFamily="18" charset="0"/>
                          <a:ea typeface="Times New Roman" panose="02020603050405020304" pitchFamily="18" charset="0"/>
                        </a:rPr>
                        <a:t>. </a:t>
                      </a:r>
                      <a:r>
                        <a:rPr lang="vi-VN" sz="3600" b="1" dirty="0">
                          <a:effectLst/>
                          <a:latin typeface="Times New Roman" panose="02020603050405020304" pitchFamily="18" charset="0"/>
                          <a:ea typeface="Times New Roman" panose="02020603050405020304" pitchFamily="18" charset="0"/>
                        </a:rPr>
                        <a:t>Trước đây, ở vùng đồng bằng Bắc Bộ, sân khấu cho rối nước là</a:t>
                      </a:r>
                      <a:r>
                        <a:rPr lang="vi-VN" sz="3600" b="1" dirty="0" smtClean="0">
                          <a:effectLst/>
                          <a:latin typeface="Times New Roman" panose="02020603050405020304" pitchFamily="18" charset="0"/>
                          <a:ea typeface="Times New Roman" panose="02020603050405020304" pitchFamily="18" charset="0"/>
                        </a:rPr>
                        <a:t>...</a:t>
                      </a:r>
                      <a:r>
                        <a:rPr lang="en-US" sz="3600" b="1" dirty="0" smtClean="0">
                          <a:effectLst/>
                          <a:latin typeface="Times New Roman" panose="02020603050405020304" pitchFamily="18" charset="0"/>
                          <a:ea typeface="Times New Roman" panose="02020603050405020304" pitchFamily="18" charset="0"/>
                        </a:rPr>
                        <a:t> </a:t>
                      </a:r>
                      <a:r>
                        <a:rPr lang="vi-VN" sz="3600" b="1" dirty="0" smtClean="0">
                          <a:effectLst/>
                          <a:latin typeface="Times New Roman" panose="02020603050405020304" pitchFamily="18" charset="0"/>
                          <a:ea typeface="Times New Roman" panose="02020603050405020304" pitchFamily="18" charset="0"/>
                        </a:rPr>
                        <a:t>ao </a:t>
                      </a:r>
                      <a:r>
                        <a:rPr lang="vi-VN" sz="3600" b="1" dirty="0">
                          <a:effectLst/>
                          <a:latin typeface="Times New Roman" panose="02020603050405020304" pitchFamily="18" charset="0"/>
                          <a:ea typeface="Times New Roman" panose="02020603050405020304" pitchFamily="18" charset="0"/>
                        </a:rPr>
                        <a:t>làng. Ghế ngồi của khán giả là... thảm cỏ quanh ao.</a:t>
                      </a:r>
                      <a:endParaRPr lang="en-US" sz="3600" b="1" dirty="0">
                        <a:effectLst/>
                        <a:latin typeface="Times New Roman" panose="02020603050405020304" pitchFamily="18" charset="0"/>
                        <a:ea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5648358"/>
                  </a:ext>
                </a:extLst>
              </a:tr>
              <a:tr h="843499">
                <a:tc>
                  <a:txBody>
                    <a:bodyPr/>
                    <a:lstStyle/>
                    <a:p>
                      <a:pPr marL="0" marR="0" algn="just">
                        <a:lnSpc>
                          <a:spcPct val="115000"/>
                        </a:lnSpc>
                        <a:spcBef>
                          <a:spcPts val="0"/>
                        </a:spcBef>
                        <a:spcAft>
                          <a:spcPts val="0"/>
                        </a:spcAft>
                      </a:pPr>
                      <a:r>
                        <a:rPr lang="en-US" sz="3600" b="1" dirty="0" smtClean="0">
                          <a:effectLst/>
                          <a:latin typeface="Times New Roman" panose="02020603050405020304" pitchFamily="18" charset="0"/>
                          <a:ea typeface="Times New Roman" panose="02020603050405020304" pitchFamily="18" charset="0"/>
                        </a:rPr>
                        <a:t>đ</a:t>
                      </a:r>
                      <a:r>
                        <a:rPr lang="vi-VN" sz="3600" b="1" dirty="0" smtClean="0">
                          <a:effectLst/>
                          <a:latin typeface="Times New Roman" panose="02020603050405020304" pitchFamily="18" charset="0"/>
                          <a:ea typeface="Times New Roman" panose="02020603050405020304" pitchFamily="18" charset="0"/>
                        </a:rPr>
                        <a:t>. </a:t>
                      </a:r>
                      <a:r>
                        <a:rPr lang="vi-VN" sz="3600" b="1" dirty="0">
                          <a:effectLst/>
                          <a:latin typeface="Times New Roman" panose="02020603050405020304" pitchFamily="18" charset="0"/>
                          <a:ea typeface="Times New Roman" panose="02020603050405020304" pitchFamily="18" charset="0"/>
                        </a:rPr>
                        <a:t>Nước từ núi Tiên giội như thác, trắng xóa, qua suối Cộc xóm Đông tràn sang suối xóm Tây rồi dồn về suối xóm trại chúng tôi. […] Trẻ con chúng tôi la ó, té nhau, reo hò.</a:t>
                      </a:r>
                      <a:endParaRPr lang="en-US" sz="3600" b="1" dirty="0">
                        <a:effectLst/>
                        <a:latin typeface="Times New Roman" panose="02020603050405020304" pitchFamily="18" charset="0"/>
                        <a:ea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572382"/>
                  </a:ext>
                </a:extLst>
              </a:tr>
              <a:tr h="846910">
                <a:tc>
                  <a:txBody>
                    <a:bodyPr/>
                    <a:lstStyle/>
                    <a:p>
                      <a:pPr algn="l"/>
                      <a:r>
                        <a:rPr lang="en-US" sz="3600" b="1" kern="1200" dirty="0">
                          <a:solidFill>
                            <a:schemeClr val="dk1"/>
                          </a:solidFill>
                          <a:effectLst/>
                          <a:latin typeface="Times New Roman" panose="02020603050405020304" pitchFamily="18" charset="0"/>
                          <a:cs typeface="Times New Roman" panose="02020603050405020304" pitchFamily="18" charset="0"/>
                        </a:rPr>
                        <a:t>e. </a:t>
                      </a:r>
                      <a:r>
                        <a:rPr lang="en-US" sz="3600" b="1" kern="1200" dirty="0" err="1">
                          <a:solidFill>
                            <a:schemeClr val="dk1"/>
                          </a:solidFill>
                          <a:effectLst/>
                          <a:latin typeface="Times New Roman" panose="02020603050405020304" pitchFamily="18" charset="0"/>
                          <a:cs typeface="Times New Roman" panose="02020603050405020304" pitchFamily="18" charset="0"/>
                        </a:rPr>
                        <a:t>Thấy</a:t>
                      </a:r>
                      <a:r>
                        <a:rPr lang="en-US" sz="3600" b="1" kern="1200" dirty="0">
                          <a:solidFill>
                            <a:schemeClr val="dk1"/>
                          </a:solidFill>
                          <a:effectLst/>
                          <a:latin typeface="Times New Roman" panose="02020603050405020304" pitchFamily="18" charset="0"/>
                          <a:cs typeface="Times New Roman" panose="02020603050405020304" pitchFamily="18" charset="0"/>
                        </a:rPr>
                        <a:t> </a:t>
                      </a:r>
                      <a:r>
                        <a:rPr lang="en-US" sz="3600" b="1" kern="1200" dirty="0" err="1">
                          <a:solidFill>
                            <a:schemeClr val="dk1"/>
                          </a:solidFill>
                          <a:effectLst/>
                          <a:latin typeface="Times New Roman" panose="02020603050405020304" pitchFamily="18" charset="0"/>
                          <a:cs typeface="Times New Roman" panose="02020603050405020304" pitchFamily="18" charset="0"/>
                        </a:rPr>
                        <a:t>trời</a:t>
                      </a:r>
                      <a:r>
                        <a:rPr lang="en-US" sz="3600" b="1" kern="1200" dirty="0">
                          <a:solidFill>
                            <a:schemeClr val="dk1"/>
                          </a:solidFill>
                          <a:effectLst/>
                          <a:latin typeface="Times New Roman" panose="02020603050405020304" pitchFamily="18" charset="0"/>
                          <a:cs typeface="Times New Roman" panose="02020603050405020304" pitchFamily="18" charset="0"/>
                        </a:rPr>
                        <a:t> </a:t>
                      </a:r>
                      <a:r>
                        <a:rPr lang="en-US" sz="3600" b="1" kern="1200" dirty="0" err="1">
                          <a:solidFill>
                            <a:schemeClr val="dk1"/>
                          </a:solidFill>
                          <a:effectLst/>
                          <a:latin typeface="Times New Roman" panose="02020603050405020304" pitchFamily="18" charset="0"/>
                          <a:cs typeface="Times New Roman" panose="02020603050405020304" pitchFamily="18" charset="0"/>
                        </a:rPr>
                        <a:t>đã</a:t>
                      </a:r>
                      <a:r>
                        <a:rPr lang="en-US" sz="3600" b="1" kern="1200" dirty="0">
                          <a:solidFill>
                            <a:schemeClr val="dk1"/>
                          </a:solidFill>
                          <a:effectLst/>
                          <a:latin typeface="Times New Roman" panose="02020603050405020304" pitchFamily="18" charset="0"/>
                          <a:cs typeface="Times New Roman" panose="02020603050405020304" pitchFamily="18" charset="0"/>
                        </a:rPr>
                        <a:t> </a:t>
                      </a:r>
                      <a:r>
                        <a:rPr lang="en-US" sz="3600" b="1" kern="1200" dirty="0" err="1">
                          <a:solidFill>
                            <a:schemeClr val="dk1"/>
                          </a:solidFill>
                          <a:effectLst/>
                          <a:latin typeface="Times New Roman" panose="02020603050405020304" pitchFamily="18" charset="0"/>
                          <a:cs typeface="Times New Roman" panose="02020603050405020304" pitchFamily="18" charset="0"/>
                        </a:rPr>
                        <a:t>sáng</a:t>
                      </a:r>
                      <a:r>
                        <a:rPr lang="en-US" sz="3600" b="1" kern="1200" dirty="0">
                          <a:solidFill>
                            <a:schemeClr val="dk1"/>
                          </a:solidFill>
                          <a:effectLst/>
                          <a:latin typeface="Times New Roman" panose="02020603050405020304" pitchFamily="18" charset="0"/>
                          <a:cs typeface="Times New Roman" panose="02020603050405020304" pitchFamily="18" charset="0"/>
                        </a:rPr>
                        <a:t/>
                      </a:r>
                      <a:br>
                        <a:rPr lang="en-US" sz="3600" b="1" kern="1200" dirty="0">
                          <a:solidFill>
                            <a:schemeClr val="dk1"/>
                          </a:solidFill>
                          <a:effectLst/>
                          <a:latin typeface="Times New Roman" panose="02020603050405020304" pitchFamily="18" charset="0"/>
                          <a:cs typeface="Times New Roman" panose="02020603050405020304" pitchFamily="18" charset="0"/>
                        </a:rPr>
                      </a:br>
                      <a:r>
                        <a:rPr lang="en-US" sz="3600" b="1" kern="1200" dirty="0" err="1">
                          <a:solidFill>
                            <a:schemeClr val="dk1"/>
                          </a:solidFill>
                          <a:effectLst/>
                          <a:latin typeface="Times New Roman" panose="02020603050405020304" pitchFamily="18" charset="0"/>
                          <a:cs typeface="Times New Roman" panose="02020603050405020304" pitchFamily="18" charset="0"/>
                        </a:rPr>
                        <a:t>Gà</a:t>
                      </a:r>
                      <a:r>
                        <a:rPr lang="en-US" sz="3600" b="1" kern="1200" dirty="0">
                          <a:solidFill>
                            <a:schemeClr val="dk1"/>
                          </a:solidFill>
                          <a:effectLst/>
                          <a:latin typeface="Times New Roman" panose="02020603050405020304" pitchFamily="18" charset="0"/>
                          <a:cs typeface="Times New Roman" panose="02020603050405020304" pitchFamily="18" charset="0"/>
                        </a:rPr>
                        <a:t> </a:t>
                      </a:r>
                      <a:r>
                        <a:rPr lang="en-US" sz="3600" b="1" kern="1200" dirty="0" err="1">
                          <a:solidFill>
                            <a:schemeClr val="dk1"/>
                          </a:solidFill>
                          <a:effectLst/>
                          <a:latin typeface="Times New Roman" panose="02020603050405020304" pitchFamily="18" charset="0"/>
                          <a:cs typeface="Times New Roman" panose="02020603050405020304" pitchFamily="18" charset="0"/>
                        </a:rPr>
                        <a:t>gáy</a:t>
                      </a:r>
                      <a:r>
                        <a:rPr lang="en-US" sz="3600" b="1" kern="1200" dirty="0">
                          <a:solidFill>
                            <a:schemeClr val="dk1"/>
                          </a:solidFill>
                          <a:effectLst/>
                          <a:latin typeface="Times New Roman" panose="02020603050405020304" pitchFamily="18" charset="0"/>
                          <a:cs typeface="Times New Roman" panose="02020603050405020304" pitchFamily="18" charset="0"/>
                        </a:rPr>
                        <a:t> ó…o…</a:t>
                      </a:r>
                      <a:endParaRPr lang="en-US" sz="3600" b="1" dirty="0">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4593547"/>
                  </a:ext>
                </a:extLst>
              </a:tr>
            </a:tbl>
          </a:graphicData>
        </a:graphic>
      </p:graphicFrame>
    </p:spTree>
    <p:extLst>
      <p:ext uri="{BB962C8B-B14F-4D97-AF65-F5344CB8AC3E}">
        <p14:creationId xmlns:p14="http://schemas.microsoft.com/office/powerpoint/2010/main" val="435723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53" y="5741005"/>
            <a:ext cx="3531115" cy="1106868"/>
          </a:xfrm>
          <a:prstGeom prst="rect">
            <a:avLst/>
          </a:prstGeom>
        </p:spPr>
      </p:pic>
      <p:pic>
        <p:nvPicPr>
          <p:cNvPr id="97" name="图片 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graphicFrame>
        <p:nvGraphicFramePr>
          <p:cNvPr id="2" name="Table 2">
            <a:extLst>
              <a:ext uri="{FF2B5EF4-FFF2-40B4-BE49-F238E27FC236}">
                <a16:creationId xmlns:a16="http://schemas.microsoft.com/office/drawing/2014/main" id="{E46D5E4D-37BE-C7BE-0F3B-C5CD4B2C9147}"/>
              </a:ext>
            </a:extLst>
          </p:cNvPr>
          <p:cNvGraphicFramePr>
            <a:graphicFrameLocks noGrp="1"/>
          </p:cNvGraphicFramePr>
          <p:nvPr>
            <p:extLst/>
          </p:nvPr>
        </p:nvGraphicFramePr>
        <p:xfrm>
          <a:off x="69669" y="0"/>
          <a:ext cx="12061371" cy="6947124"/>
        </p:xfrm>
        <a:graphic>
          <a:graphicData uri="http://schemas.openxmlformats.org/drawingml/2006/table">
            <a:tbl>
              <a:tblPr firstRow="1" bandRow="1">
                <a:tableStyleId>{00A15C55-8517-42AA-B614-E9B94910E393}</a:tableStyleId>
              </a:tblPr>
              <a:tblGrid>
                <a:gridCol w="12061371">
                  <a:extLst>
                    <a:ext uri="{9D8B030D-6E8A-4147-A177-3AD203B41FA5}">
                      <a16:colId xmlns:a16="http://schemas.microsoft.com/office/drawing/2014/main" val="697228097"/>
                    </a:ext>
                  </a:extLst>
                </a:gridCol>
              </a:tblGrid>
              <a:tr h="4964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rgbClr val="0070C0"/>
                          </a:solidFill>
                          <a:effectLst/>
                          <a:latin typeface="Times New Roman" panose="02020603050405020304" pitchFamily="18" charset="0"/>
                          <a:ea typeface="Calibri" panose="020F0502020204030204" pitchFamily="34" charset="0"/>
                        </a:rPr>
                        <a:t>Trong các câu sau dấu chấm lửng được dùng để làm gì</a:t>
                      </a:r>
                      <a:r>
                        <a:rPr lang="en-US" sz="2000" dirty="0">
                          <a:solidFill>
                            <a:srgbClr val="0070C0"/>
                          </a:solidFill>
                          <a:effectLst/>
                          <a:latin typeface="Times New Roman" panose="02020603050405020304" pitchFamily="18" charset="0"/>
                          <a:ea typeface="Calibri" panose="020F0502020204030204" pitchFamily="34" charset="0"/>
                        </a:rPr>
                        <a:t>?</a:t>
                      </a:r>
                      <a:endParaRPr lang="en-US" sz="2000" dirty="0">
                        <a:solidFill>
                          <a:srgbClr val="0070C0"/>
                        </a:solidFill>
                        <a:effectLst/>
                        <a:latin typeface="Times New Roman" panose="02020603050405020304" pitchFamily="18" charset="0"/>
                        <a:ea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5225864"/>
                  </a:ext>
                </a:extLst>
              </a:tr>
              <a:tr h="843499">
                <a:tc>
                  <a:txBody>
                    <a:bodyPr/>
                    <a:lstStyle/>
                    <a:p>
                      <a:pPr marL="0" marR="0" algn="just">
                        <a:lnSpc>
                          <a:spcPct val="115000"/>
                        </a:lnSpc>
                        <a:spcBef>
                          <a:spcPts val="0"/>
                        </a:spcBef>
                        <a:spcAft>
                          <a:spcPts val="0"/>
                        </a:spcAft>
                      </a:pPr>
                      <a:r>
                        <a:rPr lang="vi-VN" sz="2200" b="1" dirty="0">
                          <a:solidFill>
                            <a:srgbClr val="000000"/>
                          </a:solidFill>
                          <a:effectLst/>
                          <a:latin typeface="Times New Roman" panose="02020603050405020304" pitchFamily="18" charset="0"/>
                          <a:ea typeface="Calibri" panose="020F0502020204030204" pitchFamily="34" charset="0"/>
                        </a:rPr>
                        <a:t>a. Khi tiếng trống hiệu vừa dứt, bốn thanh niên của bốn đội thoăn thắt leo lên thân cây chuối rất trơn vì đã bôi mỡ. Có người leo lên, tụt xuống, lại leo </a:t>
                      </a:r>
                      <a:r>
                        <a:rPr lang="vi-VN" sz="2200" b="1" dirty="0" smtClean="0">
                          <a:solidFill>
                            <a:srgbClr val="000000"/>
                          </a:solidFill>
                          <a:effectLst/>
                          <a:latin typeface="Times New Roman" panose="02020603050405020304" pitchFamily="18" charset="0"/>
                          <a:ea typeface="Calibri" panose="020F0502020204030204" pitchFamily="34" charset="0"/>
                        </a:rPr>
                        <a:t>lên</a:t>
                      </a:r>
                      <a:r>
                        <a:rPr lang="en-US" sz="2200" b="1" dirty="0" smtClean="0">
                          <a:solidFill>
                            <a:srgbClr val="000000"/>
                          </a:solidFill>
                          <a:effectLst/>
                          <a:latin typeface="Times New Roman" panose="02020603050405020304" pitchFamily="18" charset="0"/>
                          <a:ea typeface="Calibri" panose="020F0502020204030204" pitchFamily="34" charset="0"/>
                        </a:rPr>
                        <a:t>,</a:t>
                      </a:r>
                      <a:r>
                        <a:rPr lang="vi-VN" sz="2200" b="1" dirty="0" smtClean="0">
                          <a:solidFill>
                            <a:srgbClr val="000000"/>
                          </a:solidFill>
                          <a:effectLst/>
                          <a:latin typeface="Times New Roman" panose="02020603050405020304" pitchFamily="18" charset="0"/>
                          <a:ea typeface="Calibri" panose="020F0502020204030204" pitchFamily="34" charset="0"/>
                        </a:rPr>
                        <a:t>…</a:t>
                      </a:r>
                      <a:endParaRPr lang="en-US" sz="2200" b="1" dirty="0">
                        <a:effectLst/>
                        <a:latin typeface="Times New Roman" panose="02020603050405020304" pitchFamily="18" charset="0"/>
                        <a:ea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8052242"/>
                  </a:ext>
                </a:extLst>
              </a:tr>
              <a:tr h="1234530">
                <a:tc>
                  <a:txBody>
                    <a:bodyPr/>
                    <a:lstStyle/>
                    <a:p>
                      <a:pPr marL="0" marR="0" algn="just">
                        <a:lnSpc>
                          <a:spcPct val="115000"/>
                        </a:lnSpc>
                        <a:spcBef>
                          <a:spcPts val="0"/>
                        </a:spcBef>
                        <a:spcAft>
                          <a:spcPts val="0"/>
                        </a:spcAft>
                      </a:pPr>
                      <a:r>
                        <a:rPr lang="vi-VN" sz="2200" b="1" dirty="0">
                          <a:solidFill>
                            <a:srgbClr val="000000"/>
                          </a:solidFill>
                          <a:effectLst/>
                          <a:latin typeface="Times New Roman" panose="02020603050405020304" pitchFamily="18" charset="0"/>
                          <a:ea typeface="Calibri" panose="020F0502020204030204" pitchFamily="34" charset="0"/>
                        </a:rPr>
                        <a:t>b. Thốt nhiên, một người nhà quê, mình mẩy lấm láp, quần áo ướt đầm, tất tả chạy xông vào thở không ra hơi:</a:t>
                      </a:r>
                      <a:endParaRPr lang="en-US" sz="2200" b="1"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vi-VN" sz="2200" b="1" dirty="0">
                          <a:effectLst/>
                          <a:latin typeface="Times New Roman" panose="02020603050405020304" pitchFamily="18" charset="0"/>
                          <a:ea typeface="Times New Roman" panose="02020603050405020304" pitchFamily="18" charset="0"/>
                        </a:rPr>
                        <a:t>- Bẩm</a:t>
                      </a:r>
                      <a:r>
                        <a:rPr lang="vi-VN" sz="2200" b="1" dirty="0" smtClean="0">
                          <a:effectLst/>
                          <a:latin typeface="Times New Roman" panose="02020603050405020304" pitchFamily="18" charset="0"/>
                          <a:ea typeface="Times New Roman" panose="02020603050405020304" pitchFamily="18" charset="0"/>
                        </a:rPr>
                        <a:t>...</a:t>
                      </a:r>
                      <a:r>
                        <a:rPr lang="en-US" sz="2200" b="1" dirty="0" smtClean="0">
                          <a:effectLst/>
                          <a:latin typeface="Times New Roman" panose="02020603050405020304" pitchFamily="18" charset="0"/>
                          <a:ea typeface="Times New Roman" panose="02020603050405020304" pitchFamily="18" charset="0"/>
                        </a:rPr>
                        <a:t> </a:t>
                      </a:r>
                      <a:r>
                        <a:rPr lang="vi-VN" sz="2200" b="1" dirty="0" smtClean="0">
                          <a:effectLst/>
                          <a:latin typeface="Times New Roman" panose="02020603050405020304" pitchFamily="18" charset="0"/>
                          <a:ea typeface="Times New Roman" panose="02020603050405020304" pitchFamily="18" charset="0"/>
                        </a:rPr>
                        <a:t>quan lớn...</a:t>
                      </a:r>
                      <a:r>
                        <a:rPr lang="en-US" sz="2200" b="1" dirty="0" smtClean="0">
                          <a:effectLst/>
                          <a:latin typeface="Times New Roman" panose="02020603050405020304" pitchFamily="18" charset="0"/>
                          <a:ea typeface="Times New Roman" panose="02020603050405020304" pitchFamily="18" charset="0"/>
                        </a:rPr>
                        <a:t> </a:t>
                      </a:r>
                      <a:r>
                        <a:rPr lang="vi-VN" sz="2200" b="1" dirty="0" smtClean="0">
                          <a:effectLst/>
                          <a:latin typeface="Times New Roman" panose="02020603050405020304" pitchFamily="18" charset="0"/>
                          <a:ea typeface="Times New Roman" panose="02020603050405020304" pitchFamily="18" charset="0"/>
                        </a:rPr>
                        <a:t>đê </a:t>
                      </a:r>
                      <a:r>
                        <a:rPr lang="vi-VN" sz="2200" b="1" dirty="0">
                          <a:effectLst/>
                          <a:latin typeface="Times New Roman" panose="02020603050405020304" pitchFamily="18" charset="0"/>
                          <a:ea typeface="Times New Roman" panose="02020603050405020304" pitchFamily="18" charset="0"/>
                        </a:rPr>
                        <a:t>vỡ mất rồi!</a:t>
                      </a:r>
                      <a:endParaRPr lang="en-US" sz="2200" b="1" dirty="0">
                        <a:effectLst/>
                        <a:latin typeface="Times New Roman" panose="02020603050405020304" pitchFamily="18" charset="0"/>
                        <a:ea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9844421"/>
                  </a:ext>
                </a:extLst>
              </a:tr>
              <a:tr h="1753072">
                <a:tc>
                  <a:txBody>
                    <a:bodyPr/>
                    <a:lstStyle/>
                    <a:p>
                      <a:pPr>
                        <a:lnSpc>
                          <a:spcPct val="125000"/>
                        </a:lnSpc>
                        <a:spcAft>
                          <a:spcPts val="0"/>
                        </a:spcAft>
                      </a:pPr>
                      <a:r>
                        <a:rPr lang="en-US" sz="2200" b="1" dirty="0" smtClean="0">
                          <a:effectLst/>
                          <a:latin typeface="Times New Roman" panose="02020603050405020304" pitchFamily="18" charset="0"/>
                          <a:ea typeface="Times New Roman" panose="02020603050405020304" pitchFamily="18" charset="0"/>
                        </a:rPr>
                        <a:t>c. </a:t>
                      </a:r>
                      <a:r>
                        <a:rPr lang="vi-VN" sz="2200" b="1" dirty="0" smtClean="0">
                          <a:effectLst/>
                          <a:latin typeface="Times New Roman" panose="02020603050405020304" pitchFamily="18" charset="0"/>
                          <a:ea typeface="Times New Roman" panose="02020603050405020304" pitchFamily="18" charset="0"/>
                        </a:rPr>
                        <a:t>- Lính đâu? Sao bay dám để cho nó chạy xồng xộc vào đây như vậy? Không còn phép tắc gì nữa à?</a:t>
                      </a:r>
                      <a:endParaRPr lang="en-US" sz="2200" b="1" dirty="0" smtClean="0">
                        <a:effectLst/>
                        <a:latin typeface="Times New Roman" panose="02020603050405020304" pitchFamily="18" charset="0"/>
                        <a:ea typeface="Times New Roman" panose="02020603050405020304" pitchFamily="18" charset="0"/>
                      </a:endParaRPr>
                    </a:p>
                    <a:p>
                      <a:pPr>
                        <a:lnSpc>
                          <a:spcPct val="125000"/>
                        </a:lnSpc>
                        <a:spcAft>
                          <a:spcPts val="0"/>
                        </a:spcAft>
                      </a:pPr>
                      <a:r>
                        <a:rPr lang="vi-VN" sz="2200" b="1" dirty="0" smtClean="0">
                          <a:effectLst/>
                          <a:latin typeface="Times New Roman" panose="02020603050405020304" pitchFamily="18" charset="0"/>
                          <a:ea typeface="Times New Roman" panose="02020603050405020304" pitchFamily="18" charset="0"/>
                        </a:rPr>
                        <a:t>- Dạ, bẩm…</a:t>
                      </a:r>
                      <a:endParaRPr lang="en-US" sz="2200" b="1" dirty="0" smtClean="0">
                        <a:effectLst/>
                        <a:latin typeface="Times New Roman" panose="02020603050405020304" pitchFamily="18" charset="0"/>
                        <a:ea typeface="Times New Roman" panose="02020603050405020304" pitchFamily="18" charset="0"/>
                      </a:endParaRPr>
                    </a:p>
                    <a:p>
                      <a:pPr>
                        <a:lnSpc>
                          <a:spcPct val="125000"/>
                        </a:lnSpc>
                        <a:spcAft>
                          <a:spcPts val="0"/>
                        </a:spcAft>
                      </a:pPr>
                      <a:r>
                        <a:rPr lang="vi-VN" sz="2200" b="1" dirty="0" smtClean="0">
                          <a:effectLst/>
                          <a:latin typeface="Times New Roman" panose="02020603050405020304" pitchFamily="18" charset="0"/>
                          <a:ea typeface="Times New Roman" panose="02020603050405020304" pitchFamily="18" charset="0"/>
                        </a:rPr>
                        <a:t>- Đuổi cổ nó ra!</a:t>
                      </a:r>
                      <a:endParaRPr lang="en-US" sz="2200" b="1" dirty="0" smtClean="0">
                        <a:effectLst/>
                        <a:latin typeface="Times New Roman" panose="02020603050405020304" pitchFamily="18" charset="0"/>
                        <a:ea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58449"/>
                  </a:ext>
                </a:extLst>
              </a:tr>
              <a:tr h="843499">
                <a:tc>
                  <a:txBody>
                    <a:bodyPr/>
                    <a:lstStyle/>
                    <a:p>
                      <a:pPr marL="0" marR="0" algn="just">
                        <a:lnSpc>
                          <a:spcPct val="115000"/>
                        </a:lnSpc>
                        <a:spcBef>
                          <a:spcPts val="0"/>
                        </a:spcBef>
                        <a:spcAft>
                          <a:spcPts val="0"/>
                        </a:spcAft>
                      </a:pPr>
                      <a:r>
                        <a:rPr lang="en-US" sz="2200" b="1" dirty="0" smtClean="0">
                          <a:effectLst/>
                          <a:latin typeface="Times New Roman" panose="02020603050405020304" pitchFamily="18" charset="0"/>
                          <a:ea typeface="Times New Roman" panose="02020603050405020304" pitchFamily="18" charset="0"/>
                        </a:rPr>
                        <a:t>d</a:t>
                      </a:r>
                      <a:r>
                        <a:rPr lang="vi-VN" sz="2200" b="1" dirty="0" smtClean="0">
                          <a:effectLst/>
                          <a:latin typeface="Times New Roman" panose="02020603050405020304" pitchFamily="18" charset="0"/>
                          <a:ea typeface="Times New Roman" panose="02020603050405020304" pitchFamily="18" charset="0"/>
                        </a:rPr>
                        <a:t>. </a:t>
                      </a:r>
                      <a:r>
                        <a:rPr lang="vi-VN" sz="2200" b="1" dirty="0">
                          <a:effectLst/>
                          <a:latin typeface="Times New Roman" panose="02020603050405020304" pitchFamily="18" charset="0"/>
                          <a:ea typeface="Times New Roman" panose="02020603050405020304" pitchFamily="18" charset="0"/>
                        </a:rPr>
                        <a:t>Trước đây, ở vùng đồng bằng Bắc Bộ, sân khấu cho rối nước là</a:t>
                      </a:r>
                      <a:r>
                        <a:rPr lang="vi-VN" sz="2200" b="1" dirty="0" smtClean="0">
                          <a:effectLst/>
                          <a:latin typeface="Times New Roman" panose="02020603050405020304" pitchFamily="18" charset="0"/>
                          <a:ea typeface="Times New Roman" panose="02020603050405020304" pitchFamily="18" charset="0"/>
                        </a:rPr>
                        <a:t>...</a:t>
                      </a:r>
                      <a:r>
                        <a:rPr lang="en-US" sz="2200" b="1" dirty="0" smtClean="0">
                          <a:effectLst/>
                          <a:latin typeface="Times New Roman" panose="02020603050405020304" pitchFamily="18" charset="0"/>
                          <a:ea typeface="Times New Roman" panose="02020603050405020304" pitchFamily="18" charset="0"/>
                        </a:rPr>
                        <a:t> </a:t>
                      </a:r>
                      <a:r>
                        <a:rPr lang="vi-VN" sz="2200" b="1" dirty="0" smtClean="0">
                          <a:effectLst/>
                          <a:latin typeface="Times New Roman" panose="02020603050405020304" pitchFamily="18" charset="0"/>
                          <a:ea typeface="Times New Roman" panose="02020603050405020304" pitchFamily="18" charset="0"/>
                        </a:rPr>
                        <a:t>ao </a:t>
                      </a:r>
                      <a:r>
                        <a:rPr lang="vi-VN" sz="2200" b="1" dirty="0">
                          <a:effectLst/>
                          <a:latin typeface="Times New Roman" panose="02020603050405020304" pitchFamily="18" charset="0"/>
                          <a:ea typeface="Times New Roman" panose="02020603050405020304" pitchFamily="18" charset="0"/>
                        </a:rPr>
                        <a:t>làng. Ghế ngồi của khán giả là... thảm cỏ quanh ao.</a:t>
                      </a:r>
                      <a:endParaRPr lang="en-US" sz="2200" b="1" dirty="0">
                        <a:effectLst/>
                        <a:latin typeface="Times New Roman" panose="02020603050405020304" pitchFamily="18" charset="0"/>
                        <a:ea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5648358"/>
                  </a:ext>
                </a:extLst>
              </a:tr>
              <a:tr h="843499">
                <a:tc>
                  <a:txBody>
                    <a:bodyPr/>
                    <a:lstStyle/>
                    <a:p>
                      <a:pPr marL="0" marR="0" algn="just">
                        <a:lnSpc>
                          <a:spcPct val="115000"/>
                        </a:lnSpc>
                        <a:spcBef>
                          <a:spcPts val="0"/>
                        </a:spcBef>
                        <a:spcAft>
                          <a:spcPts val="0"/>
                        </a:spcAft>
                      </a:pPr>
                      <a:r>
                        <a:rPr lang="en-US" sz="2200" b="1" dirty="0" smtClean="0">
                          <a:effectLst/>
                          <a:latin typeface="Times New Roman" panose="02020603050405020304" pitchFamily="18" charset="0"/>
                          <a:ea typeface="Times New Roman" panose="02020603050405020304" pitchFamily="18" charset="0"/>
                        </a:rPr>
                        <a:t>đ</a:t>
                      </a:r>
                      <a:r>
                        <a:rPr lang="vi-VN" sz="2200" b="1" dirty="0" smtClean="0">
                          <a:effectLst/>
                          <a:latin typeface="Times New Roman" panose="02020603050405020304" pitchFamily="18" charset="0"/>
                          <a:ea typeface="Times New Roman" panose="02020603050405020304" pitchFamily="18" charset="0"/>
                        </a:rPr>
                        <a:t>. </a:t>
                      </a:r>
                      <a:r>
                        <a:rPr lang="vi-VN" sz="2200" b="1" dirty="0">
                          <a:effectLst/>
                          <a:latin typeface="Times New Roman" panose="02020603050405020304" pitchFamily="18" charset="0"/>
                          <a:ea typeface="Times New Roman" panose="02020603050405020304" pitchFamily="18" charset="0"/>
                        </a:rPr>
                        <a:t>Nước từ núi Tiên giội như thác, trắng xóa, qua suối Cộc xóm Đông tràn sang suối xóm Tây rồi dồn về suối xóm trại chúng tôi. […] Trẻ con chúng tôi la ó, té nhau, reo hò.</a:t>
                      </a:r>
                      <a:endParaRPr lang="en-US" sz="2200" b="1" dirty="0">
                        <a:effectLst/>
                        <a:latin typeface="Times New Roman" panose="02020603050405020304" pitchFamily="18" charset="0"/>
                        <a:ea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572382"/>
                  </a:ext>
                </a:extLst>
              </a:tr>
              <a:tr h="846910">
                <a:tc>
                  <a:txBody>
                    <a:bodyPr/>
                    <a:lstStyle/>
                    <a:p>
                      <a:pPr algn="l"/>
                      <a:r>
                        <a:rPr lang="en-US" sz="2200" b="1" kern="1200" dirty="0">
                          <a:solidFill>
                            <a:schemeClr val="dk1"/>
                          </a:solidFill>
                          <a:effectLst/>
                          <a:latin typeface="Times New Roman" panose="02020603050405020304" pitchFamily="18" charset="0"/>
                          <a:cs typeface="Times New Roman" panose="02020603050405020304" pitchFamily="18" charset="0"/>
                        </a:rPr>
                        <a:t>e. </a:t>
                      </a:r>
                      <a:r>
                        <a:rPr lang="en-US" sz="2200" b="1" kern="1200" dirty="0" err="1">
                          <a:solidFill>
                            <a:schemeClr val="dk1"/>
                          </a:solidFill>
                          <a:effectLst/>
                          <a:latin typeface="Times New Roman" panose="02020603050405020304" pitchFamily="18" charset="0"/>
                          <a:cs typeface="Times New Roman" panose="02020603050405020304" pitchFamily="18" charset="0"/>
                        </a:rPr>
                        <a:t>Thấy</a:t>
                      </a:r>
                      <a:r>
                        <a:rPr lang="en-US" sz="2200" b="1" kern="1200" dirty="0">
                          <a:solidFill>
                            <a:schemeClr val="dk1"/>
                          </a:solidFill>
                          <a:effectLst/>
                          <a:latin typeface="Times New Roman" panose="02020603050405020304" pitchFamily="18" charset="0"/>
                          <a:cs typeface="Times New Roman" panose="02020603050405020304" pitchFamily="18" charset="0"/>
                        </a:rPr>
                        <a:t> </a:t>
                      </a:r>
                      <a:r>
                        <a:rPr lang="en-US" sz="2200" b="1" kern="1200" dirty="0" err="1">
                          <a:solidFill>
                            <a:schemeClr val="dk1"/>
                          </a:solidFill>
                          <a:effectLst/>
                          <a:latin typeface="Times New Roman" panose="02020603050405020304" pitchFamily="18" charset="0"/>
                          <a:cs typeface="Times New Roman" panose="02020603050405020304" pitchFamily="18" charset="0"/>
                        </a:rPr>
                        <a:t>trời</a:t>
                      </a:r>
                      <a:r>
                        <a:rPr lang="en-US" sz="2200" b="1" kern="1200" dirty="0">
                          <a:solidFill>
                            <a:schemeClr val="dk1"/>
                          </a:solidFill>
                          <a:effectLst/>
                          <a:latin typeface="Times New Roman" panose="02020603050405020304" pitchFamily="18" charset="0"/>
                          <a:cs typeface="Times New Roman" panose="02020603050405020304" pitchFamily="18" charset="0"/>
                        </a:rPr>
                        <a:t> </a:t>
                      </a:r>
                      <a:r>
                        <a:rPr lang="en-US" sz="2200" b="1" kern="1200" dirty="0" err="1">
                          <a:solidFill>
                            <a:schemeClr val="dk1"/>
                          </a:solidFill>
                          <a:effectLst/>
                          <a:latin typeface="Times New Roman" panose="02020603050405020304" pitchFamily="18" charset="0"/>
                          <a:cs typeface="Times New Roman" panose="02020603050405020304" pitchFamily="18" charset="0"/>
                        </a:rPr>
                        <a:t>đã</a:t>
                      </a:r>
                      <a:r>
                        <a:rPr lang="en-US" sz="2200" b="1" kern="1200" dirty="0">
                          <a:solidFill>
                            <a:schemeClr val="dk1"/>
                          </a:solidFill>
                          <a:effectLst/>
                          <a:latin typeface="Times New Roman" panose="02020603050405020304" pitchFamily="18" charset="0"/>
                          <a:cs typeface="Times New Roman" panose="02020603050405020304" pitchFamily="18" charset="0"/>
                        </a:rPr>
                        <a:t> </a:t>
                      </a:r>
                      <a:r>
                        <a:rPr lang="en-US" sz="2200" b="1" kern="1200" dirty="0" err="1">
                          <a:solidFill>
                            <a:schemeClr val="dk1"/>
                          </a:solidFill>
                          <a:effectLst/>
                          <a:latin typeface="Times New Roman" panose="02020603050405020304" pitchFamily="18" charset="0"/>
                          <a:cs typeface="Times New Roman" panose="02020603050405020304" pitchFamily="18" charset="0"/>
                        </a:rPr>
                        <a:t>sáng</a:t>
                      </a:r>
                      <a:r>
                        <a:rPr lang="en-US" sz="2200" b="1" kern="1200" dirty="0">
                          <a:solidFill>
                            <a:schemeClr val="dk1"/>
                          </a:solidFill>
                          <a:effectLst/>
                          <a:latin typeface="Times New Roman" panose="02020603050405020304" pitchFamily="18" charset="0"/>
                          <a:cs typeface="Times New Roman" panose="02020603050405020304" pitchFamily="18" charset="0"/>
                        </a:rPr>
                        <a:t/>
                      </a:r>
                      <a:br>
                        <a:rPr lang="en-US" sz="2200" b="1" kern="1200" dirty="0">
                          <a:solidFill>
                            <a:schemeClr val="dk1"/>
                          </a:solidFill>
                          <a:effectLst/>
                          <a:latin typeface="Times New Roman" panose="02020603050405020304" pitchFamily="18" charset="0"/>
                          <a:cs typeface="Times New Roman" panose="02020603050405020304" pitchFamily="18" charset="0"/>
                        </a:rPr>
                      </a:br>
                      <a:r>
                        <a:rPr lang="en-US" sz="2200" b="1" kern="1200" dirty="0" err="1">
                          <a:solidFill>
                            <a:schemeClr val="dk1"/>
                          </a:solidFill>
                          <a:effectLst/>
                          <a:latin typeface="Times New Roman" panose="02020603050405020304" pitchFamily="18" charset="0"/>
                          <a:cs typeface="Times New Roman" panose="02020603050405020304" pitchFamily="18" charset="0"/>
                        </a:rPr>
                        <a:t>Gà</a:t>
                      </a:r>
                      <a:r>
                        <a:rPr lang="en-US" sz="2200" b="1" kern="1200" dirty="0">
                          <a:solidFill>
                            <a:schemeClr val="dk1"/>
                          </a:solidFill>
                          <a:effectLst/>
                          <a:latin typeface="Times New Roman" panose="02020603050405020304" pitchFamily="18" charset="0"/>
                          <a:cs typeface="Times New Roman" panose="02020603050405020304" pitchFamily="18" charset="0"/>
                        </a:rPr>
                        <a:t> </a:t>
                      </a:r>
                      <a:r>
                        <a:rPr lang="en-US" sz="2200" b="1" kern="1200" dirty="0" err="1">
                          <a:solidFill>
                            <a:schemeClr val="dk1"/>
                          </a:solidFill>
                          <a:effectLst/>
                          <a:latin typeface="Times New Roman" panose="02020603050405020304" pitchFamily="18" charset="0"/>
                          <a:cs typeface="Times New Roman" panose="02020603050405020304" pitchFamily="18" charset="0"/>
                        </a:rPr>
                        <a:t>gáy</a:t>
                      </a:r>
                      <a:r>
                        <a:rPr lang="en-US" sz="2200" b="1" kern="1200" dirty="0">
                          <a:solidFill>
                            <a:schemeClr val="dk1"/>
                          </a:solidFill>
                          <a:effectLst/>
                          <a:latin typeface="Times New Roman" panose="02020603050405020304" pitchFamily="18" charset="0"/>
                          <a:cs typeface="Times New Roman" panose="02020603050405020304" pitchFamily="18" charset="0"/>
                        </a:rPr>
                        <a:t> ó…o…</a:t>
                      </a:r>
                      <a:endParaRPr lang="en-US" sz="2200" b="1" dirty="0">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4593547"/>
                  </a:ext>
                </a:extLst>
              </a:tr>
            </a:tbl>
          </a:graphicData>
        </a:graphic>
      </p:graphicFrame>
    </p:spTree>
    <p:extLst>
      <p:ext uri="{BB962C8B-B14F-4D97-AF65-F5344CB8AC3E}">
        <p14:creationId xmlns:p14="http://schemas.microsoft.com/office/powerpoint/2010/main" val="36025252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97" name="图片 9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27" name="文本框 2">
            <a:extLst>
              <a:ext uri="{FF2B5EF4-FFF2-40B4-BE49-F238E27FC236}">
                <a16:creationId xmlns:a16="http://schemas.microsoft.com/office/drawing/2014/main" id="{3C252581-B83D-4601-9966-9E972DE4D6EF}"/>
              </a:ext>
            </a:extLst>
          </p:cNvPr>
          <p:cNvSpPr txBox="1"/>
          <p:nvPr/>
        </p:nvSpPr>
        <p:spPr>
          <a:xfrm>
            <a:off x="1663199" y="1043613"/>
            <a:ext cx="784225" cy="735747"/>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800" b="1" dirty="0">
                <a:solidFill>
                  <a:schemeClr val="bg1"/>
                </a:solidFill>
                <a:latin typeface="思源黑体 CN Light" panose="020B0300000000000000" charset="-122"/>
                <a:ea typeface="思源黑体 CN Light" panose="020B0300000000000000" charset="-122"/>
              </a:rPr>
              <a:t>2.</a:t>
            </a:r>
          </a:p>
        </p:txBody>
      </p:sp>
      <p:sp>
        <p:nvSpPr>
          <p:cNvPr id="28" name="文本框 19">
            <a:extLst>
              <a:ext uri="{FF2B5EF4-FFF2-40B4-BE49-F238E27FC236}">
                <a16:creationId xmlns:a16="http://schemas.microsoft.com/office/drawing/2014/main" id="{EDA35B31-14C0-42B6-B822-072055CA8DA2}"/>
              </a:ext>
            </a:extLst>
          </p:cNvPr>
          <p:cNvSpPr txBox="1"/>
          <p:nvPr/>
        </p:nvSpPr>
        <p:spPr>
          <a:xfrm>
            <a:off x="2536920" y="1045903"/>
            <a:ext cx="3219502" cy="646331"/>
          </a:xfrm>
          <a:prstGeom prst="rect">
            <a:avLst/>
          </a:prstGeom>
          <a:noFill/>
        </p:spPr>
        <p:txBody>
          <a:bodyPr wrap="square" rtlCol="0">
            <a:spAutoFit/>
          </a:bodyPr>
          <a:lstStyle/>
          <a:p>
            <a:r>
              <a:rPr lang="en-US" altLang="zh-CN" sz="36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Công</a:t>
            </a:r>
            <a:r>
              <a:rPr lang="en-US" altLang="zh-CN" sz="36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36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dụng</a:t>
            </a:r>
            <a:endParaRPr lang="zh-CN" altLang="en-US" sz="36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23" name="图片 52">
            <a:extLst>
              <a:ext uri="{FF2B5EF4-FFF2-40B4-BE49-F238E27FC236}">
                <a16:creationId xmlns:a16="http://schemas.microsoft.com/office/drawing/2014/main" id="{AE271CED-D266-40BB-BD7B-C54E0527C0E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42354" y="2128323"/>
            <a:ext cx="2895640" cy="3396416"/>
          </a:xfrm>
          <a:prstGeom prst="rect">
            <a:avLst/>
          </a:prstGeom>
        </p:spPr>
      </p:pic>
      <p:sp>
        <p:nvSpPr>
          <p:cNvPr id="24" name="圆角矩形 18">
            <a:extLst>
              <a:ext uri="{FF2B5EF4-FFF2-40B4-BE49-F238E27FC236}">
                <a16:creationId xmlns:a16="http://schemas.microsoft.com/office/drawing/2014/main" id="{B0D977F1-FA4F-4DD9-AF73-E893094AF9D4}"/>
              </a:ext>
            </a:extLst>
          </p:cNvPr>
          <p:cNvSpPr/>
          <p:nvPr/>
        </p:nvSpPr>
        <p:spPr>
          <a:xfrm>
            <a:off x="5217681" y="3063790"/>
            <a:ext cx="588807" cy="1621101"/>
          </a:xfrm>
          <a:prstGeom prst="roundRect">
            <a:avLst>
              <a:gd name="adj" fmla="val 6957"/>
            </a:avLst>
          </a:prstGeom>
          <a:solidFill>
            <a:srgbClr val="ECEC2B"/>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sp>
        <p:nvSpPr>
          <p:cNvPr id="25" name="圆角矩形 8">
            <a:extLst>
              <a:ext uri="{FF2B5EF4-FFF2-40B4-BE49-F238E27FC236}">
                <a16:creationId xmlns:a16="http://schemas.microsoft.com/office/drawing/2014/main" id="{33BABFF9-4D71-4CBD-82F4-C854D5CC9E19}"/>
              </a:ext>
            </a:extLst>
          </p:cNvPr>
          <p:cNvSpPr/>
          <p:nvPr/>
        </p:nvSpPr>
        <p:spPr>
          <a:xfrm>
            <a:off x="5322751" y="1692235"/>
            <a:ext cx="4690177" cy="2758394"/>
          </a:xfrm>
          <a:custGeom>
            <a:avLst/>
            <a:gdLst>
              <a:gd name="connsiteX0" fmla="*/ 0 w 4525033"/>
              <a:gd name="connsiteY0" fmla="*/ 196564 h 3236686"/>
              <a:gd name="connsiteX1" fmla="*/ 196564 w 4525033"/>
              <a:gd name="connsiteY1" fmla="*/ 0 h 3236686"/>
              <a:gd name="connsiteX2" fmla="*/ 4328469 w 4525033"/>
              <a:gd name="connsiteY2" fmla="*/ 0 h 3236686"/>
              <a:gd name="connsiteX3" fmla="*/ 4525033 w 4525033"/>
              <a:gd name="connsiteY3" fmla="*/ 196564 h 3236686"/>
              <a:gd name="connsiteX4" fmla="*/ 4525033 w 4525033"/>
              <a:gd name="connsiteY4" fmla="*/ 3040122 h 3236686"/>
              <a:gd name="connsiteX5" fmla="*/ 4328469 w 4525033"/>
              <a:gd name="connsiteY5" fmla="*/ 3236686 h 3236686"/>
              <a:gd name="connsiteX6" fmla="*/ 196564 w 4525033"/>
              <a:gd name="connsiteY6" fmla="*/ 3236686 h 3236686"/>
              <a:gd name="connsiteX7" fmla="*/ 0 w 4525033"/>
              <a:gd name="connsiteY7" fmla="*/ 3040122 h 3236686"/>
              <a:gd name="connsiteX8" fmla="*/ 0 w 4525033"/>
              <a:gd name="connsiteY8" fmla="*/ 196564 h 3236686"/>
              <a:gd name="connsiteX0-1" fmla="*/ 0 w 4525033"/>
              <a:gd name="connsiteY0-2" fmla="*/ 633292 h 3673414"/>
              <a:gd name="connsiteX1-3" fmla="*/ 1342976 w 4525033"/>
              <a:gd name="connsiteY1-4" fmla="*/ 0 h 3673414"/>
              <a:gd name="connsiteX2-5" fmla="*/ 4328469 w 4525033"/>
              <a:gd name="connsiteY2-6" fmla="*/ 436728 h 3673414"/>
              <a:gd name="connsiteX3-7" fmla="*/ 4525033 w 4525033"/>
              <a:gd name="connsiteY3-8" fmla="*/ 633292 h 3673414"/>
              <a:gd name="connsiteX4-9" fmla="*/ 4525033 w 4525033"/>
              <a:gd name="connsiteY4-10" fmla="*/ 3476850 h 3673414"/>
              <a:gd name="connsiteX5-11" fmla="*/ 4328469 w 4525033"/>
              <a:gd name="connsiteY5-12" fmla="*/ 3673414 h 3673414"/>
              <a:gd name="connsiteX6-13" fmla="*/ 196564 w 4525033"/>
              <a:gd name="connsiteY6-14" fmla="*/ 3673414 h 3673414"/>
              <a:gd name="connsiteX7-15" fmla="*/ 0 w 4525033"/>
              <a:gd name="connsiteY7-16" fmla="*/ 3476850 h 3673414"/>
              <a:gd name="connsiteX8-17" fmla="*/ 0 w 4525033"/>
              <a:gd name="connsiteY8-18" fmla="*/ 633292 h 3673414"/>
              <a:gd name="connsiteX0-19" fmla="*/ 0 w 4525033"/>
              <a:gd name="connsiteY0-20" fmla="*/ 633292 h 3673414"/>
              <a:gd name="connsiteX1-21" fmla="*/ 1342976 w 4525033"/>
              <a:gd name="connsiteY1-22" fmla="*/ 0 h 3673414"/>
              <a:gd name="connsiteX2-23" fmla="*/ 3850797 w 4525033"/>
              <a:gd name="connsiteY2-24" fmla="*/ 81887 h 3673414"/>
              <a:gd name="connsiteX3-25" fmla="*/ 4525033 w 4525033"/>
              <a:gd name="connsiteY3-26" fmla="*/ 633292 h 3673414"/>
              <a:gd name="connsiteX4-27" fmla="*/ 4525033 w 4525033"/>
              <a:gd name="connsiteY4-28" fmla="*/ 3476850 h 3673414"/>
              <a:gd name="connsiteX5-29" fmla="*/ 4328469 w 4525033"/>
              <a:gd name="connsiteY5-30" fmla="*/ 3673414 h 3673414"/>
              <a:gd name="connsiteX6-31" fmla="*/ 196564 w 4525033"/>
              <a:gd name="connsiteY6-32" fmla="*/ 3673414 h 3673414"/>
              <a:gd name="connsiteX7-33" fmla="*/ 0 w 4525033"/>
              <a:gd name="connsiteY7-34" fmla="*/ 3476850 h 3673414"/>
              <a:gd name="connsiteX8-35" fmla="*/ 0 w 4525033"/>
              <a:gd name="connsiteY8-36" fmla="*/ 633292 h 3673414"/>
              <a:gd name="connsiteX0-37" fmla="*/ 0 w 4688806"/>
              <a:gd name="connsiteY0-38" fmla="*/ 633292 h 3673414"/>
              <a:gd name="connsiteX1-39" fmla="*/ 1342976 w 4688806"/>
              <a:gd name="connsiteY1-40" fmla="*/ 0 h 3673414"/>
              <a:gd name="connsiteX2-41" fmla="*/ 3850797 w 4688806"/>
              <a:gd name="connsiteY2-42" fmla="*/ 81887 h 3673414"/>
              <a:gd name="connsiteX3-43" fmla="*/ 4688806 w 4688806"/>
              <a:gd name="connsiteY3-44" fmla="*/ 1206498 h 3673414"/>
              <a:gd name="connsiteX4-45" fmla="*/ 4525033 w 4688806"/>
              <a:gd name="connsiteY4-46" fmla="*/ 3476850 h 3673414"/>
              <a:gd name="connsiteX5-47" fmla="*/ 4328469 w 4688806"/>
              <a:gd name="connsiteY5-48" fmla="*/ 3673414 h 3673414"/>
              <a:gd name="connsiteX6-49" fmla="*/ 196564 w 4688806"/>
              <a:gd name="connsiteY6-50" fmla="*/ 3673414 h 3673414"/>
              <a:gd name="connsiteX7-51" fmla="*/ 0 w 4688806"/>
              <a:gd name="connsiteY7-52" fmla="*/ 3476850 h 3673414"/>
              <a:gd name="connsiteX8-53" fmla="*/ 0 w 4688806"/>
              <a:gd name="connsiteY8-54" fmla="*/ 633292 h 3673414"/>
              <a:gd name="connsiteX0-55" fmla="*/ 0 w 4688806"/>
              <a:gd name="connsiteY0-56" fmla="*/ 633292 h 3673414"/>
              <a:gd name="connsiteX1-57" fmla="*/ 1342976 w 4688806"/>
              <a:gd name="connsiteY1-58" fmla="*/ 0 h 3673414"/>
              <a:gd name="connsiteX2-59" fmla="*/ 3850797 w 4688806"/>
              <a:gd name="connsiteY2-60" fmla="*/ 81887 h 3673414"/>
              <a:gd name="connsiteX3-61" fmla="*/ 4688806 w 4688806"/>
              <a:gd name="connsiteY3-62" fmla="*/ 1206498 h 3673414"/>
              <a:gd name="connsiteX4-63" fmla="*/ 4525033 w 4688806"/>
              <a:gd name="connsiteY4-64" fmla="*/ 3476850 h 3673414"/>
              <a:gd name="connsiteX5-65" fmla="*/ 4328469 w 4688806"/>
              <a:gd name="connsiteY5-66" fmla="*/ 3673414 h 3673414"/>
              <a:gd name="connsiteX6-67" fmla="*/ 196564 w 4688806"/>
              <a:gd name="connsiteY6-68" fmla="*/ 3673414 h 3673414"/>
              <a:gd name="connsiteX7-69" fmla="*/ 0 w 4688806"/>
              <a:gd name="connsiteY7-70" fmla="*/ 3476850 h 3673414"/>
              <a:gd name="connsiteX8-71" fmla="*/ 0 w 4688806"/>
              <a:gd name="connsiteY8-72" fmla="*/ 633292 h 3673414"/>
              <a:gd name="connsiteX0-73" fmla="*/ 0 w 4688806"/>
              <a:gd name="connsiteY0-74" fmla="*/ 675414 h 3715536"/>
              <a:gd name="connsiteX1-75" fmla="*/ 1342976 w 4688806"/>
              <a:gd name="connsiteY1-76" fmla="*/ 42122 h 3715536"/>
              <a:gd name="connsiteX2-77" fmla="*/ 3850797 w 4688806"/>
              <a:gd name="connsiteY2-78" fmla="*/ 124009 h 3715536"/>
              <a:gd name="connsiteX3-79" fmla="*/ 4688806 w 4688806"/>
              <a:gd name="connsiteY3-80" fmla="*/ 1248620 h 3715536"/>
              <a:gd name="connsiteX4-81" fmla="*/ 4525033 w 4688806"/>
              <a:gd name="connsiteY4-82" fmla="*/ 3518972 h 3715536"/>
              <a:gd name="connsiteX5-83" fmla="*/ 4328469 w 4688806"/>
              <a:gd name="connsiteY5-84" fmla="*/ 3715536 h 3715536"/>
              <a:gd name="connsiteX6-85" fmla="*/ 196564 w 4688806"/>
              <a:gd name="connsiteY6-86" fmla="*/ 3715536 h 3715536"/>
              <a:gd name="connsiteX7-87" fmla="*/ 0 w 4688806"/>
              <a:gd name="connsiteY7-88" fmla="*/ 3518972 h 3715536"/>
              <a:gd name="connsiteX8-89" fmla="*/ 0 w 4688806"/>
              <a:gd name="connsiteY8-90" fmla="*/ 675414 h 3715536"/>
              <a:gd name="connsiteX0-91" fmla="*/ 0 w 4688806"/>
              <a:gd name="connsiteY0-92" fmla="*/ 633292 h 3673414"/>
              <a:gd name="connsiteX1-93" fmla="*/ 1342976 w 4688806"/>
              <a:gd name="connsiteY1-94" fmla="*/ 0 h 3673414"/>
              <a:gd name="connsiteX2-95" fmla="*/ 3850797 w 4688806"/>
              <a:gd name="connsiteY2-96" fmla="*/ 81887 h 3673414"/>
              <a:gd name="connsiteX3-97" fmla="*/ 4688806 w 4688806"/>
              <a:gd name="connsiteY3-98" fmla="*/ 1206498 h 3673414"/>
              <a:gd name="connsiteX4-99" fmla="*/ 4525033 w 4688806"/>
              <a:gd name="connsiteY4-100" fmla="*/ 3476850 h 3673414"/>
              <a:gd name="connsiteX5-101" fmla="*/ 4328469 w 4688806"/>
              <a:gd name="connsiteY5-102" fmla="*/ 3673414 h 3673414"/>
              <a:gd name="connsiteX6-103" fmla="*/ 196564 w 4688806"/>
              <a:gd name="connsiteY6-104" fmla="*/ 3673414 h 3673414"/>
              <a:gd name="connsiteX7-105" fmla="*/ 0 w 4688806"/>
              <a:gd name="connsiteY7-106" fmla="*/ 3476850 h 3673414"/>
              <a:gd name="connsiteX8-107" fmla="*/ 0 w 4688806"/>
              <a:gd name="connsiteY8-108" fmla="*/ 633292 h 3673414"/>
              <a:gd name="connsiteX0-109" fmla="*/ 163772 w 4852578"/>
              <a:gd name="connsiteY0-110" fmla="*/ 633292 h 3673414"/>
              <a:gd name="connsiteX1-111" fmla="*/ 1506748 w 4852578"/>
              <a:gd name="connsiteY1-112" fmla="*/ 0 h 3673414"/>
              <a:gd name="connsiteX2-113" fmla="*/ 4014569 w 4852578"/>
              <a:gd name="connsiteY2-114" fmla="*/ 81887 h 3673414"/>
              <a:gd name="connsiteX3-115" fmla="*/ 4852578 w 4852578"/>
              <a:gd name="connsiteY3-116" fmla="*/ 1206498 h 3673414"/>
              <a:gd name="connsiteX4-117" fmla="*/ 4688805 w 4852578"/>
              <a:gd name="connsiteY4-118" fmla="*/ 3476850 h 3673414"/>
              <a:gd name="connsiteX5-119" fmla="*/ 4492241 w 4852578"/>
              <a:gd name="connsiteY5-120" fmla="*/ 3673414 h 3673414"/>
              <a:gd name="connsiteX6-121" fmla="*/ 360336 w 4852578"/>
              <a:gd name="connsiteY6-122" fmla="*/ 3673414 h 3673414"/>
              <a:gd name="connsiteX7-123" fmla="*/ 163772 w 4852578"/>
              <a:gd name="connsiteY7-124" fmla="*/ 3476850 h 3673414"/>
              <a:gd name="connsiteX8-125" fmla="*/ 163772 w 4852578"/>
              <a:gd name="connsiteY8-126" fmla="*/ 633292 h 3673414"/>
              <a:gd name="connsiteX0-127" fmla="*/ 163772 w 4852578"/>
              <a:gd name="connsiteY0-128" fmla="*/ 633292 h 3673414"/>
              <a:gd name="connsiteX1-129" fmla="*/ 1506748 w 4852578"/>
              <a:gd name="connsiteY1-130" fmla="*/ 0 h 3673414"/>
              <a:gd name="connsiteX2-131" fmla="*/ 4014569 w 4852578"/>
              <a:gd name="connsiteY2-132" fmla="*/ 81887 h 3673414"/>
              <a:gd name="connsiteX3-133" fmla="*/ 4852578 w 4852578"/>
              <a:gd name="connsiteY3-134" fmla="*/ 1206498 h 3673414"/>
              <a:gd name="connsiteX4-135" fmla="*/ 4688805 w 4852578"/>
              <a:gd name="connsiteY4-136" fmla="*/ 3476850 h 3673414"/>
              <a:gd name="connsiteX5-137" fmla="*/ 4492241 w 4852578"/>
              <a:gd name="connsiteY5-138" fmla="*/ 3673414 h 3673414"/>
              <a:gd name="connsiteX6-139" fmla="*/ 960837 w 4852578"/>
              <a:gd name="connsiteY6-140" fmla="*/ 3564232 h 3673414"/>
              <a:gd name="connsiteX7-141" fmla="*/ 163772 w 4852578"/>
              <a:gd name="connsiteY7-142" fmla="*/ 3476850 h 3673414"/>
              <a:gd name="connsiteX8-143" fmla="*/ 163772 w 4852578"/>
              <a:gd name="connsiteY8-144" fmla="*/ 633292 h 3673414"/>
              <a:gd name="connsiteX0-145" fmla="*/ 210646 w 4899452"/>
              <a:gd name="connsiteY0-146" fmla="*/ 633292 h 3673414"/>
              <a:gd name="connsiteX1-147" fmla="*/ 1553622 w 4899452"/>
              <a:gd name="connsiteY1-148" fmla="*/ 0 h 3673414"/>
              <a:gd name="connsiteX2-149" fmla="*/ 4061443 w 4899452"/>
              <a:gd name="connsiteY2-150" fmla="*/ 81887 h 3673414"/>
              <a:gd name="connsiteX3-151" fmla="*/ 4899452 w 4899452"/>
              <a:gd name="connsiteY3-152" fmla="*/ 1206498 h 3673414"/>
              <a:gd name="connsiteX4-153" fmla="*/ 4735679 w 4899452"/>
              <a:gd name="connsiteY4-154" fmla="*/ 3476850 h 3673414"/>
              <a:gd name="connsiteX5-155" fmla="*/ 4539115 w 4899452"/>
              <a:gd name="connsiteY5-156" fmla="*/ 3673414 h 3673414"/>
              <a:gd name="connsiteX6-157" fmla="*/ 1007711 w 4899452"/>
              <a:gd name="connsiteY6-158" fmla="*/ 3564232 h 3673414"/>
              <a:gd name="connsiteX7-159" fmla="*/ 210646 w 4899452"/>
              <a:gd name="connsiteY7-160" fmla="*/ 3476850 h 3673414"/>
              <a:gd name="connsiteX8-161" fmla="*/ 210646 w 4899452"/>
              <a:gd name="connsiteY8-162" fmla="*/ 633292 h 3673414"/>
              <a:gd name="connsiteX0-163" fmla="*/ 210646 w 4899452"/>
              <a:gd name="connsiteY0-164" fmla="*/ 633292 h 3673414"/>
              <a:gd name="connsiteX1-165" fmla="*/ 1553622 w 4899452"/>
              <a:gd name="connsiteY1-166" fmla="*/ 0 h 3673414"/>
              <a:gd name="connsiteX2-167" fmla="*/ 4061443 w 4899452"/>
              <a:gd name="connsiteY2-168" fmla="*/ 81887 h 3673414"/>
              <a:gd name="connsiteX3-169" fmla="*/ 4899452 w 4899452"/>
              <a:gd name="connsiteY3-170" fmla="*/ 1206498 h 3673414"/>
              <a:gd name="connsiteX4-171" fmla="*/ 4735679 w 4899452"/>
              <a:gd name="connsiteY4-172" fmla="*/ 3476850 h 3673414"/>
              <a:gd name="connsiteX5-173" fmla="*/ 4539115 w 4899452"/>
              <a:gd name="connsiteY5-174" fmla="*/ 3673414 h 3673414"/>
              <a:gd name="connsiteX6-175" fmla="*/ 1007711 w 4899452"/>
              <a:gd name="connsiteY6-176" fmla="*/ 3564232 h 3673414"/>
              <a:gd name="connsiteX7-177" fmla="*/ 210646 w 4899452"/>
              <a:gd name="connsiteY7-178" fmla="*/ 3476850 h 3673414"/>
              <a:gd name="connsiteX8-179" fmla="*/ 210646 w 4899452"/>
              <a:gd name="connsiteY8-180" fmla="*/ 633292 h 3673414"/>
              <a:gd name="connsiteX0-181" fmla="*/ 210646 w 4899452"/>
              <a:gd name="connsiteY0-182" fmla="*/ 633292 h 3706407"/>
              <a:gd name="connsiteX1-183" fmla="*/ 1553622 w 4899452"/>
              <a:gd name="connsiteY1-184" fmla="*/ 0 h 3706407"/>
              <a:gd name="connsiteX2-185" fmla="*/ 4061443 w 4899452"/>
              <a:gd name="connsiteY2-186" fmla="*/ 81887 h 3706407"/>
              <a:gd name="connsiteX3-187" fmla="*/ 4899452 w 4899452"/>
              <a:gd name="connsiteY3-188" fmla="*/ 1206498 h 3706407"/>
              <a:gd name="connsiteX4-189" fmla="*/ 4735679 w 4899452"/>
              <a:gd name="connsiteY4-190" fmla="*/ 3476850 h 3706407"/>
              <a:gd name="connsiteX5-191" fmla="*/ 4539115 w 4899452"/>
              <a:gd name="connsiteY5-192" fmla="*/ 3673414 h 3706407"/>
              <a:gd name="connsiteX6-193" fmla="*/ 1075950 w 4899452"/>
              <a:gd name="connsiteY6-194" fmla="*/ 3700710 h 3706407"/>
              <a:gd name="connsiteX7-195" fmla="*/ 210646 w 4899452"/>
              <a:gd name="connsiteY7-196" fmla="*/ 3476850 h 3706407"/>
              <a:gd name="connsiteX8-197" fmla="*/ 210646 w 4899452"/>
              <a:gd name="connsiteY8-198" fmla="*/ 633292 h 3706407"/>
              <a:gd name="connsiteX0-199" fmla="*/ 210646 w 4899452"/>
              <a:gd name="connsiteY0-200" fmla="*/ 633292 h 3741653"/>
              <a:gd name="connsiteX1-201" fmla="*/ 1553622 w 4899452"/>
              <a:gd name="connsiteY1-202" fmla="*/ 0 h 3741653"/>
              <a:gd name="connsiteX2-203" fmla="*/ 4061443 w 4899452"/>
              <a:gd name="connsiteY2-204" fmla="*/ 81887 h 3741653"/>
              <a:gd name="connsiteX3-205" fmla="*/ 4899452 w 4899452"/>
              <a:gd name="connsiteY3-206" fmla="*/ 1206498 h 3741653"/>
              <a:gd name="connsiteX4-207" fmla="*/ 4735679 w 4899452"/>
              <a:gd name="connsiteY4-208" fmla="*/ 3476850 h 3741653"/>
              <a:gd name="connsiteX5-209" fmla="*/ 4170625 w 4899452"/>
              <a:gd name="connsiteY5-210" fmla="*/ 3741653 h 3741653"/>
              <a:gd name="connsiteX6-211" fmla="*/ 1075950 w 4899452"/>
              <a:gd name="connsiteY6-212" fmla="*/ 3700710 h 3741653"/>
              <a:gd name="connsiteX7-213" fmla="*/ 210646 w 4899452"/>
              <a:gd name="connsiteY7-214" fmla="*/ 3476850 h 3741653"/>
              <a:gd name="connsiteX8-215" fmla="*/ 210646 w 4899452"/>
              <a:gd name="connsiteY8-216" fmla="*/ 633292 h 3741653"/>
              <a:gd name="connsiteX0-217" fmla="*/ 210646 w 4899452"/>
              <a:gd name="connsiteY0-218" fmla="*/ 633292 h 3741653"/>
              <a:gd name="connsiteX1-219" fmla="*/ 1553622 w 4899452"/>
              <a:gd name="connsiteY1-220" fmla="*/ 0 h 3741653"/>
              <a:gd name="connsiteX2-221" fmla="*/ 4061443 w 4899452"/>
              <a:gd name="connsiteY2-222" fmla="*/ 81887 h 3741653"/>
              <a:gd name="connsiteX3-223" fmla="*/ 4899452 w 4899452"/>
              <a:gd name="connsiteY3-224" fmla="*/ 1206498 h 3741653"/>
              <a:gd name="connsiteX4-225" fmla="*/ 4803917 w 4899452"/>
              <a:gd name="connsiteY4-226" fmla="*/ 3176599 h 3741653"/>
              <a:gd name="connsiteX5-227" fmla="*/ 4170625 w 4899452"/>
              <a:gd name="connsiteY5-228" fmla="*/ 3741653 h 3741653"/>
              <a:gd name="connsiteX6-229" fmla="*/ 1075950 w 4899452"/>
              <a:gd name="connsiteY6-230" fmla="*/ 3700710 h 3741653"/>
              <a:gd name="connsiteX7-231" fmla="*/ 210646 w 4899452"/>
              <a:gd name="connsiteY7-232" fmla="*/ 3476850 h 3741653"/>
              <a:gd name="connsiteX8-233" fmla="*/ 210646 w 4899452"/>
              <a:gd name="connsiteY8-234" fmla="*/ 633292 h 3741653"/>
              <a:gd name="connsiteX0-235" fmla="*/ 210646 w 4899452"/>
              <a:gd name="connsiteY0-236" fmla="*/ 633292 h 3741653"/>
              <a:gd name="connsiteX1-237" fmla="*/ 1553622 w 4899452"/>
              <a:gd name="connsiteY1-238" fmla="*/ 0 h 3741653"/>
              <a:gd name="connsiteX2-239" fmla="*/ 4061443 w 4899452"/>
              <a:gd name="connsiteY2-240" fmla="*/ 81887 h 3741653"/>
              <a:gd name="connsiteX3-241" fmla="*/ 4899452 w 4899452"/>
              <a:gd name="connsiteY3-242" fmla="*/ 1206498 h 3741653"/>
              <a:gd name="connsiteX4-243" fmla="*/ 4803917 w 4899452"/>
              <a:gd name="connsiteY4-244" fmla="*/ 3176599 h 3741653"/>
              <a:gd name="connsiteX5-245" fmla="*/ 4170625 w 4899452"/>
              <a:gd name="connsiteY5-246" fmla="*/ 3741653 h 3741653"/>
              <a:gd name="connsiteX6-247" fmla="*/ 1075950 w 4899452"/>
              <a:gd name="connsiteY6-248" fmla="*/ 3700710 h 3741653"/>
              <a:gd name="connsiteX7-249" fmla="*/ 210646 w 4899452"/>
              <a:gd name="connsiteY7-250" fmla="*/ 3476850 h 3741653"/>
              <a:gd name="connsiteX8-251" fmla="*/ 210646 w 4899452"/>
              <a:gd name="connsiteY8-252" fmla="*/ 633292 h 3741653"/>
              <a:gd name="connsiteX0-253" fmla="*/ 210646 w 4899452"/>
              <a:gd name="connsiteY0-254" fmla="*/ 633292 h 3837188"/>
              <a:gd name="connsiteX1-255" fmla="*/ 1553622 w 4899452"/>
              <a:gd name="connsiteY1-256" fmla="*/ 0 h 3837188"/>
              <a:gd name="connsiteX2-257" fmla="*/ 4061443 w 4899452"/>
              <a:gd name="connsiteY2-258" fmla="*/ 81887 h 3837188"/>
              <a:gd name="connsiteX3-259" fmla="*/ 4899452 w 4899452"/>
              <a:gd name="connsiteY3-260" fmla="*/ 1206498 h 3837188"/>
              <a:gd name="connsiteX4-261" fmla="*/ 4803917 w 4899452"/>
              <a:gd name="connsiteY4-262" fmla="*/ 3176599 h 3837188"/>
              <a:gd name="connsiteX5-263" fmla="*/ 4034148 w 4899452"/>
              <a:gd name="connsiteY5-264" fmla="*/ 3837188 h 3837188"/>
              <a:gd name="connsiteX6-265" fmla="*/ 1075950 w 4899452"/>
              <a:gd name="connsiteY6-266" fmla="*/ 3700710 h 3837188"/>
              <a:gd name="connsiteX7-267" fmla="*/ 210646 w 4899452"/>
              <a:gd name="connsiteY7-268" fmla="*/ 3476850 h 3837188"/>
              <a:gd name="connsiteX8-269" fmla="*/ 210646 w 4899452"/>
              <a:gd name="connsiteY8-270" fmla="*/ 633292 h 3837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899452" h="3837188">
                <a:moveTo>
                  <a:pt x="210646" y="633292"/>
                </a:moveTo>
                <a:cubicBezTo>
                  <a:pt x="210646" y="524733"/>
                  <a:pt x="1445063" y="0"/>
                  <a:pt x="1553622" y="0"/>
                </a:cubicBezTo>
                <a:cubicBezTo>
                  <a:pt x="2930924" y="313899"/>
                  <a:pt x="2711436" y="-136477"/>
                  <a:pt x="4061443" y="81887"/>
                </a:cubicBezTo>
                <a:cubicBezTo>
                  <a:pt x="4170002" y="81887"/>
                  <a:pt x="4722031" y="606619"/>
                  <a:pt x="4899452" y="1206498"/>
                </a:cubicBezTo>
                <a:lnTo>
                  <a:pt x="4803917" y="3176599"/>
                </a:lnTo>
                <a:cubicBezTo>
                  <a:pt x="4762973" y="3517170"/>
                  <a:pt x="4142707" y="3837188"/>
                  <a:pt x="4034148" y="3837188"/>
                </a:cubicBezTo>
                <a:lnTo>
                  <a:pt x="1075950" y="3700710"/>
                </a:lnTo>
                <a:cubicBezTo>
                  <a:pt x="967391" y="3700710"/>
                  <a:pt x="688318" y="3762830"/>
                  <a:pt x="210646" y="3476850"/>
                </a:cubicBezTo>
                <a:cubicBezTo>
                  <a:pt x="33225" y="2528997"/>
                  <a:pt x="-157843" y="1526554"/>
                  <a:pt x="210646" y="633292"/>
                </a:cubicBezTo>
                <a:close/>
              </a:path>
            </a:pathLst>
          </a:custGeom>
          <a:solidFill>
            <a:srgbClr val="718CFF"/>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pic>
        <p:nvPicPr>
          <p:cNvPr id="26" name="图片 22">
            <a:extLst>
              <a:ext uri="{FF2B5EF4-FFF2-40B4-BE49-F238E27FC236}">
                <a16:creationId xmlns:a16="http://schemas.microsoft.com/office/drawing/2014/main" id="{C6B177F6-39FA-48D3-896B-28B0C7EEDC0A}"/>
              </a:ext>
            </a:extLst>
          </p:cNvPr>
          <p:cNvPicPr>
            <a:picLocks noChangeAspect="1"/>
          </p:cNvPicPr>
          <p:nvPr/>
        </p:nvPicPr>
        <p:blipFill>
          <a:blip r:embed="rId14" cstate="print"/>
          <a:stretch>
            <a:fillRect/>
          </a:stretch>
        </p:blipFill>
        <p:spPr>
          <a:xfrm>
            <a:off x="9318562" y="860504"/>
            <a:ext cx="1502823" cy="3819429"/>
          </a:xfrm>
          <a:prstGeom prst="rect">
            <a:avLst/>
          </a:prstGeom>
        </p:spPr>
      </p:pic>
      <p:sp>
        <p:nvSpPr>
          <p:cNvPr id="29" name="矩形 23">
            <a:extLst>
              <a:ext uri="{FF2B5EF4-FFF2-40B4-BE49-F238E27FC236}">
                <a16:creationId xmlns:a16="http://schemas.microsoft.com/office/drawing/2014/main" id="{C5BF8F40-916E-4619-81C1-8FBF8D17146C}"/>
              </a:ext>
            </a:extLst>
          </p:cNvPr>
          <p:cNvSpPr/>
          <p:nvPr/>
        </p:nvSpPr>
        <p:spPr>
          <a:xfrm>
            <a:off x="5746798" y="2497641"/>
            <a:ext cx="3783025" cy="830997"/>
          </a:xfrm>
          <a:prstGeom prst="rect">
            <a:avLst/>
          </a:prstGeom>
        </p:spPr>
        <p:txBody>
          <a:bodyPr wrap="square">
            <a:spAutoFit/>
          </a:bodyPr>
          <a:lstStyle/>
          <a:p>
            <a:r>
              <a:rPr lang="en-US" sz="4800" b="1" i="1" dirty="0" smtClean="0">
                <a:solidFill>
                  <a:schemeClr val="bg1"/>
                </a:solidFill>
                <a:latin typeface="Times New Roman" panose="02020603050405020304" pitchFamily="18" charset="0"/>
                <a:cs typeface="Times New Roman" panose="02020603050405020304" pitchFamily="18" charset="0"/>
              </a:rPr>
              <a:t>HS </a:t>
            </a:r>
            <a:r>
              <a:rPr lang="en-US" sz="4800" b="1" i="1" dirty="0" err="1" smtClean="0">
                <a:solidFill>
                  <a:schemeClr val="bg1"/>
                </a:solidFill>
                <a:latin typeface="Times New Roman" panose="02020603050405020304" pitchFamily="18" charset="0"/>
                <a:cs typeface="Times New Roman" panose="02020603050405020304" pitchFamily="18" charset="0"/>
              </a:rPr>
              <a:t>thảo</a:t>
            </a:r>
            <a:r>
              <a:rPr lang="en-US" sz="4800" b="1" i="1" dirty="0" smtClean="0">
                <a:solidFill>
                  <a:schemeClr val="bg1"/>
                </a:solidFill>
                <a:latin typeface="Times New Roman" panose="02020603050405020304" pitchFamily="18" charset="0"/>
                <a:cs typeface="Times New Roman" panose="02020603050405020304" pitchFamily="18" charset="0"/>
              </a:rPr>
              <a:t> </a:t>
            </a:r>
            <a:r>
              <a:rPr lang="en-US" sz="4800" b="1" i="1" dirty="0" err="1" smtClean="0">
                <a:solidFill>
                  <a:schemeClr val="bg1"/>
                </a:solidFill>
                <a:latin typeface="Times New Roman" panose="02020603050405020304" pitchFamily="18" charset="0"/>
                <a:cs typeface="Times New Roman" panose="02020603050405020304" pitchFamily="18" charset="0"/>
              </a:rPr>
              <a:t>luận</a:t>
            </a:r>
            <a:endParaRPr lang="en-US" sz="4800" b="1" dirty="0">
              <a:solidFill>
                <a:schemeClr val="bg1"/>
              </a:solidFill>
              <a:latin typeface="Times New Roman" panose="02020603050405020304" pitchFamily="18" charset="0"/>
              <a:cs typeface="Times New Roman" panose="02020603050405020304" pitchFamily="18" charset="0"/>
            </a:endParaRPr>
          </a:p>
        </p:txBody>
      </p:sp>
      <p:pic>
        <p:nvPicPr>
          <p:cNvPr id="2" name="Đồng hồ đếm ngược 2 phút có nhạc nền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0399091" y="68253"/>
            <a:ext cx="1733973" cy="975360"/>
          </a:xfrm>
          <a:prstGeom prst="rect">
            <a:avLst/>
          </a:prstGeom>
        </p:spPr>
      </p:pic>
    </p:spTree>
    <p:extLst>
      <p:ext uri="{BB962C8B-B14F-4D97-AF65-F5344CB8AC3E}">
        <p14:creationId xmlns:p14="http://schemas.microsoft.com/office/powerpoint/2010/main" val="36538662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14" presetClass="entr" presetSubtype="10" fill="hold" nodeType="withEffect">
                                  <p:stCondLst>
                                    <p:cond delay="75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1000"/>
                            </p:stCondLst>
                            <p:childTnLst>
                              <p:par>
                                <p:cTn id="33" presetID="23" presetClass="entr" presetSubtype="16" fill="hold" grpId="0" nodeType="afterEffect">
                                  <p:stCondLst>
                                    <p:cond delay="0"/>
                                  </p:stCondLst>
                                  <p:iterate type="lt">
                                    <p:tmPct val="10000"/>
                                  </p:iterate>
                                  <p:childTnLst>
                                    <p:set>
                                      <p:cBhvr>
                                        <p:cTn id="34" dur="1" fill="hold">
                                          <p:stCondLst>
                                            <p:cond delay="0"/>
                                          </p:stCondLst>
                                        </p:cTn>
                                        <p:tgtEl>
                                          <p:spTgt spid="29"/>
                                        </p:tgtEl>
                                        <p:attrNameLst>
                                          <p:attrName>style.visibility</p:attrName>
                                        </p:attrNameLst>
                                      </p:cBhvr>
                                      <p:to>
                                        <p:strVal val="visible"/>
                                      </p:to>
                                    </p:set>
                                    <p:anim calcmode="lin" valueType="num">
                                      <p:cBhvr>
                                        <p:cTn id="35" dur="500" fill="hold"/>
                                        <p:tgtEl>
                                          <p:spTgt spid="29"/>
                                        </p:tgtEl>
                                        <p:attrNameLst>
                                          <p:attrName>ppt_w</p:attrName>
                                        </p:attrNameLst>
                                      </p:cBhvr>
                                      <p:tavLst>
                                        <p:tav tm="0">
                                          <p:val>
                                            <p:fltVal val="0"/>
                                          </p:val>
                                        </p:tav>
                                        <p:tav tm="100000">
                                          <p:val>
                                            <p:strVal val="#ppt_w"/>
                                          </p:val>
                                        </p:tav>
                                      </p:tavLst>
                                    </p:anim>
                                    <p:anim calcmode="lin" valueType="num">
                                      <p:cBhvr>
                                        <p:cTn id="36" dur="500" fill="hold"/>
                                        <p:tgtEl>
                                          <p:spTgt spid="29"/>
                                        </p:tgtEl>
                                        <p:attrNameLst>
                                          <p:attrName>ppt_h</p:attrName>
                                        </p:attrNameLst>
                                      </p:cBhvr>
                                      <p:tavLst>
                                        <p:tav tm="0">
                                          <p:val>
                                            <p:fltVal val="0"/>
                                          </p:val>
                                        </p:tav>
                                        <p:tav tm="100000">
                                          <p:val>
                                            <p:strVal val="#ppt_h"/>
                                          </p:val>
                                        </p:tav>
                                      </p:tavLst>
                                    </p:anim>
                                  </p:childTnLst>
                                </p:cTn>
                              </p:par>
                              <p:par>
                                <p:cTn id="37" presetID="27" presetClass="emph" presetSubtype="0" fill="remove" grpId="1" nodeType="withEffect">
                                  <p:stCondLst>
                                    <p:cond delay="500"/>
                                  </p:stCondLst>
                                  <p:iterate type="lt">
                                    <p:tmPct val="10000"/>
                                  </p:iterate>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2"/>
                                        </p:tgtEl>
                                      </p:cBhvr>
                                    </p:cmd>
                                  </p:childTnLst>
                                </p:cTn>
                              </p:par>
                            </p:childTnLst>
                          </p:cTn>
                        </p:par>
                      </p:childTnLst>
                    </p:cTn>
                  </p:par>
                </p:childTnLst>
              </p:cTn>
              <p:nextCondLst>
                <p:cond evt="onClick" delay="0">
                  <p:tgtEl>
                    <p:spTgt spid="2"/>
                  </p:tgtEl>
                </p:cond>
              </p:nextCondLst>
            </p:seq>
            <p:video>
              <p:cMediaNode vol="80000">
                <p:cTn id="47" fill="hold" display="0">
                  <p:stCondLst>
                    <p:cond delay="indefinite"/>
                  </p:stCondLst>
                </p:cTn>
                <p:tgtEl>
                  <p:spTgt spid="2"/>
                </p:tgtEl>
              </p:cMediaNode>
            </p:video>
          </p:childTnLst>
        </p:cTn>
      </p:par>
    </p:tnLst>
    <p:bldLst>
      <p:bldP spid="24" grpId="0" bldLvl="0" animBg="1"/>
      <p:bldP spid="25" grpId="0" bldLvl="0" animBg="1"/>
      <p:bldP spid="29" grpId="0"/>
      <p:bldP spid="2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53" y="5741005"/>
            <a:ext cx="3531115" cy="1106868"/>
          </a:xfrm>
          <a:prstGeom prst="rect">
            <a:avLst/>
          </a:prstGeom>
        </p:spPr>
      </p:pic>
      <p:pic>
        <p:nvPicPr>
          <p:cNvPr id="97" name="图片 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3" name="Rectangle 2"/>
          <p:cNvSpPr/>
          <p:nvPr/>
        </p:nvSpPr>
        <p:spPr>
          <a:xfrm>
            <a:off x="505153" y="823828"/>
            <a:ext cx="11434298" cy="1791260"/>
          </a:xfrm>
          <a:prstGeom prst="rect">
            <a:avLst/>
          </a:prstGeom>
        </p:spPr>
        <p:txBody>
          <a:bodyPr wrap="square">
            <a:spAutoFit/>
          </a:bodyPr>
          <a:lstStyle/>
          <a:p>
            <a:pPr algn="just">
              <a:lnSpc>
                <a:spcPct val="115000"/>
              </a:lnSpc>
            </a:pPr>
            <a:r>
              <a:rPr lang="vi-VN" sz="3200" b="1" dirty="0">
                <a:solidFill>
                  <a:srgbClr val="000000"/>
                </a:solidFill>
                <a:latin typeface="Times New Roman" panose="02020603050405020304" pitchFamily="18" charset="0"/>
                <a:ea typeface="Calibri" panose="020F0502020204030204" pitchFamily="34" charset="0"/>
              </a:rPr>
              <a:t>a. Khi tiếng trống hiệu vừa dứt, bốn thanh niên của bốn đội thoăn thắt leo lên thân cây chuối rất trơn vì đã bôi mỡ. Có người leo lên, tụt xuống, lại leo lên</a:t>
            </a:r>
            <a:r>
              <a:rPr lang="en-US" sz="3200" b="1" dirty="0">
                <a:solidFill>
                  <a:srgbClr val="000000"/>
                </a:solidFill>
                <a:latin typeface="Times New Roman" panose="02020603050405020304" pitchFamily="18" charset="0"/>
                <a:ea typeface="Calibri" panose="020F0502020204030204" pitchFamily="34" charset="0"/>
              </a:rPr>
              <a:t>,</a:t>
            </a:r>
            <a:r>
              <a:rPr lang="vi-VN" sz="3200" b="1" dirty="0">
                <a:solidFill>
                  <a:srgbClr val="000000"/>
                </a:solidFill>
                <a:latin typeface="Times New Roman" panose="02020603050405020304" pitchFamily="18" charset="0"/>
                <a:ea typeface="Calibri" panose="020F0502020204030204" pitchFamily="34" charset="0"/>
              </a:rPr>
              <a:t>…</a:t>
            </a:r>
            <a:endParaRPr lang="en-US" sz="3200" b="1" dirty="0">
              <a:latin typeface="Times New Roman" panose="02020603050405020304" pitchFamily="18" charset="0"/>
              <a:ea typeface="Times New Roman" panose="02020603050405020304" pitchFamily="18" charset="0"/>
            </a:endParaRPr>
          </a:p>
        </p:txBody>
      </p:sp>
      <p:sp>
        <p:nvSpPr>
          <p:cNvPr id="4" name="Rectangle 3"/>
          <p:cNvSpPr/>
          <p:nvPr/>
        </p:nvSpPr>
        <p:spPr>
          <a:xfrm>
            <a:off x="1129419" y="107433"/>
            <a:ext cx="9928295" cy="584775"/>
          </a:xfrm>
          <a:prstGeom prst="rect">
            <a:avLst/>
          </a:prstGeom>
        </p:spPr>
        <p:txBody>
          <a:bodyPr wrap="none">
            <a:spAutoFit/>
          </a:bodyPr>
          <a:lstStyle/>
          <a:p>
            <a:pPr lvl="0" algn="ctr">
              <a:defRPr/>
            </a:pPr>
            <a:r>
              <a:rPr lang="vi-VN" sz="3200" b="1" dirty="0">
                <a:solidFill>
                  <a:srgbClr val="0070C0"/>
                </a:solidFill>
                <a:latin typeface="Times New Roman" panose="02020603050405020304" pitchFamily="18" charset="0"/>
                <a:ea typeface="Calibri" panose="020F0502020204030204" pitchFamily="34" charset="0"/>
              </a:rPr>
              <a:t>Trong các câu sau dấu chấm lửng được dùng để làm gì</a:t>
            </a:r>
            <a:r>
              <a:rPr lang="en-US" sz="3200" b="1" dirty="0">
                <a:solidFill>
                  <a:srgbClr val="0070C0"/>
                </a:solidFill>
                <a:latin typeface="Times New Roman" panose="02020603050405020304" pitchFamily="18" charset="0"/>
                <a:ea typeface="Calibri" panose="020F0502020204030204" pitchFamily="34" charset="0"/>
              </a:rPr>
              <a:t>?</a:t>
            </a:r>
            <a:endParaRPr lang="en-US" sz="3200" b="1" dirty="0">
              <a:solidFill>
                <a:srgbClr val="0070C0"/>
              </a:solidFill>
              <a:latin typeface="Times New Roman" panose="02020603050405020304" pitchFamily="18" charset="0"/>
              <a:ea typeface="Times New Roman" panose="02020603050405020304" pitchFamily="18" charset="0"/>
            </a:endParaRPr>
          </a:p>
        </p:txBody>
      </p:sp>
      <p:sp>
        <p:nvSpPr>
          <p:cNvPr id="5" name="Rectangle 4"/>
          <p:cNvSpPr/>
          <p:nvPr/>
        </p:nvSpPr>
        <p:spPr>
          <a:xfrm>
            <a:off x="411251" y="2824593"/>
            <a:ext cx="11364629" cy="1224951"/>
          </a:xfrm>
          <a:prstGeom prst="rect">
            <a:avLst/>
          </a:prstGeom>
        </p:spPr>
        <p:txBody>
          <a:bodyPr wrap="square">
            <a:spAutoFit/>
          </a:bodyPr>
          <a:lstStyle/>
          <a:p>
            <a:pPr algn="just">
              <a:lnSpc>
                <a:spcPct val="115000"/>
              </a:lnSpc>
            </a:pPr>
            <a:r>
              <a:rPr lang="en-US" sz="3200" b="1" dirty="0" smtClean="0">
                <a:latin typeface="Times New Roman" panose="02020603050405020304" pitchFamily="18" charset="0"/>
                <a:ea typeface="SimSun" panose="02010600030101010101" pitchFamily="2" charset="-122"/>
              </a:rPr>
              <a:t>	</a:t>
            </a:r>
            <a:r>
              <a:rPr lang="en-US" sz="3200" b="1" dirty="0" err="1" smtClean="0">
                <a:solidFill>
                  <a:srgbClr val="FF3300"/>
                </a:solidFill>
                <a:latin typeface="Times New Roman" panose="02020603050405020304" pitchFamily="18" charset="0"/>
                <a:ea typeface="SimSun" panose="02010600030101010101" pitchFamily="2" charset="-122"/>
              </a:rPr>
              <a:t>Biểu</a:t>
            </a:r>
            <a:r>
              <a:rPr lang="en-US" sz="3200" b="1" dirty="0" smtClean="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đạt</a:t>
            </a:r>
            <a:r>
              <a:rPr lang="en-US" sz="3200" b="1" dirty="0">
                <a:solidFill>
                  <a:srgbClr val="FF3300"/>
                </a:solidFill>
                <a:latin typeface="Times New Roman" panose="02020603050405020304" pitchFamily="18" charset="0"/>
                <a:ea typeface="SimSun" panose="02010600030101010101" pitchFamily="2" charset="-122"/>
              </a:rPr>
              <a:t> ý </a:t>
            </a:r>
            <a:r>
              <a:rPr lang="en-US" sz="3200" b="1" dirty="0" err="1">
                <a:solidFill>
                  <a:srgbClr val="FF3300"/>
                </a:solidFill>
                <a:latin typeface="Times New Roman" panose="02020603050405020304" pitchFamily="18" charset="0"/>
                <a:ea typeface="SimSun" panose="02010600030101010101" pitchFamily="2" charset="-122"/>
              </a:rPr>
              <a:t>còn</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nhiều</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hành</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động</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tương</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tự</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của</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người</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chơi</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chưa</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liệt</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kê</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smtClean="0">
                <a:solidFill>
                  <a:srgbClr val="FF3300"/>
                </a:solidFill>
                <a:latin typeface="Times New Roman" panose="02020603050405020304" pitchFamily="18" charset="0"/>
                <a:ea typeface="SimSun" panose="02010600030101010101" pitchFamily="2" charset="-122"/>
              </a:rPr>
              <a:t>hết</a:t>
            </a:r>
            <a:r>
              <a:rPr lang="en-US" sz="3200" b="1" dirty="0" smtClean="0">
                <a:solidFill>
                  <a:srgbClr val="FF3300"/>
                </a:solidFill>
                <a:latin typeface="Times New Roman" panose="02020603050405020304" pitchFamily="18" charset="0"/>
                <a:ea typeface="SimSun" panose="02010600030101010101" pitchFamily="2" charset="-122"/>
              </a:rPr>
              <a:t>.</a:t>
            </a:r>
            <a:endParaRPr lang="en-US" sz="3200" b="1" dirty="0">
              <a:solidFill>
                <a:srgbClr val="FF3300"/>
              </a:solidFill>
              <a:latin typeface="Times New Roman" panose="02020603050405020304" pitchFamily="18" charset="0"/>
              <a:ea typeface="Times New Roman" panose="02020603050405020304" pitchFamily="18" charset="0"/>
            </a:endParaRPr>
          </a:p>
        </p:txBody>
      </p:sp>
      <p:sp>
        <p:nvSpPr>
          <p:cNvPr id="6" name="Right Arrow 5"/>
          <p:cNvSpPr/>
          <p:nvPr/>
        </p:nvSpPr>
        <p:spPr>
          <a:xfrm>
            <a:off x="641739" y="2976840"/>
            <a:ext cx="487680" cy="3997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22141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heel(1)">
                                      <p:cBhvr>
                                        <p:cTn id="33" dur="2000"/>
                                        <p:tgtEl>
                                          <p:spTgt spid="6"/>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heel(1)">
                                      <p:cBhvr>
                                        <p:cTn id="3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53" y="5741005"/>
            <a:ext cx="3531115" cy="1106868"/>
          </a:xfrm>
          <a:prstGeom prst="rect">
            <a:avLst/>
          </a:prstGeom>
        </p:spPr>
      </p:pic>
      <p:pic>
        <p:nvPicPr>
          <p:cNvPr id="97" name="图片 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3" name="Rectangle 2"/>
          <p:cNvSpPr/>
          <p:nvPr/>
        </p:nvSpPr>
        <p:spPr>
          <a:xfrm>
            <a:off x="487681" y="893735"/>
            <a:ext cx="11408227" cy="2003625"/>
          </a:xfrm>
          <a:prstGeom prst="rect">
            <a:avLst/>
          </a:prstGeom>
        </p:spPr>
        <p:txBody>
          <a:bodyPr wrap="square">
            <a:spAutoFit/>
          </a:bodyPr>
          <a:lstStyle/>
          <a:p>
            <a:pPr algn="just">
              <a:lnSpc>
                <a:spcPct val="115000"/>
              </a:lnSpc>
            </a:pPr>
            <a:r>
              <a:rPr lang="vi-VN" sz="3600" b="1" dirty="0">
                <a:solidFill>
                  <a:srgbClr val="000000"/>
                </a:solidFill>
                <a:latin typeface="Times New Roman" panose="02020603050405020304" pitchFamily="18" charset="0"/>
                <a:ea typeface="Calibri" panose="020F0502020204030204" pitchFamily="34" charset="0"/>
              </a:rPr>
              <a:t>b. Thốt nhiên, một người nhà quê, mình mẩy lấm láp, quần áo ướt đầm, tất tả chạy xông vào thở không ra hơi:</a:t>
            </a:r>
            <a:endParaRPr lang="en-US" sz="3600" b="1" dirty="0">
              <a:latin typeface="Times New Roman" panose="02020603050405020304" pitchFamily="18" charset="0"/>
              <a:ea typeface="Times New Roman" panose="02020603050405020304" pitchFamily="18" charset="0"/>
            </a:endParaRPr>
          </a:p>
          <a:p>
            <a:pPr algn="just">
              <a:lnSpc>
                <a:spcPct val="115000"/>
              </a:lnSpc>
            </a:pPr>
            <a:r>
              <a:rPr lang="vi-VN" sz="3600" b="1" dirty="0">
                <a:latin typeface="Times New Roman" panose="02020603050405020304" pitchFamily="18" charset="0"/>
                <a:ea typeface="Times New Roman" panose="02020603050405020304" pitchFamily="18" charset="0"/>
              </a:rPr>
              <a:t>- Bẩm...</a:t>
            </a:r>
            <a:r>
              <a:rPr lang="en-US" sz="3600" b="1" dirty="0">
                <a:latin typeface="Times New Roman" panose="02020603050405020304" pitchFamily="18" charset="0"/>
                <a:ea typeface="Times New Roman" panose="02020603050405020304" pitchFamily="18" charset="0"/>
              </a:rPr>
              <a:t> </a:t>
            </a:r>
            <a:r>
              <a:rPr lang="vi-VN" sz="3600" b="1" dirty="0">
                <a:latin typeface="Times New Roman" panose="02020603050405020304" pitchFamily="18" charset="0"/>
                <a:ea typeface="Times New Roman" panose="02020603050405020304" pitchFamily="18" charset="0"/>
              </a:rPr>
              <a:t>quan lớn...</a:t>
            </a:r>
            <a:r>
              <a:rPr lang="en-US" sz="3600" b="1" dirty="0">
                <a:latin typeface="Times New Roman" panose="02020603050405020304" pitchFamily="18" charset="0"/>
                <a:ea typeface="Times New Roman" panose="02020603050405020304" pitchFamily="18" charset="0"/>
              </a:rPr>
              <a:t> </a:t>
            </a:r>
            <a:r>
              <a:rPr lang="vi-VN" sz="3600" b="1" dirty="0">
                <a:latin typeface="Times New Roman" panose="02020603050405020304" pitchFamily="18" charset="0"/>
                <a:ea typeface="Times New Roman" panose="02020603050405020304" pitchFamily="18" charset="0"/>
              </a:rPr>
              <a:t>đê vỡ mất rồi!</a:t>
            </a:r>
            <a:endParaRPr lang="en-US" sz="3600" b="1" dirty="0">
              <a:latin typeface="Times New Roman" panose="02020603050405020304" pitchFamily="18" charset="0"/>
              <a:ea typeface="Times New Roman" panose="02020603050405020304" pitchFamily="18" charset="0"/>
            </a:endParaRPr>
          </a:p>
        </p:txBody>
      </p:sp>
      <p:sp>
        <p:nvSpPr>
          <p:cNvPr id="11" name="Rectangle 10"/>
          <p:cNvSpPr/>
          <p:nvPr/>
        </p:nvSpPr>
        <p:spPr>
          <a:xfrm>
            <a:off x="1129418" y="172347"/>
            <a:ext cx="9928295" cy="584775"/>
          </a:xfrm>
          <a:prstGeom prst="rect">
            <a:avLst/>
          </a:prstGeom>
        </p:spPr>
        <p:txBody>
          <a:bodyPr wrap="none">
            <a:spAutoFit/>
          </a:bodyPr>
          <a:lstStyle/>
          <a:p>
            <a:pPr lvl="0" algn="ctr">
              <a:defRPr/>
            </a:pPr>
            <a:r>
              <a:rPr lang="vi-VN" sz="3200" b="1" dirty="0">
                <a:solidFill>
                  <a:srgbClr val="0070C0"/>
                </a:solidFill>
                <a:latin typeface="Times New Roman" panose="02020603050405020304" pitchFamily="18" charset="0"/>
                <a:ea typeface="Calibri" panose="020F0502020204030204" pitchFamily="34" charset="0"/>
              </a:rPr>
              <a:t>Trong các câu sau dấu chấm lửng được dùng để làm gì</a:t>
            </a:r>
            <a:r>
              <a:rPr lang="en-US" sz="3200" b="1" dirty="0">
                <a:solidFill>
                  <a:srgbClr val="0070C0"/>
                </a:solidFill>
                <a:latin typeface="Times New Roman" panose="02020603050405020304" pitchFamily="18" charset="0"/>
                <a:ea typeface="Calibri" panose="020F0502020204030204" pitchFamily="34" charset="0"/>
              </a:rPr>
              <a:t>?</a:t>
            </a:r>
            <a:endParaRPr lang="en-US" sz="3200" b="1" dirty="0">
              <a:solidFill>
                <a:srgbClr val="0070C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411251" y="2824593"/>
            <a:ext cx="11364629" cy="1224951"/>
          </a:xfrm>
          <a:prstGeom prst="rect">
            <a:avLst/>
          </a:prstGeom>
        </p:spPr>
        <p:txBody>
          <a:bodyPr wrap="square">
            <a:spAutoFit/>
          </a:bodyPr>
          <a:lstStyle/>
          <a:p>
            <a:pPr algn="just">
              <a:lnSpc>
                <a:spcPct val="115000"/>
              </a:lnSpc>
            </a:pPr>
            <a:r>
              <a:rPr lang="en-US" sz="3200" b="1" dirty="0" smtClean="0">
                <a:latin typeface="Times New Roman" panose="02020603050405020304" pitchFamily="18" charset="0"/>
                <a:ea typeface="SimSun" panose="02010600030101010101" pitchFamily="2" charset="-122"/>
              </a:rPr>
              <a:t>	</a:t>
            </a:r>
            <a:r>
              <a:rPr lang="vi-VN" sz="3200" b="1" dirty="0">
                <a:solidFill>
                  <a:srgbClr val="FF3300"/>
                </a:solidFill>
                <a:latin typeface="Times New Roman" panose="02020603050405020304" pitchFamily="18" charset="0"/>
                <a:ea typeface="SimSun" panose="02010600030101010101" pitchFamily="2" charset="-122"/>
              </a:rPr>
              <a:t>Thể hiện chỗ lời nói ngập ngừng, ngắt quãng của người nhà quê </a:t>
            </a:r>
            <a:r>
              <a:rPr lang="en-US" sz="3200" b="1" dirty="0" smtClean="0">
                <a:solidFill>
                  <a:srgbClr val="FF3300"/>
                </a:solidFill>
                <a:latin typeface="Times New Roman" panose="02020603050405020304" pitchFamily="18" charset="0"/>
                <a:ea typeface="SimSun" panose="02010600030101010101" pitchFamily="2" charset="-122"/>
              </a:rPr>
              <a:t>do </a:t>
            </a:r>
            <a:r>
              <a:rPr lang="en-US" sz="3200" b="1" dirty="0" err="1" smtClean="0">
                <a:solidFill>
                  <a:srgbClr val="FF3300"/>
                </a:solidFill>
                <a:latin typeface="Times New Roman" panose="02020603050405020304" pitchFamily="18" charset="0"/>
                <a:ea typeface="SimSun" panose="02010600030101010101" pitchFamily="2" charset="-122"/>
              </a:rPr>
              <a:t>hốt</a:t>
            </a:r>
            <a:r>
              <a:rPr lang="en-US" sz="3200" b="1" dirty="0" smtClean="0">
                <a:solidFill>
                  <a:srgbClr val="FF3300"/>
                </a:solidFill>
                <a:latin typeface="Times New Roman" panose="02020603050405020304" pitchFamily="18" charset="0"/>
                <a:ea typeface="SimSun" panose="02010600030101010101" pitchFamily="2" charset="-122"/>
              </a:rPr>
              <a:t> </a:t>
            </a:r>
            <a:r>
              <a:rPr lang="en-US" sz="3200" b="1" dirty="0" err="1" smtClean="0">
                <a:solidFill>
                  <a:srgbClr val="FF3300"/>
                </a:solidFill>
                <a:latin typeface="Times New Roman" panose="02020603050405020304" pitchFamily="18" charset="0"/>
                <a:ea typeface="SimSun" panose="02010600030101010101" pitchFamily="2" charset="-122"/>
              </a:rPr>
              <a:t>hoảng</a:t>
            </a:r>
            <a:r>
              <a:rPr lang="en-US" sz="3200" b="1" dirty="0" smtClean="0">
                <a:solidFill>
                  <a:srgbClr val="FF3300"/>
                </a:solidFill>
                <a:latin typeface="Times New Roman" panose="02020603050405020304" pitchFamily="18" charset="0"/>
                <a:ea typeface="SimSun" panose="02010600030101010101" pitchFamily="2" charset="-122"/>
              </a:rPr>
              <a:t>, lo </a:t>
            </a:r>
            <a:r>
              <a:rPr lang="en-US" sz="3200" b="1" dirty="0" err="1" smtClean="0">
                <a:solidFill>
                  <a:srgbClr val="FF3300"/>
                </a:solidFill>
                <a:latin typeface="Times New Roman" panose="02020603050405020304" pitchFamily="18" charset="0"/>
                <a:ea typeface="SimSun" panose="02010600030101010101" pitchFamily="2" charset="-122"/>
              </a:rPr>
              <a:t>sợ</a:t>
            </a:r>
            <a:r>
              <a:rPr lang="en-US" sz="3200" b="1" dirty="0" smtClean="0">
                <a:solidFill>
                  <a:srgbClr val="FF3300"/>
                </a:solidFill>
                <a:latin typeface="Times New Roman" panose="02020603050405020304" pitchFamily="18" charset="0"/>
                <a:ea typeface="SimSun" panose="02010600030101010101" pitchFamily="2" charset="-122"/>
              </a:rPr>
              <a:t> </a:t>
            </a:r>
            <a:r>
              <a:rPr lang="vi-VN" sz="3200" b="1" dirty="0" smtClean="0">
                <a:solidFill>
                  <a:srgbClr val="FF3300"/>
                </a:solidFill>
                <a:latin typeface="Times New Roman" panose="02020603050405020304" pitchFamily="18" charset="0"/>
                <a:ea typeface="SimSun" panose="02010600030101010101" pitchFamily="2" charset="-122"/>
              </a:rPr>
              <a:t>khi </a:t>
            </a:r>
            <a:r>
              <a:rPr lang="vi-VN" sz="3200" b="1" dirty="0">
                <a:solidFill>
                  <a:srgbClr val="FF3300"/>
                </a:solidFill>
                <a:latin typeface="Times New Roman" panose="02020603050405020304" pitchFamily="18" charset="0"/>
                <a:ea typeface="SimSun" panose="02010600030101010101" pitchFamily="2" charset="-122"/>
              </a:rPr>
              <a:t>bẩm báo quan việc đê vỡ.</a:t>
            </a:r>
          </a:p>
        </p:txBody>
      </p:sp>
      <p:sp>
        <p:nvSpPr>
          <p:cNvPr id="13" name="Right Arrow 12"/>
          <p:cNvSpPr/>
          <p:nvPr/>
        </p:nvSpPr>
        <p:spPr>
          <a:xfrm>
            <a:off x="641739" y="2976840"/>
            <a:ext cx="487680" cy="3997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21294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heel(1)">
                                      <p:cBhvr>
                                        <p:cTn id="33" dur="2000"/>
                                        <p:tgtEl>
                                          <p:spTgt spid="13"/>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heel(1)">
                                      <p:cBhvr>
                                        <p:cTn id="3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53" y="5741005"/>
            <a:ext cx="3531115" cy="1106868"/>
          </a:xfrm>
          <a:prstGeom prst="rect">
            <a:avLst/>
          </a:prstGeom>
        </p:spPr>
      </p:pic>
      <p:pic>
        <p:nvPicPr>
          <p:cNvPr id="97" name="图片 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3" name="Rectangle 2"/>
          <p:cNvSpPr/>
          <p:nvPr/>
        </p:nvSpPr>
        <p:spPr>
          <a:xfrm>
            <a:off x="500859" y="757122"/>
            <a:ext cx="11185412" cy="2554545"/>
          </a:xfrm>
          <a:prstGeom prst="rect">
            <a:avLst/>
          </a:prstGeom>
        </p:spPr>
        <p:txBody>
          <a:bodyPr wrap="square">
            <a:spAutoFit/>
          </a:bodyPr>
          <a:lstStyle/>
          <a:p>
            <a:pPr>
              <a:lnSpc>
                <a:spcPct val="125000"/>
              </a:lnSpc>
              <a:spcAft>
                <a:spcPts val="0"/>
              </a:spcAft>
            </a:pPr>
            <a:r>
              <a:rPr lang="en-US" sz="3200" b="1" dirty="0">
                <a:latin typeface="Times New Roman" panose="02020603050405020304" pitchFamily="18" charset="0"/>
                <a:ea typeface="Times New Roman" panose="02020603050405020304" pitchFamily="18" charset="0"/>
              </a:rPr>
              <a:t>c. </a:t>
            </a:r>
            <a:r>
              <a:rPr lang="vi-VN" sz="3200" b="1" dirty="0">
                <a:latin typeface="Times New Roman" panose="02020603050405020304" pitchFamily="18" charset="0"/>
                <a:ea typeface="Times New Roman" panose="02020603050405020304" pitchFamily="18" charset="0"/>
              </a:rPr>
              <a:t>- Lính đâu? Sao bay dám để cho nó chạy xồng xộc vào đây như vậy? Không còn phép tắc gì nữa à?</a:t>
            </a:r>
            <a:endParaRPr lang="en-US" sz="3200" b="1" dirty="0">
              <a:latin typeface="Times New Roman" panose="02020603050405020304" pitchFamily="18" charset="0"/>
              <a:ea typeface="Times New Roman" panose="02020603050405020304" pitchFamily="18" charset="0"/>
            </a:endParaRPr>
          </a:p>
          <a:p>
            <a:pPr>
              <a:lnSpc>
                <a:spcPct val="125000"/>
              </a:lnSpc>
              <a:spcAft>
                <a:spcPts val="0"/>
              </a:spcAft>
            </a:pPr>
            <a:r>
              <a:rPr lang="vi-VN" sz="3200" b="1" dirty="0">
                <a:latin typeface="Times New Roman" panose="02020603050405020304" pitchFamily="18" charset="0"/>
                <a:ea typeface="Times New Roman" panose="02020603050405020304" pitchFamily="18" charset="0"/>
              </a:rPr>
              <a:t>- Dạ, </a:t>
            </a:r>
            <a:r>
              <a:rPr lang="vi-VN" sz="3200" b="1" dirty="0" smtClean="0">
                <a:latin typeface="Times New Roman" panose="02020603050405020304" pitchFamily="18" charset="0"/>
                <a:ea typeface="Times New Roman" panose="02020603050405020304" pitchFamily="18" charset="0"/>
              </a:rPr>
              <a:t>bẩm…</a:t>
            </a:r>
            <a:endParaRPr lang="en-US" sz="3200" b="1" dirty="0">
              <a:latin typeface="Times New Roman" panose="02020603050405020304" pitchFamily="18" charset="0"/>
              <a:ea typeface="Times New Roman" panose="02020603050405020304" pitchFamily="18" charset="0"/>
            </a:endParaRPr>
          </a:p>
          <a:p>
            <a:pPr>
              <a:lnSpc>
                <a:spcPct val="125000"/>
              </a:lnSpc>
              <a:spcAft>
                <a:spcPts val="0"/>
              </a:spcAft>
            </a:pPr>
            <a:r>
              <a:rPr lang="vi-VN" sz="3200" b="1" dirty="0">
                <a:latin typeface="Times New Roman" panose="02020603050405020304" pitchFamily="18" charset="0"/>
                <a:ea typeface="Times New Roman" panose="02020603050405020304" pitchFamily="18" charset="0"/>
              </a:rPr>
              <a:t>- Đuổi cổ nó ra!</a:t>
            </a:r>
            <a:endParaRPr lang="en-US" sz="3200" b="1" dirty="0">
              <a:latin typeface="Times New Roman" panose="02020603050405020304" pitchFamily="18" charset="0"/>
              <a:ea typeface="Times New Roman" panose="02020603050405020304" pitchFamily="18" charset="0"/>
            </a:endParaRPr>
          </a:p>
        </p:txBody>
      </p:sp>
      <p:sp>
        <p:nvSpPr>
          <p:cNvPr id="11" name="Rectangle 10"/>
          <p:cNvSpPr/>
          <p:nvPr/>
        </p:nvSpPr>
        <p:spPr>
          <a:xfrm>
            <a:off x="1129418" y="172347"/>
            <a:ext cx="9928295" cy="584775"/>
          </a:xfrm>
          <a:prstGeom prst="rect">
            <a:avLst/>
          </a:prstGeom>
        </p:spPr>
        <p:txBody>
          <a:bodyPr wrap="none">
            <a:spAutoFit/>
          </a:bodyPr>
          <a:lstStyle/>
          <a:p>
            <a:pPr lvl="0" algn="ctr">
              <a:defRPr/>
            </a:pPr>
            <a:r>
              <a:rPr lang="vi-VN" sz="3200" b="1" dirty="0">
                <a:solidFill>
                  <a:srgbClr val="0070C0"/>
                </a:solidFill>
                <a:latin typeface="Times New Roman" panose="02020603050405020304" pitchFamily="18" charset="0"/>
                <a:ea typeface="Calibri" panose="020F0502020204030204" pitchFamily="34" charset="0"/>
              </a:rPr>
              <a:t>Trong các câu sau dấu chấm lửng được dùng để làm gì</a:t>
            </a:r>
            <a:r>
              <a:rPr lang="en-US" sz="3200" b="1" dirty="0">
                <a:solidFill>
                  <a:srgbClr val="0070C0"/>
                </a:solidFill>
                <a:latin typeface="Times New Roman" panose="02020603050405020304" pitchFamily="18" charset="0"/>
                <a:ea typeface="Calibri" panose="020F0502020204030204" pitchFamily="34" charset="0"/>
              </a:rPr>
              <a:t>?</a:t>
            </a:r>
            <a:endParaRPr lang="en-US" sz="3200" b="1" dirty="0">
              <a:solidFill>
                <a:srgbClr val="0070C0"/>
              </a:solidFill>
              <a:latin typeface="Times New Roman" panose="02020603050405020304" pitchFamily="18" charset="0"/>
              <a:ea typeface="Times New Roman" panose="02020603050405020304" pitchFamily="18" charset="0"/>
            </a:endParaRPr>
          </a:p>
        </p:txBody>
      </p:sp>
      <p:sp>
        <p:nvSpPr>
          <p:cNvPr id="13" name="Rectangle 12"/>
          <p:cNvSpPr/>
          <p:nvPr/>
        </p:nvSpPr>
        <p:spPr>
          <a:xfrm>
            <a:off x="568005" y="3336732"/>
            <a:ext cx="11364629" cy="1224951"/>
          </a:xfrm>
          <a:prstGeom prst="rect">
            <a:avLst/>
          </a:prstGeom>
        </p:spPr>
        <p:txBody>
          <a:bodyPr wrap="square">
            <a:spAutoFit/>
          </a:bodyPr>
          <a:lstStyle/>
          <a:p>
            <a:pPr algn="just">
              <a:lnSpc>
                <a:spcPct val="115000"/>
              </a:lnSpc>
            </a:pPr>
            <a:r>
              <a:rPr lang="en-US" sz="3200" b="1" dirty="0">
                <a:latin typeface="Times New Roman" panose="02020603050405020304" pitchFamily="18" charset="0"/>
                <a:ea typeface="SimSun" panose="02010600030101010101" pitchFamily="2" charset="-122"/>
              </a:rPr>
              <a:t>	</a:t>
            </a:r>
            <a:r>
              <a:rPr lang="en-US" sz="3200" b="1" dirty="0" err="1" smtClean="0">
                <a:solidFill>
                  <a:srgbClr val="FF3300"/>
                </a:solidFill>
                <a:latin typeface="Times New Roman" panose="02020603050405020304" pitchFamily="18" charset="0"/>
                <a:ea typeface="SimSun" panose="02010600030101010101" pitchFamily="2" charset="-122"/>
              </a:rPr>
              <a:t>Biểu</a:t>
            </a:r>
            <a:r>
              <a:rPr lang="en-US" sz="3200" b="1" dirty="0" smtClean="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thị</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lời</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nói</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bị</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bỏ</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dở</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của</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tên</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lính</a:t>
            </a:r>
            <a:r>
              <a:rPr lang="en-US" sz="3200" b="1" dirty="0">
                <a:solidFill>
                  <a:srgbClr val="FF3300"/>
                </a:solidFill>
                <a:latin typeface="Times New Roman" panose="02020603050405020304" pitchFamily="18" charset="0"/>
                <a:ea typeface="SimSun" panose="02010600030101010101" pitchFamily="2" charset="-122"/>
              </a:rPr>
              <a:t> do </a:t>
            </a:r>
            <a:r>
              <a:rPr lang="en-US" sz="3200" b="1" dirty="0" err="1">
                <a:solidFill>
                  <a:srgbClr val="FF3300"/>
                </a:solidFill>
                <a:latin typeface="Times New Roman" panose="02020603050405020304" pitchFamily="18" charset="0"/>
                <a:ea typeface="SimSun" panose="02010600030101010101" pitchFamily="2" charset="-122"/>
              </a:rPr>
              <a:t>sợ</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sệt</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và</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bị</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ngắt</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lời</a:t>
            </a:r>
            <a:endParaRPr lang="en-US" sz="3200" b="1" dirty="0">
              <a:solidFill>
                <a:srgbClr val="FF3300"/>
              </a:solidFill>
              <a:latin typeface="Times New Roman" panose="02020603050405020304" pitchFamily="18" charset="0"/>
              <a:ea typeface="SimSun" panose="02010600030101010101" pitchFamily="2" charset="-122"/>
            </a:endParaRPr>
          </a:p>
        </p:txBody>
      </p:sp>
      <p:sp>
        <p:nvSpPr>
          <p:cNvPr id="14" name="Right Arrow 13"/>
          <p:cNvSpPr/>
          <p:nvPr/>
        </p:nvSpPr>
        <p:spPr>
          <a:xfrm>
            <a:off x="785719" y="3457755"/>
            <a:ext cx="487680" cy="3997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4544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heel(1)">
                                      <p:cBhvr>
                                        <p:cTn id="33" dur="2000"/>
                                        <p:tgtEl>
                                          <p:spTgt spid="14"/>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heel(1)">
                                      <p:cBhvr>
                                        <p:cTn id="3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53" y="5741005"/>
            <a:ext cx="3531115" cy="1106868"/>
          </a:xfrm>
          <a:prstGeom prst="rect">
            <a:avLst/>
          </a:prstGeom>
        </p:spPr>
      </p:pic>
      <p:pic>
        <p:nvPicPr>
          <p:cNvPr id="97" name="图片 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3" name="Rectangle 2"/>
          <p:cNvSpPr/>
          <p:nvPr/>
        </p:nvSpPr>
        <p:spPr>
          <a:xfrm>
            <a:off x="448722" y="903210"/>
            <a:ext cx="11482020" cy="1224951"/>
          </a:xfrm>
          <a:prstGeom prst="rect">
            <a:avLst/>
          </a:prstGeom>
        </p:spPr>
        <p:txBody>
          <a:bodyPr wrap="square">
            <a:spAutoFit/>
          </a:bodyPr>
          <a:lstStyle/>
          <a:p>
            <a:pPr algn="just">
              <a:lnSpc>
                <a:spcPct val="115000"/>
              </a:lnSpc>
            </a:pPr>
            <a:r>
              <a:rPr lang="en-US" sz="3200" b="1" dirty="0">
                <a:latin typeface="Times New Roman" panose="02020603050405020304" pitchFamily="18" charset="0"/>
                <a:ea typeface="Times New Roman" panose="02020603050405020304" pitchFamily="18" charset="0"/>
              </a:rPr>
              <a:t>d</a:t>
            </a:r>
            <a:r>
              <a:rPr lang="vi-VN" sz="3200" b="1" dirty="0">
                <a:latin typeface="Times New Roman" panose="02020603050405020304" pitchFamily="18" charset="0"/>
                <a:ea typeface="Times New Roman" panose="02020603050405020304" pitchFamily="18" charset="0"/>
              </a:rPr>
              <a:t>. Trước đây, ở vùng đồng bằng Bắc Bộ, sân khấu cho rối nước là...</a:t>
            </a:r>
            <a:r>
              <a:rPr lang="en-US" sz="3200" b="1" dirty="0">
                <a:latin typeface="Times New Roman" panose="02020603050405020304" pitchFamily="18" charset="0"/>
                <a:ea typeface="Times New Roman" panose="02020603050405020304" pitchFamily="18" charset="0"/>
              </a:rPr>
              <a:t> </a:t>
            </a:r>
            <a:r>
              <a:rPr lang="vi-VN" sz="3200" b="1" dirty="0">
                <a:latin typeface="Times New Roman" panose="02020603050405020304" pitchFamily="18" charset="0"/>
                <a:ea typeface="Times New Roman" panose="02020603050405020304" pitchFamily="18" charset="0"/>
              </a:rPr>
              <a:t>ao làng. Ghế ngồi của khán giả là... thảm cỏ quanh ao.</a:t>
            </a:r>
            <a:endParaRPr lang="en-US" sz="3200" b="1" dirty="0">
              <a:latin typeface="Times New Roman" panose="02020603050405020304" pitchFamily="18" charset="0"/>
              <a:ea typeface="Times New Roman" panose="02020603050405020304" pitchFamily="18" charset="0"/>
            </a:endParaRPr>
          </a:p>
        </p:txBody>
      </p:sp>
      <p:sp>
        <p:nvSpPr>
          <p:cNvPr id="10" name="Rectangle 9"/>
          <p:cNvSpPr/>
          <p:nvPr/>
        </p:nvSpPr>
        <p:spPr>
          <a:xfrm>
            <a:off x="1129418" y="172347"/>
            <a:ext cx="9928295" cy="584775"/>
          </a:xfrm>
          <a:prstGeom prst="rect">
            <a:avLst/>
          </a:prstGeom>
        </p:spPr>
        <p:txBody>
          <a:bodyPr wrap="none">
            <a:spAutoFit/>
          </a:bodyPr>
          <a:lstStyle/>
          <a:p>
            <a:pPr lvl="0" algn="ctr">
              <a:defRPr/>
            </a:pPr>
            <a:r>
              <a:rPr lang="vi-VN" sz="3200" b="1" dirty="0">
                <a:solidFill>
                  <a:srgbClr val="0070C0"/>
                </a:solidFill>
                <a:latin typeface="Times New Roman" panose="02020603050405020304" pitchFamily="18" charset="0"/>
                <a:ea typeface="Calibri" panose="020F0502020204030204" pitchFamily="34" charset="0"/>
              </a:rPr>
              <a:t>Trong các câu sau dấu chấm lửng được dùng để làm gì</a:t>
            </a:r>
            <a:r>
              <a:rPr lang="en-US" sz="3200" b="1" dirty="0">
                <a:solidFill>
                  <a:srgbClr val="0070C0"/>
                </a:solidFill>
                <a:latin typeface="Times New Roman" panose="02020603050405020304" pitchFamily="18" charset="0"/>
                <a:ea typeface="Calibri" panose="020F0502020204030204" pitchFamily="34" charset="0"/>
              </a:rPr>
              <a:t>?</a:t>
            </a:r>
            <a:endParaRPr lang="en-US" sz="3200" b="1" dirty="0">
              <a:solidFill>
                <a:srgbClr val="0070C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11251" y="2824593"/>
            <a:ext cx="11364629" cy="1791260"/>
          </a:xfrm>
          <a:prstGeom prst="rect">
            <a:avLst/>
          </a:prstGeom>
        </p:spPr>
        <p:txBody>
          <a:bodyPr wrap="square">
            <a:spAutoFit/>
          </a:bodyPr>
          <a:lstStyle/>
          <a:p>
            <a:pPr algn="just">
              <a:lnSpc>
                <a:spcPct val="115000"/>
              </a:lnSpc>
            </a:pPr>
            <a:r>
              <a:rPr lang="en-US" sz="3200" b="1" dirty="0" smtClean="0">
                <a:latin typeface="Times New Roman" panose="02020603050405020304" pitchFamily="18" charset="0"/>
                <a:ea typeface="SimSun" panose="02010600030101010101" pitchFamily="2" charset="-122"/>
              </a:rPr>
              <a:t>	</a:t>
            </a:r>
            <a:r>
              <a:rPr lang="vi-VN" sz="3200" b="1" dirty="0">
                <a:solidFill>
                  <a:srgbClr val="FF3300"/>
                </a:solidFill>
                <a:latin typeface="Times New Roman" panose="02020603050405020304" pitchFamily="18" charset="0"/>
                <a:ea typeface="SimSun" panose="02010600030101010101" pitchFamily="2" charset="-122"/>
              </a:rPr>
              <a:t>Làm giãn nhịp điệu câu văn, chuẩn bị cho sự xuất hiện của một từ ngữ biểu thị nội dung bất ngờ về sân khấu và khán giả của nghệ thuật rối nước ngày trước.</a:t>
            </a:r>
          </a:p>
        </p:txBody>
      </p:sp>
      <p:sp>
        <p:nvSpPr>
          <p:cNvPr id="12" name="Right Arrow 11"/>
          <p:cNvSpPr/>
          <p:nvPr/>
        </p:nvSpPr>
        <p:spPr>
          <a:xfrm>
            <a:off x="641739" y="2976840"/>
            <a:ext cx="487680" cy="3997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28357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heel(1)">
                                      <p:cBhvr>
                                        <p:cTn id="33" dur="2000"/>
                                        <p:tgtEl>
                                          <p:spTgt spid="12"/>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heel(1)">
                                      <p:cBhvr>
                                        <p:cTn id="3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0D021ED-D34A-44CE-8670-B9AF80C147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 y="-36777"/>
            <a:ext cx="12187592" cy="6855520"/>
          </a:xfrm>
          <a:prstGeom prst="rect">
            <a:avLst/>
          </a:prstGeom>
        </p:spPr>
      </p:pic>
      <p:sp>
        <p:nvSpPr>
          <p:cNvPr id="5" name="矩形 4">
            <a:extLst>
              <a:ext uri="{FF2B5EF4-FFF2-40B4-BE49-F238E27FC236}">
                <a16:creationId xmlns:a16="http://schemas.microsoft.com/office/drawing/2014/main" id="{C2084759-FB60-4468-8A4F-75F4895294A8}"/>
              </a:ext>
            </a:extLst>
          </p:cNvPr>
          <p:cNvSpPr/>
          <p:nvPr/>
        </p:nvSpPr>
        <p:spPr>
          <a:xfrm>
            <a:off x="356135" y="342821"/>
            <a:ext cx="11479731" cy="6172357"/>
          </a:xfrm>
          <a:prstGeom prst="rect">
            <a:avLst/>
          </a:prstGeom>
          <a:noFill/>
          <a:ln>
            <a:solidFill>
              <a:srgbClr val="309B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749FC6BB-0774-4255-839F-6E2A0B0DEC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912" y="2386032"/>
            <a:ext cx="1772412" cy="1555040"/>
          </a:xfrm>
          <a:prstGeom prst="rect">
            <a:avLst/>
          </a:prstGeom>
        </p:spPr>
      </p:pic>
      <p:sp>
        <p:nvSpPr>
          <p:cNvPr id="2" name="Title 3">
            <a:extLst>
              <a:ext uri="{FF2B5EF4-FFF2-40B4-BE49-F238E27FC236}">
                <a16:creationId xmlns:a16="http://schemas.microsoft.com/office/drawing/2014/main" id="{3C76C97E-EF82-5577-BD30-D97DEA3CFA41}"/>
              </a:ext>
            </a:extLst>
          </p:cNvPr>
          <p:cNvSpPr txBox="1">
            <a:spLocks/>
          </p:cNvSpPr>
          <p:nvPr/>
        </p:nvSpPr>
        <p:spPr>
          <a:xfrm>
            <a:off x="1220402" y="619750"/>
            <a:ext cx="9952075" cy="1838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err="1">
                <a:solidFill>
                  <a:srgbClr val="6600CC"/>
                </a:solidFill>
              </a:rPr>
              <a:t>Chào</a:t>
            </a:r>
            <a:r>
              <a:rPr lang="en-US" sz="6000" b="1" dirty="0">
                <a:solidFill>
                  <a:srgbClr val="6600CC"/>
                </a:solidFill>
              </a:rPr>
              <a:t> </a:t>
            </a:r>
            <a:r>
              <a:rPr lang="en-US" sz="6000" b="1" dirty="0" err="1">
                <a:solidFill>
                  <a:srgbClr val="6600CC"/>
                </a:solidFill>
              </a:rPr>
              <a:t>mừng</a:t>
            </a:r>
            <a:r>
              <a:rPr lang="en-US" sz="6000" b="1" dirty="0">
                <a:solidFill>
                  <a:srgbClr val="6600CC"/>
                </a:solidFill>
              </a:rPr>
              <a:t> </a:t>
            </a:r>
            <a:r>
              <a:rPr lang="en-US" sz="6000" b="1" dirty="0" err="1">
                <a:solidFill>
                  <a:srgbClr val="6600CC"/>
                </a:solidFill>
              </a:rPr>
              <a:t>quý</a:t>
            </a:r>
            <a:r>
              <a:rPr lang="en-US" sz="6000" b="1" dirty="0">
                <a:solidFill>
                  <a:srgbClr val="6600CC"/>
                </a:solidFill>
              </a:rPr>
              <a:t> </a:t>
            </a:r>
            <a:r>
              <a:rPr lang="en-US" sz="6000" b="1" dirty="0" err="1">
                <a:solidFill>
                  <a:srgbClr val="6600CC"/>
                </a:solidFill>
              </a:rPr>
              <a:t>thầy</a:t>
            </a:r>
            <a:r>
              <a:rPr lang="en-US" sz="6000" b="1" dirty="0">
                <a:solidFill>
                  <a:srgbClr val="6600CC"/>
                </a:solidFill>
              </a:rPr>
              <a:t> </a:t>
            </a:r>
            <a:r>
              <a:rPr lang="en-US" sz="6000" b="1" dirty="0" err="1">
                <a:solidFill>
                  <a:srgbClr val="6600CC"/>
                </a:solidFill>
              </a:rPr>
              <a:t>cô</a:t>
            </a:r>
            <a:r>
              <a:rPr lang="en-US" sz="6000" b="1" dirty="0">
                <a:solidFill>
                  <a:srgbClr val="6600CC"/>
                </a:solidFill>
              </a:rPr>
              <a:t> </a:t>
            </a:r>
            <a:br>
              <a:rPr lang="en-US" sz="6000" b="1" dirty="0">
                <a:solidFill>
                  <a:srgbClr val="6600CC"/>
                </a:solidFill>
              </a:rPr>
            </a:br>
            <a:r>
              <a:rPr lang="en-US" sz="6000" b="1" dirty="0" err="1">
                <a:solidFill>
                  <a:srgbClr val="6600CC"/>
                </a:solidFill>
              </a:rPr>
              <a:t>về</a:t>
            </a:r>
            <a:r>
              <a:rPr lang="en-US" sz="6000" b="1" dirty="0">
                <a:solidFill>
                  <a:srgbClr val="6600CC"/>
                </a:solidFill>
              </a:rPr>
              <a:t> </a:t>
            </a:r>
            <a:r>
              <a:rPr lang="en-US" sz="6000" b="1" dirty="0" err="1">
                <a:solidFill>
                  <a:srgbClr val="6600CC"/>
                </a:solidFill>
              </a:rPr>
              <a:t>dự</a:t>
            </a:r>
            <a:r>
              <a:rPr lang="en-US" sz="6000" b="1" dirty="0">
                <a:solidFill>
                  <a:srgbClr val="6600CC"/>
                </a:solidFill>
              </a:rPr>
              <a:t> </a:t>
            </a:r>
            <a:r>
              <a:rPr lang="en-US" sz="6000" b="1" dirty="0" err="1">
                <a:solidFill>
                  <a:srgbClr val="6600CC"/>
                </a:solidFill>
              </a:rPr>
              <a:t>giờ</a:t>
            </a:r>
            <a:r>
              <a:rPr lang="en-US" sz="6000" b="1" dirty="0">
                <a:solidFill>
                  <a:srgbClr val="6600CC"/>
                </a:solidFill>
              </a:rPr>
              <a:t> </a:t>
            </a:r>
            <a:r>
              <a:rPr lang="en-US" sz="6000" b="1" dirty="0" err="1">
                <a:solidFill>
                  <a:srgbClr val="6600CC"/>
                </a:solidFill>
              </a:rPr>
              <a:t>thăm</a:t>
            </a:r>
            <a:r>
              <a:rPr lang="en-US" sz="6000" b="1" dirty="0">
                <a:solidFill>
                  <a:srgbClr val="6600CC"/>
                </a:solidFill>
              </a:rPr>
              <a:t> </a:t>
            </a:r>
            <a:r>
              <a:rPr lang="en-US" sz="6000" b="1" dirty="0" err="1">
                <a:solidFill>
                  <a:srgbClr val="6600CC"/>
                </a:solidFill>
              </a:rPr>
              <a:t>lớp</a:t>
            </a:r>
            <a:endParaRPr lang="vi-VN" sz="6000" b="1" dirty="0">
              <a:solidFill>
                <a:srgbClr val="6600CC"/>
              </a:solidFill>
            </a:endParaRPr>
          </a:p>
        </p:txBody>
      </p:sp>
      <p:sp>
        <p:nvSpPr>
          <p:cNvPr id="4" name="Title 3">
            <a:extLst>
              <a:ext uri="{FF2B5EF4-FFF2-40B4-BE49-F238E27FC236}">
                <a16:creationId xmlns:a16="http://schemas.microsoft.com/office/drawing/2014/main" id="{03BDEA99-72C8-D3C4-7623-977732C70A9C}"/>
              </a:ext>
            </a:extLst>
          </p:cNvPr>
          <p:cNvSpPr txBox="1">
            <a:spLocks/>
          </p:cNvSpPr>
          <p:nvPr/>
        </p:nvSpPr>
        <p:spPr>
          <a:xfrm>
            <a:off x="3844828" y="2386032"/>
            <a:ext cx="5446070" cy="82997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err="1">
                <a:solidFill>
                  <a:srgbClr val="FFC000"/>
                </a:solidFill>
              </a:rPr>
              <a:t>Môn</a:t>
            </a:r>
            <a:r>
              <a:rPr lang="en-US" sz="5400" b="1" dirty="0">
                <a:solidFill>
                  <a:srgbClr val="FFC000"/>
                </a:solidFill>
              </a:rPr>
              <a:t> </a:t>
            </a:r>
            <a:r>
              <a:rPr lang="en-US" sz="5400" b="1" dirty="0" err="1">
                <a:solidFill>
                  <a:srgbClr val="FFC000"/>
                </a:solidFill>
              </a:rPr>
              <a:t>Ngữ</a:t>
            </a:r>
            <a:r>
              <a:rPr lang="en-US" sz="5400" b="1" dirty="0">
                <a:solidFill>
                  <a:srgbClr val="FFC000"/>
                </a:solidFill>
              </a:rPr>
              <a:t> </a:t>
            </a:r>
            <a:r>
              <a:rPr lang="en-US" sz="5400" b="1" dirty="0" err="1">
                <a:solidFill>
                  <a:srgbClr val="FFC000"/>
                </a:solidFill>
              </a:rPr>
              <a:t>Văn</a:t>
            </a:r>
            <a:r>
              <a:rPr lang="en-US" sz="5400" b="1" dirty="0">
                <a:solidFill>
                  <a:srgbClr val="FFC000"/>
                </a:solidFill>
              </a:rPr>
              <a:t> 7</a:t>
            </a:r>
            <a:endParaRPr lang="vi-VN" sz="5400" b="1" dirty="0">
              <a:solidFill>
                <a:srgbClr val="FFC000"/>
              </a:solidFill>
            </a:endParaRPr>
          </a:p>
        </p:txBody>
      </p:sp>
      <p:sp>
        <p:nvSpPr>
          <p:cNvPr id="6" name="Title 3">
            <a:extLst>
              <a:ext uri="{FF2B5EF4-FFF2-40B4-BE49-F238E27FC236}">
                <a16:creationId xmlns:a16="http://schemas.microsoft.com/office/drawing/2014/main" id="{DECCB45B-7528-3022-7096-2638F84FFAC8}"/>
              </a:ext>
            </a:extLst>
          </p:cNvPr>
          <p:cNvSpPr txBox="1">
            <a:spLocks/>
          </p:cNvSpPr>
          <p:nvPr/>
        </p:nvSpPr>
        <p:spPr>
          <a:xfrm>
            <a:off x="2470702" y="3305032"/>
            <a:ext cx="9952075" cy="1838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E224E"/>
                </a:solidFill>
              </a:rPr>
              <a:t> </a:t>
            </a:r>
            <a:r>
              <a:rPr lang="en-US" sz="4000" b="1" dirty="0" err="1">
                <a:solidFill>
                  <a:srgbClr val="9E224E"/>
                </a:solidFill>
              </a:rPr>
              <a:t>Giáo</a:t>
            </a:r>
            <a:r>
              <a:rPr lang="en-US" sz="4000" b="1" dirty="0">
                <a:solidFill>
                  <a:srgbClr val="9E224E"/>
                </a:solidFill>
              </a:rPr>
              <a:t> </a:t>
            </a:r>
            <a:r>
              <a:rPr lang="en-US" sz="4000" b="1" dirty="0" err="1">
                <a:solidFill>
                  <a:srgbClr val="9E224E"/>
                </a:solidFill>
              </a:rPr>
              <a:t>viên</a:t>
            </a:r>
            <a:r>
              <a:rPr lang="en-US" sz="4000" b="1" dirty="0">
                <a:solidFill>
                  <a:srgbClr val="9E224E"/>
                </a:solidFill>
              </a:rPr>
              <a:t>: </a:t>
            </a:r>
            <a:r>
              <a:rPr lang="en-US" sz="4000" b="1" dirty="0" err="1">
                <a:solidFill>
                  <a:srgbClr val="9E224E"/>
                </a:solidFill>
              </a:rPr>
              <a:t>Nguyễn</a:t>
            </a:r>
            <a:r>
              <a:rPr lang="en-US" sz="4000" b="1" dirty="0">
                <a:solidFill>
                  <a:srgbClr val="9E224E"/>
                </a:solidFill>
              </a:rPr>
              <a:t> </a:t>
            </a:r>
            <a:r>
              <a:rPr lang="en-US" sz="4000" b="1" dirty="0" err="1">
                <a:solidFill>
                  <a:srgbClr val="9E224E"/>
                </a:solidFill>
              </a:rPr>
              <a:t>Thị</a:t>
            </a:r>
            <a:r>
              <a:rPr lang="en-US" sz="4000" b="1" dirty="0">
                <a:solidFill>
                  <a:srgbClr val="9E224E"/>
                </a:solidFill>
              </a:rPr>
              <a:t> </a:t>
            </a:r>
            <a:r>
              <a:rPr lang="en-US" sz="4000" b="1" dirty="0" err="1">
                <a:solidFill>
                  <a:srgbClr val="9E224E"/>
                </a:solidFill>
              </a:rPr>
              <a:t>Hồng</a:t>
            </a:r>
            <a:r>
              <a:rPr lang="en-US" sz="4000" b="1" dirty="0">
                <a:solidFill>
                  <a:srgbClr val="9E224E"/>
                </a:solidFill>
              </a:rPr>
              <a:t> </a:t>
            </a:r>
            <a:r>
              <a:rPr lang="en-US" sz="4000" b="1" dirty="0" err="1">
                <a:solidFill>
                  <a:srgbClr val="9E224E"/>
                </a:solidFill>
              </a:rPr>
              <a:t>Tươi</a:t>
            </a:r>
            <a:endParaRPr lang="vi-VN" sz="4000" b="1" dirty="0">
              <a:solidFill>
                <a:srgbClr val="9E224E"/>
              </a:solidFill>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Effect transition="in" filter="fade">
                                      <p:cBhvr>
                                        <p:cTn id="13" dur="1000"/>
                                        <p:tgtEl>
                                          <p:spTgt spid="5"/>
                                        </p:tgtEl>
                                      </p:cBhvr>
                                    </p:animEffect>
                                  </p:childTnLst>
                                </p:cTn>
                              </p:par>
                            </p:childTnLst>
                          </p:cTn>
                        </p:par>
                        <p:par>
                          <p:cTn id="14" fill="hold">
                            <p:stCondLst>
                              <p:cond delay="1750"/>
                            </p:stCondLst>
                            <p:childTnLst>
                              <p:par>
                                <p:cTn id="15" presetID="47"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750"/>
                                        <p:tgtEl>
                                          <p:spTgt spid="11"/>
                                        </p:tgtEl>
                                      </p:cBhvr>
                                    </p:animEffect>
                                    <p:anim calcmode="lin" valueType="num">
                                      <p:cBhvr>
                                        <p:cTn id="18" dur="750" fill="hold"/>
                                        <p:tgtEl>
                                          <p:spTgt spid="11"/>
                                        </p:tgtEl>
                                        <p:attrNameLst>
                                          <p:attrName>ppt_x</p:attrName>
                                        </p:attrNameLst>
                                      </p:cBhvr>
                                      <p:tavLst>
                                        <p:tav tm="0">
                                          <p:val>
                                            <p:strVal val="#ppt_x"/>
                                          </p:val>
                                        </p:tav>
                                        <p:tav tm="100000">
                                          <p:val>
                                            <p:strVal val="#ppt_x"/>
                                          </p:val>
                                        </p:tav>
                                      </p:tavLst>
                                    </p:anim>
                                    <p:anim calcmode="lin" valueType="num">
                                      <p:cBhvr>
                                        <p:cTn id="19"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53" y="5741005"/>
            <a:ext cx="3531115" cy="1106868"/>
          </a:xfrm>
          <a:prstGeom prst="rect">
            <a:avLst/>
          </a:prstGeom>
        </p:spPr>
      </p:pic>
      <p:pic>
        <p:nvPicPr>
          <p:cNvPr id="97" name="图片 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3" name="Rectangle 2"/>
          <p:cNvSpPr/>
          <p:nvPr/>
        </p:nvSpPr>
        <p:spPr>
          <a:xfrm>
            <a:off x="355376" y="747890"/>
            <a:ext cx="11453447" cy="1791260"/>
          </a:xfrm>
          <a:prstGeom prst="rect">
            <a:avLst/>
          </a:prstGeom>
        </p:spPr>
        <p:txBody>
          <a:bodyPr wrap="square">
            <a:spAutoFit/>
          </a:bodyPr>
          <a:lstStyle/>
          <a:p>
            <a:pPr algn="just">
              <a:lnSpc>
                <a:spcPct val="115000"/>
              </a:lnSpc>
            </a:pPr>
            <a:r>
              <a:rPr lang="en-US" sz="3200" b="1" dirty="0">
                <a:latin typeface="Times New Roman" panose="02020603050405020304" pitchFamily="18" charset="0"/>
                <a:ea typeface="Times New Roman" panose="02020603050405020304" pitchFamily="18" charset="0"/>
              </a:rPr>
              <a:t>đ</a:t>
            </a:r>
            <a:r>
              <a:rPr lang="vi-VN" sz="3200" b="1" dirty="0">
                <a:latin typeface="Times New Roman" panose="02020603050405020304" pitchFamily="18" charset="0"/>
                <a:ea typeface="Times New Roman" panose="02020603050405020304" pitchFamily="18" charset="0"/>
              </a:rPr>
              <a:t>. Nước từ núi Tiên giội như thác, trắng xóa, qua suối Cộc xóm Đông tràn sang suối xóm Tây rồi dồn về suối xóm trại chúng tôi. […] Trẻ con chúng tôi la ó, té nhau, reo hò.</a:t>
            </a:r>
            <a:endParaRPr lang="en-US" sz="3200" b="1" dirty="0">
              <a:latin typeface="Times New Roman" panose="02020603050405020304" pitchFamily="18" charset="0"/>
              <a:ea typeface="Times New Roman" panose="02020603050405020304" pitchFamily="18" charset="0"/>
            </a:endParaRPr>
          </a:p>
        </p:txBody>
      </p:sp>
      <p:sp>
        <p:nvSpPr>
          <p:cNvPr id="10" name="Rectangle 9"/>
          <p:cNvSpPr/>
          <p:nvPr/>
        </p:nvSpPr>
        <p:spPr>
          <a:xfrm>
            <a:off x="1129418" y="172347"/>
            <a:ext cx="9928295" cy="584775"/>
          </a:xfrm>
          <a:prstGeom prst="rect">
            <a:avLst/>
          </a:prstGeom>
        </p:spPr>
        <p:txBody>
          <a:bodyPr wrap="none">
            <a:spAutoFit/>
          </a:bodyPr>
          <a:lstStyle/>
          <a:p>
            <a:pPr lvl="0" algn="ctr">
              <a:defRPr/>
            </a:pPr>
            <a:r>
              <a:rPr lang="vi-VN" sz="3200" b="1" dirty="0">
                <a:solidFill>
                  <a:srgbClr val="0070C0"/>
                </a:solidFill>
                <a:latin typeface="Times New Roman" panose="02020603050405020304" pitchFamily="18" charset="0"/>
                <a:ea typeface="Calibri" panose="020F0502020204030204" pitchFamily="34" charset="0"/>
              </a:rPr>
              <a:t>Trong các câu sau dấu chấm lửng được dùng để làm gì</a:t>
            </a:r>
            <a:r>
              <a:rPr lang="en-US" sz="3200" b="1" dirty="0">
                <a:solidFill>
                  <a:srgbClr val="0070C0"/>
                </a:solidFill>
                <a:latin typeface="Times New Roman" panose="02020603050405020304" pitchFamily="18" charset="0"/>
                <a:ea typeface="Calibri" panose="020F0502020204030204" pitchFamily="34" charset="0"/>
              </a:rPr>
              <a:t>?</a:t>
            </a:r>
            <a:endParaRPr lang="en-US" sz="3200" b="1" dirty="0">
              <a:solidFill>
                <a:srgbClr val="0070C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11251" y="2824593"/>
            <a:ext cx="11364629" cy="613245"/>
          </a:xfrm>
          <a:prstGeom prst="rect">
            <a:avLst/>
          </a:prstGeom>
        </p:spPr>
        <p:txBody>
          <a:bodyPr wrap="square">
            <a:spAutoFit/>
          </a:bodyPr>
          <a:lstStyle/>
          <a:p>
            <a:pPr algn="just">
              <a:lnSpc>
                <a:spcPct val="115000"/>
              </a:lnSpc>
            </a:pPr>
            <a:r>
              <a:rPr lang="en-US" sz="3200" b="1" dirty="0" smtClean="0">
                <a:latin typeface="Times New Roman" panose="02020603050405020304" pitchFamily="18" charset="0"/>
                <a:ea typeface="SimSun" panose="02010600030101010101" pitchFamily="2" charset="-122"/>
              </a:rPr>
              <a:t>	</a:t>
            </a:r>
            <a:r>
              <a:rPr lang="vi-VN" sz="3200" b="1" dirty="0">
                <a:solidFill>
                  <a:srgbClr val="FF3300"/>
                </a:solidFill>
                <a:latin typeface="Times New Roman" panose="02020603050405020304" pitchFamily="18" charset="0"/>
                <a:ea typeface="SimSun" panose="02010600030101010101" pitchFamily="2" charset="-122"/>
              </a:rPr>
              <a:t>Biểu thị lời trích dẫn bị lược bớt một số câu văn.</a:t>
            </a:r>
          </a:p>
        </p:txBody>
      </p:sp>
      <p:sp>
        <p:nvSpPr>
          <p:cNvPr id="12" name="Right Arrow 11"/>
          <p:cNvSpPr/>
          <p:nvPr/>
        </p:nvSpPr>
        <p:spPr>
          <a:xfrm>
            <a:off x="641739" y="2976840"/>
            <a:ext cx="487680" cy="3997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81621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heel(1)">
                                      <p:cBhvr>
                                        <p:cTn id="33" dur="2000"/>
                                        <p:tgtEl>
                                          <p:spTgt spid="12"/>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heel(1)">
                                      <p:cBhvr>
                                        <p:cTn id="3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53" y="5741005"/>
            <a:ext cx="3531115" cy="1106868"/>
          </a:xfrm>
          <a:prstGeom prst="rect">
            <a:avLst/>
          </a:prstGeom>
        </p:spPr>
      </p:pic>
      <p:pic>
        <p:nvPicPr>
          <p:cNvPr id="97" name="图片 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3" name="Rectangle 2"/>
          <p:cNvSpPr/>
          <p:nvPr/>
        </p:nvSpPr>
        <p:spPr>
          <a:xfrm>
            <a:off x="1129418" y="992090"/>
            <a:ext cx="6096000" cy="1077218"/>
          </a:xfrm>
          <a:prstGeom prst="rect">
            <a:avLst/>
          </a:prstGeom>
        </p:spPr>
        <p:txBody>
          <a:bodyPr>
            <a:spAutoFit/>
          </a:bodyPr>
          <a:lstStyle/>
          <a:p>
            <a:r>
              <a:rPr lang="en-US" sz="3200" b="1" dirty="0">
                <a:solidFill>
                  <a:schemeClr val="dk1"/>
                </a:solidFill>
                <a:latin typeface="Times New Roman" panose="02020603050405020304" pitchFamily="18" charset="0"/>
                <a:cs typeface="Times New Roman" panose="02020603050405020304" pitchFamily="18" charset="0"/>
              </a:rPr>
              <a:t>e. </a:t>
            </a:r>
            <a:r>
              <a:rPr lang="en-US" sz="3200" b="1" dirty="0" err="1">
                <a:solidFill>
                  <a:schemeClr val="dk1"/>
                </a:solidFill>
                <a:latin typeface="Times New Roman" panose="02020603050405020304" pitchFamily="18" charset="0"/>
                <a:cs typeface="Times New Roman" panose="02020603050405020304" pitchFamily="18" charset="0"/>
              </a:rPr>
              <a:t>Thấy</a:t>
            </a:r>
            <a:r>
              <a:rPr lang="en-US" sz="3200" b="1" dirty="0">
                <a:solidFill>
                  <a:schemeClr val="dk1"/>
                </a:solidFill>
                <a:latin typeface="Times New Roman" panose="02020603050405020304" pitchFamily="18" charset="0"/>
                <a:cs typeface="Times New Roman" panose="02020603050405020304" pitchFamily="18" charset="0"/>
              </a:rPr>
              <a:t> </a:t>
            </a:r>
            <a:r>
              <a:rPr lang="en-US" sz="3200" b="1" dirty="0" err="1">
                <a:solidFill>
                  <a:schemeClr val="dk1"/>
                </a:solidFill>
                <a:latin typeface="Times New Roman" panose="02020603050405020304" pitchFamily="18" charset="0"/>
                <a:cs typeface="Times New Roman" panose="02020603050405020304" pitchFamily="18" charset="0"/>
              </a:rPr>
              <a:t>trời</a:t>
            </a:r>
            <a:r>
              <a:rPr lang="en-US" sz="3200" b="1" dirty="0">
                <a:solidFill>
                  <a:schemeClr val="dk1"/>
                </a:solidFill>
                <a:latin typeface="Times New Roman" panose="02020603050405020304" pitchFamily="18" charset="0"/>
                <a:cs typeface="Times New Roman" panose="02020603050405020304" pitchFamily="18" charset="0"/>
              </a:rPr>
              <a:t> </a:t>
            </a:r>
            <a:r>
              <a:rPr lang="en-US" sz="3200" b="1" dirty="0" err="1">
                <a:solidFill>
                  <a:schemeClr val="dk1"/>
                </a:solidFill>
                <a:latin typeface="Times New Roman" panose="02020603050405020304" pitchFamily="18" charset="0"/>
                <a:cs typeface="Times New Roman" panose="02020603050405020304" pitchFamily="18" charset="0"/>
              </a:rPr>
              <a:t>đã</a:t>
            </a:r>
            <a:r>
              <a:rPr lang="en-US" sz="3200" b="1" dirty="0">
                <a:solidFill>
                  <a:schemeClr val="dk1"/>
                </a:solidFill>
                <a:latin typeface="Times New Roman" panose="02020603050405020304" pitchFamily="18" charset="0"/>
                <a:cs typeface="Times New Roman" panose="02020603050405020304" pitchFamily="18" charset="0"/>
              </a:rPr>
              <a:t> </a:t>
            </a:r>
            <a:r>
              <a:rPr lang="en-US" sz="3200" b="1" dirty="0" err="1">
                <a:solidFill>
                  <a:schemeClr val="dk1"/>
                </a:solidFill>
                <a:latin typeface="Times New Roman" panose="02020603050405020304" pitchFamily="18" charset="0"/>
                <a:cs typeface="Times New Roman" panose="02020603050405020304" pitchFamily="18" charset="0"/>
              </a:rPr>
              <a:t>sáng</a:t>
            </a:r>
            <a:r>
              <a:rPr lang="en-US" sz="3200" b="1" dirty="0">
                <a:solidFill>
                  <a:schemeClr val="dk1"/>
                </a:solidFill>
                <a:latin typeface="Times New Roman" panose="02020603050405020304" pitchFamily="18" charset="0"/>
                <a:cs typeface="Times New Roman" panose="02020603050405020304" pitchFamily="18" charset="0"/>
              </a:rPr>
              <a:t/>
            </a:r>
            <a:br>
              <a:rPr lang="en-US" sz="3200" b="1" dirty="0">
                <a:solidFill>
                  <a:schemeClr val="dk1"/>
                </a:solidFill>
                <a:latin typeface="Times New Roman" panose="02020603050405020304" pitchFamily="18" charset="0"/>
                <a:cs typeface="Times New Roman" panose="02020603050405020304" pitchFamily="18" charset="0"/>
              </a:rPr>
            </a:br>
            <a:r>
              <a:rPr lang="en-US" sz="3200" b="1" dirty="0" err="1">
                <a:solidFill>
                  <a:schemeClr val="dk1"/>
                </a:solidFill>
                <a:latin typeface="Times New Roman" panose="02020603050405020304" pitchFamily="18" charset="0"/>
                <a:cs typeface="Times New Roman" panose="02020603050405020304" pitchFamily="18" charset="0"/>
              </a:rPr>
              <a:t>Gà</a:t>
            </a:r>
            <a:r>
              <a:rPr lang="en-US" sz="3200" b="1" dirty="0">
                <a:solidFill>
                  <a:schemeClr val="dk1"/>
                </a:solidFill>
                <a:latin typeface="Times New Roman" panose="02020603050405020304" pitchFamily="18" charset="0"/>
                <a:cs typeface="Times New Roman" panose="02020603050405020304" pitchFamily="18" charset="0"/>
              </a:rPr>
              <a:t> </a:t>
            </a:r>
            <a:r>
              <a:rPr lang="en-US" sz="3200" b="1" dirty="0" err="1">
                <a:solidFill>
                  <a:schemeClr val="dk1"/>
                </a:solidFill>
                <a:latin typeface="Times New Roman" panose="02020603050405020304" pitchFamily="18" charset="0"/>
                <a:cs typeface="Times New Roman" panose="02020603050405020304" pitchFamily="18" charset="0"/>
              </a:rPr>
              <a:t>gáy</a:t>
            </a:r>
            <a:r>
              <a:rPr lang="en-US" sz="3200" b="1" dirty="0">
                <a:solidFill>
                  <a:schemeClr val="dk1"/>
                </a:solidFill>
                <a:latin typeface="Times New Roman" panose="02020603050405020304" pitchFamily="18" charset="0"/>
                <a:cs typeface="Times New Roman" panose="02020603050405020304" pitchFamily="18" charset="0"/>
              </a:rPr>
              <a:t> ó…o…</a:t>
            </a:r>
            <a:endParaRPr lang="en-US" sz="3200" b="1" dirty="0">
              <a:latin typeface="Times New Roman" panose="02020603050405020304" pitchFamily="18" charset="0"/>
              <a:cs typeface="Times New Roman" panose="02020603050405020304" pitchFamily="18" charset="0"/>
            </a:endParaRPr>
          </a:p>
        </p:txBody>
      </p:sp>
      <p:sp>
        <p:nvSpPr>
          <p:cNvPr id="10" name="Rectangle 9"/>
          <p:cNvSpPr/>
          <p:nvPr/>
        </p:nvSpPr>
        <p:spPr>
          <a:xfrm>
            <a:off x="1129418" y="172347"/>
            <a:ext cx="9928295" cy="584775"/>
          </a:xfrm>
          <a:prstGeom prst="rect">
            <a:avLst/>
          </a:prstGeom>
        </p:spPr>
        <p:txBody>
          <a:bodyPr wrap="none">
            <a:spAutoFit/>
          </a:bodyPr>
          <a:lstStyle/>
          <a:p>
            <a:pPr lvl="0" algn="ctr">
              <a:defRPr/>
            </a:pPr>
            <a:r>
              <a:rPr lang="vi-VN" sz="3200" b="1" dirty="0">
                <a:solidFill>
                  <a:srgbClr val="0070C0"/>
                </a:solidFill>
                <a:latin typeface="Times New Roman" panose="02020603050405020304" pitchFamily="18" charset="0"/>
                <a:ea typeface="Calibri" panose="020F0502020204030204" pitchFamily="34" charset="0"/>
              </a:rPr>
              <a:t>Trong các câu sau dấu chấm lửng được dùng để làm gì</a:t>
            </a:r>
            <a:r>
              <a:rPr lang="en-US" sz="3200" b="1" dirty="0">
                <a:solidFill>
                  <a:srgbClr val="0070C0"/>
                </a:solidFill>
                <a:latin typeface="Times New Roman" panose="02020603050405020304" pitchFamily="18" charset="0"/>
                <a:ea typeface="Calibri" panose="020F0502020204030204" pitchFamily="34" charset="0"/>
              </a:rPr>
              <a:t>?</a:t>
            </a:r>
            <a:endParaRPr lang="en-US" sz="3200" b="1" dirty="0">
              <a:solidFill>
                <a:srgbClr val="0070C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710753" y="2304276"/>
            <a:ext cx="11364629" cy="613245"/>
          </a:xfrm>
          <a:prstGeom prst="rect">
            <a:avLst/>
          </a:prstGeom>
        </p:spPr>
        <p:txBody>
          <a:bodyPr wrap="square">
            <a:spAutoFit/>
          </a:bodyPr>
          <a:lstStyle/>
          <a:p>
            <a:pPr algn="just">
              <a:lnSpc>
                <a:spcPct val="115000"/>
              </a:lnSpc>
            </a:pPr>
            <a:r>
              <a:rPr lang="en-US" sz="3200" b="1" dirty="0" smtClean="0">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Mô</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phỏng</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âm</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thanh</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tiếng</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gà</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gáy</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kéo</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dài</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ngắt</a:t>
            </a:r>
            <a:r>
              <a:rPr lang="en-US" sz="3200" b="1" dirty="0">
                <a:solidFill>
                  <a:srgbClr val="FF3300"/>
                </a:solidFill>
                <a:latin typeface="Times New Roman" panose="02020603050405020304" pitchFamily="18" charset="0"/>
                <a:ea typeface="SimSun" panose="02010600030101010101" pitchFamily="2" charset="-122"/>
              </a:rPr>
              <a:t> </a:t>
            </a:r>
            <a:r>
              <a:rPr lang="en-US" sz="3200" b="1" dirty="0" err="1">
                <a:solidFill>
                  <a:srgbClr val="FF3300"/>
                </a:solidFill>
                <a:latin typeface="Times New Roman" panose="02020603050405020304" pitchFamily="18" charset="0"/>
                <a:ea typeface="SimSun" panose="02010600030101010101" pitchFamily="2" charset="-122"/>
              </a:rPr>
              <a:t>quãng</a:t>
            </a:r>
            <a:r>
              <a:rPr lang="en-US" sz="3200" b="1" dirty="0">
                <a:solidFill>
                  <a:srgbClr val="FF3300"/>
                </a:solidFill>
                <a:latin typeface="Times New Roman" panose="02020603050405020304" pitchFamily="18" charset="0"/>
                <a:ea typeface="SimSun" panose="02010600030101010101" pitchFamily="2" charset="-122"/>
              </a:rPr>
              <a:t>.</a:t>
            </a:r>
          </a:p>
        </p:txBody>
      </p:sp>
      <p:sp>
        <p:nvSpPr>
          <p:cNvPr id="12" name="Right Arrow 11"/>
          <p:cNvSpPr/>
          <p:nvPr/>
        </p:nvSpPr>
        <p:spPr>
          <a:xfrm>
            <a:off x="940526" y="2478355"/>
            <a:ext cx="487680" cy="3997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47585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heel(1)">
                                      <p:cBhvr>
                                        <p:cTn id="33" dur="2000"/>
                                        <p:tgtEl>
                                          <p:spTgt spid="12"/>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heel(1)">
                                      <p:cBhvr>
                                        <p:cTn id="3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53" y="5741005"/>
            <a:ext cx="3531115" cy="1106868"/>
          </a:xfrm>
          <a:prstGeom prst="rect">
            <a:avLst/>
          </a:prstGeom>
        </p:spPr>
      </p:pic>
      <p:pic>
        <p:nvPicPr>
          <p:cNvPr id="97" name="图片 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11" name="图形 4">
            <a:extLst>
              <a:ext uri="{FF2B5EF4-FFF2-40B4-BE49-F238E27FC236}">
                <a16:creationId xmlns:a16="http://schemas.microsoft.com/office/drawing/2014/main" id="{F4D25B43-8EB0-7373-B070-F978B3E9807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6345" y="89835"/>
            <a:ext cx="742950" cy="866775"/>
          </a:xfrm>
          <a:prstGeom prst="rect">
            <a:avLst/>
          </a:prstGeom>
        </p:spPr>
      </p:pic>
      <p:sp>
        <p:nvSpPr>
          <p:cNvPr id="12" name="矩形: 圆角 5">
            <a:extLst>
              <a:ext uri="{FF2B5EF4-FFF2-40B4-BE49-F238E27FC236}">
                <a16:creationId xmlns:a16="http://schemas.microsoft.com/office/drawing/2014/main" id="{3276C5A1-4265-FCB4-2D75-FEEE48198395}"/>
              </a:ext>
            </a:extLst>
          </p:cNvPr>
          <p:cNvSpPr/>
          <p:nvPr/>
        </p:nvSpPr>
        <p:spPr>
          <a:xfrm>
            <a:off x="325244" y="353503"/>
            <a:ext cx="11307317" cy="6200694"/>
          </a:xfrm>
          <a:prstGeom prst="roundRect">
            <a:avLst>
              <a:gd name="adj" fmla="val 56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矩形: 圆角 6">
            <a:extLst>
              <a:ext uri="{FF2B5EF4-FFF2-40B4-BE49-F238E27FC236}">
                <a16:creationId xmlns:a16="http://schemas.microsoft.com/office/drawing/2014/main" id="{8B6B4996-0DC9-ED0C-7C2E-81CDF740C258}"/>
              </a:ext>
            </a:extLst>
          </p:cNvPr>
          <p:cNvSpPr/>
          <p:nvPr/>
        </p:nvSpPr>
        <p:spPr>
          <a:xfrm>
            <a:off x="548017" y="576414"/>
            <a:ext cx="10831654" cy="5775162"/>
          </a:xfrm>
          <a:prstGeom prst="roundRect">
            <a:avLst>
              <a:gd name="adj" fmla="val 5623"/>
            </a:avLst>
          </a:prstGeom>
          <a:noFill/>
          <a:ln w="158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形 7">
            <a:extLst>
              <a:ext uri="{FF2B5EF4-FFF2-40B4-BE49-F238E27FC236}">
                <a16:creationId xmlns:a16="http://schemas.microsoft.com/office/drawing/2014/main" id="{1F6F771E-9819-5DD0-1AB5-E72D633E511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89600" y="5888067"/>
            <a:ext cx="590550" cy="676275"/>
          </a:xfrm>
          <a:prstGeom prst="rect">
            <a:avLst/>
          </a:prstGeom>
        </p:spPr>
      </p:pic>
      <p:pic>
        <p:nvPicPr>
          <p:cNvPr id="15" name="图形 8">
            <a:extLst>
              <a:ext uri="{FF2B5EF4-FFF2-40B4-BE49-F238E27FC236}">
                <a16:creationId xmlns:a16="http://schemas.microsoft.com/office/drawing/2014/main" id="{A89C4C73-4C43-A431-9EEA-F2890C94AB92}"/>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1107638" y="5833972"/>
            <a:ext cx="838200" cy="990600"/>
          </a:xfrm>
          <a:prstGeom prst="rect">
            <a:avLst/>
          </a:prstGeom>
        </p:spPr>
      </p:pic>
      <p:pic>
        <p:nvPicPr>
          <p:cNvPr id="16" name="图形 9">
            <a:extLst>
              <a:ext uri="{FF2B5EF4-FFF2-40B4-BE49-F238E27FC236}">
                <a16:creationId xmlns:a16="http://schemas.microsoft.com/office/drawing/2014/main" id="{F6D3F5C7-15D7-C938-F9BB-77E61E5666A5}"/>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1374615" y="184281"/>
            <a:ext cx="485775" cy="285750"/>
          </a:xfrm>
          <a:prstGeom prst="rect">
            <a:avLst/>
          </a:prstGeom>
        </p:spPr>
      </p:pic>
      <p:sp>
        <p:nvSpPr>
          <p:cNvPr id="17" name="文本框 13">
            <a:extLst>
              <a:ext uri="{FF2B5EF4-FFF2-40B4-BE49-F238E27FC236}">
                <a16:creationId xmlns:a16="http://schemas.microsoft.com/office/drawing/2014/main" id="{DC5036AB-965A-04EE-D03A-573CB9E87E69}"/>
              </a:ext>
            </a:extLst>
          </p:cNvPr>
          <p:cNvSpPr txBox="1"/>
          <p:nvPr/>
        </p:nvSpPr>
        <p:spPr>
          <a:xfrm>
            <a:off x="1247331" y="661283"/>
            <a:ext cx="56602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1" u="none" strike="noStrike" kern="1200" cap="none" spc="0" normalizeH="0" baseline="0" noProof="0" dirty="0">
                <a:ln>
                  <a:noFill/>
                </a:ln>
                <a:solidFill>
                  <a:srgbClr val="C00000"/>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2. </a:t>
            </a:r>
            <a:r>
              <a:rPr kumimoji="0" lang="en-US" altLang="zh-CN" sz="3200" b="1" i="1" u="none" strike="noStrike" kern="1200" cap="none" spc="0" normalizeH="0" baseline="0" noProof="0" dirty="0" err="1">
                <a:ln>
                  <a:noFill/>
                </a:ln>
                <a:solidFill>
                  <a:srgbClr val="C00000"/>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Công</a:t>
            </a:r>
            <a:r>
              <a:rPr kumimoji="0" lang="en-US" altLang="zh-CN" sz="3200" b="1" i="1" u="none" strike="noStrike" kern="1200" cap="none" spc="0" normalizeH="0" noProof="0" dirty="0">
                <a:ln>
                  <a:noFill/>
                </a:ln>
                <a:solidFill>
                  <a:srgbClr val="C00000"/>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 </a:t>
            </a:r>
            <a:r>
              <a:rPr kumimoji="0" lang="en-US" altLang="zh-CN" sz="3200" b="1" i="1" u="none" strike="noStrike" kern="1200" cap="none" spc="0" normalizeH="0" noProof="0" dirty="0" err="1">
                <a:ln>
                  <a:noFill/>
                </a:ln>
                <a:solidFill>
                  <a:srgbClr val="C00000"/>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dụng</a:t>
            </a:r>
            <a:endParaRPr kumimoji="0" lang="zh-CN" altLang="en-US" sz="3200" b="1" i="1" u="none" strike="noStrike" kern="1200" cap="none" spc="0" normalizeH="0" baseline="0" noProof="0" dirty="0">
              <a:ln>
                <a:noFill/>
              </a:ln>
              <a:solidFill>
                <a:srgbClr val="C00000"/>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pic>
        <p:nvPicPr>
          <p:cNvPr id="18" name="图片 16">
            <a:extLst>
              <a:ext uri="{FF2B5EF4-FFF2-40B4-BE49-F238E27FC236}">
                <a16:creationId xmlns:a16="http://schemas.microsoft.com/office/drawing/2014/main" id="{FD1DF025-0781-7F25-AD14-20D5B25A0CB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59439" y="523222"/>
            <a:ext cx="860864" cy="1016101"/>
          </a:xfrm>
          <a:prstGeom prst="rect">
            <a:avLst/>
          </a:prstGeom>
        </p:spPr>
      </p:pic>
      <p:pic>
        <p:nvPicPr>
          <p:cNvPr id="19" name="图片 11">
            <a:extLst>
              <a:ext uri="{FF2B5EF4-FFF2-40B4-BE49-F238E27FC236}">
                <a16:creationId xmlns:a16="http://schemas.microsoft.com/office/drawing/2014/main" id="{62DA93D8-9DEE-8E83-A825-E984C6A733C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56300" y="3677519"/>
            <a:ext cx="2323709" cy="3487517"/>
          </a:xfrm>
          <a:prstGeom prst="rect">
            <a:avLst/>
          </a:prstGeom>
        </p:spPr>
      </p:pic>
      <p:sp>
        <p:nvSpPr>
          <p:cNvPr id="20" name="矩形 9">
            <a:extLst>
              <a:ext uri="{FF2B5EF4-FFF2-40B4-BE49-F238E27FC236}">
                <a16:creationId xmlns:a16="http://schemas.microsoft.com/office/drawing/2014/main" id="{48871CB5-8BE9-2E3A-8EE9-3B10EE679DD4}"/>
              </a:ext>
            </a:extLst>
          </p:cNvPr>
          <p:cNvSpPr/>
          <p:nvPr/>
        </p:nvSpPr>
        <p:spPr>
          <a:xfrm>
            <a:off x="310186" y="3802389"/>
            <a:ext cx="10030466" cy="404879"/>
          </a:xfrm>
          <a:prstGeom prst="rect">
            <a:avLst/>
          </a:prstGeom>
          <a:solidFill>
            <a:schemeClr val="bg1">
              <a:lumMod val="85000"/>
            </a:schemeClr>
          </a:solidFill>
          <a:ln w="12700">
            <a:noFill/>
          </a:ln>
          <a:effectLst>
            <a:innerShdw blurRad="25400" dist="12700" dir="18900000">
              <a:schemeClr val="bg1">
                <a:lumMod val="65000"/>
                <a:alpha val="77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小考拉体" panose="02000503000000000000" pitchFamily="2" charset="-122"/>
              <a:ea typeface="小考拉体" panose="02000503000000000000" pitchFamily="2" charset="-122"/>
              <a:cs typeface="+mn-cs"/>
            </a:endParaRPr>
          </a:p>
        </p:txBody>
      </p:sp>
      <p:grpSp>
        <p:nvGrpSpPr>
          <p:cNvPr id="21" name="组合 10">
            <a:extLst>
              <a:ext uri="{FF2B5EF4-FFF2-40B4-BE49-F238E27FC236}">
                <a16:creationId xmlns:a16="http://schemas.microsoft.com/office/drawing/2014/main" id="{A9489462-26D3-91AE-F564-37384652CB55}"/>
              </a:ext>
            </a:extLst>
          </p:cNvPr>
          <p:cNvGrpSpPr/>
          <p:nvPr/>
        </p:nvGrpSpPr>
        <p:grpSpPr>
          <a:xfrm>
            <a:off x="981825" y="3531228"/>
            <a:ext cx="930040" cy="930039"/>
            <a:chOff x="1271856" y="1432987"/>
            <a:chExt cx="1326564" cy="1326564"/>
          </a:xfrm>
        </p:grpSpPr>
        <p:sp>
          <p:nvSpPr>
            <p:cNvPr id="24" name="矩形 11">
              <a:extLst>
                <a:ext uri="{FF2B5EF4-FFF2-40B4-BE49-F238E27FC236}">
                  <a16:creationId xmlns:a16="http://schemas.microsoft.com/office/drawing/2014/main" id="{5FD201C2-3A7E-6D2B-5237-4EB813A9AA39}"/>
                </a:ext>
              </a:extLst>
            </p:cNvPr>
            <p:cNvSpPr/>
            <p:nvPr/>
          </p:nvSpPr>
          <p:spPr>
            <a:xfrm>
              <a:off x="1271856" y="1432987"/>
              <a:ext cx="1326564" cy="1326564"/>
            </a:xfrm>
            <a:prstGeom prst="rect">
              <a:avLst/>
            </a:prstGeom>
            <a:gradFill flip="none" rotWithShape="1">
              <a:gsLst>
                <a:gs pos="0">
                  <a:srgbClr val="F0F0F0"/>
                </a:gs>
                <a:gs pos="100000">
                  <a:srgbClr val="FCFCFC"/>
                </a:gs>
              </a:gsLst>
              <a:lin ang="18900000" scaled="1"/>
              <a:tileRect/>
            </a:gradFill>
            <a:ln w="9525">
              <a:solidFill>
                <a:schemeClr val="bg1"/>
              </a:solidFill>
              <a:miter lim="800000"/>
            </a:ln>
            <a:effectLst>
              <a:outerShdw blurRad="101600" dist="38100" dir="78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5" name="矩形 12">
              <a:extLst>
                <a:ext uri="{FF2B5EF4-FFF2-40B4-BE49-F238E27FC236}">
                  <a16:creationId xmlns:a16="http://schemas.microsoft.com/office/drawing/2014/main" id="{37BC1EFA-3382-0302-1A98-A9CD738BBA59}"/>
                </a:ext>
              </a:extLst>
            </p:cNvPr>
            <p:cNvSpPr/>
            <p:nvPr/>
          </p:nvSpPr>
          <p:spPr>
            <a:xfrm>
              <a:off x="1432987" y="1586498"/>
              <a:ext cx="1019542" cy="1019542"/>
            </a:xfrm>
            <a:prstGeom prst="rect">
              <a:avLst/>
            </a:prstGeom>
            <a:solidFill>
              <a:srgbClr val="F0C27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6" name="文本框 13">
              <a:extLst>
                <a:ext uri="{FF2B5EF4-FFF2-40B4-BE49-F238E27FC236}">
                  <a16:creationId xmlns:a16="http://schemas.microsoft.com/office/drawing/2014/main" id="{91E58D81-8779-D8B1-ED69-226445532502}"/>
                </a:ext>
              </a:extLst>
            </p:cNvPr>
            <p:cNvSpPr txBox="1"/>
            <p:nvPr/>
          </p:nvSpPr>
          <p:spPr>
            <a:xfrm>
              <a:off x="1524607" y="1640647"/>
              <a:ext cx="921895" cy="921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rPr>
                <a:t>01</a:t>
              </a: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grpSp>
        <p:nvGrpSpPr>
          <p:cNvPr id="27" name="组合 14">
            <a:extLst>
              <a:ext uri="{FF2B5EF4-FFF2-40B4-BE49-F238E27FC236}">
                <a16:creationId xmlns:a16="http://schemas.microsoft.com/office/drawing/2014/main" id="{48F180C0-205B-9AEC-9D59-2EFF7DA7F6AF}"/>
              </a:ext>
            </a:extLst>
          </p:cNvPr>
          <p:cNvGrpSpPr/>
          <p:nvPr/>
        </p:nvGrpSpPr>
        <p:grpSpPr>
          <a:xfrm>
            <a:off x="2910108" y="3531228"/>
            <a:ext cx="930040" cy="930039"/>
            <a:chOff x="1271856" y="1432987"/>
            <a:chExt cx="1326564" cy="1326564"/>
          </a:xfrm>
        </p:grpSpPr>
        <p:sp>
          <p:nvSpPr>
            <p:cNvPr id="28" name="矩形 15">
              <a:extLst>
                <a:ext uri="{FF2B5EF4-FFF2-40B4-BE49-F238E27FC236}">
                  <a16:creationId xmlns:a16="http://schemas.microsoft.com/office/drawing/2014/main" id="{40182717-87CE-74D9-D8F9-9DD6C9C6AE88}"/>
                </a:ext>
              </a:extLst>
            </p:cNvPr>
            <p:cNvSpPr/>
            <p:nvPr/>
          </p:nvSpPr>
          <p:spPr>
            <a:xfrm>
              <a:off x="1271856" y="1432987"/>
              <a:ext cx="1326564" cy="1326564"/>
            </a:xfrm>
            <a:prstGeom prst="rect">
              <a:avLst/>
            </a:prstGeom>
            <a:gradFill flip="none" rotWithShape="1">
              <a:gsLst>
                <a:gs pos="0">
                  <a:srgbClr val="F0F0F0"/>
                </a:gs>
                <a:gs pos="100000">
                  <a:srgbClr val="FCFCFC"/>
                </a:gs>
              </a:gsLst>
              <a:lin ang="18900000" scaled="1"/>
              <a:tileRect/>
            </a:gradFill>
            <a:ln w="9525">
              <a:solidFill>
                <a:schemeClr val="bg1"/>
              </a:solidFill>
              <a:miter lim="800000"/>
            </a:ln>
            <a:effectLst>
              <a:outerShdw blurRad="101600" dist="38100" dir="78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9" name="矩形 16">
              <a:extLst>
                <a:ext uri="{FF2B5EF4-FFF2-40B4-BE49-F238E27FC236}">
                  <a16:creationId xmlns:a16="http://schemas.microsoft.com/office/drawing/2014/main" id="{F7CB638C-7CA8-7E17-7A22-15ADCA3B250C}"/>
                </a:ext>
              </a:extLst>
            </p:cNvPr>
            <p:cNvSpPr/>
            <p:nvPr/>
          </p:nvSpPr>
          <p:spPr>
            <a:xfrm>
              <a:off x="1432987" y="1586498"/>
              <a:ext cx="1019542" cy="1019542"/>
            </a:xfrm>
            <a:prstGeom prst="rect">
              <a:avLst/>
            </a:prstGeom>
            <a:solidFill>
              <a:srgbClr val="7CC9C9"/>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0" name="文本框 17">
              <a:extLst>
                <a:ext uri="{FF2B5EF4-FFF2-40B4-BE49-F238E27FC236}">
                  <a16:creationId xmlns:a16="http://schemas.microsoft.com/office/drawing/2014/main" id="{8EAE8EDE-962F-0E5E-F2E4-71622507088E}"/>
                </a:ext>
              </a:extLst>
            </p:cNvPr>
            <p:cNvSpPr txBox="1"/>
            <p:nvPr/>
          </p:nvSpPr>
          <p:spPr>
            <a:xfrm>
              <a:off x="1524607" y="1640647"/>
              <a:ext cx="921895" cy="921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rPr>
                <a:t>02</a:t>
              </a: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grpSp>
        <p:nvGrpSpPr>
          <p:cNvPr id="31" name="组合 18">
            <a:extLst>
              <a:ext uri="{FF2B5EF4-FFF2-40B4-BE49-F238E27FC236}">
                <a16:creationId xmlns:a16="http://schemas.microsoft.com/office/drawing/2014/main" id="{505C7258-C520-0E04-5FBB-D56F851786C1}"/>
              </a:ext>
            </a:extLst>
          </p:cNvPr>
          <p:cNvGrpSpPr/>
          <p:nvPr/>
        </p:nvGrpSpPr>
        <p:grpSpPr>
          <a:xfrm>
            <a:off x="4889191" y="3531228"/>
            <a:ext cx="930040" cy="930039"/>
            <a:chOff x="1271856" y="1432987"/>
            <a:chExt cx="1326564" cy="1326564"/>
          </a:xfrm>
        </p:grpSpPr>
        <p:sp>
          <p:nvSpPr>
            <p:cNvPr id="32" name="矩形 19">
              <a:extLst>
                <a:ext uri="{FF2B5EF4-FFF2-40B4-BE49-F238E27FC236}">
                  <a16:creationId xmlns:a16="http://schemas.microsoft.com/office/drawing/2014/main" id="{419969D0-CFCC-B5DB-DB57-C7D2584FBCBA}"/>
                </a:ext>
              </a:extLst>
            </p:cNvPr>
            <p:cNvSpPr/>
            <p:nvPr/>
          </p:nvSpPr>
          <p:spPr>
            <a:xfrm>
              <a:off x="1271856" y="1432987"/>
              <a:ext cx="1326564" cy="1326564"/>
            </a:xfrm>
            <a:prstGeom prst="rect">
              <a:avLst/>
            </a:prstGeom>
            <a:gradFill flip="none" rotWithShape="1">
              <a:gsLst>
                <a:gs pos="0">
                  <a:srgbClr val="F0F0F0"/>
                </a:gs>
                <a:gs pos="100000">
                  <a:srgbClr val="FCFCFC"/>
                </a:gs>
              </a:gsLst>
              <a:lin ang="18900000" scaled="1"/>
              <a:tileRect/>
            </a:gradFill>
            <a:ln w="9525">
              <a:solidFill>
                <a:schemeClr val="bg1"/>
              </a:solidFill>
              <a:miter lim="800000"/>
            </a:ln>
            <a:effectLst>
              <a:outerShdw blurRad="101600" dist="38100" dir="78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3" name="矩形 20">
              <a:extLst>
                <a:ext uri="{FF2B5EF4-FFF2-40B4-BE49-F238E27FC236}">
                  <a16:creationId xmlns:a16="http://schemas.microsoft.com/office/drawing/2014/main" id="{44274CB4-C2A6-FEF9-9880-35EB8A520110}"/>
                </a:ext>
              </a:extLst>
            </p:cNvPr>
            <p:cNvSpPr/>
            <p:nvPr/>
          </p:nvSpPr>
          <p:spPr>
            <a:xfrm>
              <a:off x="1432987" y="1586498"/>
              <a:ext cx="1019542" cy="1019542"/>
            </a:xfrm>
            <a:prstGeom prst="rect">
              <a:avLst/>
            </a:prstGeom>
            <a:solidFill>
              <a:srgbClr val="F0C27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4" name="文本框 21">
              <a:extLst>
                <a:ext uri="{FF2B5EF4-FFF2-40B4-BE49-F238E27FC236}">
                  <a16:creationId xmlns:a16="http://schemas.microsoft.com/office/drawing/2014/main" id="{815EA7D1-873E-184B-4CB1-C2D0080E5FF5}"/>
                </a:ext>
              </a:extLst>
            </p:cNvPr>
            <p:cNvSpPr txBox="1"/>
            <p:nvPr/>
          </p:nvSpPr>
          <p:spPr>
            <a:xfrm>
              <a:off x="1524607" y="1640647"/>
              <a:ext cx="921895" cy="921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rPr>
                <a:t>03</a:t>
              </a: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grpSp>
        <p:nvGrpSpPr>
          <p:cNvPr id="35" name="组合 22">
            <a:extLst>
              <a:ext uri="{FF2B5EF4-FFF2-40B4-BE49-F238E27FC236}">
                <a16:creationId xmlns:a16="http://schemas.microsoft.com/office/drawing/2014/main" id="{9B445FB2-3169-AA79-0300-2C172032C3CE}"/>
              </a:ext>
            </a:extLst>
          </p:cNvPr>
          <p:cNvGrpSpPr/>
          <p:nvPr/>
        </p:nvGrpSpPr>
        <p:grpSpPr>
          <a:xfrm>
            <a:off x="6868275" y="3531228"/>
            <a:ext cx="930040" cy="930039"/>
            <a:chOff x="1271856" y="1432987"/>
            <a:chExt cx="1326564" cy="1326564"/>
          </a:xfrm>
        </p:grpSpPr>
        <p:sp>
          <p:nvSpPr>
            <p:cNvPr id="36" name="矩形 23">
              <a:extLst>
                <a:ext uri="{FF2B5EF4-FFF2-40B4-BE49-F238E27FC236}">
                  <a16:creationId xmlns:a16="http://schemas.microsoft.com/office/drawing/2014/main" id="{4C49DFEC-2524-EEA2-8A8E-F0C7A3010A6B}"/>
                </a:ext>
              </a:extLst>
            </p:cNvPr>
            <p:cNvSpPr/>
            <p:nvPr/>
          </p:nvSpPr>
          <p:spPr>
            <a:xfrm>
              <a:off x="1271856" y="1432987"/>
              <a:ext cx="1326564" cy="1326564"/>
            </a:xfrm>
            <a:prstGeom prst="rect">
              <a:avLst/>
            </a:prstGeom>
            <a:gradFill flip="none" rotWithShape="1">
              <a:gsLst>
                <a:gs pos="0">
                  <a:srgbClr val="F0F0F0"/>
                </a:gs>
                <a:gs pos="100000">
                  <a:srgbClr val="FCFCFC"/>
                </a:gs>
              </a:gsLst>
              <a:lin ang="18900000" scaled="1"/>
              <a:tileRect/>
            </a:gradFill>
            <a:ln w="9525">
              <a:solidFill>
                <a:schemeClr val="bg1"/>
              </a:solidFill>
              <a:miter lim="800000"/>
            </a:ln>
            <a:effectLst>
              <a:outerShdw blurRad="101600" dist="38100" dir="78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7" name="矩形 24">
              <a:extLst>
                <a:ext uri="{FF2B5EF4-FFF2-40B4-BE49-F238E27FC236}">
                  <a16:creationId xmlns:a16="http://schemas.microsoft.com/office/drawing/2014/main" id="{FEE934B3-2A3B-864B-43F7-E5921399001F}"/>
                </a:ext>
              </a:extLst>
            </p:cNvPr>
            <p:cNvSpPr/>
            <p:nvPr/>
          </p:nvSpPr>
          <p:spPr>
            <a:xfrm>
              <a:off x="1432987" y="1586498"/>
              <a:ext cx="1019542" cy="1019542"/>
            </a:xfrm>
            <a:prstGeom prst="rect">
              <a:avLst/>
            </a:prstGeom>
            <a:solidFill>
              <a:srgbClr val="7CC9C9"/>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8" name="文本框 25">
              <a:extLst>
                <a:ext uri="{FF2B5EF4-FFF2-40B4-BE49-F238E27FC236}">
                  <a16:creationId xmlns:a16="http://schemas.microsoft.com/office/drawing/2014/main" id="{6164E05D-3E12-6949-9BCE-DA1E9E3A5162}"/>
                </a:ext>
              </a:extLst>
            </p:cNvPr>
            <p:cNvSpPr txBox="1"/>
            <p:nvPr/>
          </p:nvSpPr>
          <p:spPr>
            <a:xfrm>
              <a:off x="1524607" y="1640647"/>
              <a:ext cx="921895" cy="921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rPr>
                <a:t>04</a:t>
              </a: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grpSp>
        <p:nvGrpSpPr>
          <p:cNvPr id="39" name="组合 26">
            <a:extLst>
              <a:ext uri="{FF2B5EF4-FFF2-40B4-BE49-F238E27FC236}">
                <a16:creationId xmlns:a16="http://schemas.microsoft.com/office/drawing/2014/main" id="{BA085499-8398-A0F1-4153-FB457F6977E5}"/>
              </a:ext>
            </a:extLst>
          </p:cNvPr>
          <p:cNvGrpSpPr/>
          <p:nvPr/>
        </p:nvGrpSpPr>
        <p:grpSpPr>
          <a:xfrm>
            <a:off x="8809259" y="3531228"/>
            <a:ext cx="930040" cy="930039"/>
            <a:chOff x="1271856" y="1432987"/>
            <a:chExt cx="1326564" cy="1326564"/>
          </a:xfrm>
        </p:grpSpPr>
        <p:sp>
          <p:nvSpPr>
            <p:cNvPr id="40" name="矩形 27">
              <a:extLst>
                <a:ext uri="{FF2B5EF4-FFF2-40B4-BE49-F238E27FC236}">
                  <a16:creationId xmlns:a16="http://schemas.microsoft.com/office/drawing/2014/main" id="{DCE51ABD-400B-B4C5-84C0-EDF4EC8F78CC}"/>
                </a:ext>
              </a:extLst>
            </p:cNvPr>
            <p:cNvSpPr/>
            <p:nvPr/>
          </p:nvSpPr>
          <p:spPr>
            <a:xfrm>
              <a:off x="1271856" y="1432987"/>
              <a:ext cx="1326564" cy="1326564"/>
            </a:xfrm>
            <a:prstGeom prst="rect">
              <a:avLst/>
            </a:prstGeom>
            <a:gradFill flip="none" rotWithShape="1">
              <a:gsLst>
                <a:gs pos="0">
                  <a:srgbClr val="F0F0F0"/>
                </a:gs>
                <a:gs pos="100000">
                  <a:srgbClr val="FCFCFC"/>
                </a:gs>
              </a:gsLst>
              <a:lin ang="18900000" scaled="1"/>
              <a:tileRect/>
            </a:gradFill>
            <a:ln w="9525">
              <a:solidFill>
                <a:schemeClr val="bg1"/>
              </a:solidFill>
              <a:miter lim="800000"/>
            </a:ln>
            <a:effectLst>
              <a:outerShdw blurRad="101600" dist="38100" dir="78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41" name="矩形 28">
              <a:extLst>
                <a:ext uri="{FF2B5EF4-FFF2-40B4-BE49-F238E27FC236}">
                  <a16:creationId xmlns:a16="http://schemas.microsoft.com/office/drawing/2014/main" id="{9EB577E8-14B1-1E9D-D435-BD06D4032AE4}"/>
                </a:ext>
              </a:extLst>
            </p:cNvPr>
            <p:cNvSpPr/>
            <p:nvPr/>
          </p:nvSpPr>
          <p:spPr>
            <a:xfrm>
              <a:off x="1432987" y="1586498"/>
              <a:ext cx="1019542" cy="1019542"/>
            </a:xfrm>
            <a:prstGeom prst="rect">
              <a:avLst/>
            </a:prstGeom>
            <a:solidFill>
              <a:srgbClr val="F0C27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42" name="文本框 29">
              <a:extLst>
                <a:ext uri="{FF2B5EF4-FFF2-40B4-BE49-F238E27FC236}">
                  <a16:creationId xmlns:a16="http://schemas.microsoft.com/office/drawing/2014/main" id="{FF6550F8-329D-ED7B-3B01-FD57B30A7DB7}"/>
                </a:ext>
              </a:extLst>
            </p:cNvPr>
            <p:cNvSpPr txBox="1"/>
            <p:nvPr/>
          </p:nvSpPr>
          <p:spPr>
            <a:xfrm>
              <a:off x="1524607" y="1640647"/>
              <a:ext cx="921895" cy="921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rPr>
                <a:t>05</a:t>
              </a: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sp>
        <p:nvSpPr>
          <p:cNvPr id="43" name="文本框 31">
            <a:extLst>
              <a:ext uri="{FF2B5EF4-FFF2-40B4-BE49-F238E27FC236}">
                <a16:creationId xmlns:a16="http://schemas.microsoft.com/office/drawing/2014/main" id="{0874815A-FF44-47C0-0E33-65A201E2B2CA}"/>
              </a:ext>
            </a:extLst>
          </p:cNvPr>
          <p:cNvSpPr txBox="1"/>
          <p:nvPr/>
        </p:nvSpPr>
        <p:spPr>
          <a:xfrm>
            <a:off x="538778" y="1232912"/>
            <a:ext cx="2936719" cy="2308324"/>
          </a:xfrm>
          <a:prstGeom prst="rect">
            <a:avLst/>
          </a:prstGeom>
          <a:noFill/>
        </p:spPr>
        <p:txBody>
          <a:bodyPr wrap="square" rtlCol="0">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lvl="0" algn="just">
              <a:lnSpc>
                <a:spcPct val="100000"/>
              </a:lnSpc>
            </a:pPr>
            <a:r>
              <a:rPr lang="en-US" sz="2400" b="1" dirty="0" err="1">
                <a:latin typeface="Times New Roman" panose="02020603050405020304" pitchFamily="18" charset="0"/>
                <a:cs typeface="Times New Roman" panose="02020603050405020304" pitchFamily="18" charset="0"/>
              </a:rPr>
              <a:t>Biểu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đạt</a:t>
            </a:r>
            <a:r>
              <a:rPr lang="en-US" sz="2400" b="1" dirty="0">
                <a:latin typeface="Times New Roman" panose="02020603050405020304" pitchFamily="18" charset="0"/>
                <a:cs typeface="Times New Roman" panose="02020603050405020304" pitchFamily="18" charset="0"/>
              </a:rPr>
              <a:t> ý </a:t>
            </a:r>
            <a:r>
              <a:rPr lang="en-US" sz="2400" b="1" dirty="0" err="1">
                <a:latin typeface="Times New Roman" panose="02020603050405020304" pitchFamily="18" charset="0"/>
                <a:cs typeface="Times New Roman" panose="02020603050405020304" pitchFamily="18" charset="0"/>
              </a:rPr>
              <a:t>còn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chưa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liệt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kê</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hợp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dấu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phẩy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đứng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nó</a:t>
            </a:r>
            <a:r>
              <a:rPr lang="en-US" sz="2400" b="1" dirty="0">
                <a:latin typeface="Times New Roman" panose="02020603050405020304" pitchFamily="18" charset="0"/>
                <a:cs typeface="Times New Roman" panose="02020603050405020304" pitchFamily="18" charset="0"/>
              </a:rPr>
              <a:t>.</a:t>
            </a:r>
            <a:endParaRPr kumimoji="0" lang="en-US" altLang="zh-CN" sz="24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44" name="文本框 35">
            <a:extLst>
              <a:ext uri="{FF2B5EF4-FFF2-40B4-BE49-F238E27FC236}">
                <a16:creationId xmlns:a16="http://schemas.microsoft.com/office/drawing/2014/main" id="{D7BEAE1F-912A-5E97-C1D4-997DDB993CD4}"/>
              </a:ext>
            </a:extLst>
          </p:cNvPr>
          <p:cNvSpPr txBox="1"/>
          <p:nvPr/>
        </p:nvSpPr>
        <p:spPr>
          <a:xfrm>
            <a:off x="3963681" y="883004"/>
            <a:ext cx="2802974" cy="2677656"/>
          </a:xfrm>
          <a:prstGeom prst="rect">
            <a:avLst/>
          </a:prstGeom>
          <a:noFill/>
        </p:spPr>
        <p:txBody>
          <a:bodyPr wrap="square" rtlCol="0">
            <a:spAutoFit/>
          </a:bodyPr>
          <a:lstStyle>
            <a:defPPr>
              <a:defRPr lang="zh-CN"/>
            </a:defPPr>
            <a:lvl1pPr>
              <a:lnSpc>
                <a:spcPts val="1200"/>
              </a:lnSpc>
              <a:defRPr sz="2400" b="1">
                <a:solidFill>
                  <a:schemeClr val="tx1">
                    <a:lumMod val="85000"/>
                    <a:lumOff val="15000"/>
                  </a:schemeClr>
                </a:solidFill>
                <a:latin typeface="小考拉体" panose="02000503000000000000" pitchFamily="2" charset="-122"/>
                <a:ea typeface="小考拉体" panose="02000503000000000000" pitchFamily="2" charset="-122"/>
                <a:cs typeface="Arial" panose="020B0604020202020204" pitchFamily="34" charset="0"/>
              </a:defRPr>
            </a:lvl1pPr>
          </a:lstStyle>
          <a:p>
            <a:pPr lvl="0" algn="just">
              <a:lnSpc>
                <a:spcPct val="100000"/>
              </a:lnSpc>
            </a:pP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nhịp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chuẩn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bất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ngờ</a:t>
            </a:r>
            <a:r>
              <a:rPr lang="en-US" dirty="0">
                <a:latin typeface="Times New Roman" panose="02020603050405020304" pitchFamily="18" charset="0"/>
                <a:cs typeface="Times New Roman" panose="02020603050405020304" pitchFamily="18" charset="0"/>
              </a:rPr>
              <a:t> hay </a:t>
            </a:r>
            <a:r>
              <a:rPr lang="en-US" dirty="0" err="1">
                <a:latin typeface="Times New Roman" panose="02020603050405020304" pitchFamily="18" charset="0"/>
                <a:cs typeface="Times New Roman" panose="02020603050405020304" pitchFamily="18" charset="0"/>
              </a:rPr>
              <a:t>hài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biếm</a:t>
            </a:r>
            <a:r>
              <a:rPr lang="en-US" dirty="0">
                <a:latin typeface="Times New Roman" panose="02020603050405020304" pitchFamily="18" charset="0"/>
                <a:cs typeface="Times New Roman" panose="02020603050405020304" pitchFamily="18" charset="0"/>
              </a:rPr>
              <a:t>.</a:t>
            </a:r>
            <a:endParaRPr kumimoji="0" lang="en-US" altLang="zh-CN"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endParaRPr>
          </a:p>
        </p:txBody>
      </p:sp>
      <p:sp>
        <p:nvSpPr>
          <p:cNvPr id="46" name="文本框 38">
            <a:extLst>
              <a:ext uri="{FF2B5EF4-FFF2-40B4-BE49-F238E27FC236}">
                <a16:creationId xmlns:a16="http://schemas.microsoft.com/office/drawing/2014/main" id="{CC2B8A79-820E-15FD-14A9-908B37D24BF8}"/>
              </a:ext>
            </a:extLst>
          </p:cNvPr>
          <p:cNvSpPr txBox="1"/>
          <p:nvPr/>
        </p:nvSpPr>
        <p:spPr>
          <a:xfrm>
            <a:off x="8395270" y="1806551"/>
            <a:ext cx="1828710" cy="1569660"/>
          </a:xfrm>
          <a:prstGeom prst="rect">
            <a:avLst/>
          </a:prstGeom>
          <a:noFill/>
        </p:spPr>
        <p:txBody>
          <a:bodyPr wrap="square" rtlCol="0">
            <a:spAutoFit/>
          </a:bodyPr>
          <a:lstStyle>
            <a:defPPr>
              <a:defRPr lang="zh-CN"/>
            </a:defPPr>
            <a:lvl1pPr>
              <a:lnSpc>
                <a:spcPts val="1200"/>
              </a:lnSpc>
              <a:defRPr sz="1600" b="1">
                <a:solidFill>
                  <a:schemeClr val="tx1">
                    <a:lumMod val="85000"/>
                    <a:lumOff val="15000"/>
                  </a:schemeClr>
                </a:solidFill>
                <a:latin typeface="+mn-ea"/>
                <a:cs typeface="Arial" panose="020B0604020202020204" pitchFamily="34" charset="0"/>
              </a:defRPr>
            </a:lvl1pPr>
          </a:lstStyle>
          <a:p>
            <a:pPr lvl="0" algn="just">
              <a:lnSpc>
                <a:spcPct val="100000"/>
              </a:lnSpc>
            </a:pPr>
            <a:r>
              <a:rPr lang="en-US" sz="2400" dirty="0" err="1">
                <a:latin typeface="Times New Roman" panose="02020603050405020304" pitchFamily="18" charset="0"/>
                <a:cs typeface="Times New Roman" panose="02020603050405020304" pitchFamily="18" charset="0"/>
              </a:rPr>
              <a:t>Mô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phỏng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quãng</a:t>
            </a:r>
            <a:r>
              <a:rPr lang="en-US" sz="2400" dirty="0">
                <a:latin typeface="Times New Roman" panose="02020603050405020304" pitchFamily="18" charset="0"/>
                <a:cs typeface="Times New Roman" panose="02020603050405020304" pitchFamily="18" charset="0"/>
              </a:rPr>
              <a:t>.</a:t>
            </a:r>
            <a:endParaRPr kumimoji="0" lang="en-US" sz="2400" i="0" u="none" strike="noStrike" kern="100" cap="none" spc="0" normalizeH="0" baseline="0" noProof="0" dirty="0">
              <a:ln>
                <a:noFill/>
              </a:ln>
              <a:solidFill>
                <a:prstClr val="black">
                  <a:lumMod val="85000"/>
                  <a:lumOff val="15000"/>
                </a:prstClr>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47" name="文本框 41">
            <a:extLst>
              <a:ext uri="{FF2B5EF4-FFF2-40B4-BE49-F238E27FC236}">
                <a16:creationId xmlns:a16="http://schemas.microsoft.com/office/drawing/2014/main" id="{64F65418-8606-F8C8-33CE-E1A1F042A471}"/>
              </a:ext>
            </a:extLst>
          </p:cNvPr>
          <p:cNvSpPr txBox="1"/>
          <p:nvPr/>
        </p:nvSpPr>
        <p:spPr>
          <a:xfrm>
            <a:off x="2360354" y="4509305"/>
            <a:ext cx="1954064" cy="1938992"/>
          </a:xfrm>
          <a:prstGeom prst="rect">
            <a:avLst/>
          </a:prstGeom>
          <a:noFill/>
        </p:spPr>
        <p:txBody>
          <a:bodyPr wrap="square" rtlCol="0">
            <a:spAutoFit/>
          </a:bodyPr>
          <a:lstStyle>
            <a:defPPr>
              <a:defRPr lang="zh-CN"/>
            </a:defPPr>
            <a:lvl1pPr>
              <a:lnSpc>
                <a:spcPts val="1200"/>
              </a:lnSpc>
              <a:defRPr sz="2400" b="1">
                <a:solidFill>
                  <a:schemeClr val="tx1">
                    <a:lumMod val="85000"/>
                    <a:lumOff val="15000"/>
                  </a:schemeClr>
                </a:solidFill>
                <a:latin typeface="小考拉体" panose="02000503000000000000" pitchFamily="2" charset="-122"/>
                <a:ea typeface="小考拉体" panose="02000503000000000000" pitchFamily="2" charset="-122"/>
                <a:cs typeface="Arial" panose="020B0604020202020204" pitchFamily="34" charset="0"/>
              </a:defRPr>
            </a:lvl1pPr>
          </a:lstStyle>
          <a:p>
            <a:pPr lvl="0" algn="just">
              <a:lnSpc>
                <a:spcPct val="100000"/>
              </a:lnSpc>
            </a:pP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chỗ</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dở</a:t>
            </a:r>
            <a:r>
              <a:rPr lang="en-US" dirty="0">
                <a:latin typeface="Times New Roman" panose="02020603050405020304" pitchFamily="18" charset="0"/>
                <a:cs typeface="Times New Roman" panose="02020603050405020304" pitchFamily="18" charset="0"/>
              </a:rPr>
              <a:t> hay </a:t>
            </a:r>
            <a:r>
              <a:rPr lang="en-US" dirty="0" err="1">
                <a:latin typeface="Times New Roman" panose="02020603050405020304" pitchFamily="18" charset="0"/>
                <a:cs typeface="Times New Roman" panose="02020603050405020304" pitchFamily="18" charset="0"/>
              </a:rPr>
              <a:t>ngập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quãng</a:t>
            </a:r>
            <a:endParaRPr kumimoji="0" lang="en-US" altLang="zh-CN"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endParaRPr>
          </a:p>
        </p:txBody>
      </p:sp>
      <p:sp>
        <p:nvSpPr>
          <p:cNvPr id="48" name="文本框 44">
            <a:extLst>
              <a:ext uri="{FF2B5EF4-FFF2-40B4-BE49-F238E27FC236}">
                <a16:creationId xmlns:a16="http://schemas.microsoft.com/office/drawing/2014/main" id="{5C3C44D1-37A3-DCA6-DF71-E943A411C338}"/>
              </a:ext>
            </a:extLst>
          </p:cNvPr>
          <p:cNvSpPr txBox="1"/>
          <p:nvPr/>
        </p:nvSpPr>
        <p:spPr>
          <a:xfrm>
            <a:off x="6476972" y="4631290"/>
            <a:ext cx="1712646" cy="1200329"/>
          </a:xfrm>
          <a:prstGeom prst="rect">
            <a:avLst/>
          </a:prstGeom>
          <a:noFill/>
        </p:spPr>
        <p:txBody>
          <a:bodyPr wrap="square" rtlCol="0">
            <a:spAutoFit/>
          </a:bodyPr>
          <a:lstStyle>
            <a:defPPr>
              <a:defRPr lang="zh-CN"/>
            </a:defPPr>
            <a:lvl1pPr>
              <a:lnSpc>
                <a:spcPts val="1200"/>
              </a:lnSpc>
              <a:defRPr sz="2400" b="1">
                <a:solidFill>
                  <a:schemeClr val="tx1">
                    <a:lumMod val="85000"/>
                    <a:lumOff val="15000"/>
                  </a:schemeClr>
                </a:solidFill>
                <a:latin typeface="小考拉体" panose="02000503000000000000" pitchFamily="2" charset="-122"/>
                <a:ea typeface="小考拉体" panose="02000503000000000000" pitchFamily="2" charset="-122"/>
                <a:cs typeface="Arial" panose="020B0604020202020204" pitchFamily="34" charset="0"/>
              </a:defRPr>
            </a:lvl1pPr>
          </a:lstStyle>
          <a:p>
            <a:pPr lvl="0" algn="just">
              <a:lnSpc>
                <a:spcPct val="100000"/>
              </a:lnSpc>
            </a:pPr>
            <a:r>
              <a:rPr lang="en-US" dirty="0" err="1">
                <a:latin typeface="Times New Roman" panose="02020603050405020304" pitchFamily="18" charset="0"/>
                <a:cs typeface="Times New Roman" panose="02020603050405020304" pitchFamily="18" charset="0"/>
              </a:rPr>
              <a:t>Biểu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bớt</a:t>
            </a:r>
            <a:r>
              <a:rPr lang="en-US" dirty="0">
                <a:latin typeface="Times New Roman" panose="02020603050405020304" pitchFamily="18" charset="0"/>
                <a:cs typeface="Times New Roman" panose="02020603050405020304" pitchFamily="18" charset="0"/>
              </a:rPr>
              <a:t>.</a:t>
            </a:r>
            <a:endParaRPr kumimoji="0" lang="en-US" i="0" u="none" strike="noStrike" kern="100" cap="none" spc="0" normalizeH="0" baseline="0" noProof="0" dirty="0">
              <a:ln>
                <a:noFill/>
              </a:ln>
              <a:solidFill>
                <a:prstClr val="black">
                  <a:lumMod val="85000"/>
                  <a:lumOff val="15000"/>
                </a:prstClr>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49" name="图片 36">
            <a:extLst>
              <a:ext uri="{FF2B5EF4-FFF2-40B4-BE49-F238E27FC236}">
                <a16:creationId xmlns:a16="http://schemas.microsoft.com/office/drawing/2014/main" id="{02580E1B-2212-22CA-C1B9-A3CF9D3E2B0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141329" y="1694923"/>
            <a:ext cx="2050671" cy="4817067"/>
          </a:xfrm>
          <a:prstGeom prst="rect">
            <a:avLst/>
          </a:prstGeom>
        </p:spPr>
      </p:pic>
    </p:spTree>
    <p:extLst>
      <p:ext uri="{BB962C8B-B14F-4D97-AF65-F5344CB8AC3E}">
        <p14:creationId xmlns:p14="http://schemas.microsoft.com/office/powerpoint/2010/main" val="136766370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750" fill="hold"/>
                                            <p:tgtEl>
                                              <p:spTgt spid="18"/>
                                            </p:tgtEl>
                                            <p:attrNameLst>
                                              <p:attrName>ppt_w</p:attrName>
                                            </p:attrNameLst>
                                          </p:cBhvr>
                                          <p:tavLst>
                                            <p:tav tm="0">
                                              <p:val>
                                                <p:fltVal val="0"/>
                                              </p:val>
                                            </p:tav>
                                            <p:tav tm="100000">
                                              <p:val>
                                                <p:strVal val="#ppt_w"/>
                                              </p:val>
                                            </p:tav>
                                          </p:tavLst>
                                        </p:anim>
                                        <p:anim calcmode="lin" valueType="num">
                                          <p:cBhvr>
                                            <p:cTn id="33" dur="750" fill="hold"/>
                                            <p:tgtEl>
                                              <p:spTgt spid="18"/>
                                            </p:tgtEl>
                                            <p:attrNameLst>
                                              <p:attrName>ppt_h</p:attrName>
                                            </p:attrNameLst>
                                          </p:cBhvr>
                                          <p:tavLst>
                                            <p:tav tm="0">
                                              <p:val>
                                                <p:fltVal val="0"/>
                                              </p:val>
                                            </p:tav>
                                            <p:tav tm="100000">
                                              <p:val>
                                                <p:strVal val="#ppt_h"/>
                                              </p:val>
                                            </p:tav>
                                          </p:tavLst>
                                        </p:anim>
                                        <p:animEffect transition="in" filter="fade">
                                          <p:cBhvr>
                                            <p:cTn id="34" dur="750"/>
                                            <p:tgtEl>
                                              <p:spTgt spid="18"/>
                                            </p:tgtEl>
                                          </p:cBhvr>
                                        </p:animEffect>
                                      </p:childTnLst>
                                    </p:cTn>
                                  </p:par>
                                </p:childTnLst>
                              </p:cTn>
                            </p:par>
                            <p:par>
                              <p:cTn id="35" fill="hold">
                                <p:stCondLst>
                                  <p:cond delay="2750"/>
                                </p:stCondLst>
                                <p:childTnLst>
                                  <p:par>
                                    <p:cTn id="36" presetID="22" presetClass="entr" presetSubtype="8"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750"/>
                                            <p:tgtEl>
                                              <p:spTgt spid="17"/>
                                            </p:tgtEl>
                                          </p:cBhvr>
                                        </p:animEffect>
                                      </p:childTnLst>
                                    </p:cTn>
                                  </p:par>
                                </p:childTnLst>
                              </p:cTn>
                            </p:par>
                            <p:par>
                              <p:cTn id="39" fill="hold">
                                <p:stCondLst>
                                  <p:cond delay="3500"/>
                                </p:stCondLst>
                                <p:childTnLst>
                                  <p:par>
                                    <p:cTn id="40" presetID="53" presetClass="entr" presetSubtype="16"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750" fill="hold"/>
                                            <p:tgtEl>
                                              <p:spTgt spid="19"/>
                                            </p:tgtEl>
                                            <p:attrNameLst>
                                              <p:attrName>ppt_w</p:attrName>
                                            </p:attrNameLst>
                                          </p:cBhvr>
                                          <p:tavLst>
                                            <p:tav tm="0">
                                              <p:val>
                                                <p:fltVal val="0"/>
                                              </p:val>
                                            </p:tav>
                                            <p:tav tm="100000">
                                              <p:val>
                                                <p:strVal val="#ppt_w"/>
                                              </p:val>
                                            </p:tav>
                                          </p:tavLst>
                                        </p:anim>
                                        <p:anim calcmode="lin" valueType="num">
                                          <p:cBhvr>
                                            <p:cTn id="43" dur="750" fill="hold"/>
                                            <p:tgtEl>
                                              <p:spTgt spid="19"/>
                                            </p:tgtEl>
                                            <p:attrNameLst>
                                              <p:attrName>ppt_h</p:attrName>
                                            </p:attrNameLst>
                                          </p:cBhvr>
                                          <p:tavLst>
                                            <p:tav tm="0">
                                              <p:val>
                                                <p:fltVal val="0"/>
                                              </p:val>
                                            </p:tav>
                                            <p:tav tm="100000">
                                              <p:val>
                                                <p:strVal val="#ppt_h"/>
                                              </p:val>
                                            </p:tav>
                                          </p:tavLst>
                                        </p:anim>
                                        <p:animEffect transition="in" filter="fade">
                                          <p:cBhvr>
                                            <p:cTn id="44" dur="750"/>
                                            <p:tgtEl>
                                              <p:spTgt spid="19"/>
                                            </p:tgtEl>
                                          </p:cBhvr>
                                        </p:animEffect>
                                      </p:childTnLst>
                                    </p:cTn>
                                  </p:par>
                                </p:childTnLst>
                              </p:cTn>
                            </p:par>
                            <p:par>
                              <p:cTn id="45" fill="hold">
                                <p:stCondLst>
                                  <p:cond delay="4250"/>
                                </p:stCondLst>
                                <p:childTnLst>
                                  <p:par>
                                    <p:cTn id="46" presetID="42" presetClass="entr" presetSubtype="0" fill="hold" nodeType="after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750"/>
                                            <p:tgtEl>
                                              <p:spTgt spid="49"/>
                                            </p:tgtEl>
                                          </p:cBhvr>
                                        </p:animEffect>
                                        <p:anim calcmode="lin" valueType="num">
                                          <p:cBhvr>
                                            <p:cTn id="49" dur="750" fill="hold"/>
                                            <p:tgtEl>
                                              <p:spTgt spid="49"/>
                                            </p:tgtEl>
                                            <p:attrNameLst>
                                              <p:attrName>ppt_x</p:attrName>
                                            </p:attrNameLst>
                                          </p:cBhvr>
                                          <p:tavLst>
                                            <p:tav tm="0">
                                              <p:val>
                                                <p:strVal val="#ppt_x"/>
                                              </p:val>
                                            </p:tav>
                                            <p:tav tm="100000">
                                              <p:val>
                                                <p:strVal val="#ppt_x"/>
                                              </p:val>
                                            </p:tav>
                                          </p:tavLst>
                                        </p:anim>
                                        <p:anim calcmode="lin" valueType="num">
                                          <p:cBhvr>
                                            <p:cTn id="50" dur="750" fill="hold"/>
                                            <p:tgtEl>
                                              <p:spTgt spid="49"/>
                                            </p:tgtEl>
                                            <p:attrNameLst>
                                              <p:attrName>ppt_y</p:attrName>
                                            </p:attrNameLst>
                                          </p:cBhvr>
                                          <p:tavLst>
                                            <p:tav tm="0">
                                              <p:val>
                                                <p:strVal val="#ppt_y+.1"/>
                                              </p:val>
                                            </p:tav>
                                            <p:tav tm="100000">
                                              <p:val>
                                                <p:strVal val="#ppt_y"/>
                                              </p:val>
                                            </p:tav>
                                          </p:tavLst>
                                        </p:anim>
                                      </p:childTnLst>
                                    </p:cTn>
                                  </p:par>
                                </p:childTnLst>
                              </p:cTn>
                            </p:par>
                            <p:par>
                              <p:cTn id="51" fill="hold">
                                <p:stCondLst>
                                  <p:cond delay="5000"/>
                                </p:stCondLst>
                                <p:childTnLst>
                                  <p:par>
                                    <p:cTn id="52" presetID="22" presetClass="entr" presetSubtype="8"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750"/>
                                            <p:tgtEl>
                                              <p:spTgt spid="20"/>
                                            </p:tgtEl>
                                          </p:cBhvr>
                                        </p:animEffect>
                                      </p:childTnLst>
                                    </p:cTn>
                                  </p:par>
                                  <p:par>
                                    <p:cTn id="55" presetID="2" presetClass="entr" presetSubtype="4" fill="hold" nodeType="withEffect" p14:presetBounceEnd="20000">
                                      <p:stCondLst>
                                        <p:cond delay="1100"/>
                                      </p:stCondLst>
                                      <p:childTnLst>
                                        <p:set>
                                          <p:cBhvr>
                                            <p:cTn id="56" dur="1" fill="hold">
                                              <p:stCondLst>
                                                <p:cond delay="0"/>
                                              </p:stCondLst>
                                            </p:cTn>
                                            <p:tgtEl>
                                              <p:spTgt spid="39"/>
                                            </p:tgtEl>
                                            <p:attrNameLst>
                                              <p:attrName>style.visibility</p:attrName>
                                            </p:attrNameLst>
                                          </p:cBhvr>
                                          <p:to>
                                            <p:strVal val="visible"/>
                                          </p:to>
                                        </p:set>
                                        <p:anim calcmode="lin" valueType="num" p14:bounceEnd="20000">
                                          <p:cBhvr additive="base">
                                            <p:cTn id="57" dur="750" fill="hold"/>
                                            <p:tgtEl>
                                              <p:spTgt spid="39"/>
                                            </p:tgtEl>
                                            <p:attrNameLst>
                                              <p:attrName>ppt_x</p:attrName>
                                            </p:attrNameLst>
                                          </p:cBhvr>
                                          <p:tavLst>
                                            <p:tav tm="0">
                                              <p:val>
                                                <p:strVal val="#ppt_x"/>
                                              </p:val>
                                            </p:tav>
                                            <p:tav tm="100000">
                                              <p:val>
                                                <p:strVal val="#ppt_x"/>
                                              </p:val>
                                            </p:tav>
                                          </p:tavLst>
                                        </p:anim>
                                        <p:anim calcmode="lin" valueType="num" p14:bounceEnd="20000">
                                          <p:cBhvr additive="base">
                                            <p:cTn id="58" dur="750" fill="hold"/>
                                            <p:tgtEl>
                                              <p:spTgt spid="39"/>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14:presetBounceEnd="20000">
                                      <p:stCondLst>
                                        <p:cond delay="1500"/>
                                      </p:stCondLst>
                                      <p:childTnLst>
                                        <p:set>
                                          <p:cBhvr>
                                            <p:cTn id="60" dur="1" fill="hold">
                                              <p:stCondLst>
                                                <p:cond delay="0"/>
                                              </p:stCondLst>
                                            </p:cTn>
                                            <p:tgtEl>
                                              <p:spTgt spid="35"/>
                                            </p:tgtEl>
                                            <p:attrNameLst>
                                              <p:attrName>style.visibility</p:attrName>
                                            </p:attrNameLst>
                                          </p:cBhvr>
                                          <p:to>
                                            <p:strVal val="visible"/>
                                          </p:to>
                                        </p:set>
                                        <p:anim calcmode="lin" valueType="num" p14:bounceEnd="20000">
                                          <p:cBhvr additive="base">
                                            <p:cTn id="61" dur="750" fill="hold"/>
                                            <p:tgtEl>
                                              <p:spTgt spid="35"/>
                                            </p:tgtEl>
                                            <p:attrNameLst>
                                              <p:attrName>ppt_x</p:attrName>
                                            </p:attrNameLst>
                                          </p:cBhvr>
                                          <p:tavLst>
                                            <p:tav tm="0">
                                              <p:val>
                                                <p:strVal val="#ppt_x"/>
                                              </p:val>
                                            </p:tav>
                                            <p:tav tm="100000">
                                              <p:val>
                                                <p:strVal val="#ppt_x"/>
                                              </p:val>
                                            </p:tav>
                                          </p:tavLst>
                                        </p:anim>
                                        <p:anim calcmode="lin" valueType="num" p14:bounceEnd="20000">
                                          <p:cBhvr additive="base">
                                            <p:cTn id="62" dur="750" fill="hold"/>
                                            <p:tgtEl>
                                              <p:spTgt spid="35"/>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14:presetBounceEnd="20000">
                                      <p:stCondLst>
                                        <p:cond delay="2000"/>
                                      </p:stCondLst>
                                      <p:childTnLst>
                                        <p:set>
                                          <p:cBhvr>
                                            <p:cTn id="64" dur="1" fill="hold">
                                              <p:stCondLst>
                                                <p:cond delay="0"/>
                                              </p:stCondLst>
                                            </p:cTn>
                                            <p:tgtEl>
                                              <p:spTgt spid="31"/>
                                            </p:tgtEl>
                                            <p:attrNameLst>
                                              <p:attrName>style.visibility</p:attrName>
                                            </p:attrNameLst>
                                          </p:cBhvr>
                                          <p:to>
                                            <p:strVal val="visible"/>
                                          </p:to>
                                        </p:set>
                                        <p:anim calcmode="lin" valueType="num" p14:bounceEnd="20000">
                                          <p:cBhvr additive="base">
                                            <p:cTn id="65" dur="750" fill="hold"/>
                                            <p:tgtEl>
                                              <p:spTgt spid="31"/>
                                            </p:tgtEl>
                                            <p:attrNameLst>
                                              <p:attrName>ppt_x</p:attrName>
                                            </p:attrNameLst>
                                          </p:cBhvr>
                                          <p:tavLst>
                                            <p:tav tm="0">
                                              <p:val>
                                                <p:strVal val="#ppt_x"/>
                                              </p:val>
                                            </p:tav>
                                            <p:tav tm="100000">
                                              <p:val>
                                                <p:strVal val="#ppt_x"/>
                                              </p:val>
                                            </p:tav>
                                          </p:tavLst>
                                        </p:anim>
                                        <p:anim calcmode="lin" valueType="num" p14:bounceEnd="20000">
                                          <p:cBhvr additive="base">
                                            <p:cTn id="66" dur="750" fill="hold"/>
                                            <p:tgtEl>
                                              <p:spTgt spid="3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14:presetBounceEnd="20000">
                                      <p:stCondLst>
                                        <p:cond delay="2600"/>
                                      </p:stCondLst>
                                      <p:childTnLst>
                                        <p:set>
                                          <p:cBhvr>
                                            <p:cTn id="68" dur="1" fill="hold">
                                              <p:stCondLst>
                                                <p:cond delay="0"/>
                                              </p:stCondLst>
                                            </p:cTn>
                                            <p:tgtEl>
                                              <p:spTgt spid="27"/>
                                            </p:tgtEl>
                                            <p:attrNameLst>
                                              <p:attrName>style.visibility</p:attrName>
                                            </p:attrNameLst>
                                          </p:cBhvr>
                                          <p:to>
                                            <p:strVal val="visible"/>
                                          </p:to>
                                        </p:set>
                                        <p:anim calcmode="lin" valueType="num" p14:bounceEnd="20000">
                                          <p:cBhvr additive="base">
                                            <p:cTn id="69" dur="750" fill="hold"/>
                                            <p:tgtEl>
                                              <p:spTgt spid="27"/>
                                            </p:tgtEl>
                                            <p:attrNameLst>
                                              <p:attrName>ppt_x</p:attrName>
                                            </p:attrNameLst>
                                          </p:cBhvr>
                                          <p:tavLst>
                                            <p:tav tm="0">
                                              <p:val>
                                                <p:strVal val="#ppt_x"/>
                                              </p:val>
                                            </p:tav>
                                            <p:tav tm="100000">
                                              <p:val>
                                                <p:strVal val="#ppt_x"/>
                                              </p:val>
                                            </p:tav>
                                          </p:tavLst>
                                        </p:anim>
                                        <p:anim calcmode="lin" valueType="num" p14:bounceEnd="20000">
                                          <p:cBhvr additive="base">
                                            <p:cTn id="70" dur="750" fill="hold"/>
                                            <p:tgtEl>
                                              <p:spTgt spid="27"/>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14:presetBounceEnd="20000">
                                      <p:stCondLst>
                                        <p:cond delay="3100"/>
                                      </p:stCondLst>
                                      <p:childTnLst>
                                        <p:set>
                                          <p:cBhvr>
                                            <p:cTn id="72" dur="1" fill="hold">
                                              <p:stCondLst>
                                                <p:cond delay="0"/>
                                              </p:stCondLst>
                                            </p:cTn>
                                            <p:tgtEl>
                                              <p:spTgt spid="21"/>
                                            </p:tgtEl>
                                            <p:attrNameLst>
                                              <p:attrName>style.visibility</p:attrName>
                                            </p:attrNameLst>
                                          </p:cBhvr>
                                          <p:to>
                                            <p:strVal val="visible"/>
                                          </p:to>
                                        </p:set>
                                        <p:anim calcmode="lin" valueType="num" p14:bounceEnd="20000">
                                          <p:cBhvr additive="base">
                                            <p:cTn id="73" dur="750" fill="hold"/>
                                            <p:tgtEl>
                                              <p:spTgt spid="21"/>
                                            </p:tgtEl>
                                            <p:attrNameLst>
                                              <p:attrName>ppt_x</p:attrName>
                                            </p:attrNameLst>
                                          </p:cBhvr>
                                          <p:tavLst>
                                            <p:tav tm="0">
                                              <p:val>
                                                <p:strVal val="#ppt_x"/>
                                              </p:val>
                                            </p:tav>
                                            <p:tav tm="100000">
                                              <p:val>
                                                <p:strVal val="#ppt_x"/>
                                              </p:val>
                                            </p:tav>
                                          </p:tavLst>
                                        </p:anim>
                                        <p:anim calcmode="lin" valueType="num" p14:bounceEnd="20000">
                                          <p:cBhvr additive="base">
                                            <p:cTn id="74" dur="75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anim calcmode="lin" valueType="num">
                                          <p:cBhvr additive="base">
                                            <p:cTn id="79" dur="500" fill="hold"/>
                                            <p:tgtEl>
                                              <p:spTgt spid="43"/>
                                            </p:tgtEl>
                                            <p:attrNameLst>
                                              <p:attrName>ppt_x</p:attrName>
                                            </p:attrNameLst>
                                          </p:cBhvr>
                                          <p:tavLst>
                                            <p:tav tm="0">
                                              <p:val>
                                                <p:strVal val="#ppt_x"/>
                                              </p:val>
                                            </p:tav>
                                            <p:tav tm="100000">
                                              <p:val>
                                                <p:strVal val="#ppt_x"/>
                                              </p:val>
                                            </p:tav>
                                          </p:tavLst>
                                        </p:anim>
                                        <p:anim calcmode="lin" valueType="num">
                                          <p:cBhvr additive="base">
                                            <p:cTn id="8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7"/>
                                            </p:tgtEl>
                                            <p:attrNameLst>
                                              <p:attrName>style.visibility</p:attrName>
                                            </p:attrNameLst>
                                          </p:cBhvr>
                                          <p:to>
                                            <p:strVal val="visible"/>
                                          </p:to>
                                        </p:set>
                                        <p:anim calcmode="lin" valueType="num">
                                          <p:cBhvr additive="base">
                                            <p:cTn id="85" dur="500" fill="hold"/>
                                            <p:tgtEl>
                                              <p:spTgt spid="47"/>
                                            </p:tgtEl>
                                            <p:attrNameLst>
                                              <p:attrName>ppt_x</p:attrName>
                                            </p:attrNameLst>
                                          </p:cBhvr>
                                          <p:tavLst>
                                            <p:tav tm="0">
                                              <p:val>
                                                <p:strVal val="#ppt_x"/>
                                              </p:val>
                                            </p:tav>
                                            <p:tav tm="100000">
                                              <p:val>
                                                <p:strVal val="#ppt_x"/>
                                              </p:val>
                                            </p:tav>
                                          </p:tavLst>
                                        </p:anim>
                                        <p:anim calcmode="lin" valueType="num">
                                          <p:cBhvr additive="base">
                                            <p:cTn id="86"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44"/>
                                            </p:tgtEl>
                                            <p:attrNameLst>
                                              <p:attrName>style.visibility</p:attrName>
                                            </p:attrNameLst>
                                          </p:cBhvr>
                                          <p:to>
                                            <p:strVal val="visible"/>
                                          </p:to>
                                        </p:set>
                                        <p:anim calcmode="lin" valueType="num">
                                          <p:cBhvr additive="base">
                                            <p:cTn id="91" dur="500" fill="hold"/>
                                            <p:tgtEl>
                                              <p:spTgt spid="44"/>
                                            </p:tgtEl>
                                            <p:attrNameLst>
                                              <p:attrName>ppt_x</p:attrName>
                                            </p:attrNameLst>
                                          </p:cBhvr>
                                          <p:tavLst>
                                            <p:tav tm="0">
                                              <p:val>
                                                <p:strVal val="#ppt_x"/>
                                              </p:val>
                                            </p:tav>
                                            <p:tav tm="100000">
                                              <p:val>
                                                <p:strVal val="#ppt_x"/>
                                              </p:val>
                                            </p:tav>
                                          </p:tavLst>
                                        </p:anim>
                                        <p:anim calcmode="lin" valueType="num">
                                          <p:cBhvr additive="base">
                                            <p:cTn id="9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48"/>
                                            </p:tgtEl>
                                            <p:attrNameLst>
                                              <p:attrName>style.visibility</p:attrName>
                                            </p:attrNameLst>
                                          </p:cBhvr>
                                          <p:to>
                                            <p:strVal val="visible"/>
                                          </p:to>
                                        </p:set>
                                        <p:anim calcmode="lin" valueType="num">
                                          <p:cBhvr additive="base">
                                            <p:cTn id="97" dur="500" fill="hold"/>
                                            <p:tgtEl>
                                              <p:spTgt spid="48"/>
                                            </p:tgtEl>
                                            <p:attrNameLst>
                                              <p:attrName>ppt_x</p:attrName>
                                            </p:attrNameLst>
                                          </p:cBhvr>
                                          <p:tavLst>
                                            <p:tav tm="0">
                                              <p:val>
                                                <p:strVal val="#ppt_x"/>
                                              </p:val>
                                            </p:tav>
                                            <p:tav tm="100000">
                                              <p:val>
                                                <p:strVal val="#ppt_x"/>
                                              </p:val>
                                            </p:tav>
                                          </p:tavLst>
                                        </p:anim>
                                        <p:anim calcmode="lin" valueType="num">
                                          <p:cBhvr additive="base">
                                            <p:cTn id="9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46"/>
                                            </p:tgtEl>
                                            <p:attrNameLst>
                                              <p:attrName>style.visibility</p:attrName>
                                            </p:attrNameLst>
                                          </p:cBhvr>
                                          <p:to>
                                            <p:strVal val="visible"/>
                                          </p:to>
                                        </p:set>
                                        <p:anim calcmode="lin" valueType="num">
                                          <p:cBhvr additive="base">
                                            <p:cTn id="103" dur="500" fill="hold"/>
                                            <p:tgtEl>
                                              <p:spTgt spid="46"/>
                                            </p:tgtEl>
                                            <p:attrNameLst>
                                              <p:attrName>ppt_x</p:attrName>
                                            </p:attrNameLst>
                                          </p:cBhvr>
                                          <p:tavLst>
                                            <p:tav tm="0">
                                              <p:val>
                                                <p:strVal val="#ppt_x"/>
                                              </p:val>
                                            </p:tav>
                                            <p:tav tm="100000">
                                              <p:val>
                                                <p:strVal val="#ppt_x"/>
                                              </p:val>
                                            </p:tav>
                                          </p:tavLst>
                                        </p:anim>
                                        <p:anim calcmode="lin" valueType="num">
                                          <p:cBhvr additive="base">
                                            <p:cTn id="10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P spid="43" grpId="0"/>
          <p:bldP spid="44" grpId="0"/>
          <p:bldP spid="46" grpId="0"/>
          <p:bldP spid="47" grpId="0"/>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750" fill="hold"/>
                                            <p:tgtEl>
                                              <p:spTgt spid="18"/>
                                            </p:tgtEl>
                                            <p:attrNameLst>
                                              <p:attrName>ppt_w</p:attrName>
                                            </p:attrNameLst>
                                          </p:cBhvr>
                                          <p:tavLst>
                                            <p:tav tm="0">
                                              <p:val>
                                                <p:fltVal val="0"/>
                                              </p:val>
                                            </p:tav>
                                            <p:tav tm="100000">
                                              <p:val>
                                                <p:strVal val="#ppt_w"/>
                                              </p:val>
                                            </p:tav>
                                          </p:tavLst>
                                        </p:anim>
                                        <p:anim calcmode="lin" valueType="num">
                                          <p:cBhvr>
                                            <p:cTn id="33" dur="750" fill="hold"/>
                                            <p:tgtEl>
                                              <p:spTgt spid="18"/>
                                            </p:tgtEl>
                                            <p:attrNameLst>
                                              <p:attrName>ppt_h</p:attrName>
                                            </p:attrNameLst>
                                          </p:cBhvr>
                                          <p:tavLst>
                                            <p:tav tm="0">
                                              <p:val>
                                                <p:fltVal val="0"/>
                                              </p:val>
                                            </p:tav>
                                            <p:tav tm="100000">
                                              <p:val>
                                                <p:strVal val="#ppt_h"/>
                                              </p:val>
                                            </p:tav>
                                          </p:tavLst>
                                        </p:anim>
                                        <p:animEffect transition="in" filter="fade">
                                          <p:cBhvr>
                                            <p:cTn id="34" dur="750"/>
                                            <p:tgtEl>
                                              <p:spTgt spid="18"/>
                                            </p:tgtEl>
                                          </p:cBhvr>
                                        </p:animEffect>
                                      </p:childTnLst>
                                    </p:cTn>
                                  </p:par>
                                </p:childTnLst>
                              </p:cTn>
                            </p:par>
                            <p:par>
                              <p:cTn id="35" fill="hold">
                                <p:stCondLst>
                                  <p:cond delay="2750"/>
                                </p:stCondLst>
                                <p:childTnLst>
                                  <p:par>
                                    <p:cTn id="36" presetID="22" presetClass="entr" presetSubtype="8"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750"/>
                                            <p:tgtEl>
                                              <p:spTgt spid="17"/>
                                            </p:tgtEl>
                                          </p:cBhvr>
                                        </p:animEffect>
                                      </p:childTnLst>
                                    </p:cTn>
                                  </p:par>
                                </p:childTnLst>
                              </p:cTn>
                            </p:par>
                            <p:par>
                              <p:cTn id="39" fill="hold">
                                <p:stCondLst>
                                  <p:cond delay="3500"/>
                                </p:stCondLst>
                                <p:childTnLst>
                                  <p:par>
                                    <p:cTn id="40" presetID="53" presetClass="entr" presetSubtype="16"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750" fill="hold"/>
                                            <p:tgtEl>
                                              <p:spTgt spid="19"/>
                                            </p:tgtEl>
                                            <p:attrNameLst>
                                              <p:attrName>ppt_w</p:attrName>
                                            </p:attrNameLst>
                                          </p:cBhvr>
                                          <p:tavLst>
                                            <p:tav tm="0">
                                              <p:val>
                                                <p:fltVal val="0"/>
                                              </p:val>
                                            </p:tav>
                                            <p:tav tm="100000">
                                              <p:val>
                                                <p:strVal val="#ppt_w"/>
                                              </p:val>
                                            </p:tav>
                                          </p:tavLst>
                                        </p:anim>
                                        <p:anim calcmode="lin" valueType="num">
                                          <p:cBhvr>
                                            <p:cTn id="43" dur="750" fill="hold"/>
                                            <p:tgtEl>
                                              <p:spTgt spid="19"/>
                                            </p:tgtEl>
                                            <p:attrNameLst>
                                              <p:attrName>ppt_h</p:attrName>
                                            </p:attrNameLst>
                                          </p:cBhvr>
                                          <p:tavLst>
                                            <p:tav tm="0">
                                              <p:val>
                                                <p:fltVal val="0"/>
                                              </p:val>
                                            </p:tav>
                                            <p:tav tm="100000">
                                              <p:val>
                                                <p:strVal val="#ppt_h"/>
                                              </p:val>
                                            </p:tav>
                                          </p:tavLst>
                                        </p:anim>
                                        <p:animEffect transition="in" filter="fade">
                                          <p:cBhvr>
                                            <p:cTn id="44" dur="750"/>
                                            <p:tgtEl>
                                              <p:spTgt spid="19"/>
                                            </p:tgtEl>
                                          </p:cBhvr>
                                        </p:animEffect>
                                      </p:childTnLst>
                                    </p:cTn>
                                  </p:par>
                                </p:childTnLst>
                              </p:cTn>
                            </p:par>
                            <p:par>
                              <p:cTn id="45" fill="hold">
                                <p:stCondLst>
                                  <p:cond delay="4250"/>
                                </p:stCondLst>
                                <p:childTnLst>
                                  <p:par>
                                    <p:cTn id="46" presetID="42" presetClass="entr" presetSubtype="0" fill="hold" nodeType="after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750"/>
                                            <p:tgtEl>
                                              <p:spTgt spid="49"/>
                                            </p:tgtEl>
                                          </p:cBhvr>
                                        </p:animEffect>
                                        <p:anim calcmode="lin" valueType="num">
                                          <p:cBhvr>
                                            <p:cTn id="49" dur="750" fill="hold"/>
                                            <p:tgtEl>
                                              <p:spTgt spid="49"/>
                                            </p:tgtEl>
                                            <p:attrNameLst>
                                              <p:attrName>ppt_x</p:attrName>
                                            </p:attrNameLst>
                                          </p:cBhvr>
                                          <p:tavLst>
                                            <p:tav tm="0">
                                              <p:val>
                                                <p:strVal val="#ppt_x"/>
                                              </p:val>
                                            </p:tav>
                                            <p:tav tm="100000">
                                              <p:val>
                                                <p:strVal val="#ppt_x"/>
                                              </p:val>
                                            </p:tav>
                                          </p:tavLst>
                                        </p:anim>
                                        <p:anim calcmode="lin" valueType="num">
                                          <p:cBhvr>
                                            <p:cTn id="50" dur="750" fill="hold"/>
                                            <p:tgtEl>
                                              <p:spTgt spid="49"/>
                                            </p:tgtEl>
                                            <p:attrNameLst>
                                              <p:attrName>ppt_y</p:attrName>
                                            </p:attrNameLst>
                                          </p:cBhvr>
                                          <p:tavLst>
                                            <p:tav tm="0">
                                              <p:val>
                                                <p:strVal val="#ppt_y+.1"/>
                                              </p:val>
                                            </p:tav>
                                            <p:tav tm="100000">
                                              <p:val>
                                                <p:strVal val="#ppt_y"/>
                                              </p:val>
                                            </p:tav>
                                          </p:tavLst>
                                        </p:anim>
                                      </p:childTnLst>
                                    </p:cTn>
                                  </p:par>
                                </p:childTnLst>
                              </p:cTn>
                            </p:par>
                            <p:par>
                              <p:cTn id="51" fill="hold">
                                <p:stCondLst>
                                  <p:cond delay="5000"/>
                                </p:stCondLst>
                                <p:childTnLst>
                                  <p:par>
                                    <p:cTn id="52" presetID="22" presetClass="entr" presetSubtype="8"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750"/>
                                            <p:tgtEl>
                                              <p:spTgt spid="20"/>
                                            </p:tgtEl>
                                          </p:cBhvr>
                                        </p:animEffect>
                                      </p:childTnLst>
                                    </p:cTn>
                                  </p:par>
                                  <p:par>
                                    <p:cTn id="55" presetID="2" presetClass="entr" presetSubtype="4" fill="hold" nodeType="withEffect">
                                      <p:stCondLst>
                                        <p:cond delay="1100"/>
                                      </p:stCondLst>
                                      <p:childTnLst>
                                        <p:set>
                                          <p:cBhvr>
                                            <p:cTn id="56" dur="1" fill="hold">
                                              <p:stCondLst>
                                                <p:cond delay="0"/>
                                              </p:stCondLst>
                                            </p:cTn>
                                            <p:tgtEl>
                                              <p:spTgt spid="39"/>
                                            </p:tgtEl>
                                            <p:attrNameLst>
                                              <p:attrName>style.visibility</p:attrName>
                                            </p:attrNameLst>
                                          </p:cBhvr>
                                          <p:to>
                                            <p:strVal val="visible"/>
                                          </p:to>
                                        </p:set>
                                        <p:anim calcmode="lin" valueType="num">
                                          <p:cBhvr additive="base">
                                            <p:cTn id="57" dur="750" fill="hold"/>
                                            <p:tgtEl>
                                              <p:spTgt spid="39"/>
                                            </p:tgtEl>
                                            <p:attrNameLst>
                                              <p:attrName>ppt_x</p:attrName>
                                            </p:attrNameLst>
                                          </p:cBhvr>
                                          <p:tavLst>
                                            <p:tav tm="0">
                                              <p:val>
                                                <p:strVal val="#ppt_x"/>
                                              </p:val>
                                            </p:tav>
                                            <p:tav tm="100000">
                                              <p:val>
                                                <p:strVal val="#ppt_x"/>
                                              </p:val>
                                            </p:tav>
                                          </p:tavLst>
                                        </p:anim>
                                        <p:anim calcmode="lin" valueType="num">
                                          <p:cBhvr additive="base">
                                            <p:cTn id="58" dur="750" fill="hold"/>
                                            <p:tgtEl>
                                              <p:spTgt spid="39"/>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anim calcmode="lin" valueType="num">
                                          <p:cBhvr additive="base">
                                            <p:cTn id="61" dur="750" fill="hold"/>
                                            <p:tgtEl>
                                              <p:spTgt spid="35"/>
                                            </p:tgtEl>
                                            <p:attrNameLst>
                                              <p:attrName>ppt_x</p:attrName>
                                            </p:attrNameLst>
                                          </p:cBhvr>
                                          <p:tavLst>
                                            <p:tav tm="0">
                                              <p:val>
                                                <p:strVal val="#ppt_x"/>
                                              </p:val>
                                            </p:tav>
                                            <p:tav tm="100000">
                                              <p:val>
                                                <p:strVal val="#ppt_x"/>
                                              </p:val>
                                            </p:tav>
                                          </p:tavLst>
                                        </p:anim>
                                        <p:anim calcmode="lin" valueType="num">
                                          <p:cBhvr additive="base">
                                            <p:cTn id="62" dur="750" fill="hold"/>
                                            <p:tgtEl>
                                              <p:spTgt spid="35"/>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200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750" fill="hold"/>
                                            <p:tgtEl>
                                              <p:spTgt spid="31"/>
                                            </p:tgtEl>
                                            <p:attrNameLst>
                                              <p:attrName>ppt_x</p:attrName>
                                            </p:attrNameLst>
                                          </p:cBhvr>
                                          <p:tavLst>
                                            <p:tav tm="0">
                                              <p:val>
                                                <p:strVal val="#ppt_x"/>
                                              </p:val>
                                            </p:tav>
                                            <p:tav tm="100000">
                                              <p:val>
                                                <p:strVal val="#ppt_x"/>
                                              </p:val>
                                            </p:tav>
                                          </p:tavLst>
                                        </p:anim>
                                        <p:anim calcmode="lin" valueType="num">
                                          <p:cBhvr additive="base">
                                            <p:cTn id="66" dur="750" fill="hold"/>
                                            <p:tgtEl>
                                              <p:spTgt spid="3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2600"/>
                                      </p:stCondLst>
                                      <p:childTnLst>
                                        <p:set>
                                          <p:cBhvr>
                                            <p:cTn id="68" dur="1" fill="hold">
                                              <p:stCondLst>
                                                <p:cond delay="0"/>
                                              </p:stCondLst>
                                            </p:cTn>
                                            <p:tgtEl>
                                              <p:spTgt spid="27"/>
                                            </p:tgtEl>
                                            <p:attrNameLst>
                                              <p:attrName>style.visibility</p:attrName>
                                            </p:attrNameLst>
                                          </p:cBhvr>
                                          <p:to>
                                            <p:strVal val="visible"/>
                                          </p:to>
                                        </p:set>
                                        <p:anim calcmode="lin" valueType="num">
                                          <p:cBhvr additive="base">
                                            <p:cTn id="69" dur="750" fill="hold"/>
                                            <p:tgtEl>
                                              <p:spTgt spid="27"/>
                                            </p:tgtEl>
                                            <p:attrNameLst>
                                              <p:attrName>ppt_x</p:attrName>
                                            </p:attrNameLst>
                                          </p:cBhvr>
                                          <p:tavLst>
                                            <p:tav tm="0">
                                              <p:val>
                                                <p:strVal val="#ppt_x"/>
                                              </p:val>
                                            </p:tav>
                                            <p:tav tm="100000">
                                              <p:val>
                                                <p:strVal val="#ppt_x"/>
                                              </p:val>
                                            </p:tav>
                                          </p:tavLst>
                                        </p:anim>
                                        <p:anim calcmode="lin" valueType="num">
                                          <p:cBhvr additive="base">
                                            <p:cTn id="70" dur="750" fill="hold"/>
                                            <p:tgtEl>
                                              <p:spTgt spid="27"/>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310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750" fill="hold"/>
                                            <p:tgtEl>
                                              <p:spTgt spid="21"/>
                                            </p:tgtEl>
                                            <p:attrNameLst>
                                              <p:attrName>ppt_x</p:attrName>
                                            </p:attrNameLst>
                                          </p:cBhvr>
                                          <p:tavLst>
                                            <p:tav tm="0">
                                              <p:val>
                                                <p:strVal val="#ppt_x"/>
                                              </p:val>
                                            </p:tav>
                                            <p:tav tm="100000">
                                              <p:val>
                                                <p:strVal val="#ppt_x"/>
                                              </p:val>
                                            </p:tav>
                                          </p:tavLst>
                                        </p:anim>
                                        <p:anim calcmode="lin" valueType="num">
                                          <p:cBhvr additive="base">
                                            <p:cTn id="74" dur="75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anim calcmode="lin" valueType="num">
                                          <p:cBhvr additive="base">
                                            <p:cTn id="79" dur="500" fill="hold"/>
                                            <p:tgtEl>
                                              <p:spTgt spid="43"/>
                                            </p:tgtEl>
                                            <p:attrNameLst>
                                              <p:attrName>ppt_x</p:attrName>
                                            </p:attrNameLst>
                                          </p:cBhvr>
                                          <p:tavLst>
                                            <p:tav tm="0">
                                              <p:val>
                                                <p:strVal val="#ppt_x"/>
                                              </p:val>
                                            </p:tav>
                                            <p:tav tm="100000">
                                              <p:val>
                                                <p:strVal val="#ppt_x"/>
                                              </p:val>
                                            </p:tav>
                                          </p:tavLst>
                                        </p:anim>
                                        <p:anim calcmode="lin" valueType="num">
                                          <p:cBhvr additive="base">
                                            <p:cTn id="8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7"/>
                                            </p:tgtEl>
                                            <p:attrNameLst>
                                              <p:attrName>style.visibility</p:attrName>
                                            </p:attrNameLst>
                                          </p:cBhvr>
                                          <p:to>
                                            <p:strVal val="visible"/>
                                          </p:to>
                                        </p:set>
                                        <p:anim calcmode="lin" valueType="num">
                                          <p:cBhvr additive="base">
                                            <p:cTn id="85" dur="500" fill="hold"/>
                                            <p:tgtEl>
                                              <p:spTgt spid="47"/>
                                            </p:tgtEl>
                                            <p:attrNameLst>
                                              <p:attrName>ppt_x</p:attrName>
                                            </p:attrNameLst>
                                          </p:cBhvr>
                                          <p:tavLst>
                                            <p:tav tm="0">
                                              <p:val>
                                                <p:strVal val="#ppt_x"/>
                                              </p:val>
                                            </p:tav>
                                            <p:tav tm="100000">
                                              <p:val>
                                                <p:strVal val="#ppt_x"/>
                                              </p:val>
                                            </p:tav>
                                          </p:tavLst>
                                        </p:anim>
                                        <p:anim calcmode="lin" valueType="num">
                                          <p:cBhvr additive="base">
                                            <p:cTn id="86"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44"/>
                                            </p:tgtEl>
                                            <p:attrNameLst>
                                              <p:attrName>style.visibility</p:attrName>
                                            </p:attrNameLst>
                                          </p:cBhvr>
                                          <p:to>
                                            <p:strVal val="visible"/>
                                          </p:to>
                                        </p:set>
                                        <p:anim calcmode="lin" valueType="num">
                                          <p:cBhvr additive="base">
                                            <p:cTn id="91" dur="500" fill="hold"/>
                                            <p:tgtEl>
                                              <p:spTgt spid="44"/>
                                            </p:tgtEl>
                                            <p:attrNameLst>
                                              <p:attrName>ppt_x</p:attrName>
                                            </p:attrNameLst>
                                          </p:cBhvr>
                                          <p:tavLst>
                                            <p:tav tm="0">
                                              <p:val>
                                                <p:strVal val="#ppt_x"/>
                                              </p:val>
                                            </p:tav>
                                            <p:tav tm="100000">
                                              <p:val>
                                                <p:strVal val="#ppt_x"/>
                                              </p:val>
                                            </p:tav>
                                          </p:tavLst>
                                        </p:anim>
                                        <p:anim calcmode="lin" valueType="num">
                                          <p:cBhvr additive="base">
                                            <p:cTn id="9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48"/>
                                            </p:tgtEl>
                                            <p:attrNameLst>
                                              <p:attrName>style.visibility</p:attrName>
                                            </p:attrNameLst>
                                          </p:cBhvr>
                                          <p:to>
                                            <p:strVal val="visible"/>
                                          </p:to>
                                        </p:set>
                                        <p:anim calcmode="lin" valueType="num">
                                          <p:cBhvr additive="base">
                                            <p:cTn id="97" dur="500" fill="hold"/>
                                            <p:tgtEl>
                                              <p:spTgt spid="48"/>
                                            </p:tgtEl>
                                            <p:attrNameLst>
                                              <p:attrName>ppt_x</p:attrName>
                                            </p:attrNameLst>
                                          </p:cBhvr>
                                          <p:tavLst>
                                            <p:tav tm="0">
                                              <p:val>
                                                <p:strVal val="#ppt_x"/>
                                              </p:val>
                                            </p:tav>
                                            <p:tav tm="100000">
                                              <p:val>
                                                <p:strVal val="#ppt_x"/>
                                              </p:val>
                                            </p:tav>
                                          </p:tavLst>
                                        </p:anim>
                                        <p:anim calcmode="lin" valueType="num">
                                          <p:cBhvr additive="base">
                                            <p:cTn id="9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46"/>
                                            </p:tgtEl>
                                            <p:attrNameLst>
                                              <p:attrName>style.visibility</p:attrName>
                                            </p:attrNameLst>
                                          </p:cBhvr>
                                          <p:to>
                                            <p:strVal val="visible"/>
                                          </p:to>
                                        </p:set>
                                        <p:anim calcmode="lin" valueType="num">
                                          <p:cBhvr additive="base">
                                            <p:cTn id="103" dur="500" fill="hold"/>
                                            <p:tgtEl>
                                              <p:spTgt spid="46"/>
                                            </p:tgtEl>
                                            <p:attrNameLst>
                                              <p:attrName>ppt_x</p:attrName>
                                            </p:attrNameLst>
                                          </p:cBhvr>
                                          <p:tavLst>
                                            <p:tav tm="0">
                                              <p:val>
                                                <p:strVal val="#ppt_x"/>
                                              </p:val>
                                            </p:tav>
                                            <p:tav tm="100000">
                                              <p:val>
                                                <p:strVal val="#ppt_x"/>
                                              </p:val>
                                            </p:tav>
                                          </p:tavLst>
                                        </p:anim>
                                        <p:anim calcmode="lin" valueType="num">
                                          <p:cBhvr additive="base">
                                            <p:cTn id="10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P spid="43" grpId="0"/>
          <p:bldP spid="44" grpId="0"/>
          <p:bldP spid="46" grpId="0"/>
          <p:bldP spid="47" grpId="0"/>
          <p:bldP spid="48"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CB402439-7495-04E3-2775-80235FF16968}"/>
              </a:ext>
            </a:extLst>
          </p:cNvPr>
          <p:cNvSpPr txBox="1"/>
          <p:nvPr/>
        </p:nvSpPr>
        <p:spPr>
          <a:xfrm>
            <a:off x="846751" y="89063"/>
            <a:ext cx="10192037" cy="707886"/>
          </a:xfrm>
          <a:prstGeom prst="rect">
            <a:avLst/>
          </a:prstGeom>
          <a:gradFill flip="none" rotWithShape="1">
            <a:gsLst>
              <a:gs pos="0">
                <a:srgbClr val="CC6600">
                  <a:shade val="30000"/>
                  <a:satMod val="115000"/>
                </a:srgbClr>
              </a:gs>
              <a:gs pos="50000">
                <a:srgbClr val="CC6600">
                  <a:shade val="67500"/>
                  <a:satMod val="115000"/>
                </a:srgbClr>
              </a:gs>
              <a:gs pos="100000">
                <a:srgbClr val="CC6600">
                  <a:shade val="100000"/>
                  <a:satMod val="115000"/>
                </a:srgbClr>
              </a:gs>
            </a:gsLst>
            <a:path path="circle">
              <a:fillToRect l="100000" b="100000"/>
            </a:path>
            <a:tileRect t="-100000" r="-100000"/>
          </a:gradFill>
        </p:spPr>
        <p:txBody>
          <a:bodyPr wrap="square">
            <a:spAutoFit/>
          </a:bodyPr>
          <a:lstStyle/>
          <a:p>
            <a:pPr algn="just">
              <a:tabLst>
                <a:tab pos="2110105" algn="l"/>
              </a:tabLst>
            </a:pPr>
            <a:r>
              <a:rPr lang="en-US" sz="4000" b="1" dirty="0" err="1">
                <a:solidFill>
                  <a:srgbClr val="FFFFFF"/>
                </a:solidFill>
                <a:effectLst/>
                <a:latin typeface="Times New Roman" panose="02020603050405020304" pitchFamily="18" charset="0"/>
                <a:ea typeface="MS Mincho" panose="02020609040205080304" pitchFamily="49" charset="-128"/>
              </a:rPr>
              <a:t>Một</a:t>
            </a:r>
            <a:r>
              <a:rPr lang="en-US" sz="4000" b="1" dirty="0">
                <a:solidFill>
                  <a:srgbClr val="FFFFFF"/>
                </a:solidFill>
                <a:effectLst/>
                <a:latin typeface="Times New Roman" panose="02020603050405020304" pitchFamily="18" charset="0"/>
                <a:ea typeface="MS Mincho" panose="02020609040205080304" pitchFamily="49" charset="-128"/>
              </a:rPr>
              <a:t> </a:t>
            </a:r>
            <a:r>
              <a:rPr lang="en-US" sz="4000" b="1" dirty="0" err="1">
                <a:solidFill>
                  <a:srgbClr val="FFFFFF"/>
                </a:solidFill>
                <a:effectLst/>
                <a:latin typeface="Times New Roman" panose="02020603050405020304" pitchFamily="18" charset="0"/>
                <a:ea typeface="MS Mincho" panose="02020609040205080304" pitchFamily="49" charset="-128"/>
              </a:rPr>
              <a:t>số</a:t>
            </a:r>
            <a:r>
              <a:rPr lang="en-US" sz="4000" b="1" dirty="0">
                <a:solidFill>
                  <a:srgbClr val="FFFFFF"/>
                </a:solidFill>
                <a:effectLst/>
                <a:latin typeface="Times New Roman" panose="02020603050405020304" pitchFamily="18" charset="0"/>
                <a:ea typeface="MS Mincho" panose="02020609040205080304" pitchFamily="49" charset="-128"/>
              </a:rPr>
              <a:t> </a:t>
            </a:r>
            <a:r>
              <a:rPr lang="en-US" sz="4000" b="1" dirty="0" err="1">
                <a:solidFill>
                  <a:srgbClr val="FFFFFF"/>
                </a:solidFill>
                <a:effectLst/>
                <a:latin typeface="Times New Roman" panose="02020603050405020304" pitchFamily="18" charset="0"/>
                <a:ea typeface="MS Mincho" panose="02020609040205080304" pitchFamily="49" charset="-128"/>
              </a:rPr>
              <a:t>công</a:t>
            </a:r>
            <a:r>
              <a:rPr lang="en-US" sz="4000" b="1" dirty="0">
                <a:solidFill>
                  <a:srgbClr val="FFFFFF"/>
                </a:solidFill>
                <a:effectLst/>
                <a:latin typeface="Times New Roman" panose="02020603050405020304" pitchFamily="18" charset="0"/>
                <a:ea typeface="MS Mincho" panose="02020609040205080304" pitchFamily="49" charset="-128"/>
              </a:rPr>
              <a:t> </a:t>
            </a:r>
            <a:r>
              <a:rPr lang="en-US" sz="4000" b="1" dirty="0" err="1">
                <a:solidFill>
                  <a:srgbClr val="FFFFFF"/>
                </a:solidFill>
                <a:effectLst/>
                <a:latin typeface="Times New Roman" panose="02020603050405020304" pitchFamily="18" charset="0"/>
                <a:ea typeface="MS Mincho" panose="02020609040205080304" pitchFamily="49" charset="-128"/>
              </a:rPr>
              <a:t>dụng</a:t>
            </a:r>
            <a:r>
              <a:rPr lang="en-US" sz="4000" b="1" dirty="0">
                <a:solidFill>
                  <a:srgbClr val="FFFFFF"/>
                </a:solidFill>
                <a:effectLst/>
                <a:latin typeface="Times New Roman" panose="02020603050405020304" pitchFamily="18" charset="0"/>
                <a:ea typeface="MS Mincho" panose="02020609040205080304" pitchFamily="49" charset="-128"/>
              </a:rPr>
              <a:t> </a:t>
            </a:r>
            <a:r>
              <a:rPr lang="en-US" sz="4000" b="1" dirty="0" err="1">
                <a:solidFill>
                  <a:srgbClr val="FFFFFF"/>
                </a:solidFill>
                <a:effectLst/>
                <a:latin typeface="Times New Roman" panose="02020603050405020304" pitchFamily="18" charset="0"/>
                <a:ea typeface="MS Mincho" panose="02020609040205080304" pitchFamily="49" charset="-128"/>
              </a:rPr>
              <a:t>khác</a:t>
            </a:r>
            <a:r>
              <a:rPr lang="en-US" sz="4000" b="1" dirty="0">
                <a:solidFill>
                  <a:srgbClr val="FFFFFF"/>
                </a:solidFill>
                <a:effectLst/>
                <a:latin typeface="Times New Roman" panose="02020603050405020304" pitchFamily="18" charset="0"/>
                <a:ea typeface="MS Mincho" panose="02020609040205080304" pitchFamily="49" charset="-128"/>
              </a:rPr>
              <a:t> </a:t>
            </a:r>
            <a:r>
              <a:rPr lang="en-US" sz="4000" b="1" dirty="0" err="1">
                <a:solidFill>
                  <a:srgbClr val="FFFFFF"/>
                </a:solidFill>
                <a:effectLst/>
                <a:latin typeface="Times New Roman" panose="02020603050405020304" pitchFamily="18" charset="0"/>
                <a:ea typeface="MS Mincho" panose="02020609040205080304" pitchFamily="49" charset="-128"/>
              </a:rPr>
              <a:t>của</a:t>
            </a:r>
            <a:r>
              <a:rPr lang="en-US" sz="4000" b="1" dirty="0">
                <a:solidFill>
                  <a:srgbClr val="FFFFFF"/>
                </a:solidFill>
                <a:effectLst/>
                <a:latin typeface="Times New Roman" panose="02020603050405020304" pitchFamily="18" charset="0"/>
                <a:ea typeface="MS Mincho" panose="02020609040205080304" pitchFamily="49" charset="-128"/>
              </a:rPr>
              <a:t> </a:t>
            </a:r>
            <a:r>
              <a:rPr lang="en-US" sz="4000" b="1" dirty="0" err="1">
                <a:solidFill>
                  <a:srgbClr val="FFFFFF"/>
                </a:solidFill>
                <a:effectLst/>
                <a:latin typeface="Times New Roman" panose="02020603050405020304" pitchFamily="18" charset="0"/>
                <a:ea typeface="Arial" panose="020B0604020202020204" pitchFamily="34" charset="0"/>
                <a:cs typeface="Times New Roman" panose="02020603050405020304" pitchFamily="18" charset="0"/>
              </a:rPr>
              <a:t>dấu</a:t>
            </a:r>
            <a:r>
              <a:rPr lang="en-US" sz="4000" b="1" dirty="0">
                <a:solidFill>
                  <a:srgbClr val="FFFF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FFFF"/>
                </a:solidFill>
                <a:effectLst/>
                <a:latin typeface="Times New Roman" panose="02020603050405020304" pitchFamily="18" charset="0"/>
                <a:ea typeface="Arial" panose="020B0604020202020204" pitchFamily="34" charset="0"/>
                <a:cs typeface="Times New Roman" panose="02020603050405020304" pitchFamily="18" charset="0"/>
              </a:rPr>
              <a:t>chấm</a:t>
            </a:r>
            <a:r>
              <a:rPr lang="en-US" sz="4000" b="1" dirty="0">
                <a:solidFill>
                  <a:srgbClr val="FFFF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FFFF"/>
                </a:solidFill>
                <a:effectLst/>
                <a:latin typeface="Times New Roman" panose="02020603050405020304" pitchFamily="18" charset="0"/>
                <a:ea typeface="Arial" panose="020B0604020202020204" pitchFamily="34" charset="0"/>
                <a:cs typeface="Times New Roman" panose="02020603050405020304" pitchFamily="18" charset="0"/>
              </a:rPr>
              <a:t>lửng</a:t>
            </a:r>
            <a:endParaRPr lang="en-US" sz="40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E08CFA99-4240-3B1E-A6F3-6AC353597E4B}"/>
              </a:ext>
            </a:extLst>
          </p:cNvPr>
          <p:cNvSpPr txBox="1"/>
          <p:nvPr/>
        </p:nvSpPr>
        <p:spPr>
          <a:xfrm>
            <a:off x="367645" y="810705"/>
            <a:ext cx="11491275" cy="6276334"/>
          </a:xfrm>
          <a:prstGeom prst="rect">
            <a:avLst/>
          </a:prstGeom>
          <a:noFill/>
        </p:spPr>
        <p:txBody>
          <a:bodyPr wrap="square" rtlCol="0">
            <a:spAutoFit/>
          </a:bodyPr>
          <a:lstStyle/>
          <a:p>
            <a:pPr marL="0" marR="0" algn="just">
              <a:lnSpc>
                <a:spcPct val="115000"/>
              </a:lnSpc>
              <a:spcBef>
                <a:spcPts val="0"/>
              </a:spcBef>
              <a:spcAft>
                <a:spcPts val="0"/>
              </a:spcAft>
            </a:pPr>
            <a:r>
              <a:rPr lang="vi-VN" sz="3100" b="1" dirty="0">
                <a:solidFill>
                  <a:srgbClr val="FF0000"/>
                </a:solidFill>
                <a:effectLst/>
                <a:latin typeface="Times New Roman" panose="02020603050405020304" pitchFamily="18" charset="0"/>
                <a:ea typeface="Times New Roman" panose="02020603050405020304" pitchFamily="18" charset="0"/>
              </a:rPr>
              <a:t>Cho biết trong những trường hợp sau, dấu chấm lửng thể hiện điều gì?</a:t>
            </a:r>
            <a:endParaRPr lang="en-US" sz="3100" b="1" dirty="0">
              <a:solidFill>
                <a:srgbClr val="FF0000"/>
              </a:solidFill>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vi-VN" sz="3100" b="1" dirty="0">
                <a:effectLst/>
                <a:latin typeface="Times New Roman" panose="02020603050405020304" pitchFamily="18" charset="0"/>
                <a:ea typeface="Times New Roman" panose="02020603050405020304" pitchFamily="18" charset="0"/>
              </a:rPr>
              <a:t>a. Đứng trước tổ dế, ong xanh khẽ vỗ cánh, uốn mình, giương cặp răng nhọn và rộng như đôi gọng kìm, rồi thoắt cái lao nhanh xuống hang sâu. Ba giây… Bốn giây… Năm giây… Lâu quá! </a:t>
            </a:r>
            <a:endParaRPr lang="en-US" sz="3100" b="1" dirty="0">
              <a:effectLst/>
              <a:latin typeface="Times New Roman" panose="02020603050405020304" pitchFamily="18" charset="0"/>
              <a:ea typeface="Times New Roman" panose="02020603050405020304" pitchFamily="18" charset="0"/>
            </a:endParaRPr>
          </a:p>
          <a:p>
            <a:pPr marL="0" marR="0" algn="r">
              <a:lnSpc>
                <a:spcPct val="115000"/>
              </a:lnSpc>
              <a:spcBef>
                <a:spcPts val="0"/>
              </a:spcBef>
              <a:spcAft>
                <a:spcPts val="0"/>
              </a:spcAft>
            </a:pPr>
            <a:r>
              <a:rPr lang="vi-VN" sz="3100" b="1" dirty="0">
                <a:effectLst/>
                <a:latin typeface="Times New Roman" panose="02020603050405020304" pitchFamily="18" charset="0"/>
                <a:ea typeface="Times New Roman" panose="02020603050405020304" pitchFamily="18" charset="0"/>
              </a:rPr>
              <a:t>(Vũ Tú Nam)</a:t>
            </a:r>
            <a:endParaRPr lang="en-US" sz="3100" b="1"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vi-VN" sz="3100" b="1" dirty="0">
                <a:effectLst/>
                <a:latin typeface="Times New Roman" panose="02020603050405020304" pitchFamily="18" charset="0"/>
                <a:ea typeface="Times New Roman" panose="02020603050405020304" pitchFamily="18" charset="0"/>
              </a:rPr>
              <a:t>b. </a:t>
            </a:r>
            <a:r>
              <a:rPr lang="en-US" sz="3100" b="1" dirty="0">
                <a:effectLst/>
                <a:latin typeface="Times New Roman" panose="02020603050405020304" pitchFamily="18" charset="0"/>
                <a:ea typeface="Times New Roman" panose="02020603050405020304" pitchFamily="18" charset="0"/>
              </a:rPr>
              <a:t>	</a:t>
            </a:r>
            <a:r>
              <a:rPr lang="vi-VN" sz="3100" b="1" dirty="0">
                <a:effectLst/>
                <a:latin typeface="Times New Roman" panose="02020603050405020304" pitchFamily="18" charset="0"/>
                <a:ea typeface="Times New Roman" panose="02020603050405020304" pitchFamily="18" charset="0"/>
              </a:rPr>
              <a:t>Ôi sáng xuân nay, xuân 41</a:t>
            </a:r>
            <a:endParaRPr lang="en-US" sz="3100" b="1"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en-US" sz="3100" b="1" dirty="0">
                <a:effectLst/>
                <a:latin typeface="Times New Roman" panose="02020603050405020304" pitchFamily="18" charset="0"/>
                <a:ea typeface="Times New Roman" panose="02020603050405020304" pitchFamily="18" charset="0"/>
              </a:rPr>
              <a:t>	</a:t>
            </a:r>
            <a:r>
              <a:rPr lang="vi-VN" sz="3100" b="1" dirty="0">
                <a:effectLst/>
                <a:latin typeface="Times New Roman" panose="02020603050405020304" pitchFamily="18" charset="0"/>
                <a:ea typeface="Times New Roman" panose="02020603050405020304" pitchFamily="18" charset="0"/>
              </a:rPr>
              <a:t>Trắng rừng biên giới nở hoa mơ</a:t>
            </a:r>
            <a:endParaRPr lang="en-US" sz="3100" b="1"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en-US" sz="3100" b="1" dirty="0">
                <a:effectLst/>
                <a:latin typeface="Times New Roman" panose="02020603050405020304" pitchFamily="18" charset="0"/>
                <a:ea typeface="Times New Roman" panose="02020603050405020304" pitchFamily="18" charset="0"/>
              </a:rPr>
              <a:t>	</a:t>
            </a:r>
            <a:r>
              <a:rPr lang="en-US" sz="3100" b="1" dirty="0" err="1">
                <a:effectLst/>
                <a:latin typeface="Times New Roman" panose="02020603050405020304" pitchFamily="18" charset="0"/>
                <a:ea typeface="Times New Roman" panose="02020603050405020304" pitchFamily="18" charset="0"/>
              </a:rPr>
              <a:t>Bác</a:t>
            </a:r>
            <a:r>
              <a:rPr lang="en-US" sz="3100" b="1" dirty="0">
                <a:effectLst/>
                <a:latin typeface="Times New Roman" panose="02020603050405020304" pitchFamily="18" charset="0"/>
                <a:ea typeface="Times New Roman" panose="02020603050405020304" pitchFamily="18" charset="0"/>
              </a:rPr>
              <a:t> </a:t>
            </a:r>
            <a:r>
              <a:rPr lang="en-US" sz="3100" b="1" dirty="0" err="1">
                <a:effectLst/>
                <a:latin typeface="Times New Roman" panose="02020603050405020304" pitchFamily="18" charset="0"/>
                <a:ea typeface="Times New Roman" panose="02020603050405020304" pitchFamily="18" charset="0"/>
              </a:rPr>
              <a:t>về</a:t>
            </a:r>
            <a:r>
              <a:rPr lang="en-US" sz="3100" b="1" dirty="0">
                <a:effectLst/>
                <a:latin typeface="Times New Roman" panose="02020603050405020304" pitchFamily="18" charset="0"/>
                <a:ea typeface="Times New Roman" panose="02020603050405020304" pitchFamily="18" charset="0"/>
              </a:rPr>
              <a:t>… </a:t>
            </a:r>
            <a:r>
              <a:rPr lang="en-US" sz="3100" b="1" dirty="0" err="1">
                <a:effectLst/>
                <a:latin typeface="Times New Roman" panose="02020603050405020304" pitchFamily="18" charset="0"/>
                <a:ea typeface="Times New Roman" panose="02020603050405020304" pitchFamily="18" charset="0"/>
              </a:rPr>
              <a:t>Im</a:t>
            </a:r>
            <a:r>
              <a:rPr lang="en-US" sz="3100" b="1" dirty="0">
                <a:effectLst/>
                <a:latin typeface="Times New Roman" panose="02020603050405020304" pitchFamily="18" charset="0"/>
                <a:ea typeface="Times New Roman" panose="02020603050405020304" pitchFamily="18" charset="0"/>
              </a:rPr>
              <a:t> </a:t>
            </a:r>
            <a:r>
              <a:rPr lang="en-US" sz="3100" b="1" dirty="0" err="1">
                <a:effectLst/>
                <a:latin typeface="Times New Roman" panose="02020603050405020304" pitchFamily="18" charset="0"/>
                <a:ea typeface="Times New Roman" panose="02020603050405020304" pitchFamily="18" charset="0"/>
              </a:rPr>
              <a:t>lặng</a:t>
            </a:r>
            <a:r>
              <a:rPr lang="en-US" sz="3100" b="1" dirty="0">
                <a:effectLst/>
                <a:latin typeface="Times New Roman" panose="02020603050405020304" pitchFamily="18" charset="0"/>
                <a:ea typeface="Times New Roman" panose="02020603050405020304" pitchFamily="18" charset="0"/>
              </a:rPr>
              <a:t>… Con </a:t>
            </a:r>
            <a:r>
              <a:rPr lang="en-US" sz="3100" b="1" dirty="0" err="1">
                <a:effectLst/>
                <a:latin typeface="Times New Roman" panose="02020603050405020304" pitchFamily="18" charset="0"/>
                <a:ea typeface="Times New Roman" panose="02020603050405020304" pitchFamily="18" charset="0"/>
              </a:rPr>
              <a:t>chim</a:t>
            </a:r>
            <a:r>
              <a:rPr lang="en-US" sz="3100" b="1" dirty="0">
                <a:effectLst/>
                <a:latin typeface="Times New Roman" panose="02020603050405020304" pitchFamily="18" charset="0"/>
                <a:ea typeface="Times New Roman" panose="02020603050405020304" pitchFamily="18" charset="0"/>
              </a:rPr>
              <a:t> </a:t>
            </a:r>
            <a:r>
              <a:rPr lang="en-US" sz="3100" b="1" dirty="0" err="1">
                <a:effectLst/>
                <a:latin typeface="Times New Roman" panose="02020603050405020304" pitchFamily="18" charset="0"/>
                <a:ea typeface="Times New Roman" panose="02020603050405020304" pitchFamily="18" charset="0"/>
              </a:rPr>
              <a:t>hót</a:t>
            </a:r>
            <a:endParaRPr lang="en-US" sz="3100" b="1"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en-US" sz="3100" b="1" dirty="0">
                <a:effectLst/>
                <a:latin typeface="Times New Roman" panose="02020603050405020304" pitchFamily="18" charset="0"/>
                <a:ea typeface="Times New Roman" panose="02020603050405020304" pitchFamily="18" charset="0"/>
              </a:rPr>
              <a:t>	</a:t>
            </a:r>
            <a:r>
              <a:rPr lang="en-US" sz="3100" b="1" dirty="0" err="1">
                <a:effectLst/>
                <a:latin typeface="Times New Roman" panose="02020603050405020304" pitchFamily="18" charset="0"/>
                <a:ea typeface="Times New Roman" panose="02020603050405020304" pitchFamily="18" charset="0"/>
              </a:rPr>
              <a:t>Thánh</a:t>
            </a:r>
            <a:r>
              <a:rPr lang="en-US" sz="3100" b="1" dirty="0">
                <a:effectLst/>
                <a:latin typeface="Times New Roman" panose="02020603050405020304" pitchFamily="18" charset="0"/>
                <a:ea typeface="Times New Roman" panose="02020603050405020304" pitchFamily="18" charset="0"/>
              </a:rPr>
              <a:t> </a:t>
            </a:r>
            <a:r>
              <a:rPr lang="en-US" sz="3100" b="1" dirty="0" err="1">
                <a:effectLst/>
                <a:latin typeface="Times New Roman" panose="02020603050405020304" pitchFamily="18" charset="0"/>
                <a:ea typeface="Times New Roman" panose="02020603050405020304" pitchFamily="18" charset="0"/>
              </a:rPr>
              <a:t>thót</a:t>
            </a:r>
            <a:r>
              <a:rPr lang="en-US" sz="3100" b="1" dirty="0">
                <a:effectLst/>
                <a:latin typeface="Times New Roman" panose="02020603050405020304" pitchFamily="18" charset="0"/>
                <a:ea typeface="Times New Roman" panose="02020603050405020304" pitchFamily="18" charset="0"/>
              </a:rPr>
              <a:t> </a:t>
            </a:r>
            <a:r>
              <a:rPr lang="en-US" sz="3100" b="1" dirty="0" err="1">
                <a:effectLst/>
                <a:latin typeface="Times New Roman" panose="02020603050405020304" pitchFamily="18" charset="0"/>
                <a:ea typeface="Times New Roman" panose="02020603050405020304" pitchFamily="18" charset="0"/>
              </a:rPr>
              <a:t>bờ</a:t>
            </a:r>
            <a:r>
              <a:rPr lang="en-US" sz="3100" b="1" dirty="0">
                <a:effectLst/>
                <a:latin typeface="Times New Roman" panose="02020603050405020304" pitchFamily="18" charset="0"/>
                <a:ea typeface="Times New Roman" panose="02020603050405020304" pitchFamily="18" charset="0"/>
              </a:rPr>
              <a:t> </a:t>
            </a:r>
            <a:r>
              <a:rPr lang="en-US" sz="3100" b="1" dirty="0" err="1">
                <a:effectLst/>
                <a:latin typeface="Times New Roman" panose="02020603050405020304" pitchFamily="18" charset="0"/>
                <a:ea typeface="Times New Roman" panose="02020603050405020304" pitchFamily="18" charset="0"/>
              </a:rPr>
              <a:t>lau</a:t>
            </a:r>
            <a:r>
              <a:rPr lang="en-US" sz="3100" b="1" dirty="0">
                <a:effectLst/>
                <a:latin typeface="Times New Roman" panose="02020603050405020304" pitchFamily="18" charset="0"/>
                <a:ea typeface="Times New Roman" panose="02020603050405020304" pitchFamily="18" charset="0"/>
              </a:rPr>
              <a:t>, </a:t>
            </a:r>
            <a:r>
              <a:rPr lang="en-US" sz="3100" b="1" dirty="0" err="1">
                <a:effectLst/>
                <a:latin typeface="Times New Roman" panose="02020603050405020304" pitchFamily="18" charset="0"/>
                <a:ea typeface="Times New Roman" panose="02020603050405020304" pitchFamily="18" charset="0"/>
              </a:rPr>
              <a:t>vui</a:t>
            </a:r>
            <a:r>
              <a:rPr lang="en-US" sz="3100" b="1" dirty="0">
                <a:effectLst/>
                <a:latin typeface="Times New Roman" panose="02020603050405020304" pitchFamily="18" charset="0"/>
                <a:ea typeface="Times New Roman" panose="02020603050405020304" pitchFamily="18" charset="0"/>
              </a:rPr>
              <a:t> </a:t>
            </a:r>
            <a:r>
              <a:rPr lang="en-US" sz="3100" b="1" dirty="0" err="1">
                <a:effectLst/>
                <a:latin typeface="Times New Roman" panose="02020603050405020304" pitchFamily="18" charset="0"/>
                <a:ea typeface="Times New Roman" panose="02020603050405020304" pitchFamily="18" charset="0"/>
              </a:rPr>
              <a:t>ngẩn</a:t>
            </a:r>
            <a:r>
              <a:rPr lang="en-US" sz="3100" b="1" dirty="0">
                <a:effectLst/>
                <a:latin typeface="Times New Roman" panose="02020603050405020304" pitchFamily="18" charset="0"/>
                <a:ea typeface="Times New Roman" panose="02020603050405020304" pitchFamily="18" charset="0"/>
              </a:rPr>
              <a:t> </a:t>
            </a:r>
            <a:r>
              <a:rPr lang="en-US" sz="3100" b="1" dirty="0" err="1">
                <a:effectLst/>
                <a:latin typeface="Times New Roman" panose="02020603050405020304" pitchFamily="18" charset="0"/>
                <a:ea typeface="Times New Roman" panose="02020603050405020304" pitchFamily="18" charset="0"/>
              </a:rPr>
              <a:t>ngơ</a:t>
            </a:r>
            <a:r>
              <a:rPr lang="en-US" sz="3100" b="1" dirty="0">
                <a:effectLst/>
                <a:latin typeface="Times New Roman" panose="02020603050405020304" pitchFamily="18" charset="0"/>
                <a:ea typeface="Times New Roman" panose="02020603050405020304" pitchFamily="18" charset="0"/>
              </a:rPr>
              <a:t>. </a:t>
            </a:r>
          </a:p>
          <a:p>
            <a:pPr marL="0" marR="0" algn="r">
              <a:lnSpc>
                <a:spcPct val="115000"/>
              </a:lnSpc>
              <a:spcBef>
                <a:spcPts val="0"/>
              </a:spcBef>
              <a:spcAft>
                <a:spcPts val="0"/>
              </a:spcAft>
            </a:pPr>
            <a:r>
              <a:rPr lang="en-US" sz="3100" b="1" dirty="0">
                <a:effectLst/>
                <a:latin typeface="Times New Roman" panose="02020603050405020304" pitchFamily="18" charset="0"/>
                <a:ea typeface="Times New Roman" panose="02020603050405020304" pitchFamily="18" charset="0"/>
              </a:rPr>
              <a:t>(</a:t>
            </a:r>
            <a:r>
              <a:rPr lang="en-US" sz="3100" b="1" dirty="0" err="1">
                <a:effectLst/>
                <a:latin typeface="Times New Roman" panose="02020603050405020304" pitchFamily="18" charset="0"/>
                <a:ea typeface="Times New Roman" panose="02020603050405020304" pitchFamily="18" charset="0"/>
              </a:rPr>
              <a:t>Tố</a:t>
            </a:r>
            <a:r>
              <a:rPr lang="en-US" sz="3100" b="1" dirty="0">
                <a:effectLst/>
                <a:latin typeface="Times New Roman" panose="02020603050405020304" pitchFamily="18" charset="0"/>
                <a:ea typeface="Times New Roman" panose="02020603050405020304" pitchFamily="18" charset="0"/>
              </a:rPr>
              <a:t> </a:t>
            </a:r>
            <a:r>
              <a:rPr lang="en-US" sz="3100" b="1" dirty="0" err="1">
                <a:effectLst/>
                <a:latin typeface="Times New Roman" panose="02020603050405020304" pitchFamily="18" charset="0"/>
                <a:ea typeface="Times New Roman" panose="02020603050405020304" pitchFamily="18" charset="0"/>
              </a:rPr>
              <a:t>Hữu</a:t>
            </a:r>
            <a:r>
              <a:rPr lang="en-US" sz="3100" b="1"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316953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CB402439-7495-04E3-2775-80235FF16968}"/>
              </a:ext>
            </a:extLst>
          </p:cNvPr>
          <p:cNvSpPr txBox="1"/>
          <p:nvPr/>
        </p:nvSpPr>
        <p:spPr>
          <a:xfrm>
            <a:off x="846751" y="89063"/>
            <a:ext cx="10192037" cy="707886"/>
          </a:xfrm>
          <a:prstGeom prst="rect">
            <a:avLst/>
          </a:prstGeom>
          <a:gradFill flip="none" rotWithShape="1">
            <a:gsLst>
              <a:gs pos="0">
                <a:srgbClr val="CC6600">
                  <a:shade val="30000"/>
                  <a:satMod val="115000"/>
                </a:srgbClr>
              </a:gs>
              <a:gs pos="50000">
                <a:srgbClr val="CC6600">
                  <a:shade val="67500"/>
                  <a:satMod val="115000"/>
                </a:srgbClr>
              </a:gs>
              <a:gs pos="100000">
                <a:srgbClr val="CC6600">
                  <a:shade val="100000"/>
                  <a:satMod val="115000"/>
                </a:srgbClr>
              </a:gs>
            </a:gsLst>
            <a:path path="circle">
              <a:fillToRect l="100000" b="100000"/>
            </a:path>
            <a:tileRect t="-100000" r="-100000"/>
          </a:gradFill>
        </p:spPr>
        <p:txBody>
          <a:bodyPr wrap="square">
            <a:spAutoFit/>
          </a:bodyPr>
          <a:lstStyle/>
          <a:p>
            <a:pPr algn="just">
              <a:tabLst>
                <a:tab pos="2110105" algn="l"/>
              </a:tabLst>
            </a:pPr>
            <a:r>
              <a:rPr lang="en-US" sz="4000" b="1" dirty="0" err="1">
                <a:solidFill>
                  <a:srgbClr val="FFFFFF"/>
                </a:solidFill>
                <a:effectLst/>
                <a:latin typeface="Times New Roman" panose="02020603050405020304" pitchFamily="18" charset="0"/>
                <a:ea typeface="MS Mincho" panose="02020609040205080304" pitchFamily="49" charset="-128"/>
              </a:rPr>
              <a:t>Một</a:t>
            </a:r>
            <a:r>
              <a:rPr lang="en-US" sz="4000" b="1" dirty="0">
                <a:solidFill>
                  <a:srgbClr val="FFFFFF"/>
                </a:solidFill>
                <a:effectLst/>
                <a:latin typeface="Times New Roman" panose="02020603050405020304" pitchFamily="18" charset="0"/>
                <a:ea typeface="MS Mincho" panose="02020609040205080304" pitchFamily="49" charset="-128"/>
              </a:rPr>
              <a:t> </a:t>
            </a:r>
            <a:r>
              <a:rPr lang="en-US" sz="4000" b="1" dirty="0" err="1">
                <a:solidFill>
                  <a:srgbClr val="FFFFFF"/>
                </a:solidFill>
                <a:effectLst/>
                <a:latin typeface="Times New Roman" panose="02020603050405020304" pitchFamily="18" charset="0"/>
                <a:ea typeface="MS Mincho" panose="02020609040205080304" pitchFamily="49" charset="-128"/>
              </a:rPr>
              <a:t>số</a:t>
            </a:r>
            <a:r>
              <a:rPr lang="en-US" sz="4000" b="1" dirty="0">
                <a:solidFill>
                  <a:srgbClr val="FFFFFF"/>
                </a:solidFill>
                <a:effectLst/>
                <a:latin typeface="Times New Roman" panose="02020603050405020304" pitchFamily="18" charset="0"/>
                <a:ea typeface="MS Mincho" panose="02020609040205080304" pitchFamily="49" charset="-128"/>
              </a:rPr>
              <a:t> </a:t>
            </a:r>
            <a:r>
              <a:rPr lang="en-US" sz="4000" b="1" dirty="0" err="1">
                <a:solidFill>
                  <a:srgbClr val="FFFFFF"/>
                </a:solidFill>
                <a:effectLst/>
                <a:latin typeface="Times New Roman" panose="02020603050405020304" pitchFamily="18" charset="0"/>
                <a:ea typeface="MS Mincho" panose="02020609040205080304" pitchFamily="49" charset="-128"/>
              </a:rPr>
              <a:t>công</a:t>
            </a:r>
            <a:r>
              <a:rPr lang="en-US" sz="4000" b="1" dirty="0">
                <a:solidFill>
                  <a:srgbClr val="FFFFFF"/>
                </a:solidFill>
                <a:effectLst/>
                <a:latin typeface="Times New Roman" panose="02020603050405020304" pitchFamily="18" charset="0"/>
                <a:ea typeface="MS Mincho" panose="02020609040205080304" pitchFamily="49" charset="-128"/>
              </a:rPr>
              <a:t> </a:t>
            </a:r>
            <a:r>
              <a:rPr lang="en-US" sz="4000" b="1" dirty="0" err="1">
                <a:solidFill>
                  <a:srgbClr val="FFFFFF"/>
                </a:solidFill>
                <a:effectLst/>
                <a:latin typeface="Times New Roman" panose="02020603050405020304" pitchFamily="18" charset="0"/>
                <a:ea typeface="MS Mincho" panose="02020609040205080304" pitchFamily="49" charset="-128"/>
              </a:rPr>
              <a:t>dụng</a:t>
            </a:r>
            <a:r>
              <a:rPr lang="en-US" sz="4000" b="1" dirty="0">
                <a:solidFill>
                  <a:srgbClr val="FFFFFF"/>
                </a:solidFill>
                <a:effectLst/>
                <a:latin typeface="Times New Roman" panose="02020603050405020304" pitchFamily="18" charset="0"/>
                <a:ea typeface="MS Mincho" panose="02020609040205080304" pitchFamily="49" charset="-128"/>
              </a:rPr>
              <a:t> </a:t>
            </a:r>
            <a:r>
              <a:rPr lang="en-US" sz="4000" b="1" dirty="0" err="1">
                <a:solidFill>
                  <a:srgbClr val="FFFFFF"/>
                </a:solidFill>
                <a:effectLst/>
                <a:latin typeface="Times New Roman" panose="02020603050405020304" pitchFamily="18" charset="0"/>
                <a:ea typeface="MS Mincho" panose="02020609040205080304" pitchFamily="49" charset="-128"/>
              </a:rPr>
              <a:t>khác</a:t>
            </a:r>
            <a:r>
              <a:rPr lang="en-US" sz="4000" b="1" dirty="0">
                <a:solidFill>
                  <a:srgbClr val="FFFFFF"/>
                </a:solidFill>
                <a:effectLst/>
                <a:latin typeface="Times New Roman" panose="02020603050405020304" pitchFamily="18" charset="0"/>
                <a:ea typeface="MS Mincho" panose="02020609040205080304" pitchFamily="49" charset="-128"/>
              </a:rPr>
              <a:t> </a:t>
            </a:r>
            <a:r>
              <a:rPr lang="en-US" sz="4000" b="1" dirty="0" err="1">
                <a:solidFill>
                  <a:srgbClr val="FFFFFF"/>
                </a:solidFill>
                <a:effectLst/>
                <a:latin typeface="Times New Roman" panose="02020603050405020304" pitchFamily="18" charset="0"/>
                <a:ea typeface="MS Mincho" panose="02020609040205080304" pitchFamily="49" charset="-128"/>
              </a:rPr>
              <a:t>của</a:t>
            </a:r>
            <a:r>
              <a:rPr lang="en-US" sz="4000" b="1" dirty="0">
                <a:solidFill>
                  <a:srgbClr val="FFFFFF"/>
                </a:solidFill>
                <a:effectLst/>
                <a:latin typeface="Times New Roman" panose="02020603050405020304" pitchFamily="18" charset="0"/>
                <a:ea typeface="MS Mincho" panose="02020609040205080304" pitchFamily="49" charset="-128"/>
              </a:rPr>
              <a:t> </a:t>
            </a:r>
            <a:r>
              <a:rPr lang="en-US" sz="4000" b="1" dirty="0" err="1">
                <a:solidFill>
                  <a:srgbClr val="FFFFFF"/>
                </a:solidFill>
                <a:effectLst/>
                <a:latin typeface="Times New Roman" panose="02020603050405020304" pitchFamily="18" charset="0"/>
                <a:ea typeface="Arial" panose="020B0604020202020204" pitchFamily="34" charset="0"/>
                <a:cs typeface="Times New Roman" panose="02020603050405020304" pitchFamily="18" charset="0"/>
              </a:rPr>
              <a:t>dấu</a:t>
            </a:r>
            <a:r>
              <a:rPr lang="en-US" sz="4000" b="1" dirty="0">
                <a:solidFill>
                  <a:srgbClr val="FFFF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FFFF"/>
                </a:solidFill>
                <a:effectLst/>
                <a:latin typeface="Times New Roman" panose="02020603050405020304" pitchFamily="18" charset="0"/>
                <a:ea typeface="Arial" panose="020B0604020202020204" pitchFamily="34" charset="0"/>
                <a:cs typeface="Times New Roman" panose="02020603050405020304" pitchFamily="18" charset="0"/>
              </a:rPr>
              <a:t>chấm</a:t>
            </a:r>
            <a:r>
              <a:rPr lang="en-US" sz="4000" b="1" dirty="0">
                <a:solidFill>
                  <a:srgbClr val="FFFF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FFFF"/>
                </a:solidFill>
                <a:effectLst/>
                <a:latin typeface="Times New Roman" panose="02020603050405020304" pitchFamily="18" charset="0"/>
                <a:ea typeface="Arial" panose="020B0604020202020204" pitchFamily="34" charset="0"/>
                <a:cs typeface="Times New Roman" panose="02020603050405020304" pitchFamily="18" charset="0"/>
              </a:rPr>
              <a:t>lửng</a:t>
            </a:r>
            <a:endParaRPr lang="en-US" sz="40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E08CFA99-4240-3B1E-A6F3-6AC353597E4B}"/>
              </a:ext>
            </a:extLst>
          </p:cNvPr>
          <p:cNvSpPr txBox="1"/>
          <p:nvPr/>
        </p:nvSpPr>
        <p:spPr>
          <a:xfrm>
            <a:off x="367645" y="810705"/>
            <a:ext cx="11491275" cy="5889817"/>
          </a:xfrm>
          <a:prstGeom prst="rect">
            <a:avLst/>
          </a:prstGeom>
          <a:noFill/>
        </p:spPr>
        <p:txBody>
          <a:bodyPr wrap="square" rtlCol="0">
            <a:spAutoFit/>
          </a:bodyPr>
          <a:lstStyle/>
          <a:p>
            <a:pPr marL="0" marR="0" algn="just">
              <a:lnSpc>
                <a:spcPct val="115000"/>
              </a:lnSpc>
              <a:spcBef>
                <a:spcPts val="0"/>
              </a:spcBef>
              <a:spcAft>
                <a:spcPts val="0"/>
              </a:spcAft>
            </a:pPr>
            <a:r>
              <a:rPr lang="vi-VN" sz="3000" b="1" dirty="0">
                <a:effectLst/>
                <a:latin typeface="Times New Roman" panose="02020603050405020304" pitchFamily="18" charset="0"/>
                <a:ea typeface="Times New Roman" panose="02020603050405020304" pitchFamily="18" charset="0"/>
              </a:rPr>
              <a:t>a. Đứng trước tổ dế, ong xanh khẽ vỗ cánh, uốn mình, giương cặp răng nhọn và rộng như đôi gọng kìm, rồi thoắt cái lao nhanh xuống hang sâu. Ba giây… Bốn giây… Năm giây… Lâu quá! </a:t>
            </a:r>
            <a:endParaRPr lang="en-US" sz="3000" b="1" dirty="0">
              <a:effectLst/>
              <a:latin typeface="Times New Roman" panose="02020603050405020304" pitchFamily="18" charset="0"/>
              <a:ea typeface="Times New Roman" panose="02020603050405020304" pitchFamily="18" charset="0"/>
            </a:endParaRPr>
          </a:p>
          <a:p>
            <a:pPr marL="0" marR="0" algn="r">
              <a:lnSpc>
                <a:spcPct val="115000"/>
              </a:lnSpc>
              <a:spcBef>
                <a:spcPts val="0"/>
              </a:spcBef>
              <a:spcAft>
                <a:spcPts val="0"/>
              </a:spcAft>
            </a:pPr>
            <a:r>
              <a:rPr lang="vi-VN" sz="3000" b="1" dirty="0">
                <a:effectLst/>
                <a:latin typeface="Times New Roman" panose="02020603050405020304" pitchFamily="18" charset="0"/>
                <a:ea typeface="Times New Roman" panose="02020603050405020304" pitchFamily="18" charset="0"/>
              </a:rPr>
              <a:t>(Vũ Tú Nam)</a:t>
            </a:r>
            <a:endParaRPr lang="en-US" sz="3000" b="1"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3000" b="1" dirty="0">
                <a:effectLst/>
                <a:latin typeface="Times New Roman" panose="02020603050405020304" pitchFamily="18" charset="0"/>
                <a:ea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rPr>
              <a:t>Biểu</a:t>
            </a:r>
            <a:r>
              <a:rPr lang="en-US" sz="3000" b="1" dirty="0">
                <a:solidFill>
                  <a:srgbClr val="FF0000"/>
                </a:solidFill>
                <a:effectLst/>
                <a:latin typeface="Times New Roman" panose="02020603050405020304" pitchFamily="18" charset="0"/>
                <a:ea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rPr>
              <a:t>thị</a:t>
            </a:r>
            <a:r>
              <a:rPr lang="en-US" sz="3000" b="1" dirty="0">
                <a:solidFill>
                  <a:srgbClr val="FF0000"/>
                </a:solidFill>
                <a:effectLst/>
                <a:latin typeface="Times New Roman" panose="02020603050405020304" pitchFamily="18" charset="0"/>
                <a:ea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rPr>
              <a:t>tâm</a:t>
            </a:r>
            <a:r>
              <a:rPr lang="en-US" sz="3000" b="1" dirty="0">
                <a:solidFill>
                  <a:srgbClr val="FF0000"/>
                </a:solidFill>
                <a:effectLst/>
                <a:latin typeface="Times New Roman" panose="02020603050405020304" pitchFamily="18" charset="0"/>
                <a:ea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rPr>
              <a:t>lý</a:t>
            </a:r>
            <a:r>
              <a:rPr lang="en-US" sz="3000" b="1" dirty="0">
                <a:solidFill>
                  <a:srgbClr val="FF0000"/>
                </a:solidFill>
                <a:effectLst/>
                <a:latin typeface="Times New Roman" panose="02020603050405020304" pitchFamily="18" charset="0"/>
                <a:ea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rPr>
              <a:t>chờ</a:t>
            </a:r>
            <a:r>
              <a:rPr lang="en-US" sz="3000" b="1" dirty="0">
                <a:solidFill>
                  <a:srgbClr val="FF0000"/>
                </a:solidFill>
                <a:effectLst/>
                <a:latin typeface="Times New Roman" panose="02020603050405020304" pitchFamily="18" charset="0"/>
                <a:ea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rPr>
              <a:t>đợi</a:t>
            </a:r>
            <a:endParaRPr lang="en-US" sz="3000" b="1" dirty="0">
              <a:solidFill>
                <a:srgbClr val="FF0000"/>
              </a:solidFill>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vi-VN" sz="3000" b="1" dirty="0">
                <a:effectLst/>
                <a:latin typeface="Times New Roman" panose="02020603050405020304" pitchFamily="18" charset="0"/>
                <a:ea typeface="Times New Roman" panose="02020603050405020304" pitchFamily="18" charset="0"/>
              </a:rPr>
              <a:t>b. </a:t>
            </a:r>
            <a:r>
              <a:rPr lang="en-US" sz="3000" b="1" dirty="0">
                <a:effectLst/>
                <a:latin typeface="Times New Roman" panose="02020603050405020304" pitchFamily="18" charset="0"/>
                <a:ea typeface="Times New Roman" panose="02020603050405020304" pitchFamily="18" charset="0"/>
              </a:rPr>
              <a:t>	</a:t>
            </a:r>
            <a:r>
              <a:rPr lang="vi-VN" sz="3000" b="1" dirty="0">
                <a:effectLst/>
                <a:latin typeface="Times New Roman" panose="02020603050405020304" pitchFamily="18" charset="0"/>
                <a:ea typeface="Times New Roman" panose="02020603050405020304" pitchFamily="18" charset="0"/>
              </a:rPr>
              <a:t>Ôi sáng xuân nay, xuân 41</a:t>
            </a:r>
            <a:endParaRPr lang="en-US" sz="3000" b="1"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en-US" sz="3000" b="1" dirty="0">
                <a:effectLst/>
                <a:latin typeface="Times New Roman" panose="02020603050405020304" pitchFamily="18" charset="0"/>
                <a:ea typeface="Times New Roman" panose="02020603050405020304" pitchFamily="18" charset="0"/>
              </a:rPr>
              <a:t>	</a:t>
            </a:r>
            <a:r>
              <a:rPr lang="vi-VN" sz="3000" b="1" dirty="0">
                <a:effectLst/>
                <a:latin typeface="Times New Roman" panose="02020603050405020304" pitchFamily="18" charset="0"/>
                <a:ea typeface="Times New Roman" panose="02020603050405020304" pitchFamily="18" charset="0"/>
              </a:rPr>
              <a:t>Trắng rừng biên giới nở hoa mơ</a:t>
            </a:r>
            <a:endParaRPr lang="en-US" sz="3000" b="1"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en-US" sz="3000" b="1" dirty="0">
                <a:effectLst/>
                <a:latin typeface="Times New Roman" panose="02020603050405020304" pitchFamily="18" charset="0"/>
                <a:ea typeface="Times New Roman" panose="02020603050405020304" pitchFamily="18" charset="0"/>
              </a:rPr>
              <a:t>	</a:t>
            </a:r>
            <a:r>
              <a:rPr lang="en-US" sz="3000" b="1" dirty="0" err="1">
                <a:effectLst/>
                <a:latin typeface="Times New Roman" panose="02020603050405020304" pitchFamily="18" charset="0"/>
                <a:ea typeface="Times New Roman" panose="02020603050405020304" pitchFamily="18" charset="0"/>
              </a:rPr>
              <a:t>Bác</a:t>
            </a:r>
            <a:r>
              <a:rPr lang="en-US" sz="3000" b="1" dirty="0">
                <a:effectLst/>
                <a:latin typeface="Times New Roman" panose="02020603050405020304" pitchFamily="18" charset="0"/>
                <a:ea typeface="Times New Roman" panose="02020603050405020304" pitchFamily="18" charset="0"/>
              </a:rPr>
              <a:t> </a:t>
            </a:r>
            <a:r>
              <a:rPr lang="en-US" sz="3000" b="1" dirty="0" err="1">
                <a:effectLst/>
                <a:latin typeface="Times New Roman" panose="02020603050405020304" pitchFamily="18" charset="0"/>
                <a:ea typeface="Times New Roman" panose="02020603050405020304" pitchFamily="18" charset="0"/>
              </a:rPr>
              <a:t>về</a:t>
            </a:r>
            <a:r>
              <a:rPr lang="en-US" sz="3000" b="1" dirty="0">
                <a:effectLst/>
                <a:latin typeface="Times New Roman" panose="02020603050405020304" pitchFamily="18" charset="0"/>
                <a:ea typeface="Times New Roman" panose="02020603050405020304" pitchFamily="18" charset="0"/>
              </a:rPr>
              <a:t>… </a:t>
            </a:r>
            <a:r>
              <a:rPr lang="en-US" sz="3000" b="1" dirty="0" err="1">
                <a:effectLst/>
                <a:latin typeface="Times New Roman" panose="02020603050405020304" pitchFamily="18" charset="0"/>
                <a:ea typeface="Times New Roman" panose="02020603050405020304" pitchFamily="18" charset="0"/>
              </a:rPr>
              <a:t>Im</a:t>
            </a:r>
            <a:r>
              <a:rPr lang="en-US" sz="3000" b="1" dirty="0">
                <a:effectLst/>
                <a:latin typeface="Times New Roman" panose="02020603050405020304" pitchFamily="18" charset="0"/>
                <a:ea typeface="Times New Roman" panose="02020603050405020304" pitchFamily="18" charset="0"/>
              </a:rPr>
              <a:t> </a:t>
            </a:r>
            <a:r>
              <a:rPr lang="en-US" sz="3000" b="1" dirty="0" err="1">
                <a:effectLst/>
                <a:latin typeface="Times New Roman" panose="02020603050405020304" pitchFamily="18" charset="0"/>
                <a:ea typeface="Times New Roman" panose="02020603050405020304" pitchFamily="18" charset="0"/>
              </a:rPr>
              <a:t>lặng</a:t>
            </a:r>
            <a:r>
              <a:rPr lang="en-US" sz="3000" b="1" dirty="0">
                <a:effectLst/>
                <a:latin typeface="Times New Roman" panose="02020603050405020304" pitchFamily="18" charset="0"/>
                <a:ea typeface="Times New Roman" panose="02020603050405020304" pitchFamily="18" charset="0"/>
              </a:rPr>
              <a:t>… Con </a:t>
            </a:r>
            <a:r>
              <a:rPr lang="en-US" sz="3000" b="1" dirty="0" err="1">
                <a:effectLst/>
                <a:latin typeface="Times New Roman" panose="02020603050405020304" pitchFamily="18" charset="0"/>
                <a:ea typeface="Times New Roman" panose="02020603050405020304" pitchFamily="18" charset="0"/>
              </a:rPr>
              <a:t>chim</a:t>
            </a:r>
            <a:r>
              <a:rPr lang="en-US" sz="3000" b="1" dirty="0">
                <a:effectLst/>
                <a:latin typeface="Times New Roman" panose="02020603050405020304" pitchFamily="18" charset="0"/>
                <a:ea typeface="Times New Roman" panose="02020603050405020304" pitchFamily="18" charset="0"/>
              </a:rPr>
              <a:t> </a:t>
            </a:r>
            <a:r>
              <a:rPr lang="en-US" sz="3000" b="1" dirty="0" err="1">
                <a:effectLst/>
                <a:latin typeface="Times New Roman" panose="02020603050405020304" pitchFamily="18" charset="0"/>
                <a:ea typeface="Times New Roman" panose="02020603050405020304" pitchFamily="18" charset="0"/>
              </a:rPr>
              <a:t>hót</a:t>
            </a:r>
            <a:endParaRPr lang="en-US" sz="3000" b="1"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en-US" sz="3000" b="1" dirty="0">
                <a:effectLst/>
                <a:latin typeface="Times New Roman" panose="02020603050405020304" pitchFamily="18" charset="0"/>
                <a:ea typeface="Times New Roman" panose="02020603050405020304" pitchFamily="18" charset="0"/>
              </a:rPr>
              <a:t>	</a:t>
            </a:r>
            <a:r>
              <a:rPr lang="en-US" sz="3000" b="1" dirty="0" err="1">
                <a:effectLst/>
                <a:latin typeface="Times New Roman" panose="02020603050405020304" pitchFamily="18" charset="0"/>
                <a:ea typeface="Times New Roman" panose="02020603050405020304" pitchFamily="18" charset="0"/>
              </a:rPr>
              <a:t>Thánh</a:t>
            </a:r>
            <a:r>
              <a:rPr lang="en-US" sz="3000" b="1" dirty="0">
                <a:effectLst/>
                <a:latin typeface="Times New Roman" panose="02020603050405020304" pitchFamily="18" charset="0"/>
                <a:ea typeface="Times New Roman" panose="02020603050405020304" pitchFamily="18" charset="0"/>
              </a:rPr>
              <a:t> </a:t>
            </a:r>
            <a:r>
              <a:rPr lang="en-US" sz="3000" b="1" dirty="0" err="1">
                <a:effectLst/>
                <a:latin typeface="Times New Roman" panose="02020603050405020304" pitchFamily="18" charset="0"/>
                <a:ea typeface="Times New Roman" panose="02020603050405020304" pitchFamily="18" charset="0"/>
              </a:rPr>
              <a:t>thót</a:t>
            </a:r>
            <a:r>
              <a:rPr lang="en-US" sz="3000" b="1" dirty="0">
                <a:effectLst/>
                <a:latin typeface="Times New Roman" panose="02020603050405020304" pitchFamily="18" charset="0"/>
                <a:ea typeface="Times New Roman" panose="02020603050405020304" pitchFamily="18" charset="0"/>
              </a:rPr>
              <a:t> </a:t>
            </a:r>
            <a:r>
              <a:rPr lang="en-US" sz="3000" b="1" dirty="0" err="1">
                <a:effectLst/>
                <a:latin typeface="Times New Roman" panose="02020603050405020304" pitchFamily="18" charset="0"/>
                <a:ea typeface="Times New Roman" panose="02020603050405020304" pitchFamily="18" charset="0"/>
              </a:rPr>
              <a:t>bờ</a:t>
            </a:r>
            <a:r>
              <a:rPr lang="en-US" sz="3000" b="1" dirty="0">
                <a:effectLst/>
                <a:latin typeface="Times New Roman" panose="02020603050405020304" pitchFamily="18" charset="0"/>
                <a:ea typeface="Times New Roman" panose="02020603050405020304" pitchFamily="18" charset="0"/>
              </a:rPr>
              <a:t> </a:t>
            </a:r>
            <a:r>
              <a:rPr lang="en-US" sz="3000" b="1" dirty="0" err="1">
                <a:effectLst/>
                <a:latin typeface="Times New Roman" panose="02020603050405020304" pitchFamily="18" charset="0"/>
                <a:ea typeface="Times New Roman" panose="02020603050405020304" pitchFamily="18" charset="0"/>
              </a:rPr>
              <a:t>lau</a:t>
            </a:r>
            <a:r>
              <a:rPr lang="en-US" sz="3000" b="1" dirty="0">
                <a:effectLst/>
                <a:latin typeface="Times New Roman" panose="02020603050405020304" pitchFamily="18" charset="0"/>
                <a:ea typeface="Times New Roman" panose="02020603050405020304" pitchFamily="18" charset="0"/>
              </a:rPr>
              <a:t>, </a:t>
            </a:r>
            <a:r>
              <a:rPr lang="en-US" sz="3000" b="1" dirty="0" err="1">
                <a:effectLst/>
                <a:latin typeface="Times New Roman" panose="02020603050405020304" pitchFamily="18" charset="0"/>
                <a:ea typeface="Times New Roman" panose="02020603050405020304" pitchFamily="18" charset="0"/>
              </a:rPr>
              <a:t>vui</a:t>
            </a:r>
            <a:r>
              <a:rPr lang="en-US" sz="3000" b="1" dirty="0">
                <a:effectLst/>
                <a:latin typeface="Times New Roman" panose="02020603050405020304" pitchFamily="18" charset="0"/>
                <a:ea typeface="Times New Roman" panose="02020603050405020304" pitchFamily="18" charset="0"/>
              </a:rPr>
              <a:t> </a:t>
            </a:r>
            <a:r>
              <a:rPr lang="en-US" sz="3000" b="1" dirty="0" err="1">
                <a:effectLst/>
                <a:latin typeface="Times New Roman" panose="02020603050405020304" pitchFamily="18" charset="0"/>
                <a:ea typeface="Times New Roman" panose="02020603050405020304" pitchFamily="18" charset="0"/>
              </a:rPr>
              <a:t>ngẩn</a:t>
            </a:r>
            <a:r>
              <a:rPr lang="en-US" sz="3000" b="1" dirty="0">
                <a:effectLst/>
                <a:latin typeface="Times New Roman" panose="02020603050405020304" pitchFamily="18" charset="0"/>
                <a:ea typeface="Times New Roman" panose="02020603050405020304" pitchFamily="18" charset="0"/>
              </a:rPr>
              <a:t> </a:t>
            </a:r>
            <a:r>
              <a:rPr lang="en-US" sz="3000" b="1" dirty="0" err="1">
                <a:effectLst/>
                <a:latin typeface="Times New Roman" panose="02020603050405020304" pitchFamily="18" charset="0"/>
                <a:ea typeface="Times New Roman" panose="02020603050405020304" pitchFamily="18" charset="0"/>
              </a:rPr>
              <a:t>ngơ</a:t>
            </a:r>
            <a:r>
              <a:rPr lang="en-US" sz="3000" b="1" dirty="0">
                <a:effectLst/>
                <a:latin typeface="Times New Roman" panose="02020603050405020304" pitchFamily="18" charset="0"/>
                <a:ea typeface="Times New Roman" panose="02020603050405020304" pitchFamily="18" charset="0"/>
              </a:rPr>
              <a:t>. </a:t>
            </a:r>
          </a:p>
          <a:p>
            <a:pPr marL="0" marR="0" algn="r">
              <a:lnSpc>
                <a:spcPct val="115000"/>
              </a:lnSpc>
              <a:spcBef>
                <a:spcPts val="0"/>
              </a:spcBef>
              <a:spcAft>
                <a:spcPts val="0"/>
              </a:spcAft>
            </a:pPr>
            <a:r>
              <a:rPr lang="en-US" sz="3000" b="1" dirty="0">
                <a:effectLst/>
                <a:latin typeface="Times New Roman" panose="02020603050405020304" pitchFamily="18" charset="0"/>
                <a:ea typeface="Times New Roman" panose="02020603050405020304" pitchFamily="18" charset="0"/>
              </a:rPr>
              <a:t>(</a:t>
            </a:r>
            <a:r>
              <a:rPr lang="en-US" sz="3000" b="1" dirty="0" err="1">
                <a:effectLst/>
                <a:latin typeface="Times New Roman" panose="02020603050405020304" pitchFamily="18" charset="0"/>
                <a:ea typeface="Times New Roman" panose="02020603050405020304" pitchFamily="18" charset="0"/>
              </a:rPr>
              <a:t>Tố</a:t>
            </a:r>
            <a:r>
              <a:rPr lang="en-US" sz="3000" b="1" dirty="0">
                <a:effectLst/>
                <a:latin typeface="Times New Roman" panose="02020603050405020304" pitchFamily="18" charset="0"/>
                <a:ea typeface="Times New Roman" panose="02020603050405020304" pitchFamily="18" charset="0"/>
              </a:rPr>
              <a:t> </a:t>
            </a:r>
            <a:r>
              <a:rPr lang="en-US" sz="3000" b="1" dirty="0" err="1">
                <a:effectLst/>
                <a:latin typeface="Times New Roman" panose="02020603050405020304" pitchFamily="18" charset="0"/>
                <a:ea typeface="Times New Roman" panose="02020603050405020304" pitchFamily="18" charset="0"/>
              </a:rPr>
              <a:t>Hữu</a:t>
            </a:r>
            <a:r>
              <a:rPr lang="en-US" sz="3000" b="1" dirty="0">
                <a:effectLst/>
                <a:latin typeface="Times New Roman" panose="02020603050405020304" pitchFamily="18" charset="0"/>
                <a:ea typeface="Times New Roman" panose="02020603050405020304" pitchFamily="18" charset="0"/>
              </a:rPr>
              <a:t>)</a:t>
            </a:r>
          </a:p>
          <a:p>
            <a:pPr marL="0" marR="0">
              <a:lnSpc>
                <a:spcPct val="115000"/>
              </a:lnSpc>
              <a:spcBef>
                <a:spcPts val="0"/>
              </a:spcBef>
              <a:spcAft>
                <a:spcPts val="0"/>
              </a:spcAft>
            </a:pPr>
            <a:r>
              <a:rPr lang="en-US" sz="3000" b="1" dirty="0">
                <a:effectLst/>
                <a:latin typeface="Times New Roman" panose="02020603050405020304" pitchFamily="18" charset="0"/>
                <a:ea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rPr>
              <a:t>Là</a:t>
            </a:r>
            <a:r>
              <a:rPr lang="en-US" sz="3000" b="1" dirty="0">
                <a:solidFill>
                  <a:srgbClr val="FF0000"/>
                </a:solidFill>
                <a:effectLst/>
                <a:latin typeface="Times New Roman" panose="02020603050405020304" pitchFamily="18" charset="0"/>
                <a:ea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rPr>
              <a:t>một</a:t>
            </a:r>
            <a:r>
              <a:rPr lang="en-US" sz="3000" b="1" dirty="0">
                <a:solidFill>
                  <a:srgbClr val="FF0000"/>
                </a:solidFill>
                <a:effectLst/>
                <a:latin typeface="Times New Roman" panose="02020603050405020304" pitchFamily="18" charset="0"/>
                <a:ea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rPr>
              <a:t>tín</a:t>
            </a:r>
            <a:r>
              <a:rPr lang="en-US" sz="3000" b="1" dirty="0">
                <a:solidFill>
                  <a:srgbClr val="FF0000"/>
                </a:solidFill>
                <a:effectLst/>
                <a:latin typeface="Times New Roman" panose="02020603050405020304" pitchFamily="18" charset="0"/>
                <a:ea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rPr>
              <a:t>hiệu</a:t>
            </a:r>
            <a:r>
              <a:rPr lang="en-US" sz="3000" b="1" dirty="0">
                <a:solidFill>
                  <a:srgbClr val="FF0000"/>
                </a:solidFill>
                <a:effectLst/>
                <a:latin typeface="Times New Roman" panose="02020603050405020304" pitchFamily="18" charset="0"/>
                <a:ea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rPr>
              <a:t>nghệ</a:t>
            </a:r>
            <a:r>
              <a:rPr lang="en-US" sz="3000" b="1" dirty="0">
                <a:solidFill>
                  <a:srgbClr val="FF0000"/>
                </a:solidFill>
                <a:effectLst/>
                <a:latin typeface="Times New Roman" panose="02020603050405020304" pitchFamily="18" charset="0"/>
                <a:ea typeface="Times New Roman" panose="02020603050405020304" pitchFamily="18" charset="0"/>
              </a:rPr>
              <a:t> </a:t>
            </a:r>
            <a:r>
              <a:rPr lang="en-US" sz="3000" b="1" dirty="0" err="1">
                <a:solidFill>
                  <a:srgbClr val="FF0000"/>
                </a:solidFill>
                <a:effectLst/>
                <a:latin typeface="Times New Roman" panose="02020603050405020304" pitchFamily="18" charset="0"/>
                <a:ea typeface="Times New Roman" panose="02020603050405020304" pitchFamily="18" charset="0"/>
              </a:rPr>
              <a:t>thuật</a:t>
            </a:r>
            <a:endParaRPr lang="en-US" sz="3000" b="1" dirty="0">
              <a:solidFill>
                <a:srgbClr val="FF0000"/>
              </a:solidFill>
              <a:effectLst/>
              <a:latin typeface="Times New Roman" panose="02020603050405020304" pitchFamily="18" charset="0"/>
              <a:ea typeface="Times New Roman" panose="02020603050405020304" pitchFamily="18" charset="0"/>
            </a:endParaRPr>
          </a:p>
        </p:txBody>
      </p:sp>
      <p:sp>
        <p:nvSpPr>
          <p:cNvPr id="3" name="Arrow: Right 2">
            <a:extLst>
              <a:ext uri="{FF2B5EF4-FFF2-40B4-BE49-F238E27FC236}">
                <a16:creationId xmlns:a16="http://schemas.microsoft.com/office/drawing/2014/main" id="{D9DFE41B-A4E1-20CB-AE44-8F83180887A9}"/>
              </a:ext>
            </a:extLst>
          </p:cNvPr>
          <p:cNvSpPr/>
          <p:nvPr/>
        </p:nvSpPr>
        <p:spPr>
          <a:xfrm>
            <a:off x="565608" y="3082565"/>
            <a:ext cx="480767" cy="2804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rrow: Right 3">
            <a:extLst>
              <a:ext uri="{FF2B5EF4-FFF2-40B4-BE49-F238E27FC236}">
                <a16:creationId xmlns:a16="http://schemas.microsoft.com/office/drawing/2014/main" id="{773A0C2A-ADEE-2D16-28DF-BEB887FB4290}"/>
              </a:ext>
            </a:extLst>
          </p:cNvPr>
          <p:cNvSpPr/>
          <p:nvPr/>
        </p:nvSpPr>
        <p:spPr>
          <a:xfrm>
            <a:off x="565608" y="6246435"/>
            <a:ext cx="480767" cy="2804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8810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wheel(1)">
                                      <p:cBhvr>
                                        <p:cTn id="14" dur="2000"/>
                                        <p:tgtEl>
                                          <p:spTgt spid="2">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8" end="8"/>
                                            </p:txEl>
                                          </p:spTgt>
                                        </p:tgtEl>
                                        <p:attrNameLst>
                                          <p:attrName>style.visibility</p:attrName>
                                        </p:attrNameLst>
                                      </p:cBhvr>
                                      <p:to>
                                        <p:strVal val="visible"/>
                                      </p:to>
                                    </p:set>
                                    <p:animEffect transition="in" filter="wipe(down)">
                                      <p:cBhvr>
                                        <p:cTn id="24"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8" name="文本框 2">
            <a:extLst>
              <a:ext uri="{FF2B5EF4-FFF2-40B4-BE49-F238E27FC236}">
                <a16:creationId xmlns:a16="http://schemas.microsoft.com/office/drawing/2014/main" id="{CAB1CE20-B901-402C-9DE4-77E6359A090E}"/>
              </a:ext>
            </a:extLst>
          </p:cNvPr>
          <p:cNvSpPr txBox="1"/>
          <p:nvPr/>
        </p:nvSpPr>
        <p:spPr>
          <a:xfrm>
            <a:off x="1706465" y="801278"/>
            <a:ext cx="59367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dirty="0">
                <a:solidFill>
                  <a:srgbClr val="FF0000"/>
                </a:solidFill>
                <a:latin typeface="思源黑体 CN Light" panose="020B0300000000000000" charset="-122"/>
                <a:ea typeface="思源黑体 CN Light" panose="020B0300000000000000" charset="-122"/>
              </a:rPr>
              <a:t>II</a:t>
            </a:r>
          </a:p>
        </p:txBody>
      </p:sp>
      <p:sp>
        <p:nvSpPr>
          <p:cNvPr id="29" name="文本框 19">
            <a:extLst>
              <a:ext uri="{FF2B5EF4-FFF2-40B4-BE49-F238E27FC236}">
                <a16:creationId xmlns:a16="http://schemas.microsoft.com/office/drawing/2014/main" id="{768A741B-496A-428A-AB16-186471830874}"/>
              </a:ext>
            </a:extLst>
          </p:cNvPr>
          <p:cNvSpPr txBox="1"/>
          <p:nvPr/>
        </p:nvSpPr>
        <p:spPr>
          <a:xfrm>
            <a:off x="2410503" y="764057"/>
            <a:ext cx="4185350" cy="584775"/>
          </a:xfrm>
          <a:prstGeom prst="rect">
            <a:avLst/>
          </a:prstGeom>
          <a:noFill/>
        </p:spPr>
        <p:txBody>
          <a:bodyPr wrap="square" rtlCol="0">
            <a:spAutoFit/>
          </a:bodyPr>
          <a:lstStyle/>
          <a:p>
            <a:r>
              <a:rPr lang="en-US" altLang="zh-CN" sz="32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LUYỆN TẬP</a:t>
            </a:r>
            <a:endParaRPr lang="zh-CN" altLang="en-US" sz="32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30" name="图片 52">
            <a:extLst>
              <a:ext uri="{FF2B5EF4-FFF2-40B4-BE49-F238E27FC236}">
                <a16:creationId xmlns:a16="http://schemas.microsoft.com/office/drawing/2014/main" id="{B8BAA581-CFC2-4F00-B503-588A1916D1E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38200" y="2267976"/>
            <a:ext cx="2895640" cy="3396416"/>
          </a:xfrm>
          <a:prstGeom prst="rect">
            <a:avLst/>
          </a:prstGeom>
        </p:spPr>
      </p:pic>
      <p:pic>
        <p:nvPicPr>
          <p:cNvPr id="31" name="图片 4">
            <a:extLst>
              <a:ext uri="{FF2B5EF4-FFF2-40B4-BE49-F238E27FC236}">
                <a16:creationId xmlns:a16="http://schemas.microsoft.com/office/drawing/2014/main" id="{3D0AE4AC-0AF5-43B0-A0FB-422DBCF9225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78648" y="1211333"/>
            <a:ext cx="4234829" cy="4234829"/>
          </a:xfrm>
          <a:prstGeom prst="rect">
            <a:avLst/>
          </a:prstGeom>
        </p:spPr>
      </p:pic>
      <p:sp>
        <p:nvSpPr>
          <p:cNvPr id="33" name="矩形 42">
            <a:extLst>
              <a:ext uri="{FF2B5EF4-FFF2-40B4-BE49-F238E27FC236}">
                <a16:creationId xmlns:a16="http://schemas.microsoft.com/office/drawing/2014/main" id="{568B9A07-2B20-489D-88A7-A523FCC1E69F}"/>
              </a:ext>
            </a:extLst>
          </p:cNvPr>
          <p:cNvSpPr/>
          <p:nvPr/>
        </p:nvSpPr>
        <p:spPr>
          <a:xfrm>
            <a:off x="6093566" y="2602431"/>
            <a:ext cx="3425215" cy="1160457"/>
          </a:xfrm>
          <a:prstGeom prst="rect">
            <a:avLst/>
          </a:prstGeom>
        </p:spPr>
        <p:txBody>
          <a:bodyPr wrap="square">
            <a:noAutofit/>
          </a:bodyPr>
          <a:lstStyle/>
          <a:p>
            <a:pPr algn="ctr"/>
            <a:r>
              <a:rPr lang="en-US" sz="4800" b="1" dirty="0" err="1">
                <a:latin typeface="Times New Roman" panose="02020603050405020304" pitchFamily="18" charset="0"/>
                <a:cs typeface="Times New Roman" panose="02020603050405020304" pitchFamily="18" charset="0"/>
              </a:rPr>
              <a:t>Bài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tập</a:t>
            </a:r>
            <a:r>
              <a:rPr lang="en-US" sz="4800" b="1" dirty="0">
                <a:latin typeface="Times New Roman" panose="02020603050405020304" pitchFamily="18" charset="0"/>
                <a:cs typeface="Times New Roman" panose="02020603050405020304" pitchFamily="18" charset="0"/>
              </a:rPr>
              <a:t> 1,2</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37707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750"/>
                                  </p:stCondLst>
                                  <p:childTnLst>
                                    <p:set>
                                      <p:cBhvr>
                                        <p:cTn id="30" dur="1" fill="hold">
                                          <p:stCondLst>
                                            <p:cond delay="0"/>
                                          </p:stCondLst>
                                        </p:cTn>
                                        <p:tgtEl>
                                          <p:spTgt spid="30"/>
                                        </p:tgtEl>
                                        <p:attrNameLst>
                                          <p:attrName>style.visibility</p:attrName>
                                        </p:attrNameLst>
                                      </p:cBhvr>
                                      <p:to>
                                        <p:strVal val="visible"/>
                                      </p:to>
                                    </p:set>
                                    <p:animEffect transition="in" filter="randombar(horizontal)">
                                      <p:cBhvr>
                                        <p:cTn id="31" dur="500"/>
                                        <p:tgtEl>
                                          <p:spTgt spid="30"/>
                                        </p:tgtEl>
                                      </p:cBhvr>
                                    </p:animEffect>
                                  </p:childTnLst>
                                </p:cTn>
                              </p:par>
                              <p:par>
                                <p:cTn id="32" presetID="42" presetClass="entr" presetSubtype="0" fill="hold" nodeType="withEffect">
                                  <p:stCondLst>
                                    <p:cond delay="50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anim calcmode="lin" valueType="num">
                                      <p:cBhvr>
                                        <p:cTn id="42" dur="1000" fill="hold"/>
                                        <p:tgtEl>
                                          <p:spTgt spid="33"/>
                                        </p:tgtEl>
                                        <p:attrNameLst>
                                          <p:attrName>ppt_x</p:attrName>
                                        </p:attrNameLst>
                                      </p:cBhvr>
                                      <p:tavLst>
                                        <p:tav tm="0">
                                          <p:val>
                                            <p:strVal val="#ppt_x"/>
                                          </p:val>
                                        </p:tav>
                                        <p:tav tm="100000">
                                          <p:val>
                                            <p:strVal val="#ppt_x"/>
                                          </p:val>
                                        </p:tav>
                                      </p:tavLst>
                                    </p:anim>
                                    <p:anim calcmode="lin" valueType="num">
                                      <p:cBhvr>
                                        <p:cTn id="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5961176"/>
            <a:chOff x="9835" y="-455139"/>
            <a:chExt cx="12341727" cy="596117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0550" y="6936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9" name="文本框 19">
            <a:extLst>
              <a:ext uri="{FF2B5EF4-FFF2-40B4-BE49-F238E27FC236}">
                <a16:creationId xmlns:a16="http://schemas.microsoft.com/office/drawing/2014/main" id="{768A741B-496A-428A-AB16-186471830874}"/>
              </a:ext>
            </a:extLst>
          </p:cNvPr>
          <p:cNvSpPr txBox="1"/>
          <p:nvPr/>
        </p:nvSpPr>
        <p:spPr>
          <a:xfrm>
            <a:off x="4359754" y="330769"/>
            <a:ext cx="4185350" cy="584775"/>
          </a:xfrm>
          <a:prstGeom prst="rect">
            <a:avLst/>
          </a:prstGeom>
          <a:noFill/>
        </p:spPr>
        <p:txBody>
          <a:bodyPr wrap="square" rtlCol="0">
            <a:spAutoFit/>
          </a:bodyPr>
          <a:lstStyle/>
          <a:p>
            <a:r>
              <a:rPr lang="en-US" altLang="zh-CN" sz="3200" b="1" dirty="0" smtClean="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GIẢI MẬT THƯ</a:t>
            </a:r>
            <a:endParaRPr lang="zh-CN" altLang="en-US" sz="32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2" name="TextBox 1"/>
          <p:cNvSpPr txBox="1"/>
          <p:nvPr/>
        </p:nvSpPr>
        <p:spPr>
          <a:xfrm>
            <a:off x="1434371" y="860075"/>
            <a:ext cx="9529720" cy="3970318"/>
          </a:xfrm>
          <a:prstGeom prst="rect">
            <a:avLst/>
          </a:prstGeom>
          <a:noFill/>
        </p:spPr>
        <p:txBody>
          <a:bodyPr wrap="square" rtlCol="0">
            <a:spAutoFit/>
          </a:bodyPr>
          <a:lstStyle/>
          <a:p>
            <a:pPr algn="just"/>
            <a:r>
              <a:rPr lang="en-US" sz="2800" b="1" dirty="0" smtClean="0"/>
              <a:t>- HS chia </a:t>
            </a:r>
            <a:r>
              <a:rPr lang="en-US" sz="2800" b="1" dirty="0" err="1" smtClean="0"/>
              <a:t>nhóm</a:t>
            </a:r>
            <a:r>
              <a:rPr lang="en-US" sz="2800" b="1" dirty="0" smtClean="0"/>
              <a:t> 8.</a:t>
            </a:r>
          </a:p>
          <a:p>
            <a:pPr algn="just"/>
            <a:r>
              <a:rPr lang="en-US" sz="2800" b="1" dirty="0" smtClean="0"/>
              <a:t>- </a:t>
            </a:r>
            <a:r>
              <a:rPr lang="en-US" sz="2800" b="1" dirty="0" err="1" smtClean="0"/>
              <a:t>Trên</a:t>
            </a:r>
            <a:r>
              <a:rPr lang="en-US" sz="2800" b="1" dirty="0" smtClean="0"/>
              <a:t> </a:t>
            </a:r>
            <a:r>
              <a:rPr lang="en-US" sz="2800" b="1" dirty="0" err="1" smtClean="0"/>
              <a:t>bàn</a:t>
            </a:r>
            <a:r>
              <a:rPr lang="en-US" sz="2800" b="1" dirty="0" smtClean="0"/>
              <a:t> GV </a:t>
            </a:r>
            <a:r>
              <a:rPr lang="en-US" sz="2800" b="1" dirty="0" err="1" smtClean="0"/>
              <a:t>có</a:t>
            </a:r>
            <a:r>
              <a:rPr lang="en-US" sz="2800" b="1" dirty="0" smtClean="0"/>
              <a:t> 3 </a:t>
            </a:r>
            <a:r>
              <a:rPr lang="en-US" sz="2800" b="1" dirty="0" err="1" smtClean="0"/>
              <a:t>mật</a:t>
            </a:r>
            <a:r>
              <a:rPr lang="en-US" sz="2800" b="1" dirty="0" smtClean="0"/>
              <a:t> </a:t>
            </a:r>
            <a:r>
              <a:rPr lang="en-US" sz="2800" b="1" dirty="0" err="1" smtClean="0"/>
              <a:t>thư</a:t>
            </a:r>
            <a:r>
              <a:rPr lang="en-US" sz="2800" b="1" dirty="0" smtClean="0"/>
              <a:t>. </a:t>
            </a:r>
            <a:r>
              <a:rPr lang="en-US" sz="2800" b="1" dirty="0" err="1" smtClean="0"/>
              <a:t>Mỗi</a:t>
            </a:r>
            <a:r>
              <a:rPr lang="en-US" sz="2800" b="1" dirty="0" smtClean="0"/>
              <a:t> </a:t>
            </a:r>
            <a:r>
              <a:rPr lang="en-US" sz="2800" b="1" dirty="0" err="1" smtClean="0"/>
              <a:t>mật</a:t>
            </a:r>
            <a:r>
              <a:rPr lang="en-US" sz="2800" b="1" dirty="0" smtClean="0"/>
              <a:t> </a:t>
            </a:r>
            <a:r>
              <a:rPr lang="en-US" sz="2800" b="1" dirty="0" err="1" smtClean="0"/>
              <a:t>thư</a:t>
            </a:r>
            <a:r>
              <a:rPr lang="en-US" sz="2800" b="1" dirty="0" smtClean="0"/>
              <a:t> </a:t>
            </a:r>
            <a:r>
              <a:rPr lang="en-US" sz="2800" b="1" dirty="0" err="1" smtClean="0"/>
              <a:t>chứa</a:t>
            </a:r>
            <a:r>
              <a:rPr lang="en-US" sz="2800" b="1" dirty="0" smtClean="0"/>
              <a:t> </a:t>
            </a:r>
            <a:r>
              <a:rPr lang="en-US" sz="2800" b="1" dirty="0" err="1" smtClean="0"/>
              <a:t>đựng</a:t>
            </a:r>
            <a:r>
              <a:rPr lang="en-US" sz="2800" b="1" dirty="0" smtClean="0"/>
              <a:t> 1 </a:t>
            </a:r>
            <a:r>
              <a:rPr lang="en-US" sz="2800" b="1" dirty="0" err="1" smtClean="0"/>
              <a:t>từ</a:t>
            </a:r>
            <a:r>
              <a:rPr lang="en-US" sz="2800" b="1" dirty="0" smtClean="0"/>
              <a:t> </a:t>
            </a:r>
            <a:r>
              <a:rPr lang="en-US" sz="2800" b="1" dirty="0" err="1" smtClean="0"/>
              <a:t>khóa</a:t>
            </a:r>
            <a:r>
              <a:rPr lang="en-US" sz="2800" b="1" dirty="0" smtClean="0"/>
              <a:t>.</a:t>
            </a:r>
          </a:p>
          <a:p>
            <a:pPr algn="just"/>
            <a:r>
              <a:rPr lang="en-US" sz="2800" b="1" dirty="0" smtClean="0"/>
              <a:t>- </a:t>
            </a:r>
            <a:r>
              <a:rPr lang="en-US" sz="2800" b="1" dirty="0" err="1" smtClean="0"/>
              <a:t>Mỗi</a:t>
            </a:r>
            <a:r>
              <a:rPr lang="en-US" sz="2800" b="1" dirty="0" smtClean="0"/>
              <a:t> </a:t>
            </a:r>
            <a:r>
              <a:rPr lang="en-US" sz="2800" b="1" dirty="0" err="1" smtClean="0"/>
              <a:t>nhóm</a:t>
            </a:r>
            <a:r>
              <a:rPr lang="en-US" sz="2800" b="1" dirty="0" smtClean="0"/>
              <a:t> </a:t>
            </a:r>
            <a:r>
              <a:rPr lang="en-US" sz="2800" b="1" dirty="0" err="1" smtClean="0"/>
              <a:t>được</a:t>
            </a:r>
            <a:r>
              <a:rPr lang="en-US" sz="2800" b="1" dirty="0" smtClean="0"/>
              <a:t> </a:t>
            </a:r>
            <a:r>
              <a:rPr lang="en-US" sz="2800" b="1" dirty="0" err="1" smtClean="0"/>
              <a:t>phát</a:t>
            </a:r>
            <a:r>
              <a:rPr lang="en-US" sz="2800" b="1" dirty="0" smtClean="0"/>
              <a:t> </a:t>
            </a:r>
            <a:r>
              <a:rPr lang="en-US" sz="2800" b="1" dirty="0" err="1" smtClean="0"/>
              <a:t>mật</a:t>
            </a:r>
            <a:r>
              <a:rPr lang="en-US" sz="2800" b="1" dirty="0" smtClean="0"/>
              <a:t> </a:t>
            </a:r>
            <a:r>
              <a:rPr lang="en-US" sz="2800" b="1" dirty="0" err="1" smtClean="0"/>
              <a:t>thư</a:t>
            </a:r>
            <a:r>
              <a:rPr lang="en-US" sz="2800" b="1" dirty="0" smtClean="0"/>
              <a:t> </a:t>
            </a:r>
            <a:r>
              <a:rPr lang="en-US" sz="2800" b="1" dirty="0" err="1" smtClean="0"/>
              <a:t>đầu</a:t>
            </a:r>
            <a:r>
              <a:rPr lang="en-US" sz="2800" b="1" dirty="0" smtClean="0"/>
              <a:t> </a:t>
            </a:r>
            <a:r>
              <a:rPr lang="en-US" sz="2800" b="1" dirty="0" err="1" smtClean="0"/>
              <a:t>tiên</a:t>
            </a:r>
            <a:r>
              <a:rPr lang="en-US" sz="2800" b="1" dirty="0" smtClean="0"/>
              <a:t>.</a:t>
            </a:r>
          </a:p>
          <a:p>
            <a:pPr algn="just"/>
            <a:r>
              <a:rPr lang="en-US" sz="2800" b="1" dirty="0" smtClean="0"/>
              <a:t>- </a:t>
            </a:r>
            <a:r>
              <a:rPr lang="en-US" sz="2800" b="1" dirty="0" err="1" smtClean="0"/>
              <a:t>Nhóm</a:t>
            </a:r>
            <a:r>
              <a:rPr lang="en-US" sz="2800" b="1" dirty="0" smtClean="0"/>
              <a:t> </a:t>
            </a:r>
            <a:r>
              <a:rPr lang="en-US" sz="2800" b="1" dirty="0" err="1" smtClean="0"/>
              <a:t>nào</a:t>
            </a:r>
            <a:r>
              <a:rPr lang="en-US" sz="2800" b="1" dirty="0" smtClean="0"/>
              <a:t> </a:t>
            </a:r>
            <a:r>
              <a:rPr lang="en-US" sz="2800" b="1" dirty="0" err="1" smtClean="0"/>
              <a:t>giải</a:t>
            </a:r>
            <a:r>
              <a:rPr lang="en-US" sz="2800" b="1" dirty="0" smtClean="0"/>
              <a:t> </a:t>
            </a:r>
            <a:r>
              <a:rPr lang="en-US" sz="2800" b="1" dirty="0" err="1" smtClean="0"/>
              <a:t>mật</a:t>
            </a:r>
            <a:r>
              <a:rPr lang="en-US" sz="2800" b="1" dirty="0" smtClean="0"/>
              <a:t> </a:t>
            </a:r>
            <a:r>
              <a:rPr lang="en-US" sz="2800" b="1" dirty="0" err="1" smtClean="0"/>
              <a:t>thư</a:t>
            </a:r>
            <a:r>
              <a:rPr lang="en-US" sz="2800" b="1" dirty="0" smtClean="0"/>
              <a:t> </a:t>
            </a:r>
            <a:r>
              <a:rPr lang="en-US" sz="2800" b="1" dirty="0" err="1" smtClean="0"/>
              <a:t>số</a:t>
            </a:r>
            <a:r>
              <a:rPr lang="en-US" sz="2800" b="1" dirty="0" smtClean="0"/>
              <a:t> 1 </a:t>
            </a:r>
            <a:r>
              <a:rPr lang="en-US" sz="2800" b="1" dirty="0" err="1" smtClean="0"/>
              <a:t>xong</a:t>
            </a:r>
            <a:r>
              <a:rPr lang="en-US" sz="2800" b="1" dirty="0" smtClean="0"/>
              <a:t> </a:t>
            </a:r>
            <a:r>
              <a:rPr lang="en-US" sz="2800" b="1" dirty="0" err="1" smtClean="0"/>
              <a:t>nhanh</a:t>
            </a:r>
            <a:r>
              <a:rPr lang="en-US" sz="2800" b="1" dirty="0" smtClean="0"/>
              <a:t> </a:t>
            </a:r>
            <a:r>
              <a:rPr lang="en-US" sz="2800" b="1" dirty="0" err="1" smtClean="0"/>
              <a:t>nhất</a:t>
            </a:r>
            <a:r>
              <a:rPr lang="en-US" sz="2800" b="1" dirty="0" smtClean="0"/>
              <a:t> </a:t>
            </a:r>
            <a:r>
              <a:rPr lang="en-US" sz="2800" b="1" dirty="0" err="1" smtClean="0"/>
              <a:t>mang</a:t>
            </a:r>
            <a:r>
              <a:rPr lang="en-US" sz="2800" b="1" dirty="0" smtClean="0"/>
              <a:t> </a:t>
            </a:r>
            <a:r>
              <a:rPr lang="en-US" sz="2800" b="1" dirty="0" err="1" smtClean="0"/>
              <a:t>sản</a:t>
            </a:r>
            <a:r>
              <a:rPr lang="en-US" sz="2800" b="1" dirty="0" smtClean="0"/>
              <a:t> </a:t>
            </a:r>
            <a:r>
              <a:rPr lang="en-US" sz="2800" b="1" dirty="0" err="1" smtClean="0"/>
              <a:t>phẩm</a:t>
            </a:r>
            <a:r>
              <a:rPr lang="en-US" sz="2800" b="1" dirty="0" smtClean="0"/>
              <a:t> </a:t>
            </a:r>
            <a:r>
              <a:rPr lang="en-US" sz="2800" b="1" dirty="0" err="1" smtClean="0"/>
              <a:t>lên</a:t>
            </a:r>
            <a:r>
              <a:rPr lang="en-US" sz="2800" b="1" dirty="0" smtClean="0"/>
              <a:t> </a:t>
            </a:r>
            <a:r>
              <a:rPr lang="en-US" sz="2800" b="1" dirty="0" err="1" smtClean="0"/>
              <a:t>cho</a:t>
            </a:r>
            <a:r>
              <a:rPr lang="en-US" sz="2800" b="1" dirty="0" smtClean="0"/>
              <a:t> GV </a:t>
            </a:r>
            <a:r>
              <a:rPr lang="en-US" sz="2800" b="1" dirty="0" err="1" smtClean="0"/>
              <a:t>chấm</a:t>
            </a:r>
            <a:r>
              <a:rPr lang="en-US" sz="2800" b="1" dirty="0" smtClean="0"/>
              <a:t>. </a:t>
            </a:r>
            <a:r>
              <a:rPr lang="en-US" sz="2800" b="1" dirty="0" err="1" smtClean="0"/>
              <a:t>Nếu</a:t>
            </a:r>
            <a:r>
              <a:rPr lang="en-US" sz="2800" b="1" dirty="0" smtClean="0"/>
              <a:t> </a:t>
            </a:r>
            <a:r>
              <a:rPr lang="en-US" sz="2800" b="1" dirty="0" err="1" smtClean="0"/>
              <a:t>đúng</a:t>
            </a:r>
            <a:r>
              <a:rPr lang="en-US" sz="2800" b="1" dirty="0" smtClean="0"/>
              <a:t> </a:t>
            </a:r>
            <a:r>
              <a:rPr lang="en-US" sz="2800" b="1" dirty="0" err="1" smtClean="0"/>
              <a:t>sẽ</a:t>
            </a:r>
            <a:r>
              <a:rPr lang="en-US" sz="2800" b="1" dirty="0" smtClean="0"/>
              <a:t> </a:t>
            </a:r>
            <a:r>
              <a:rPr lang="en-US" sz="2800" b="1" dirty="0" err="1" smtClean="0"/>
              <a:t>tiếp</a:t>
            </a:r>
            <a:r>
              <a:rPr lang="en-US" sz="2800" b="1" dirty="0" smtClean="0"/>
              <a:t> </a:t>
            </a:r>
            <a:r>
              <a:rPr lang="en-US" sz="2800" b="1" dirty="0" err="1" smtClean="0"/>
              <a:t>tục</a:t>
            </a:r>
            <a:r>
              <a:rPr lang="en-US" sz="2800" b="1" dirty="0" smtClean="0"/>
              <a:t> </a:t>
            </a:r>
            <a:r>
              <a:rPr lang="en-US" sz="2800" b="1" dirty="0" err="1" smtClean="0"/>
              <a:t>nhận</a:t>
            </a:r>
            <a:r>
              <a:rPr lang="en-US" sz="2800" b="1" dirty="0" smtClean="0"/>
              <a:t> </a:t>
            </a:r>
            <a:r>
              <a:rPr lang="en-US" sz="2800" b="1" dirty="0" err="1" smtClean="0"/>
              <a:t>được</a:t>
            </a:r>
            <a:r>
              <a:rPr lang="en-US" sz="2800" b="1" dirty="0" smtClean="0"/>
              <a:t> </a:t>
            </a:r>
            <a:r>
              <a:rPr lang="en-US" sz="2800" b="1" dirty="0" err="1" smtClean="0"/>
              <a:t>từ</a:t>
            </a:r>
            <a:r>
              <a:rPr lang="en-US" sz="2800" b="1" dirty="0" smtClean="0"/>
              <a:t> </a:t>
            </a:r>
            <a:r>
              <a:rPr lang="en-US" sz="2800" b="1" dirty="0" err="1" smtClean="0"/>
              <a:t>khóa</a:t>
            </a:r>
            <a:r>
              <a:rPr lang="en-US" sz="2800" b="1" dirty="0" smtClean="0"/>
              <a:t> </a:t>
            </a:r>
            <a:r>
              <a:rPr lang="en-US" sz="2800" b="1" dirty="0" err="1" smtClean="0"/>
              <a:t>và</a:t>
            </a:r>
            <a:r>
              <a:rPr lang="en-US" sz="2800" b="1" dirty="0" smtClean="0"/>
              <a:t> </a:t>
            </a:r>
            <a:r>
              <a:rPr lang="en-US" sz="2800" b="1" dirty="0" err="1" smtClean="0"/>
              <a:t>mật</a:t>
            </a:r>
            <a:r>
              <a:rPr lang="en-US" sz="2800" b="1" dirty="0" smtClean="0"/>
              <a:t> </a:t>
            </a:r>
            <a:r>
              <a:rPr lang="en-US" sz="2800" b="1" dirty="0" err="1" smtClean="0"/>
              <a:t>thư</a:t>
            </a:r>
            <a:r>
              <a:rPr lang="en-US" sz="2800" b="1" dirty="0" smtClean="0"/>
              <a:t> </a:t>
            </a:r>
            <a:r>
              <a:rPr lang="en-US" sz="2800" b="1" dirty="0" err="1" smtClean="0"/>
              <a:t>số</a:t>
            </a:r>
            <a:r>
              <a:rPr lang="en-US" sz="2800" b="1" dirty="0" smtClean="0"/>
              <a:t> 2. </a:t>
            </a:r>
            <a:r>
              <a:rPr lang="en-US" sz="2800" b="1" dirty="0" err="1" smtClean="0"/>
              <a:t>Cứ</a:t>
            </a:r>
            <a:r>
              <a:rPr lang="en-US" sz="2800" b="1" dirty="0" smtClean="0"/>
              <a:t> </a:t>
            </a:r>
            <a:r>
              <a:rPr lang="en-US" sz="2800" b="1" dirty="0" err="1" smtClean="0"/>
              <a:t>như</a:t>
            </a:r>
            <a:r>
              <a:rPr lang="en-US" sz="2800" b="1" dirty="0" smtClean="0"/>
              <a:t> </a:t>
            </a:r>
            <a:r>
              <a:rPr lang="en-US" sz="2800" b="1" dirty="0" err="1" smtClean="0"/>
              <a:t>vậy</a:t>
            </a:r>
            <a:r>
              <a:rPr lang="en-US" sz="2800" b="1" dirty="0" smtClean="0"/>
              <a:t> </a:t>
            </a:r>
            <a:r>
              <a:rPr lang="en-US" sz="2800" b="1" dirty="0" err="1" smtClean="0"/>
              <a:t>cho</a:t>
            </a:r>
            <a:r>
              <a:rPr lang="en-US" sz="2800" b="1" dirty="0" smtClean="0"/>
              <a:t> </a:t>
            </a:r>
            <a:r>
              <a:rPr lang="en-US" sz="2800" b="1" dirty="0" err="1" smtClean="0"/>
              <a:t>đến</a:t>
            </a:r>
            <a:r>
              <a:rPr lang="en-US" sz="2800" b="1" dirty="0" smtClean="0"/>
              <a:t> </a:t>
            </a:r>
            <a:r>
              <a:rPr lang="en-US" sz="2800" b="1" dirty="0" err="1" smtClean="0"/>
              <a:t>hết</a:t>
            </a:r>
            <a:r>
              <a:rPr lang="en-US" sz="2800" b="1" dirty="0" smtClean="0"/>
              <a:t> </a:t>
            </a:r>
            <a:r>
              <a:rPr lang="en-US" sz="2800" b="1" dirty="0" err="1" smtClean="0"/>
              <a:t>mật</a:t>
            </a:r>
            <a:r>
              <a:rPr lang="en-US" sz="2800" b="1" dirty="0" smtClean="0"/>
              <a:t> </a:t>
            </a:r>
            <a:r>
              <a:rPr lang="en-US" sz="2800" b="1" dirty="0" err="1" smtClean="0"/>
              <a:t>thư</a:t>
            </a:r>
            <a:r>
              <a:rPr lang="en-US" sz="2800" b="1" dirty="0" smtClean="0"/>
              <a:t> </a:t>
            </a:r>
            <a:r>
              <a:rPr lang="en-US" sz="2800" b="1" dirty="0" err="1" smtClean="0"/>
              <a:t>số</a:t>
            </a:r>
            <a:r>
              <a:rPr lang="en-US" sz="2800" b="1" dirty="0" smtClean="0"/>
              <a:t> 3.</a:t>
            </a:r>
          </a:p>
          <a:p>
            <a:pPr algn="just"/>
            <a:r>
              <a:rPr lang="en-US" sz="2800" b="1" dirty="0" smtClean="0"/>
              <a:t>- </a:t>
            </a:r>
            <a:r>
              <a:rPr lang="en-US" sz="2800" b="1" dirty="0" err="1" smtClean="0"/>
              <a:t>Nếu</a:t>
            </a:r>
            <a:r>
              <a:rPr lang="en-US" sz="2800" b="1" dirty="0" smtClean="0"/>
              <a:t> </a:t>
            </a:r>
            <a:r>
              <a:rPr lang="en-US" sz="2800" b="1" dirty="0" err="1" smtClean="0"/>
              <a:t>không</a:t>
            </a:r>
            <a:r>
              <a:rPr lang="en-US" sz="2800" b="1" dirty="0" smtClean="0"/>
              <a:t> </a:t>
            </a:r>
            <a:r>
              <a:rPr lang="en-US" sz="2800" b="1" dirty="0" err="1" smtClean="0"/>
              <a:t>đúng</a:t>
            </a:r>
            <a:r>
              <a:rPr lang="en-US" sz="2800" b="1" dirty="0" smtClean="0"/>
              <a:t> </a:t>
            </a:r>
            <a:r>
              <a:rPr lang="en-US" sz="2800" b="1" dirty="0" err="1" smtClean="0"/>
              <a:t>nhóm</a:t>
            </a:r>
            <a:r>
              <a:rPr lang="en-US" sz="2800" b="1" dirty="0" smtClean="0"/>
              <a:t> </a:t>
            </a:r>
            <a:r>
              <a:rPr lang="en-US" sz="2800" b="1" dirty="0" err="1" smtClean="0"/>
              <a:t>đó</a:t>
            </a:r>
            <a:r>
              <a:rPr lang="en-US" sz="2800" b="1" dirty="0" smtClean="0"/>
              <a:t> </a:t>
            </a:r>
            <a:r>
              <a:rPr lang="en-US" sz="2800" b="1" dirty="0" err="1" smtClean="0"/>
              <a:t>sẽ</a:t>
            </a:r>
            <a:r>
              <a:rPr lang="en-US" sz="2800" b="1" dirty="0" smtClean="0"/>
              <a:t> </a:t>
            </a:r>
            <a:r>
              <a:rPr lang="en-US" sz="2800" b="1" dirty="0" err="1" smtClean="0"/>
              <a:t>phải</a:t>
            </a:r>
            <a:r>
              <a:rPr lang="en-US" sz="2800" b="1" dirty="0" smtClean="0"/>
              <a:t> </a:t>
            </a:r>
            <a:r>
              <a:rPr lang="en-US" sz="2800" b="1" dirty="0" err="1" smtClean="0"/>
              <a:t>về</a:t>
            </a:r>
            <a:r>
              <a:rPr lang="en-US" sz="2800" b="1" dirty="0" smtClean="0"/>
              <a:t> </a:t>
            </a:r>
            <a:r>
              <a:rPr lang="en-US" sz="2800" b="1" dirty="0" err="1" smtClean="0"/>
              <a:t>chỗ</a:t>
            </a:r>
            <a:r>
              <a:rPr lang="en-US" sz="2800" b="1" dirty="0" smtClean="0"/>
              <a:t> </a:t>
            </a:r>
            <a:r>
              <a:rPr lang="en-US" sz="2800" b="1" dirty="0" err="1" smtClean="0"/>
              <a:t>làm</a:t>
            </a:r>
            <a:r>
              <a:rPr lang="en-US" sz="2800" b="1" dirty="0" smtClean="0"/>
              <a:t> </a:t>
            </a:r>
            <a:r>
              <a:rPr lang="en-US" sz="2800" b="1" dirty="0" err="1" smtClean="0"/>
              <a:t>lại</a:t>
            </a:r>
            <a:r>
              <a:rPr lang="en-US" sz="2800" b="1" dirty="0" smtClean="0"/>
              <a:t>.</a:t>
            </a:r>
          </a:p>
          <a:p>
            <a:pPr algn="just"/>
            <a:r>
              <a:rPr lang="en-US" sz="2800" b="1" dirty="0" smtClean="0"/>
              <a:t>- </a:t>
            </a:r>
            <a:r>
              <a:rPr lang="en-US" sz="2800" b="1" dirty="0" err="1" smtClean="0"/>
              <a:t>Nhóm</a:t>
            </a:r>
            <a:r>
              <a:rPr lang="en-US" sz="2800" b="1" dirty="0" smtClean="0"/>
              <a:t> </a:t>
            </a:r>
            <a:r>
              <a:rPr lang="en-US" sz="2800" b="1" dirty="0" err="1" smtClean="0"/>
              <a:t>nào</a:t>
            </a:r>
            <a:r>
              <a:rPr lang="en-US" sz="2800" b="1" dirty="0" smtClean="0"/>
              <a:t> </a:t>
            </a:r>
            <a:r>
              <a:rPr lang="en-US" sz="2800" b="1" dirty="0" err="1" smtClean="0"/>
              <a:t>giải</a:t>
            </a:r>
            <a:r>
              <a:rPr lang="en-US" sz="2800" b="1" dirty="0" smtClean="0"/>
              <a:t> </a:t>
            </a:r>
            <a:r>
              <a:rPr lang="en-US" sz="2800" b="1" dirty="0" err="1" smtClean="0"/>
              <a:t>xong</a:t>
            </a:r>
            <a:r>
              <a:rPr lang="en-US" sz="2800" b="1" dirty="0" smtClean="0"/>
              <a:t> 3 </a:t>
            </a:r>
            <a:r>
              <a:rPr lang="en-US" sz="2800" b="1" dirty="0" err="1" smtClean="0"/>
              <a:t>mật</a:t>
            </a:r>
            <a:r>
              <a:rPr lang="en-US" sz="2800" b="1" dirty="0" smtClean="0"/>
              <a:t> </a:t>
            </a:r>
            <a:r>
              <a:rPr lang="en-US" sz="2800" b="1" dirty="0" err="1" smtClean="0"/>
              <a:t>thư</a:t>
            </a:r>
            <a:r>
              <a:rPr lang="en-US" sz="2800" b="1" dirty="0" smtClean="0"/>
              <a:t> </a:t>
            </a:r>
            <a:r>
              <a:rPr lang="en-US" sz="2800" b="1" dirty="0" err="1" smtClean="0"/>
              <a:t>nhanh</a:t>
            </a:r>
            <a:r>
              <a:rPr lang="en-US" sz="2800" b="1" dirty="0" smtClean="0"/>
              <a:t> </a:t>
            </a:r>
            <a:r>
              <a:rPr lang="en-US" sz="2800" b="1" dirty="0" err="1" smtClean="0"/>
              <a:t>nhất</a:t>
            </a:r>
            <a:r>
              <a:rPr lang="en-US" sz="2800" b="1" dirty="0" smtClean="0"/>
              <a:t> </a:t>
            </a:r>
            <a:r>
              <a:rPr lang="en-US" sz="2800" b="1" dirty="0" err="1" smtClean="0"/>
              <a:t>và</a:t>
            </a:r>
            <a:r>
              <a:rPr lang="en-US" sz="2800" b="1" dirty="0" smtClean="0"/>
              <a:t> </a:t>
            </a:r>
            <a:r>
              <a:rPr lang="en-US" sz="2800" b="1" dirty="0" err="1" smtClean="0"/>
              <a:t>có</a:t>
            </a:r>
            <a:r>
              <a:rPr lang="en-US" sz="2800" b="1" dirty="0" smtClean="0"/>
              <a:t> </a:t>
            </a:r>
            <a:r>
              <a:rPr lang="en-US" sz="2800" b="1" dirty="0" err="1" smtClean="0"/>
              <a:t>được</a:t>
            </a:r>
            <a:r>
              <a:rPr lang="en-US" sz="2800" b="1" dirty="0" smtClean="0"/>
              <a:t> </a:t>
            </a:r>
            <a:r>
              <a:rPr lang="en-US" sz="2800" b="1" dirty="0" err="1" smtClean="0"/>
              <a:t>dãy</a:t>
            </a:r>
            <a:r>
              <a:rPr lang="en-US" sz="2800" b="1" dirty="0" smtClean="0"/>
              <a:t> </a:t>
            </a:r>
            <a:r>
              <a:rPr lang="en-US" sz="2800" b="1" dirty="0" err="1" smtClean="0"/>
              <a:t>từ</a:t>
            </a:r>
            <a:r>
              <a:rPr lang="en-US" sz="2800" b="1" dirty="0" smtClean="0"/>
              <a:t> </a:t>
            </a:r>
            <a:r>
              <a:rPr lang="en-US" sz="2800" b="1" dirty="0" err="1" smtClean="0"/>
              <a:t>khóa</a:t>
            </a:r>
            <a:r>
              <a:rPr lang="en-US" sz="2800" b="1" dirty="0" smtClean="0"/>
              <a:t> </a:t>
            </a:r>
            <a:r>
              <a:rPr lang="en-US" sz="2800" b="1" dirty="0" err="1" smtClean="0"/>
              <a:t>là</a:t>
            </a:r>
            <a:r>
              <a:rPr lang="en-US" sz="2800" b="1" dirty="0" smtClean="0"/>
              <a:t> </a:t>
            </a:r>
            <a:r>
              <a:rPr lang="en-US" sz="2800" b="1" dirty="0" err="1" smtClean="0"/>
              <a:t>nhóm</a:t>
            </a:r>
            <a:r>
              <a:rPr lang="en-US" sz="2800" b="1" dirty="0" smtClean="0"/>
              <a:t> </a:t>
            </a:r>
            <a:r>
              <a:rPr lang="en-US" sz="2800" b="1" dirty="0" err="1" smtClean="0"/>
              <a:t>chiến</a:t>
            </a:r>
            <a:r>
              <a:rPr lang="en-US" sz="2800" b="1" dirty="0" smtClean="0"/>
              <a:t> </a:t>
            </a:r>
            <a:r>
              <a:rPr lang="en-US" sz="2800" b="1" dirty="0" err="1" smtClean="0"/>
              <a:t>thắng</a:t>
            </a:r>
            <a:r>
              <a:rPr lang="en-US" sz="2800" b="1" dirty="0" smtClean="0"/>
              <a:t>.</a:t>
            </a:r>
            <a:endParaRPr lang="en-US" sz="2800" b="1" dirty="0"/>
          </a:p>
        </p:txBody>
      </p:sp>
    </p:spTree>
    <p:extLst>
      <p:ext uri="{BB962C8B-B14F-4D97-AF65-F5344CB8AC3E}">
        <p14:creationId xmlns:p14="http://schemas.microsoft.com/office/powerpoint/2010/main" val="4030017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150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0-#ppt_w/2"/>
                                          </p:val>
                                        </p:tav>
                                        <p:tav tm="100000">
                                          <p:val>
                                            <p:strVal val="#ppt_x"/>
                                          </p:val>
                                        </p:tav>
                                      </p:tavLst>
                                    </p:anim>
                                    <p:anim calcmode="lin" valueType="num">
                                      <p:cBhvr additive="base">
                                        <p:cTn id="23"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8"/>
          <p:cNvSpPr/>
          <p:nvPr/>
        </p:nvSpPr>
        <p:spPr>
          <a:xfrm rot="467895">
            <a:off x="3294712" y="16610"/>
            <a:ext cx="798665" cy="891006"/>
          </a:xfrm>
          <a:custGeom>
            <a:avLst/>
            <a:gdLst/>
            <a:ahLst/>
            <a:cxnLst/>
            <a:rect l="l" t="t" r="r" b="b"/>
            <a:pathLst>
              <a:path w="1197998" h="1336509">
                <a:moveTo>
                  <a:pt x="0" y="0"/>
                </a:moveTo>
                <a:lnTo>
                  <a:pt x="1197998" y="0"/>
                </a:lnTo>
                <a:lnTo>
                  <a:pt x="1197998" y="1336509"/>
                </a:lnTo>
                <a:lnTo>
                  <a:pt x="0" y="133650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rot="-1042767">
            <a:off x="5818028" y="5435784"/>
            <a:ext cx="520381" cy="416814"/>
          </a:xfrm>
          <a:custGeom>
            <a:avLst/>
            <a:gdLst/>
            <a:ahLst/>
            <a:cxnLst/>
            <a:rect l="l" t="t" r="r" b="b"/>
            <a:pathLst>
              <a:path w="780572" h="774895">
                <a:moveTo>
                  <a:pt x="0" y="0"/>
                </a:moveTo>
                <a:lnTo>
                  <a:pt x="780573" y="0"/>
                </a:lnTo>
                <a:lnTo>
                  <a:pt x="780573" y="774895"/>
                </a:lnTo>
                <a:lnTo>
                  <a:pt x="0" y="7748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21" name="Freeform 21"/>
          <p:cNvSpPr/>
          <p:nvPr/>
        </p:nvSpPr>
        <p:spPr>
          <a:xfrm rot="1465819">
            <a:off x="457678" y="245675"/>
            <a:ext cx="493370" cy="489782"/>
          </a:xfrm>
          <a:custGeom>
            <a:avLst/>
            <a:gdLst/>
            <a:ahLst/>
            <a:cxnLst/>
            <a:rect l="l" t="t" r="r" b="b"/>
            <a:pathLst>
              <a:path w="740055" h="734673">
                <a:moveTo>
                  <a:pt x="0" y="0"/>
                </a:moveTo>
                <a:lnTo>
                  <a:pt x="740055" y="0"/>
                </a:lnTo>
                <a:lnTo>
                  <a:pt x="740055" y="734673"/>
                </a:lnTo>
                <a:lnTo>
                  <a:pt x="0" y="7346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22" name="Freeform 22"/>
          <p:cNvSpPr/>
          <p:nvPr/>
        </p:nvSpPr>
        <p:spPr>
          <a:xfrm rot="1598316">
            <a:off x="9872634" y="185630"/>
            <a:ext cx="448443" cy="445181"/>
          </a:xfrm>
          <a:custGeom>
            <a:avLst/>
            <a:gdLst/>
            <a:ahLst/>
            <a:cxnLst/>
            <a:rect l="l" t="t" r="r" b="b"/>
            <a:pathLst>
              <a:path w="672664" h="667772">
                <a:moveTo>
                  <a:pt x="0" y="0"/>
                </a:moveTo>
                <a:lnTo>
                  <a:pt x="672664" y="0"/>
                </a:lnTo>
                <a:lnTo>
                  <a:pt x="672664" y="667772"/>
                </a:lnTo>
                <a:lnTo>
                  <a:pt x="0" y="66777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3" name="Freeform 23"/>
          <p:cNvSpPr/>
          <p:nvPr/>
        </p:nvSpPr>
        <p:spPr>
          <a:xfrm>
            <a:off x="11277600" y="31660"/>
            <a:ext cx="744386" cy="884777"/>
          </a:xfrm>
          <a:custGeom>
            <a:avLst/>
            <a:gdLst/>
            <a:ahLst/>
            <a:cxnLst/>
            <a:rect l="l" t="t" r="r" b="b"/>
            <a:pathLst>
              <a:path w="2862151" h="3021465">
                <a:moveTo>
                  <a:pt x="0" y="0"/>
                </a:moveTo>
                <a:lnTo>
                  <a:pt x="2862150" y="0"/>
                </a:lnTo>
                <a:lnTo>
                  <a:pt x="2862150" y="3021465"/>
                </a:lnTo>
                <a:lnTo>
                  <a:pt x="0" y="3021465"/>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27" name="TextBox 27"/>
          <p:cNvSpPr txBox="1"/>
          <p:nvPr/>
        </p:nvSpPr>
        <p:spPr>
          <a:xfrm>
            <a:off x="112970" y="2149350"/>
            <a:ext cx="2292733" cy="4743544"/>
          </a:xfrm>
          <a:prstGeom prst="rect">
            <a:avLst/>
          </a:prstGeom>
        </p:spPr>
        <p:txBody>
          <a:bodyPr lIns="31150" tIns="31150" rIns="31150" bIns="31150" rtlCol="0" anchor="ctr"/>
          <a:lstStyle/>
          <a:p>
            <a:pPr algn="ctr">
              <a:lnSpc>
                <a:spcPts val="1120"/>
              </a:lnSpc>
            </a:pPr>
            <a:endParaRPr sz="1200"/>
          </a:p>
        </p:txBody>
      </p:sp>
      <p:grpSp>
        <p:nvGrpSpPr>
          <p:cNvPr id="73" name="Group 72"/>
          <p:cNvGrpSpPr/>
          <p:nvPr/>
        </p:nvGrpSpPr>
        <p:grpSpPr>
          <a:xfrm>
            <a:off x="133562" y="2072408"/>
            <a:ext cx="3742299" cy="4720544"/>
            <a:chOff x="223805" y="1343637"/>
            <a:chExt cx="5007993" cy="8775930"/>
          </a:xfrm>
        </p:grpSpPr>
        <p:sp>
          <p:nvSpPr>
            <p:cNvPr id="20" name="Freeform 20"/>
            <p:cNvSpPr/>
            <p:nvPr/>
          </p:nvSpPr>
          <p:spPr>
            <a:xfrm rot="3944847">
              <a:off x="707583" y="7490762"/>
              <a:ext cx="1344024" cy="1175410"/>
            </a:xfrm>
            <a:custGeom>
              <a:avLst/>
              <a:gdLst/>
              <a:ahLst/>
              <a:cxnLst/>
              <a:rect l="l" t="t" r="r" b="b"/>
              <a:pathLst>
                <a:path w="1344024" h="1175410">
                  <a:moveTo>
                    <a:pt x="0" y="0"/>
                  </a:moveTo>
                  <a:lnTo>
                    <a:pt x="1344024" y="0"/>
                  </a:lnTo>
                  <a:lnTo>
                    <a:pt x="1344024" y="1175410"/>
                  </a:lnTo>
                  <a:lnTo>
                    <a:pt x="0" y="1175410"/>
                  </a:lnTo>
                  <a:lnTo>
                    <a:pt x="0" y="0"/>
                  </a:lnTo>
                  <a:close/>
                </a:path>
              </a:pathLst>
            </a:custGeom>
            <a:blipFill>
              <a:blip r:embed="rId12">
                <a:extLst>
                  <a:ext uri="{96DAC541-7B7A-43D3-8B79-37D633B846F1}">
                    <asvg:svgBlip xmlns:asvg="http://schemas.microsoft.com/office/drawing/2016/SVG/main" xmlns="" r:embed="rId9"/>
                  </a:ext>
                </a:extLst>
              </a:blip>
              <a:stretch>
                <a:fillRect/>
              </a:stretch>
            </a:blipFill>
          </p:spPr>
        </p:sp>
        <p:sp>
          <p:nvSpPr>
            <p:cNvPr id="26" name="Freeform 26"/>
            <p:cNvSpPr/>
            <p:nvPr/>
          </p:nvSpPr>
          <p:spPr>
            <a:xfrm>
              <a:off x="223805" y="1343637"/>
              <a:ext cx="5007993" cy="8775930"/>
            </a:xfrm>
            <a:custGeom>
              <a:avLst/>
              <a:gdLst/>
              <a:ahLst/>
              <a:cxnLst/>
              <a:rect l="l" t="t" r="r" b="b"/>
              <a:pathLst>
                <a:path w="1183594" h="808859">
                  <a:moveTo>
                    <a:pt x="136727" y="0"/>
                  </a:moveTo>
                  <a:lnTo>
                    <a:pt x="1046867" y="0"/>
                  </a:lnTo>
                  <a:cubicBezTo>
                    <a:pt x="1083130" y="0"/>
                    <a:pt x="1117907" y="14405"/>
                    <a:pt x="1143548" y="40046"/>
                  </a:cubicBezTo>
                  <a:cubicBezTo>
                    <a:pt x="1169189" y="65687"/>
                    <a:pt x="1183594" y="100464"/>
                    <a:pt x="1183594" y="136727"/>
                  </a:cubicBezTo>
                  <a:lnTo>
                    <a:pt x="1183594" y="672132"/>
                  </a:lnTo>
                  <a:cubicBezTo>
                    <a:pt x="1183594" y="747644"/>
                    <a:pt x="1122379" y="808859"/>
                    <a:pt x="1046867" y="808859"/>
                  </a:cubicBezTo>
                  <a:lnTo>
                    <a:pt x="136727" y="808859"/>
                  </a:lnTo>
                  <a:cubicBezTo>
                    <a:pt x="61215" y="808859"/>
                    <a:pt x="0" y="747644"/>
                    <a:pt x="0" y="672132"/>
                  </a:cubicBezTo>
                  <a:lnTo>
                    <a:pt x="0" y="136727"/>
                  </a:lnTo>
                  <a:cubicBezTo>
                    <a:pt x="0" y="61215"/>
                    <a:pt x="61215" y="0"/>
                    <a:pt x="136727" y="0"/>
                  </a:cubicBezTo>
                  <a:close/>
                </a:path>
              </a:pathLst>
            </a:custGeom>
            <a:solidFill>
              <a:srgbClr val="EA7ABC">
                <a:alpha val="76863"/>
              </a:srgbClr>
            </a:solidFill>
            <a:ln w="57150" cap="rnd">
              <a:solidFill>
                <a:srgbClr val="000000">
                  <a:alpha val="76863"/>
                </a:srgbClr>
              </a:solidFill>
              <a:prstDash val="solid"/>
              <a:round/>
            </a:ln>
          </p:spPr>
        </p:sp>
        <p:sp>
          <p:nvSpPr>
            <p:cNvPr id="30" name="TextBox 30"/>
            <p:cNvSpPr txBox="1"/>
            <p:nvPr/>
          </p:nvSpPr>
          <p:spPr>
            <a:xfrm>
              <a:off x="1027033" y="2148503"/>
              <a:ext cx="3829904" cy="230832"/>
            </a:xfrm>
            <a:prstGeom prst="rect">
              <a:avLst/>
            </a:prstGeom>
          </p:spPr>
          <p:txBody>
            <a:bodyPr lIns="0" tIns="0" rIns="0" bIns="0" rtlCol="0" anchor="t">
              <a:spAutoFit/>
            </a:bodyPr>
            <a:lstStyle/>
            <a:p>
              <a:pPr marL="0" lvl="1">
                <a:lnSpc>
                  <a:spcPts val="1246"/>
                </a:lnSpc>
                <a:spcBef>
                  <a:spcPct val="0"/>
                </a:spcBef>
              </a:pPr>
              <a:endParaRPr sz="1200"/>
            </a:p>
          </p:txBody>
        </p:sp>
        <p:sp>
          <p:nvSpPr>
            <p:cNvPr id="28" name="Freeform 28"/>
            <p:cNvSpPr/>
            <p:nvPr/>
          </p:nvSpPr>
          <p:spPr>
            <a:xfrm>
              <a:off x="583102" y="1436519"/>
              <a:ext cx="4259771" cy="779353"/>
            </a:xfrm>
            <a:custGeom>
              <a:avLst/>
              <a:gdLst/>
              <a:ahLst/>
              <a:cxnLst/>
              <a:rect l="l" t="t" r="r" b="b"/>
              <a:pathLst>
                <a:path w="3515937" h="971677">
                  <a:moveTo>
                    <a:pt x="0" y="0"/>
                  </a:moveTo>
                  <a:lnTo>
                    <a:pt x="3515936" y="0"/>
                  </a:lnTo>
                  <a:lnTo>
                    <a:pt x="3515936" y="971677"/>
                  </a:lnTo>
                  <a:lnTo>
                    <a:pt x="0" y="97167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1" name="TextBox 31"/>
            <p:cNvSpPr txBox="1"/>
            <p:nvPr/>
          </p:nvSpPr>
          <p:spPr>
            <a:xfrm>
              <a:off x="703421" y="1632560"/>
              <a:ext cx="4294238" cy="327012"/>
            </a:xfrm>
            <a:prstGeom prst="rect">
              <a:avLst/>
            </a:prstGeom>
          </p:spPr>
          <p:txBody>
            <a:bodyPr lIns="0" tIns="0" rIns="0" bIns="0" rtlCol="0" anchor="t">
              <a:spAutoFit/>
            </a:bodyPr>
            <a:lstStyle/>
            <a:p>
              <a:pPr algn="ctr">
                <a:lnSpc>
                  <a:spcPts val="1703"/>
                </a:lnSpc>
                <a:spcBef>
                  <a:spcPct val="0"/>
                </a:spcBef>
              </a:pPr>
              <a:r>
                <a:rPr lang="en-US" sz="1867" b="1" spc="68" dirty="0">
                  <a:solidFill>
                    <a:srgbClr val="1A1A1A"/>
                  </a:solidFill>
                  <a:latin typeface="Times New Roman" panose="02020603050405020304" pitchFamily="18" charset="0"/>
                  <a:cs typeface="Times New Roman" panose="02020603050405020304" pitchFamily="18" charset="0"/>
                </a:rPr>
                <a:t>MẬT THƯ 1</a:t>
              </a:r>
            </a:p>
          </p:txBody>
        </p:sp>
      </p:grpSp>
      <p:grpSp>
        <p:nvGrpSpPr>
          <p:cNvPr id="55" name="Group 54"/>
          <p:cNvGrpSpPr/>
          <p:nvPr/>
        </p:nvGrpSpPr>
        <p:grpSpPr>
          <a:xfrm>
            <a:off x="4236294" y="2020389"/>
            <a:ext cx="3819113" cy="4747921"/>
            <a:chOff x="1148949" y="3730401"/>
            <a:chExt cx="4133506" cy="2824805"/>
          </a:xfrm>
        </p:grpSpPr>
        <p:grpSp>
          <p:nvGrpSpPr>
            <p:cNvPr id="33" name="Group 33"/>
            <p:cNvGrpSpPr/>
            <p:nvPr/>
          </p:nvGrpSpPr>
          <p:grpSpPr>
            <a:xfrm>
              <a:off x="1148949" y="3730401"/>
              <a:ext cx="4133506" cy="2824805"/>
              <a:chOff x="0" y="0"/>
              <a:chExt cx="1183594" cy="808859"/>
            </a:xfrm>
          </p:grpSpPr>
          <p:sp>
            <p:nvSpPr>
              <p:cNvPr id="34" name="Freeform 34"/>
              <p:cNvSpPr/>
              <p:nvPr/>
            </p:nvSpPr>
            <p:spPr>
              <a:xfrm>
                <a:off x="0" y="0"/>
                <a:ext cx="1183594" cy="808859"/>
              </a:xfrm>
              <a:custGeom>
                <a:avLst/>
                <a:gdLst/>
                <a:ahLst/>
                <a:cxnLst/>
                <a:rect l="l" t="t" r="r" b="b"/>
                <a:pathLst>
                  <a:path w="1183594" h="808859">
                    <a:moveTo>
                      <a:pt x="136727" y="0"/>
                    </a:moveTo>
                    <a:lnTo>
                      <a:pt x="1046867" y="0"/>
                    </a:lnTo>
                    <a:cubicBezTo>
                      <a:pt x="1083130" y="0"/>
                      <a:pt x="1117907" y="14405"/>
                      <a:pt x="1143548" y="40046"/>
                    </a:cubicBezTo>
                    <a:cubicBezTo>
                      <a:pt x="1169189" y="65687"/>
                      <a:pt x="1183594" y="100464"/>
                      <a:pt x="1183594" y="136727"/>
                    </a:cubicBezTo>
                    <a:lnTo>
                      <a:pt x="1183594" y="672132"/>
                    </a:lnTo>
                    <a:cubicBezTo>
                      <a:pt x="1183594" y="747644"/>
                      <a:pt x="1122379" y="808859"/>
                      <a:pt x="1046867" y="808859"/>
                    </a:cubicBezTo>
                    <a:lnTo>
                      <a:pt x="136727" y="808859"/>
                    </a:lnTo>
                    <a:cubicBezTo>
                      <a:pt x="61215" y="808859"/>
                      <a:pt x="0" y="747644"/>
                      <a:pt x="0" y="672132"/>
                    </a:cubicBezTo>
                    <a:lnTo>
                      <a:pt x="0" y="136727"/>
                    </a:lnTo>
                    <a:cubicBezTo>
                      <a:pt x="0" y="61215"/>
                      <a:pt x="61215" y="0"/>
                      <a:pt x="136727" y="0"/>
                    </a:cubicBezTo>
                    <a:close/>
                  </a:path>
                </a:pathLst>
              </a:custGeom>
              <a:solidFill>
                <a:srgbClr val="BAEFE0">
                  <a:alpha val="76863"/>
                </a:srgbClr>
              </a:solidFill>
              <a:ln w="57150" cap="rnd">
                <a:solidFill>
                  <a:srgbClr val="000000">
                    <a:alpha val="76863"/>
                  </a:srgbClr>
                </a:solidFill>
                <a:prstDash val="solid"/>
                <a:round/>
              </a:ln>
            </p:spPr>
          </p:sp>
          <p:sp>
            <p:nvSpPr>
              <p:cNvPr id="35" name="TextBox 35"/>
              <p:cNvSpPr txBox="1"/>
              <p:nvPr/>
            </p:nvSpPr>
            <p:spPr>
              <a:xfrm>
                <a:off x="0" y="0"/>
                <a:ext cx="812800" cy="812800"/>
              </a:xfrm>
              <a:prstGeom prst="rect">
                <a:avLst/>
              </a:prstGeom>
            </p:spPr>
            <p:txBody>
              <a:bodyPr lIns="31150" tIns="31150" rIns="31150" bIns="31150" rtlCol="0" anchor="ctr"/>
              <a:lstStyle/>
              <a:p>
                <a:pPr algn="ctr">
                  <a:lnSpc>
                    <a:spcPts val="1120"/>
                  </a:lnSpc>
                </a:pPr>
                <a:endParaRPr sz="1200"/>
              </a:p>
            </p:txBody>
          </p:sp>
        </p:grpSp>
        <p:sp>
          <p:nvSpPr>
            <p:cNvPr id="36" name="Freeform 36"/>
            <p:cNvSpPr/>
            <p:nvPr/>
          </p:nvSpPr>
          <p:spPr>
            <a:xfrm>
              <a:off x="1457733" y="3749284"/>
              <a:ext cx="3515937" cy="252922"/>
            </a:xfrm>
            <a:custGeom>
              <a:avLst/>
              <a:gdLst/>
              <a:ahLst/>
              <a:cxnLst/>
              <a:rect l="l" t="t" r="r" b="b"/>
              <a:pathLst>
                <a:path w="3515937" h="971677">
                  <a:moveTo>
                    <a:pt x="0" y="0"/>
                  </a:moveTo>
                  <a:lnTo>
                    <a:pt x="3515937" y="0"/>
                  </a:lnTo>
                  <a:lnTo>
                    <a:pt x="3515937" y="971677"/>
                  </a:lnTo>
                  <a:lnTo>
                    <a:pt x="0" y="971677"/>
                  </a:lnTo>
                  <a:lnTo>
                    <a:pt x="0" y="0"/>
                  </a:lnTo>
                  <a:close/>
                </a:path>
              </a:pathLst>
            </a:custGeom>
            <a:blipFill>
              <a:blip r:embed="rId15">
                <a:extLst>
                  <a:ext uri="{96DAC541-7B7A-43D3-8B79-37D633B846F1}">
                    <asvg:svgBlip xmlns:asvg="http://schemas.microsoft.com/office/drawing/2016/SVG/main" xmlns="" r:embed="rId17"/>
                  </a:ext>
                </a:extLst>
              </a:blip>
              <a:stretch>
                <a:fillRect/>
              </a:stretch>
            </a:blipFill>
          </p:spPr>
        </p:sp>
        <p:sp>
          <p:nvSpPr>
            <p:cNvPr id="38" name="TextBox 38"/>
            <p:cNvSpPr txBox="1"/>
            <p:nvPr/>
          </p:nvSpPr>
          <p:spPr>
            <a:xfrm>
              <a:off x="1457346" y="3806729"/>
              <a:ext cx="3544386" cy="104652"/>
            </a:xfrm>
            <a:prstGeom prst="rect">
              <a:avLst/>
            </a:prstGeom>
          </p:spPr>
          <p:txBody>
            <a:bodyPr lIns="0" tIns="0" rIns="0" bIns="0" rtlCol="0" anchor="t">
              <a:spAutoFit/>
            </a:bodyPr>
            <a:lstStyle/>
            <a:p>
              <a:pPr algn="ctr">
                <a:lnSpc>
                  <a:spcPts val="1703"/>
                </a:lnSpc>
                <a:spcBef>
                  <a:spcPct val="0"/>
                </a:spcBef>
              </a:pPr>
              <a:r>
                <a:rPr lang="en-US" sz="1867" b="1" spc="68" dirty="0">
                  <a:solidFill>
                    <a:srgbClr val="1A1A1A"/>
                  </a:solidFill>
                  <a:latin typeface="Times New Roman" panose="02020603050405020304" pitchFamily="18" charset="0"/>
                  <a:cs typeface="Times New Roman" panose="02020603050405020304" pitchFamily="18" charset="0"/>
                </a:rPr>
                <a:t>MẬT THƯ 2</a:t>
              </a:r>
            </a:p>
          </p:txBody>
        </p:sp>
      </p:grpSp>
      <p:grpSp>
        <p:nvGrpSpPr>
          <p:cNvPr id="56" name="Group 55"/>
          <p:cNvGrpSpPr/>
          <p:nvPr/>
        </p:nvGrpSpPr>
        <p:grpSpPr>
          <a:xfrm>
            <a:off x="8415839" y="2034725"/>
            <a:ext cx="3661467" cy="4747921"/>
            <a:chOff x="12628198" y="3730401"/>
            <a:chExt cx="4133506" cy="2824805"/>
          </a:xfrm>
        </p:grpSpPr>
        <p:grpSp>
          <p:nvGrpSpPr>
            <p:cNvPr id="39" name="Group 39"/>
            <p:cNvGrpSpPr/>
            <p:nvPr/>
          </p:nvGrpSpPr>
          <p:grpSpPr>
            <a:xfrm>
              <a:off x="12628198" y="3730401"/>
              <a:ext cx="4133506" cy="2824805"/>
              <a:chOff x="0" y="0"/>
              <a:chExt cx="1183594" cy="808859"/>
            </a:xfrm>
          </p:grpSpPr>
          <p:sp>
            <p:nvSpPr>
              <p:cNvPr id="40" name="Freeform 40"/>
              <p:cNvSpPr/>
              <p:nvPr/>
            </p:nvSpPr>
            <p:spPr>
              <a:xfrm>
                <a:off x="0" y="0"/>
                <a:ext cx="1183594" cy="808859"/>
              </a:xfrm>
              <a:custGeom>
                <a:avLst/>
                <a:gdLst/>
                <a:ahLst/>
                <a:cxnLst/>
                <a:rect l="l" t="t" r="r" b="b"/>
                <a:pathLst>
                  <a:path w="1183594" h="808859">
                    <a:moveTo>
                      <a:pt x="136727" y="0"/>
                    </a:moveTo>
                    <a:lnTo>
                      <a:pt x="1046867" y="0"/>
                    </a:lnTo>
                    <a:cubicBezTo>
                      <a:pt x="1083130" y="0"/>
                      <a:pt x="1117907" y="14405"/>
                      <a:pt x="1143548" y="40046"/>
                    </a:cubicBezTo>
                    <a:cubicBezTo>
                      <a:pt x="1169189" y="65687"/>
                      <a:pt x="1183594" y="100464"/>
                      <a:pt x="1183594" y="136727"/>
                    </a:cubicBezTo>
                    <a:lnTo>
                      <a:pt x="1183594" y="672132"/>
                    </a:lnTo>
                    <a:cubicBezTo>
                      <a:pt x="1183594" y="747644"/>
                      <a:pt x="1122379" y="808859"/>
                      <a:pt x="1046867" y="808859"/>
                    </a:cubicBezTo>
                    <a:lnTo>
                      <a:pt x="136727" y="808859"/>
                    </a:lnTo>
                    <a:cubicBezTo>
                      <a:pt x="61215" y="808859"/>
                      <a:pt x="0" y="747644"/>
                      <a:pt x="0" y="672132"/>
                    </a:cubicBezTo>
                    <a:lnTo>
                      <a:pt x="0" y="136727"/>
                    </a:lnTo>
                    <a:cubicBezTo>
                      <a:pt x="0" y="61215"/>
                      <a:pt x="61215" y="0"/>
                      <a:pt x="136727" y="0"/>
                    </a:cubicBezTo>
                    <a:close/>
                  </a:path>
                </a:pathLst>
              </a:custGeom>
              <a:solidFill>
                <a:srgbClr val="F7D477">
                  <a:alpha val="76863"/>
                </a:srgbClr>
              </a:solidFill>
              <a:ln w="57150" cap="rnd">
                <a:solidFill>
                  <a:srgbClr val="000000">
                    <a:alpha val="76863"/>
                  </a:srgbClr>
                </a:solidFill>
                <a:prstDash val="solid"/>
                <a:round/>
              </a:ln>
            </p:spPr>
          </p:sp>
          <p:sp>
            <p:nvSpPr>
              <p:cNvPr id="41" name="TextBox 41"/>
              <p:cNvSpPr txBox="1"/>
              <p:nvPr/>
            </p:nvSpPr>
            <p:spPr>
              <a:xfrm>
                <a:off x="0" y="0"/>
                <a:ext cx="812800" cy="812800"/>
              </a:xfrm>
              <a:prstGeom prst="rect">
                <a:avLst/>
              </a:prstGeom>
            </p:spPr>
            <p:txBody>
              <a:bodyPr lIns="31150" tIns="31150" rIns="31150" bIns="31150" rtlCol="0" anchor="ctr"/>
              <a:lstStyle/>
              <a:p>
                <a:pPr algn="ctr">
                  <a:lnSpc>
                    <a:spcPts val="1120"/>
                  </a:lnSpc>
                </a:pPr>
                <a:endParaRPr sz="1200"/>
              </a:p>
            </p:txBody>
          </p:sp>
        </p:grpSp>
        <p:sp>
          <p:nvSpPr>
            <p:cNvPr id="42" name="Freeform 42"/>
            <p:cNvSpPr/>
            <p:nvPr/>
          </p:nvSpPr>
          <p:spPr>
            <a:xfrm>
              <a:off x="12937829" y="3752794"/>
              <a:ext cx="3515937" cy="210890"/>
            </a:xfrm>
            <a:custGeom>
              <a:avLst/>
              <a:gdLst/>
              <a:ahLst/>
              <a:cxnLst/>
              <a:rect l="l" t="t" r="r" b="b"/>
              <a:pathLst>
                <a:path w="3515937" h="971677">
                  <a:moveTo>
                    <a:pt x="0" y="0"/>
                  </a:moveTo>
                  <a:lnTo>
                    <a:pt x="3515937" y="0"/>
                  </a:lnTo>
                  <a:lnTo>
                    <a:pt x="3515937" y="971677"/>
                  </a:lnTo>
                  <a:lnTo>
                    <a:pt x="0" y="971677"/>
                  </a:lnTo>
                  <a:lnTo>
                    <a:pt x="0" y="0"/>
                  </a:lnTo>
                  <a:close/>
                </a:path>
              </a:pathLst>
            </a:custGeom>
            <a:blipFill>
              <a:blip r:embed="rId18">
                <a:extLst>
                  <a:ext uri="{96DAC541-7B7A-43D3-8B79-37D633B846F1}">
                    <asvg:svgBlip xmlns:asvg="http://schemas.microsoft.com/office/drawing/2016/SVG/main" xmlns="" r:embed="rId21"/>
                  </a:ext>
                </a:extLst>
              </a:blip>
              <a:stretch>
                <a:fillRect/>
              </a:stretch>
            </a:blipFill>
          </p:spPr>
        </p:sp>
        <p:sp>
          <p:nvSpPr>
            <p:cNvPr id="44" name="TextBox 44"/>
            <p:cNvSpPr txBox="1"/>
            <p:nvPr/>
          </p:nvSpPr>
          <p:spPr>
            <a:xfrm>
              <a:off x="13063350" y="3800588"/>
              <a:ext cx="3544385" cy="104652"/>
            </a:xfrm>
            <a:prstGeom prst="rect">
              <a:avLst/>
            </a:prstGeom>
          </p:spPr>
          <p:txBody>
            <a:bodyPr lIns="0" tIns="0" rIns="0" bIns="0" rtlCol="0" anchor="t">
              <a:spAutoFit/>
            </a:bodyPr>
            <a:lstStyle/>
            <a:p>
              <a:pPr algn="ctr">
                <a:lnSpc>
                  <a:spcPts val="1703"/>
                </a:lnSpc>
                <a:spcBef>
                  <a:spcPct val="0"/>
                </a:spcBef>
              </a:pPr>
              <a:r>
                <a:rPr lang="en-US" sz="1867" b="1" spc="68" dirty="0">
                  <a:solidFill>
                    <a:srgbClr val="1A1A1A"/>
                  </a:solidFill>
                  <a:latin typeface="Times New Roman" panose="02020603050405020304" pitchFamily="18" charset="0"/>
                  <a:cs typeface="Times New Roman" panose="02020603050405020304" pitchFamily="18" charset="0"/>
                </a:rPr>
                <a:t>MẬT THƯ 3</a:t>
              </a:r>
            </a:p>
          </p:txBody>
        </p:sp>
      </p:grpSp>
      <p:sp>
        <p:nvSpPr>
          <p:cNvPr id="51" name="Rectangle 50"/>
          <p:cNvSpPr/>
          <p:nvPr/>
        </p:nvSpPr>
        <p:spPr>
          <a:xfrm>
            <a:off x="4607270" y="109855"/>
            <a:ext cx="2903488" cy="615553"/>
          </a:xfrm>
          <a:prstGeom prst="rect">
            <a:avLst/>
          </a:prstGeom>
          <a:noFill/>
        </p:spPr>
        <p:txBody>
          <a:bodyPr wrap="none" lIns="60960" tIns="30480" rIns="60960" bIns="30480">
            <a:spAutoFit/>
          </a:bodyPr>
          <a:lstStyle/>
          <a:p>
            <a:pPr algn="ctr"/>
            <a:r>
              <a:rPr lang="en-US" sz="3600" b="1" dirty="0">
                <a:ln w="12700" cmpd="sng">
                  <a:solidFill>
                    <a:schemeClr val="accent4"/>
                  </a:solidFill>
                  <a:prstDash val="solid"/>
                </a:ln>
                <a:solidFill>
                  <a:srgbClr val="009900"/>
                </a:solidFill>
              </a:rPr>
              <a:t>GIẢI MẬT THƯ</a:t>
            </a:r>
          </a:p>
        </p:txBody>
      </p:sp>
      <p:sp>
        <p:nvSpPr>
          <p:cNvPr id="29" name="Freeform 22"/>
          <p:cNvSpPr/>
          <p:nvPr/>
        </p:nvSpPr>
        <p:spPr>
          <a:xfrm rot="1598316">
            <a:off x="11347406" y="6056825"/>
            <a:ext cx="448443" cy="359192"/>
          </a:xfrm>
          <a:custGeom>
            <a:avLst/>
            <a:gdLst/>
            <a:ahLst/>
            <a:cxnLst/>
            <a:rect l="l" t="t" r="r" b="b"/>
            <a:pathLst>
              <a:path w="672664" h="667772">
                <a:moveTo>
                  <a:pt x="0" y="0"/>
                </a:moveTo>
                <a:lnTo>
                  <a:pt x="672664" y="0"/>
                </a:lnTo>
                <a:lnTo>
                  <a:pt x="672664" y="667772"/>
                </a:lnTo>
                <a:lnTo>
                  <a:pt x="0" y="66777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2" name="Đồng hồ đếm ngược 5 phút có nhạc nền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2"/>
          <a:stretch>
            <a:fillRect/>
          </a:stretch>
        </p:blipFill>
        <p:spPr>
          <a:xfrm>
            <a:off x="9444957" y="75179"/>
            <a:ext cx="2632453" cy="1480755"/>
          </a:xfrm>
          <a:prstGeom prst="rect">
            <a:avLst/>
          </a:prstGeom>
        </p:spPr>
      </p:pic>
    </p:spTree>
    <p:extLst>
      <p:ext uri="{BB962C8B-B14F-4D97-AF65-F5344CB8AC3E}">
        <p14:creationId xmlns:p14="http://schemas.microsoft.com/office/powerpoint/2010/main" val="1834163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图片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80" y="-214237"/>
            <a:ext cx="2552369" cy="1106151"/>
          </a:xfrm>
          <a:prstGeom prst="rect">
            <a:avLst/>
          </a:prstGeom>
        </p:spPr>
      </p:pic>
      <p:pic>
        <p:nvPicPr>
          <p:cNvPr id="110" name="图片 10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137" y="11100"/>
            <a:ext cx="10988858" cy="5876706"/>
          </a:xfrm>
          <a:prstGeom prst="rect">
            <a:avLst/>
          </a:prstGeom>
        </p:spPr>
      </p:pic>
      <p:pic>
        <p:nvPicPr>
          <p:cNvPr id="111" name="图片 1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112" name="图片 1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13" name="图片 1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14" name="图片 1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115" name="图片 1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116" name="图片 1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17" name="图片 1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54" name="文本框 19">
            <a:extLst>
              <a:ext uri="{FF2B5EF4-FFF2-40B4-BE49-F238E27FC236}">
                <a16:creationId xmlns:a16="http://schemas.microsoft.com/office/drawing/2014/main" id="{75A2B6F6-0D94-4012-AD4F-F3AE4D76521F}"/>
              </a:ext>
            </a:extLst>
          </p:cNvPr>
          <p:cNvSpPr txBox="1"/>
          <p:nvPr/>
        </p:nvSpPr>
        <p:spPr>
          <a:xfrm>
            <a:off x="2170075" y="352444"/>
            <a:ext cx="3219502" cy="584775"/>
          </a:xfrm>
          <a:prstGeom prst="rect">
            <a:avLst/>
          </a:prstGeom>
          <a:noFill/>
        </p:spPr>
        <p:txBody>
          <a:bodyPr wrap="square" rtlCol="0">
            <a:spAutoFit/>
          </a:bodyPr>
          <a:lstStyle/>
          <a:p>
            <a:r>
              <a:rPr lang="en-US" altLang="zh-CN" sz="3200" b="1" i="1" u="sng"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a:t>
            </a:r>
            <a:r>
              <a:rPr lang="en-US" altLang="zh-CN" sz="3200" b="1" i="1" u="sng"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3200" b="1" i="1" u="sng"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tập</a:t>
            </a:r>
            <a:r>
              <a:rPr lang="en-US" altLang="zh-CN" sz="3200" b="1" i="1" u="sng"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1</a:t>
            </a:r>
            <a:endParaRPr lang="zh-CN" altLang="en-US" sz="3200" b="1" i="1" u="sng"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55" name="图片 16">
            <a:extLst>
              <a:ext uri="{FF2B5EF4-FFF2-40B4-BE49-F238E27FC236}">
                <a16:creationId xmlns:a16="http://schemas.microsoft.com/office/drawing/2014/main" id="{8EBDDB46-C8AD-5071-0856-BAC430EFFC0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76366" y="216383"/>
            <a:ext cx="860864" cy="1016101"/>
          </a:xfrm>
          <a:prstGeom prst="rect">
            <a:avLst/>
          </a:prstGeom>
        </p:spPr>
      </p:pic>
      <p:grpSp>
        <p:nvGrpSpPr>
          <p:cNvPr id="56" name="Google Shape;1118;p34">
            <a:extLst>
              <a:ext uri="{FF2B5EF4-FFF2-40B4-BE49-F238E27FC236}">
                <a16:creationId xmlns:a16="http://schemas.microsoft.com/office/drawing/2014/main" id="{6717A0C4-49E2-1674-9A5D-66726FE952A8}"/>
              </a:ext>
            </a:extLst>
          </p:cNvPr>
          <p:cNvGrpSpPr/>
          <p:nvPr/>
        </p:nvGrpSpPr>
        <p:grpSpPr>
          <a:xfrm>
            <a:off x="4570262" y="1292149"/>
            <a:ext cx="906887" cy="907124"/>
            <a:chOff x="1193406" y="1795290"/>
            <a:chExt cx="888176" cy="888176"/>
          </a:xfrm>
        </p:grpSpPr>
        <p:grpSp>
          <p:nvGrpSpPr>
            <p:cNvPr id="57" name="Google Shape;1119;p34">
              <a:extLst>
                <a:ext uri="{FF2B5EF4-FFF2-40B4-BE49-F238E27FC236}">
                  <a16:creationId xmlns:a16="http://schemas.microsoft.com/office/drawing/2014/main" id="{C2FCA605-BBFA-6451-1E49-D81E79D739EF}"/>
                </a:ext>
              </a:extLst>
            </p:cNvPr>
            <p:cNvGrpSpPr/>
            <p:nvPr/>
          </p:nvGrpSpPr>
          <p:grpSpPr>
            <a:xfrm>
              <a:off x="1193406" y="1795290"/>
              <a:ext cx="888176" cy="888176"/>
              <a:chOff x="1075225" y="1618700"/>
              <a:chExt cx="1124700" cy="1124700"/>
            </a:xfrm>
          </p:grpSpPr>
          <p:sp>
            <p:nvSpPr>
              <p:cNvPr id="59" name="Google Shape;1120;p34">
                <a:extLst>
                  <a:ext uri="{FF2B5EF4-FFF2-40B4-BE49-F238E27FC236}">
                    <a16:creationId xmlns:a16="http://schemas.microsoft.com/office/drawing/2014/main" id="{CB57527B-5477-3466-6AED-A30174CAD378}"/>
                  </a:ext>
                </a:extLst>
              </p:cNvPr>
              <p:cNvSpPr/>
              <p:nvPr/>
            </p:nvSpPr>
            <p:spPr>
              <a:xfrm>
                <a:off x="1075225" y="1618700"/>
                <a:ext cx="1124700" cy="1124700"/>
              </a:xfrm>
              <a:prstGeom prst="ellipse">
                <a:avLst/>
              </a:prstGeom>
              <a:solidFill>
                <a:srgbClr val="B1739A"/>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3067"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A</a:t>
                </a:r>
                <a:endParaRPr kumimoji="0" sz="3067"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60" name="Google Shape;1121;p34">
                <a:extLst>
                  <a:ext uri="{FF2B5EF4-FFF2-40B4-BE49-F238E27FC236}">
                    <a16:creationId xmlns:a16="http://schemas.microsoft.com/office/drawing/2014/main" id="{A3711883-42AD-E9A0-CBC9-7CF664DD89B8}"/>
                  </a:ext>
                </a:extLst>
              </p:cNvPr>
              <p:cNvSpPr/>
              <p:nvPr/>
            </p:nvSpPr>
            <p:spPr>
              <a:xfrm>
                <a:off x="1830625" y="1686925"/>
                <a:ext cx="212525" cy="168250"/>
              </a:xfrm>
              <a:custGeom>
                <a:avLst/>
                <a:gdLst/>
                <a:ahLst/>
                <a:cxnLst/>
                <a:rect l="l" t="t" r="r" b="b"/>
                <a:pathLst>
                  <a:path w="8501" h="6730" extrusionOk="0">
                    <a:moveTo>
                      <a:pt x="0" y="0"/>
                    </a:moveTo>
                    <a:cubicBezTo>
                      <a:pt x="3429" y="1142"/>
                      <a:pt x="5945" y="4174"/>
                      <a:pt x="8501" y="6730"/>
                    </a:cubicBezTo>
                  </a:path>
                </a:pathLst>
              </a:custGeom>
              <a:noFill/>
              <a:ln w="19050" cap="rnd" cmpd="sng">
                <a:solidFill>
                  <a:srgbClr val="FFFFFF"/>
                </a:solidFill>
                <a:prstDash val="solid"/>
                <a:round/>
                <a:headEnd type="none" w="med" len="med"/>
                <a:tailEnd type="none" w="med" len="med"/>
              </a:ln>
            </p:spPr>
            <p:txBody>
              <a:bodyPr/>
              <a:lstStyle/>
              <a:p>
                <a:endParaRPr lang="en-US"/>
              </a:p>
            </p:txBody>
          </p:sp>
        </p:grpSp>
        <p:sp>
          <p:nvSpPr>
            <p:cNvPr id="58" name="Google Shape;1122;p34">
              <a:extLst>
                <a:ext uri="{FF2B5EF4-FFF2-40B4-BE49-F238E27FC236}">
                  <a16:creationId xmlns:a16="http://schemas.microsoft.com/office/drawing/2014/main" id="{3E2AFF52-B066-B8B2-EFB2-F545985BC397}"/>
                </a:ext>
              </a:extLst>
            </p:cNvPr>
            <p:cNvSpPr/>
            <p:nvPr/>
          </p:nvSpPr>
          <p:spPr>
            <a:xfrm>
              <a:off x="1269987" y="2358225"/>
              <a:ext cx="138600" cy="210350"/>
            </a:xfrm>
            <a:custGeom>
              <a:avLst/>
              <a:gdLst/>
              <a:ahLst/>
              <a:cxnLst/>
              <a:rect l="l" t="t" r="r" b="b"/>
              <a:pathLst>
                <a:path w="5544" h="8414" extrusionOk="0">
                  <a:moveTo>
                    <a:pt x="190" y="0"/>
                  </a:moveTo>
                  <a:cubicBezTo>
                    <a:pt x="-861" y="3154"/>
                    <a:pt x="2778" y="6570"/>
                    <a:pt x="5544" y="8414"/>
                  </a:cubicBezTo>
                </a:path>
              </a:pathLst>
            </a:custGeom>
            <a:noFill/>
            <a:ln w="19050" cap="rnd" cmpd="sng">
              <a:solidFill>
                <a:srgbClr val="FFFFFF"/>
              </a:solidFill>
              <a:prstDash val="solid"/>
              <a:round/>
              <a:headEnd type="none" w="med" len="med"/>
              <a:tailEnd type="none" w="med" len="med"/>
            </a:ln>
          </p:spPr>
          <p:txBody>
            <a:bodyPr/>
            <a:lstStyle/>
            <a:p>
              <a:endParaRPr lang="en-US"/>
            </a:p>
          </p:txBody>
        </p:sp>
      </p:grpSp>
      <p:grpSp>
        <p:nvGrpSpPr>
          <p:cNvPr id="61" name="Google Shape;1123;p34">
            <a:extLst>
              <a:ext uri="{FF2B5EF4-FFF2-40B4-BE49-F238E27FC236}">
                <a16:creationId xmlns:a16="http://schemas.microsoft.com/office/drawing/2014/main" id="{A16D1059-98B2-F990-F581-998A8CC826EE}"/>
              </a:ext>
            </a:extLst>
          </p:cNvPr>
          <p:cNvGrpSpPr/>
          <p:nvPr/>
        </p:nvGrpSpPr>
        <p:grpSpPr>
          <a:xfrm>
            <a:off x="4570262" y="2789901"/>
            <a:ext cx="906887" cy="907124"/>
            <a:chOff x="1193406" y="1795290"/>
            <a:chExt cx="888176" cy="888176"/>
          </a:xfrm>
        </p:grpSpPr>
        <p:grpSp>
          <p:nvGrpSpPr>
            <p:cNvPr id="62" name="Google Shape;1124;p34">
              <a:extLst>
                <a:ext uri="{FF2B5EF4-FFF2-40B4-BE49-F238E27FC236}">
                  <a16:creationId xmlns:a16="http://schemas.microsoft.com/office/drawing/2014/main" id="{622C525B-5B84-BC0D-3567-92EE33432F9F}"/>
                </a:ext>
              </a:extLst>
            </p:cNvPr>
            <p:cNvGrpSpPr/>
            <p:nvPr/>
          </p:nvGrpSpPr>
          <p:grpSpPr>
            <a:xfrm>
              <a:off x="1193406" y="1795290"/>
              <a:ext cx="888176" cy="888176"/>
              <a:chOff x="1075225" y="1618700"/>
              <a:chExt cx="1124700" cy="1124700"/>
            </a:xfrm>
          </p:grpSpPr>
          <p:sp>
            <p:nvSpPr>
              <p:cNvPr id="64" name="Google Shape;1125;p34">
                <a:extLst>
                  <a:ext uri="{FF2B5EF4-FFF2-40B4-BE49-F238E27FC236}">
                    <a16:creationId xmlns:a16="http://schemas.microsoft.com/office/drawing/2014/main" id="{D57CD6FA-616A-B06C-DFD6-7F7363B94CB7}"/>
                  </a:ext>
                </a:extLst>
              </p:cNvPr>
              <p:cNvSpPr/>
              <p:nvPr/>
            </p:nvSpPr>
            <p:spPr>
              <a:xfrm>
                <a:off x="1075225" y="1618700"/>
                <a:ext cx="1124700" cy="1124700"/>
              </a:xfrm>
              <a:prstGeom prst="ellipse">
                <a:avLst/>
              </a:prstGeom>
              <a:solidFill>
                <a:srgbClr val="E17B8D"/>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3067"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B</a:t>
                </a:r>
                <a:endParaRPr kumimoji="0" sz="3067"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65" name="Google Shape;1126;p34">
                <a:extLst>
                  <a:ext uri="{FF2B5EF4-FFF2-40B4-BE49-F238E27FC236}">
                    <a16:creationId xmlns:a16="http://schemas.microsoft.com/office/drawing/2014/main" id="{03784C9F-506B-40FA-FFFA-9EA28A4A59F7}"/>
                  </a:ext>
                </a:extLst>
              </p:cNvPr>
              <p:cNvSpPr/>
              <p:nvPr/>
            </p:nvSpPr>
            <p:spPr>
              <a:xfrm>
                <a:off x="1830625" y="1686925"/>
                <a:ext cx="212525" cy="168250"/>
              </a:xfrm>
              <a:custGeom>
                <a:avLst/>
                <a:gdLst/>
                <a:ahLst/>
                <a:cxnLst/>
                <a:rect l="l" t="t" r="r" b="b"/>
                <a:pathLst>
                  <a:path w="8501" h="6730" extrusionOk="0">
                    <a:moveTo>
                      <a:pt x="0" y="0"/>
                    </a:moveTo>
                    <a:cubicBezTo>
                      <a:pt x="3429" y="1142"/>
                      <a:pt x="5945" y="4174"/>
                      <a:pt x="8501" y="6730"/>
                    </a:cubicBezTo>
                  </a:path>
                </a:pathLst>
              </a:custGeom>
              <a:noFill/>
              <a:ln w="19050" cap="rnd" cmpd="sng">
                <a:solidFill>
                  <a:srgbClr val="FFFFFF"/>
                </a:solidFill>
                <a:prstDash val="solid"/>
                <a:round/>
                <a:headEnd type="none" w="med" len="med"/>
                <a:tailEnd type="none" w="med" len="med"/>
              </a:ln>
            </p:spPr>
            <p:txBody>
              <a:bodyPr/>
              <a:lstStyle/>
              <a:p>
                <a:endParaRPr lang="en-US"/>
              </a:p>
            </p:txBody>
          </p:sp>
        </p:grpSp>
        <p:sp>
          <p:nvSpPr>
            <p:cNvPr id="63" name="Google Shape;1127;p34">
              <a:extLst>
                <a:ext uri="{FF2B5EF4-FFF2-40B4-BE49-F238E27FC236}">
                  <a16:creationId xmlns:a16="http://schemas.microsoft.com/office/drawing/2014/main" id="{D13372C3-FE0A-2BFE-B000-2254D4EBBB83}"/>
                </a:ext>
              </a:extLst>
            </p:cNvPr>
            <p:cNvSpPr/>
            <p:nvPr/>
          </p:nvSpPr>
          <p:spPr>
            <a:xfrm>
              <a:off x="1269987" y="2358225"/>
              <a:ext cx="138600" cy="210350"/>
            </a:xfrm>
            <a:custGeom>
              <a:avLst/>
              <a:gdLst/>
              <a:ahLst/>
              <a:cxnLst/>
              <a:rect l="l" t="t" r="r" b="b"/>
              <a:pathLst>
                <a:path w="5544" h="8414" extrusionOk="0">
                  <a:moveTo>
                    <a:pt x="190" y="0"/>
                  </a:moveTo>
                  <a:cubicBezTo>
                    <a:pt x="-861" y="3154"/>
                    <a:pt x="2778" y="6570"/>
                    <a:pt x="5544" y="8414"/>
                  </a:cubicBezTo>
                </a:path>
              </a:pathLst>
            </a:custGeom>
            <a:noFill/>
            <a:ln w="19050" cap="rnd" cmpd="sng">
              <a:solidFill>
                <a:srgbClr val="FFFFFF"/>
              </a:solidFill>
              <a:prstDash val="solid"/>
              <a:round/>
              <a:headEnd type="none" w="med" len="med"/>
              <a:tailEnd type="none" w="med" len="med"/>
            </a:ln>
          </p:spPr>
          <p:txBody>
            <a:bodyPr/>
            <a:lstStyle/>
            <a:p>
              <a:endParaRPr lang="en-US"/>
            </a:p>
          </p:txBody>
        </p:sp>
      </p:grpSp>
      <p:grpSp>
        <p:nvGrpSpPr>
          <p:cNvPr id="66" name="Google Shape;1128;p34">
            <a:extLst>
              <a:ext uri="{FF2B5EF4-FFF2-40B4-BE49-F238E27FC236}">
                <a16:creationId xmlns:a16="http://schemas.microsoft.com/office/drawing/2014/main" id="{030D36F2-B57E-1EFD-D91C-1FB86F91BD9C}"/>
              </a:ext>
            </a:extLst>
          </p:cNvPr>
          <p:cNvGrpSpPr/>
          <p:nvPr/>
        </p:nvGrpSpPr>
        <p:grpSpPr>
          <a:xfrm>
            <a:off x="4570262" y="4287642"/>
            <a:ext cx="906887" cy="907124"/>
            <a:chOff x="1193406" y="1795290"/>
            <a:chExt cx="888176" cy="888176"/>
          </a:xfrm>
        </p:grpSpPr>
        <p:grpSp>
          <p:nvGrpSpPr>
            <p:cNvPr id="67" name="Google Shape;1129;p34">
              <a:extLst>
                <a:ext uri="{FF2B5EF4-FFF2-40B4-BE49-F238E27FC236}">
                  <a16:creationId xmlns:a16="http://schemas.microsoft.com/office/drawing/2014/main" id="{C66C7DF0-81E8-11AD-81E7-CCF06E7C3BCF}"/>
                </a:ext>
              </a:extLst>
            </p:cNvPr>
            <p:cNvGrpSpPr/>
            <p:nvPr/>
          </p:nvGrpSpPr>
          <p:grpSpPr>
            <a:xfrm>
              <a:off x="1193406" y="1795290"/>
              <a:ext cx="888176" cy="888176"/>
              <a:chOff x="1075225" y="1618700"/>
              <a:chExt cx="1124700" cy="1124700"/>
            </a:xfrm>
          </p:grpSpPr>
          <p:sp>
            <p:nvSpPr>
              <p:cNvPr id="70" name="Google Shape;1130;p34">
                <a:extLst>
                  <a:ext uri="{FF2B5EF4-FFF2-40B4-BE49-F238E27FC236}">
                    <a16:creationId xmlns:a16="http://schemas.microsoft.com/office/drawing/2014/main" id="{C3C5D994-C67D-BF16-6478-8C7DB8FD7A86}"/>
                  </a:ext>
                </a:extLst>
              </p:cNvPr>
              <p:cNvSpPr/>
              <p:nvPr/>
            </p:nvSpPr>
            <p:spPr>
              <a:xfrm>
                <a:off x="1075225" y="1618700"/>
                <a:ext cx="1124700" cy="1124700"/>
              </a:xfrm>
              <a:prstGeom prst="ellipse">
                <a:avLst/>
              </a:prstGeom>
              <a:solidFill>
                <a:srgbClr val="52AFA6"/>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3067"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C</a:t>
                </a:r>
                <a:endParaRPr kumimoji="0" sz="3067"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71" name="Google Shape;1131;p34">
                <a:extLst>
                  <a:ext uri="{FF2B5EF4-FFF2-40B4-BE49-F238E27FC236}">
                    <a16:creationId xmlns:a16="http://schemas.microsoft.com/office/drawing/2014/main" id="{D9A3E9CD-5867-3D7D-3314-036464517057}"/>
                  </a:ext>
                </a:extLst>
              </p:cNvPr>
              <p:cNvSpPr/>
              <p:nvPr/>
            </p:nvSpPr>
            <p:spPr>
              <a:xfrm>
                <a:off x="1830625" y="1686925"/>
                <a:ext cx="212525" cy="168250"/>
              </a:xfrm>
              <a:custGeom>
                <a:avLst/>
                <a:gdLst/>
                <a:ahLst/>
                <a:cxnLst/>
                <a:rect l="l" t="t" r="r" b="b"/>
                <a:pathLst>
                  <a:path w="8501" h="6730" extrusionOk="0">
                    <a:moveTo>
                      <a:pt x="0" y="0"/>
                    </a:moveTo>
                    <a:cubicBezTo>
                      <a:pt x="3429" y="1142"/>
                      <a:pt x="5945" y="4174"/>
                      <a:pt x="8501" y="6730"/>
                    </a:cubicBezTo>
                  </a:path>
                </a:pathLst>
              </a:custGeom>
              <a:noFill/>
              <a:ln w="19050" cap="rnd" cmpd="sng">
                <a:solidFill>
                  <a:srgbClr val="FFFFFF"/>
                </a:solidFill>
                <a:prstDash val="solid"/>
                <a:round/>
                <a:headEnd type="none" w="med" len="med"/>
                <a:tailEnd type="none" w="med" len="med"/>
              </a:ln>
            </p:spPr>
            <p:txBody>
              <a:bodyPr/>
              <a:lstStyle/>
              <a:p>
                <a:endParaRPr lang="en-US"/>
              </a:p>
            </p:txBody>
          </p:sp>
        </p:grpSp>
        <p:sp>
          <p:nvSpPr>
            <p:cNvPr id="68" name="Google Shape;1132;p34">
              <a:extLst>
                <a:ext uri="{FF2B5EF4-FFF2-40B4-BE49-F238E27FC236}">
                  <a16:creationId xmlns:a16="http://schemas.microsoft.com/office/drawing/2014/main" id="{B7D1DCC1-277C-B2EB-4AFA-F503D0BF4DF5}"/>
                </a:ext>
              </a:extLst>
            </p:cNvPr>
            <p:cNvSpPr/>
            <p:nvPr/>
          </p:nvSpPr>
          <p:spPr>
            <a:xfrm>
              <a:off x="1269987" y="2358225"/>
              <a:ext cx="138600" cy="210350"/>
            </a:xfrm>
            <a:custGeom>
              <a:avLst/>
              <a:gdLst/>
              <a:ahLst/>
              <a:cxnLst/>
              <a:rect l="l" t="t" r="r" b="b"/>
              <a:pathLst>
                <a:path w="5544" h="8414" extrusionOk="0">
                  <a:moveTo>
                    <a:pt x="190" y="0"/>
                  </a:moveTo>
                  <a:cubicBezTo>
                    <a:pt x="-861" y="3154"/>
                    <a:pt x="2778" y="6570"/>
                    <a:pt x="5544" y="8414"/>
                  </a:cubicBezTo>
                </a:path>
              </a:pathLst>
            </a:custGeom>
            <a:noFill/>
            <a:ln w="19050" cap="rnd" cmpd="sng">
              <a:solidFill>
                <a:srgbClr val="FFFFFF"/>
              </a:solidFill>
              <a:prstDash val="solid"/>
              <a:round/>
              <a:headEnd type="none" w="med" len="med"/>
              <a:tailEnd type="none" w="med" len="med"/>
            </a:ln>
          </p:spPr>
          <p:txBody>
            <a:bodyPr/>
            <a:lstStyle/>
            <a:p>
              <a:endParaRPr lang="en-US"/>
            </a:p>
          </p:txBody>
        </p:sp>
      </p:grpSp>
      <p:grpSp>
        <p:nvGrpSpPr>
          <p:cNvPr id="72" name="Google Shape;1133;p34">
            <a:extLst>
              <a:ext uri="{FF2B5EF4-FFF2-40B4-BE49-F238E27FC236}">
                <a16:creationId xmlns:a16="http://schemas.microsoft.com/office/drawing/2014/main" id="{91B3CC8E-7CF9-AB4E-283F-061E5DB287F8}"/>
              </a:ext>
            </a:extLst>
          </p:cNvPr>
          <p:cNvGrpSpPr/>
          <p:nvPr/>
        </p:nvGrpSpPr>
        <p:grpSpPr>
          <a:xfrm flipH="1">
            <a:off x="6414664" y="1292149"/>
            <a:ext cx="906887" cy="907124"/>
            <a:chOff x="1193406" y="1795290"/>
            <a:chExt cx="888176" cy="888176"/>
          </a:xfrm>
        </p:grpSpPr>
        <p:grpSp>
          <p:nvGrpSpPr>
            <p:cNvPr id="73" name="Google Shape;1134;p34">
              <a:extLst>
                <a:ext uri="{FF2B5EF4-FFF2-40B4-BE49-F238E27FC236}">
                  <a16:creationId xmlns:a16="http://schemas.microsoft.com/office/drawing/2014/main" id="{30C60E7A-F9D4-F1D8-7A28-84DC98DBE4B1}"/>
                </a:ext>
              </a:extLst>
            </p:cNvPr>
            <p:cNvGrpSpPr/>
            <p:nvPr/>
          </p:nvGrpSpPr>
          <p:grpSpPr>
            <a:xfrm>
              <a:off x="1193406" y="1795290"/>
              <a:ext cx="888176" cy="888176"/>
              <a:chOff x="1075225" y="1618700"/>
              <a:chExt cx="1124700" cy="1124700"/>
            </a:xfrm>
          </p:grpSpPr>
          <p:sp>
            <p:nvSpPr>
              <p:cNvPr id="94" name="Google Shape;1135;p34">
                <a:extLst>
                  <a:ext uri="{FF2B5EF4-FFF2-40B4-BE49-F238E27FC236}">
                    <a16:creationId xmlns:a16="http://schemas.microsoft.com/office/drawing/2014/main" id="{0CC515B7-487C-0447-1741-3324ACD0A52A}"/>
                  </a:ext>
                </a:extLst>
              </p:cNvPr>
              <p:cNvSpPr/>
              <p:nvPr/>
            </p:nvSpPr>
            <p:spPr>
              <a:xfrm>
                <a:off x="1075225" y="1618700"/>
                <a:ext cx="1124700" cy="1124700"/>
              </a:xfrm>
              <a:prstGeom prst="ellipse">
                <a:avLst/>
              </a:prstGeom>
              <a:solidFill>
                <a:srgbClr val="F0BF00"/>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3067"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D</a:t>
                </a:r>
                <a:endParaRPr kumimoji="0" sz="3067"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95" name="Google Shape;1136;p34">
                <a:extLst>
                  <a:ext uri="{FF2B5EF4-FFF2-40B4-BE49-F238E27FC236}">
                    <a16:creationId xmlns:a16="http://schemas.microsoft.com/office/drawing/2014/main" id="{9799F1D3-2FF6-404A-13F5-8663512EF456}"/>
                  </a:ext>
                </a:extLst>
              </p:cNvPr>
              <p:cNvSpPr/>
              <p:nvPr/>
            </p:nvSpPr>
            <p:spPr>
              <a:xfrm>
                <a:off x="1830625" y="1686925"/>
                <a:ext cx="212525" cy="168250"/>
              </a:xfrm>
              <a:custGeom>
                <a:avLst/>
                <a:gdLst/>
                <a:ahLst/>
                <a:cxnLst/>
                <a:rect l="l" t="t" r="r" b="b"/>
                <a:pathLst>
                  <a:path w="8501" h="6730" extrusionOk="0">
                    <a:moveTo>
                      <a:pt x="0" y="0"/>
                    </a:moveTo>
                    <a:cubicBezTo>
                      <a:pt x="3429" y="1142"/>
                      <a:pt x="5945" y="4174"/>
                      <a:pt x="8501" y="6730"/>
                    </a:cubicBezTo>
                  </a:path>
                </a:pathLst>
              </a:custGeom>
              <a:noFill/>
              <a:ln w="19050" cap="rnd" cmpd="sng">
                <a:solidFill>
                  <a:srgbClr val="FFFFFF"/>
                </a:solidFill>
                <a:prstDash val="solid"/>
                <a:round/>
                <a:headEnd type="none" w="med" len="med"/>
                <a:tailEnd type="none" w="med" len="med"/>
              </a:ln>
            </p:spPr>
            <p:txBody>
              <a:bodyPr/>
              <a:lstStyle/>
              <a:p>
                <a:endParaRPr lang="en-US"/>
              </a:p>
            </p:txBody>
          </p:sp>
        </p:grpSp>
        <p:sp>
          <p:nvSpPr>
            <p:cNvPr id="74" name="Google Shape;1137;p34">
              <a:extLst>
                <a:ext uri="{FF2B5EF4-FFF2-40B4-BE49-F238E27FC236}">
                  <a16:creationId xmlns:a16="http://schemas.microsoft.com/office/drawing/2014/main" id="{43C8E21F-3138-AB50-464A-94CDF7F6C493}"/>
                </a:ext>
              </a:extLst>
            </p:cNvPr>
            <p:cNvSpPr/>
            <p:nvPr/>
          </p:nvSpPr>
          <p:spPr>
            <a:xfrm>
              <a:off x="1269987" y="2358225"/>
              <a:ext cx="138600" cy="210350"/>
            </a:xfrm>
            <a:custGeom>
              <a:avLst/>
              <a:gdLst/>
              <a:ahLst/>
              <a:cxnLst/>
              <a:rect l="l" t="t" r="r" b="b"/>
              <a:pathLst>
                <a:path w="5544" h="8414" extrusionOk="0">
                  <a:moveTo>
                    <a:pt x="190" y="0"/>
                  </a:moveTo>
                  <a:cubicBezTo>
                    <a:pt x="-861" y="3154"/>
                    <a:pt x="2778" y="6570"/>
                    <a:pt x="5544" y="8414"/>
                  </a:cubicBezTo>
                </a:path>
              </a:pathLst>
            </a:custGeom>
            <a:noFill/>
            <a:ln w="19050" cap="rnd" cmpd="sng">
              <a:solidFill>
                <a:srgbClr val="FFFFFF"/>
              </a:solidFill>
              <a:prstDash val="solid"/>
              <a:round/>
              <a:headEnd type="none" w="med" len="med"/>
              <a:tailEnd type="none" w="med" len="med"/>
            </a:ln>
          </p:spPr>
          <p:txBody>
            <a:bodyPr/>
            <a:lstStyle/>
            <a:p>
              <a:endParaRPr lang="en-US"/>
            </a:p>
          </p:txBody>
        </p:sp>
      </p:grpSp>
      <p:grpSp>
        <p:nvGrpSpPr>
          <p:cNvPr id="96" name="Google Shape;1138;p34">
            <a:extLst>
              <a:ext uri="{FF2B5EF4-FFF2-40B4-BE49-F238E27FC236}">
                <a16:creationId xmlns:a16="http://schemas.microsoft.com/office/drawing/2014/main" id="{B949E046-0D19-8D42-13C0-04D8BEAD2C3B}"/>
              </a:ext>
            </a:extLst>
          </p:cNvPr>
          <p:cNvGrpSpPr/>
          <p:nvPr/>
        </p:nvGrpSpPr>
        <p:grpSpPr>
          <a:xfrm flipH="1">
            <a:off x="6414664" y="2789901"/>
            <a:ext cx="906887" cy="907124"/>
            <a:chOff x="1193406" y="1795290"/>
            <a:chExt cx="888176" cy="888176"/>
          </a:xfrm>
        </p:grpSpPr>
        <p:grpSp>
          <p:nvGrpSpPr>
            <p:cNvPr id="97" name="Google Shape;1139;p34">
              <a:extLst>
                <a:ext uri="{FF2B5EF4-FFF2-40B4-BE49-F238E27FC236}">
                  <a16:creationId xmlns:a16="http://schemas.microsoft.com/office/drawing/2014/main" id="{D3CF01FF-3252-D74D-2597-54874827F124}"/>
                </a:ext>
              </a:extLst>
            </p:cNvPr>
            <p:cNvGrpSpPr/>
            <p:nvPr/>
          </p:nvGrpSpPr>
          <p:grpSpPr>
            <a:xfrm>
              <a:off x="1193406" y="1795290"/>
              <a:ext cx="888176" cy="888176"/>
              <a:chOff x="1075225" y="1618700"/>
              <a:chExt cx="1124700" cy="1124700"/>
            </a:xfrm>
          </p:grpSpPr>
          <p:sp>
            <p:nvSpPr>
              <p:cNvPr id="99" name="Google Shape;1140;p34">
                <a:extLst>
                  <a:ext uri="{FF2B5EF4-FFF2-40B4-BE49-F238E27FC236}">
                    <a16:creationId xmlns:a16="http://schemas.microsoft.com/office/drawing/2014/main" id="{5AF83EAA-349B-457F-F428-CA7434366A85}"/>
                  </a:ext>
                </a:extLst>
              </p:cNvPr>
              <p:cNvSpPr/>
              <p:nvPr/>
            </p:nvSpPr>
            <p:spPr>
              <a:xfrm>
                <a:off x="1075225" y="1618700"/>
                <a:ext cx="1124700" cy="1124700"/>
              </a:xfrm>
              <a:prstGeom prst="ellipse">
                <a:avLst/>
              </a:prstGeom>
              <a:solidFill>
                <a:srgbClr val="EC9B70"/>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3067"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Đ</a:t>
                </a:r>
                <a:endParaRPr kumimoji="0" sz="3067"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100" name="Google Shape;1141;p34">
                <a:extLst>
                  <a:ext uri="{FF2B5EF4-FFF2-40B4-BE49-F238E27FC236}">
                    <a16:creationId xmlns:a16="http://schemas.microsoft.com/office/drawing/2014/main" id="{A769F7F2-6DAF-B901-44EF-4D436275FF7E}"/>
                  </a:ext>
                </a:extLst>
              </p:cNvPr>
              <p:cNvSpPr/>
              <p:nvPr/>
            </p:nvSpPr>
            <p:spPr>
              <a:xfrm>
                <a:off x="1830625" y="1686925"/>
                <a:ext cx="212525" cy="168250"/>
              </a:xfrm>
              <a:custGeom>
                <a:avLst/>
                <a:gdLst/>
                <a:ahLst/>
                <a:cxnLst/>
                <a:rect l="l" t="t" r="r" b="b"/>
                <a:pathLst>
                  <a:path w="8501" h="6730" extrusionOk="0">
                    <a:moveTo>
                      <a:pt x="0" y="0"/>
                    </a:moveTo>
                    <a:cubicBezTo>
                      <a:pt x="3429" y="1142"/>
                      <a:pt x="5945" y="4174"/>
                      <a:pt x="8501" y="6730"/>
                    </a:cubicBezTo>
                  </a:path>
                </a:pathLst>
              </a:custGeom>
              <a:noFill/>
              <a:ln w="19050" cap="rnd" cmpd="sng">
                <a:solidFill>
                  <a:srgbClr val="FFFFFF"/>
                </a:solidFill>
                <a:prstDash val="solid"/>
                <a:round/>
                <a:headEnd type="none" w="med" len="med"/>
                <a:tailEnd type="none" w="med" len="med"/>
              </a:ln>
            </p:spPr>
            <p:txBody>
              <a:bodyPr/>
              <a:lstStyle/>
              <a:p>
                <a:endParaRPr lang="en-US"/>
              </a:p>
            </p:txBody>
          </p:sp>
        </p:grpSp>
        <p:sp>
          <p:nvSpPr>
            <p:cNvPr id="98" name="Google Shape;1142;p34">
              <a:extLst>
                <a:ext uri="{FF2B5EF4-FFF2-40B4-BE49-F238E27FC236}">
                  <a16:creationId xmlns:a16="http://schemas.microsoft.com/office/drawing/2014/main" id="{09FB24FC-F6C1-A84D-9CCA-D254CA91E80F}"/>
                </a:ext>
              </a:extLst>
            </p:cNvPr>
            <p:cNvSpPr/>
            <p:nvPr/>
          </p:nvSpPr>
          <p:spPr>
            <a:xfrm>
              <a:off x="1269987" y="2358225"/>
              <a:ext cx="138600" cy="210350"/>
            </a:xfrm>
            <a:custGeom>
              <a:avLst/>
              <a:gdLst/>
              <a:ahLst/>
              <a:cxnLst/>
              <a:rect l="l" t="t" r="r" b="b"/>
              <a:pathLst>
                <a:path w="5544" h="8414" extrusionOk="0">
                  <a:moveTo>
                    <a:pt x="190" y="0"/>
                  </a:moveTo>
                  <a:cubicBezTo>
                    <a:pt x="-861" y="3154"/>
                    <a:pt x="2778" y="6570"/>
                    <a:pt x="5544" y="8414"/>
                  </a:cubicBezTo>
                </a:path>
              </a:pathLst>
            </a:custGeom>
            <a:noFill/>
            <a:ln w="19050" cap="rnd" cmpd="sng">
              <a:solidFill>
                <a:srgbClr val="FFFFFF"/>
              </a:solidFill>
              <a:prstDash val="solid"/>
              <a:round/>
              <a:headEnd type="none" w="med" len="med"/>
              <a:tailEnd type="none" w="med" len="med"/>
            </a:ln>
          </p:spPr>
          <p:txBody>
            <a:bodyPr/>
            <a:lstStyle/>
            <a:p>
              <a:endParaRPr lang="en-US"/>
            </a:p>
          </p:txBody>
        </p:sp>
      </p:grpSp>
      <p:grpSp>
        <p:nvGrpSpPr>
          <p:cNvPr id="101" name="Google Shape;1143;p34">
            <a:extLst>
              <a:ext uri="{FF2B5EF4-FFF2-40B4-BE49-F238E27FC236}">
                <a16:creationId xmlns:a16="http://schemas.microsoft.com/office/drawing/2014/main" id="{F671ABF6-4A0D-017C-7B34-11789256A4D0}"/>
              </a:ext>
            </a:extLst>
          </p:cNvPr>
          <p:cNvGrpSpPr/>
          <p:nvPr/>
        </p:nvGrpSpPr>
        <p:grpSpPr>
          <a:xfrm flipH="1">
            <a:off x="6414664" y="4287642"/>
            <a:ext cx="906887" cy="907124"/>
            <a:chOff x="1193406" y="1795290"/>
            <a:chExt cx="888176" cy="888176"/>
          </a:xfrm>
        </p:grpSpPr>
        <p:grpSp>
          <p:nvGrpSpPr>
            <p:cNvPr id="102" name="Google Shape;1144;p34">
              <a:extLst>
                <a:ext uri="{FF2B5EF4-FFF2-40B4-BE49-F238E27FC236}">
                  <a16:creationId xmlns:a16="http://schemas.microsoft.com/office/drawing/2014/main" id="{055698D9-AAD3-A487-5A2F-F79922A0DB63}"/>
                </a:ext>
              </a:extLst>
            </p:cNvPr>
            <p:cNvGrpSpPr/>
            <p:nvPr/>
          </p:nvGrpSpPr>
          <p:grpSpPr>
            <a:xfrm>
              <a:off x="1193406" y="1795290"/>
              <a:ext cx="888176" cy="888176"/>
              <a:chOff x="1075225" y="1618700"/>
              <a:chExt cx="1124700" cy="1124700"/>
            </a:xfrm>
          </p:grpSpPr>
          <p:sp>
            <p:nvSpPr>
              <p:cNvPr id="104" name="Google Shape;1145;p34">
                <a:extLst>
                  <a:ext uri="{FF2B5EF4-FFF2-40B4-BE49-F238E27FC236}">
                    <a16:creationId xmlns:a16="http://schemas.microsoft.com/office/drawing/2014/main" id="{F85ED842-8DD2-9115-3C91-71DF1C283C9D}"/>
                  </a:ext>
                </a:extLst>
              </p:cNvPr>
              <p:cNvSpPr/>
              <p:nvPr/>
            </p:nvSpPr>
            <p:spPr>
              <a:xfrm>
                <a:off x="1075225" y="1618700"/>
                <a:ext cx="1124700" cy="1124700"/>
              </a:xfrm>
              <a:prstGeom prst="ellipse">
                <a:avLst/>
              </a:prstGeom>
              <a:solidFill>
                <a:srgbClr val="DB4A44"/>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lang="en" sz="3067" kern="0">
                    <a:solidFill>
                      <a:srgbClr val="FFFFFF"/>
                    </a:solidFill>
                    <a:latin typeface="Times New Roman" panose="02020603050405020304" pitchFamily="18" charset="0"/>
                    <a:ea typeface="Grandstander SemiBold"/>
                    <a:cs typeface="Times New Roman" panose="02020603050405020304" pitchFamily="18" charset="0"/>
                    <a:sym typeface="Grandstander SemiBold"/>
                  </a:rPr>
                  <a:t>E</a:t>
                </a:r>
                <a:endParaRPr kumimoji="0" sz="3067"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105" name="Google Shape;1146;p34">
                <a:extLst>
                  <a:ext uri="{FF2B5EF4-FFF2-40B4-BE49-F238E27FC236}">
                    <a16:creationId xmlns:a16="http://schemas.microsoft.com/office/drawing/2014/main" id="{22AA3AD7-E18C-F204-E9FC-AF5E9A6598E9}"/>
                  </a:ext>
                </a:extLst>
              </p:cNvPr>
              <p:cNvSpPr/>
              <p:nvPr/>
            </p:nvSpPr>
            <p:spPr>
              <a:xfrm>
                <a:off x="1830625" y="1686925"/>
                <a:ext cx="212525" cy="168250"/>
              </a:xfrm>
              <a:custGeom>
                <a:avLst/>
                <a:gdLst/>
                <a:ahLst/>
                <a:cxnLst/>
                <a:rect l="l" t="t" r="r" b="b"/>
                <a:pathLst>
                  <a:path w="8501" h="6730" extrusionOk="0">
                    <a:moveTo>
                      <a:pt x="0" y="0"/>
                    </a:moveTo>
                    <a:cubicBezTo>
                      <a:pt x="3429" y="1142"/>
                      <a:pt x="5945" y="4174"/>
                      <a:pt x="8501" y="6730"/>
                    </a:cubicBezTo>
                  </a:path>
                </a:pathLst>
              </a:custGeom>
              <a:noFill/>
              <a:ln w="19050" cap="rnd" cmpd="sng">
                <a:solidFill>
                  <a:srgbClr val="FFFFFF"/>
                </a:solidFill>
                <a:prstDash val="solid"/>
                <a:round/>
                <a:headEnd type="none" w="med" len="med"/>
                <a:tailEnd type="none" w="med" len="med"/>
              </a:ln>
            </p:spPr>
            <p:txBody>
              <a:bodyPr/>
              <a:lstStyle/>
              <a:p>
                <a:endParaRPr lang="en-US"/>
              </a:p>
            </p:txBody>
          </p:sp>
        </p:grpSp>
        <p:sp>
          <p:nvSpPr>
            <p:cNvPr id="103" name="Google Shape;1147;p34">
              <a:extLst>
                <a:ext uri="{FF2B5EF4-FFF2-40B4-BE49-F238E27FC236}">
                  <a16:creationId xmlns:a16="http://schemas.microsoft.com/office/drawing/2014/main" id="{F7624BF6-8534-1863-2E97-5883668F0E53}"/>
                </a:ext>
              </a:extLst>
            </p:cNvPr>
            <p:cNvSpPr/>
            <p:nvPr/>
          </p:nvSpPr>
          <p:spPr>
            <a:xfrm>
              <a:off x="1269987" y="2358225"/>
              <a:ext cx="138600" cy="210350"/>
            </a:xfrm>
            <a:custGeom>
              <a:avLst/>
              <a:gdLst/>
              <a:ahLst/>
              <a:cxnLst/>
              <a:rect l="l" t="t" r="r" b="b"/>
              <a:pathLst>
                <a:path w="5544" h="8414" extrusionOk="0">
                  <a:moveTo>
                    <a:pt x="190" y="0"/>
                  </a:moveTo>
                  <a:cubicBezTo>
                    <a:pt x="-861" y="3154"/>
                    <a:pt x="2778" y="6570"/>
                    <a:pt x="5544" y="8414"/>
                  </a:cubicBezTo>
                </a:path>
              </a:pathLst>
            </a:custGeom>
            <a:noFill/>
            <a:ln w="19050" cap="rnd" cmpd="sng">
              <a:solidFill>
                <a:srgbClr val="FFFFFF"/>
              </a:solidFill>
              <a:prstDash val="solid"/>
              <a:round/>
              <a:headEnd type="none" w="med" len="med"/>
              <a:tailEnd type="none" w="med" len="med"/>
            </a:ln>
          </p:spPr>
          <p:txBody>
            <a:bodyPr/>
            <a:lstStyle/>
            <a:p>
              <a:endParaRPr lang="en-US"/>
            </a:p>
          </p:txBody>
        </p:sp>
      </p:grpSp>
      <p:sp>
        <p:nvSpPr>
          <p:cNvPr id="106" name="TextBox 105">
            <a:extLst>
              <a:ext uri="{FF2B5EF4-FFF2-40B4-BE49-F238E27FC236}">
                <a16:creationId xmlns:a16="http://schemas.microsoft.com/office/drawing/2014/main" id="{61291EFF-4E72-3E2B-2045-C8D478A5FA2D}"/>
              </a:ext>
            </a:extLst>
          </p:cNvPr>
          <p:cNvSpPr txBox="1"/>
          <p:nvPr/>
        </p:nvSpPr>
        <p:spPr>
          <a:xfrm>
            <a:off x="960562" y="960881"/>
            <a:ext cx="3624687" cy="1569660"/>
          </a:xfrm>
          <a:prstGeom prst="rect">
            <a:avLst/>
          </a:prstGeom>
          <a:noFill/>
        </p:spPr>
        <p:txBody>
          <a:bodyPr wrap="square">
            <a:spAutoFit/>
          </a:bodyPr>
          <a:lstStyle/>
          <a:p>
            <a:pPr algn="just"/>
            <a:r>
              <a:rPr lang="en-US" sz="2400" b="1" dirty="0" err="1">
                <a:effectLst/>
                <a:latin typeface="Times New Roman" panose="02020603050405020304" pitchFamily="18" charset="0"/>
                <a:ea typeface="Times New Roman" panose="02020603050405020304" pitchFamily="18" charset="0"/>
              </a:rPr>
              <a:t>Dấu</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chấm</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lửng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thê</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hiện</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còn</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nhiều</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hành</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động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tương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tư</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của</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gấu</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chưa</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liệt</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kê</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hết</a:t>
            </a:r>
            <a:r>
              <a:rPr lang="en-US" sz="2400" b="1" dirty="0">
                <a:effectLst/>
                <a:latin typeface="Times New Roman" panose="02020603050405020304" pitchFamily="18" charset="0"/>
                <a:ea typeface="Times New Roman" panose="02020603050405020304" pitchFamily="18" charset="0"/>
              </a:rPr>
              <a:t>.</a:t>
            </a:r>
            <a:endParaRPr lang="en-US" sz="2400" b="1" dirty="0"/>
          </a:p>
        </p:txBody>
      </p:sp>
      <p:sp>
        <p:nvSpPr>
          <p:cNvPr id="107" name="TextBox 106">
            <a:extLst>
              <a:ext uri="{FF2B5EF4-FFF2-40B4-BE49-F238E27FC236}">
                <a16:creationId xmlns:a16="http://schemas.microsoft.com/office/drawing/2014/main" id="{D48EAD03-1506-21E2-8016-F7A24A602DC4}"/>
              </a:ext>
            </a:extLst>
          </p:cNvPr>
          <p:cNvSpPr txBox="1"/>
          <p:nvPr/>
        </p:nvSpPr>
        <p:spPr>
          <a:xfrm>
            <a:off x="813555" y="2458633"/>
            <a:ext cx="3624687" cy="1569660"/>
          </a:xfrm>
          <a:prstGeom prst="rect">
            <a:avLst/>
          </a:prstGeom>
          <a:noFill/>
        </p:spPr>
        <p:txBody>
          <a:bodyPr wrap="square">
            <a:spAutoFit/>
          </a:bodyPr>
          <a:lstStyle/>
          <a:p>
            <a:pPr algn="just"/>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Dấu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chấm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lửng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tỏ ý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còn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âm</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vị</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tương</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tự</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quê</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4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liệt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hết</a:t>
            </a:r>
            <a:endParaRPr lang="en-US" sz="2000" b="1" dirty="0">
              <a:effectLst/>
              <a:latin typeface=".VnTime"/>
              <a:ea typeface="Times New Roman" panose="02020603050405020304" pitchFamily="18" charset="0"/>
              <a:cs typeface="Times New Roman" panose="02020603050405020304" pitchFamily="18" charset="0"/>
            </a:endParaRPr>
          </a:p>
        </p:txBody>
      </p:sp>
      <p:sp>
        <p:nvSpPr>
          <p:cNvPr id="108" name="TextBox 107">
            <a:extLst>
              <a:ext uri="{FF2B5EF4-FFF2-40B4-BE49-F238E27FC236}">
                <a16:creationId xmlns:a16="http://schemas.microsoft.com/office/drawing/2014/main" id="{C4F076E0-5E83-9778-297C-58124F04BE95}"/>
              </a:ext>
            </a:extLst>
          </p:cNvPr>
          <p:cNvSpPr txBox="1"/>
          <p:nvPr/>
        </p:nvSpPr>
        <p:spPr>
          <a:xfrm>
            <a:off x="1072644" y="4129243"/>
            <a:ext cx="3544758" cy="1200329"/>
          </a:xfrm>
          <a:prstGeom prst="rect">
            <a:avLst/>
          </a:prstGeom>
          <a:noFill/>
        </p:spPr>
        <p:txBody>
          <a:bodyPr wrap="square">
            <a:spAutoFit/>
          </a:bodyPr>
          <a:lstStyle/>
          <a:p>
            <a:pPr algn="just"/>
            <a:r>
              <a:rPr lang="en-US" sz="2400" b="1" dirty="0" err="1">
                <a:effectLst/>
                <a:latin typeface="Times New Roman" panose="02020603050405020304" pitchFamily="18" charset="0"/>
                <a:ea typeface="Times New Roman" panose="02020603050405020304" pitchFamily="18" charset="0"/>
              </a:rPr>
              <a:t>Dấu</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chấm</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lửng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thê</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hiện</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chô</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lời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nói</a:t>
            </a:r>
            <a:r>
              <a:rPr lang="en-US" sz="2400" b="1" dirty="0">
                <a:effectLst/>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ngập</a:t>
            </a:r>
            <a:r>
              <a:rPr lang="en-US" sz="2400" b="1" dirty="0">
                <a:latin typeface="Times New Roman" panose="02020603050405020304" pitchFamily="18" charset="0"/>
                <a:ea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rPr>
              <a:t>ngừng</a:t>
            </a:r>
            <a:r>
              <a:rPr lang="en-US" sz="2000" b="1" dirty="0" smtClean="0">
                <a:latin typeface=".VnTime"/>
                <a:ea typeface="Times New Roman" panose="02020603050405020304" pitchFamily="18" charset="0"/>
                <a:cs typeface="Times New Roman" panose="02020603050405020304" pitchFamily="18" charset="0"/>
              </a:rPr>
              <a:t> </a:t>
            </a:r>
            <a:r>
              <a:rPr lang="en-US" sz="2400" b="1" dirty="0" err="1" smtClean="0">
                <a:effectLst/>
                <a:latin typeface="Times New Roman" panose="02020603050405020304" pitchFamily="18" charset="0"/>
                <a:ea typeface="Times New Roman" panose="02020603050405020304" pitchFamily="18" charset="0"/>
              </a:rPr>
              <a:t>của</a:t>
            </a:r>
            <a:r>
              <a:rPr lang="en-US" sz="2400" b="1" dirty="0" smtClean="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bác</a:t>
            </a:r>
            <a:r>
              <a:rPr lang="en-US" sz="2400" b="1" dirty="0">
                <a:effectLst/>
                <a:latin typeface="Times New Roman" panose="02020603050405020304" pitchFamily="18" charset="0"/>
                <a:ea typeface="Times New Roman" panose="02020603050405020304" pitchFamily="18" charset="0"/>
              </a:rPr>
              <a:t> </a:t>
            </a:r>
            <a:r>
              <a:rPr lang="en-US" sz="2400" b="1" dirty="0">
                <a:latin typeface="Times New Roman" panose="02020603050405020304" pitchFamily="18" charset="0"/>
                <a:ea typeface="Times New Roman" panose="02020603050405020304" pitchFamily="18" charset="0"/>
              </a:rPr>
              <a:t>T</a:t>
            </a:r>
            <a:r>
              <a:rPr lang="en-US" sz="2400" b="1" dirty="0" smtClean="0">
                <a:effectLst/>
                <a:latin typeface="Times New Roman" panose="02020603050405020304" pitchFamily="18" charset="0"/>
                <a:ea typeface="Times New Roman" panose="02020603050405020304" pitchFamily="18" charset="0"/>
              </a:rPr>
              <a:t>ai</a:t>
            </a:r>
            <a:endParaRPr lang="en-US" sz="2000" b="1" dirty="0">
              <a:effectLst/>
              <a:latin typeface=".VnTime"/>
              <a:ea typeface="Times New Roman" panose="02020603050405020304" pitchFamily="18" charset="0"/>
              <a:cs typeface="Times New Roman" panose="02020603050405020304" pitchFamily="18" charset="0"/>
            </a:endParaRPr>
          </a:p>
        </p:txBody>
      </p:sp>
      <p:sp>
        <p:nvSpPr>
          <p:cNvPr id="118" name="TextBox 117">
            <a:extLst>
              <a:ext uri="{FF2B5EF4-FFF2-40B4-BE49-F238E27FC236}">
                <a16:creationId xmlns:a16="http://schemas.microsoft.com/office/drawing/2014/main" id="{FD9AB944-0329-B2C6-4F17-0D0BEA3E617C}"/>
              </a:ext>
            </a:extLst>
          </p:cNvPr>
          <p:cNvSpPr txBox="1"/>
          <p:nvPr/>
        </p:nvSpPr>
        <p:spPr>
          <a:xfrm>
            <a:off x="7445200" y="1028646"/>
            <a:ext cx="3679082" cy="1569660"/>
          </a:xfrm>
          <a:prstGeom prst="rect">
            <a:avLst/>
          </a:prstGeom>
          <a:noFill/>
        </p:spPr>
        <p:txBody>
          <a:bodyPr wrap="square">
            <a:spAutoFit/>
          </a:bodyPr>
          <a:lstStyle/>
          <a:p>
            <a:pPr algn="just"/>
            <a:r>
              <a:rPr lang="en-US" sz="2400" b="1" dirty="0" err="1">
                <a:effectLst/>
                <a:latin typeface="Times New Roman" panose="02020603050405020304" pitchFamily="18" charset="0"/>
                <a:ea typeface="Times New Roman" panose="02020603050405020304" pitchFamily="18" charset="0"/>
              </a:rPr>
              <a:t>Dấu</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chấm</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lửng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thê</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hiện</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còn</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nhiều</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hành</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động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tương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tư</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của</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chim</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mẹ</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chưa</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liệt</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kê</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hết</a:t>
            </a:r>
            <a:endParaRPr lang="en-US" sz="2000" b="1" dirty="0">
              <a:effectLst/>
              <a:latin typeface=".VnTime"/>
              <a:ea typeface="Times New Roman" panose="02020603050405020304" pitchFamily="18" charset="0"/>
              <a:cs typeface="Times New Roman" panose="02020603050405020304" pitchFamily="18" charset="0"/>
            </a:endParaRPr>
          </a:p>
        </p:txBody>
      </p:sp>
      <p:sp>
        <p:nvSpPr>
          <p:cNvPr id="119" name="TextBox 118">
            <a:extLst>
              <a:ext uri="{FF2B5EF4-FFF2-40B4-BE49-F238E27FC236}">
                <a16:creationId xmlns:a16="http://schemas.microsoft.com/office/drawing/2014/main" id="{15CD5834-D56C-D5E4-31F8-1E4F0A87F130}"/>
              </a:ext>
            </a:extLst>
          </p:cNvPr>
          <p:cNvSpPr txBox="1"/>
          <p:nvPr/>
        </p:nvSpPr>
        <p:spPr>
          <a:xfrm>
            <a:off x="7534060" y="2734719"/>
            <a:ext cx="3679082" cy="1332481"/>
          </a:xfrm>
          <a:prstGeom prst="rect">
            <a:avLst/>
          </a:prstGeom>
          <a:noFill/>
        </p:spPr>
        <p:txBody>
          <a:bodyPr wrap="square">
            <a:spAutoFit/>
          </a:bodyPr>
          <a:lstStyle/>
          <a:p>
            <a:pPr marL="0" marR="0" algn="just">
              <a:lnSpc>
                <a:spcPct val="115000"/>
              </a:lnSpc>
              <a:spcBef>
                <a:spcPts val="0"/>
              </a:spcBef>
              <a:spcAft>
                <a:spcPts val="0"/>
              </a:spcAft>
            </a:pPr>
            <a:r>
              <a:rPr lang="en-US" sz="2400" b="1" dirty="0" err="1">
                <a:effectLst/>
                <a:latin typeface="Times New Roman" panose="02020603050405020304" pitchFamily="18" charset="0"/>
                <a:ea typeface="Times New Roman" panose="02020603050405020304" pitchFamily="18" charset="0"/>
              </a:rPr>
              <a:t>Dấu</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chấm</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lửng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biểu</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thị</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sư</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kéo</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dài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của</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âm</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thanh</a:t>
            </a:r>
            <a:r>
              <a:rPr lang="en-US" sz="2400" b="1" dirty="0">
                <a:effectLst/>
                <a:latin typeface="Times New Roman" panose="02020603050405020304" pitchFamily="18" charset="0"/>
                <a:ea typeface="Times New Roman" panose="02020603050405020304" pitchFamily="18" charset="0"/>
              </a:rPr>
              <a:t> gà </a:t>
            </a:r>
            <a:r>
              <a:rPr lang="en-US" sz="2400" b="1" dirty="0" err="1">
                <a:effectLst/>
                <a:latin typeface="Times New Roman" panose="02020603050405020304" pitchFamily="18" charset="0"/>
                <a:ea typeface="Times New Roman" panose="02020603050405020304" pitchFamily="18" charset="0"/>
              </a:rPr>
              <a:t>gáy</a:t>
            </a:r>
            <a:endParaRPr lang="en-US" sz="2000" b="1" dirty="0">
              <a:effectLst/>
              <a:latin typeface="Times New Roman" panose="02020603050405020304" pitchFamily="18" charset="0"/>
              <a:ea typeface="Times New Roman" panose="02020603050405020304" pitchFamily="18" charset="0"/>
            </a:endParaRPr>
          </a:p>
        </p:txBody>
      </p:sp>
      <p:sp>
        <p:nvSpPr>
          <p:cNvPr id="120" name="TextBox 119">
            <a:extLst>
              <a:ext uri="{FF2B5EF4-FFF2-40B4-BE49-F238E27FC236}">
                <a16:creationId xmlns:a16="http://schemas.microsoft.com/office/drawing/2014/main" id="{03C53328-5A0E-12D5-EBD5-FA67ECD6A407}"/>
              </a:ext>
            </a:extLst>
          </p:cNvPr>
          <p:cNvSpPr txBox="1"/>
          <p:nvPr/>
        </p:nvSpPr>
        <p:spPr>
          <a:xfrm>
            <a:off x="7477005" y="4060750"/>
            <a:ext cx="3793192" cy="1569660"/>
          </a:xfrm>
          <a:prstGeom prst="rect">
            <a:avLst/>
          </a:prstGeom>
          <a:noFill/>
        </p:spPr>
        <p:txBody>
          <a:bodyPr wrap="square">
            <a:spAutoFit/>
          </a:bodyPr>
          <a:lstStyle/>
          <a:p>
            <a:pPr algn="just"/>
            <a:r>
              <a:rPr lang="en-US" sz="2400" b="1" dirty="0" err="1">
                <a:effectLst/>
                <a:latin typeface="Times New Roman" panose="02020603050405020304" pitchFamily="18" charset="0"/>
                <a:ea typeface="Times New Roman" panose="02020603050405020304" pitchFamily="18" charset="0"/>
              </a:rPr>
              <a:t>Dấu</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chấm</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lửng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thê</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hiện</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chô</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lời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nói</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ngập</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ngừng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ngắt</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quãng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của</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Dế</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Choắt</a:t>
            </a:r>
            <a:r>
              <a:rPr lang="en-US" sz="2400" b="1" dirty="0">
                <a:effectLst/>
                <a:latin typeface="Times New Roman" panose="02020603050405020304" pitchFamily="18" charset="0"/>
                <a:ea typeface="Times New Roman" panose="02020603050405020304" pitchFamily="18" charset="0"/>
              </a:rPr>
              <a:t> do </a:t>
            </a:r>
            <a:r>
              <a:rPr lang="en-US" sz="2400" b="1" dirty="0" err="1">
                <a:effectLst/>
                <a:latin typeface="Times New Roman" panose="02020603050405020304" pitchFamily="18" charset="0"/>
                <a:ea typeface="Times New Roman" panose="02020603050405020304" pitchFamily="18" charset="0"/>
              </a:rPr>
              <a:t>sợ</a:t>
            </a:r>
            <a:r>
              <a:rPr lang="en-US" sz="2400" b="1" dirty="0">
                <a:effectLst/>
                <a:latin typeface="Times New Roman" panose="02020603050405020304" pitchFamily="18" charset="0"/>
                <a:ea typeface="Times New Roman" panose="02020603050405020304" pitchFamily="18" charset="0"/>
              </a:rPr>
              <a:t> </a:t>
            </a:r>
            <a:r>
              <a:rPr lang="en-US" sz="2400" b="1" dirty="0" err="1" smtClean="0">
                <a:effectLst/>
                <a:latin typeface="Times New Roman" panose="02020603050405020304" pitchFamily="18" charset="0"/>
                <a:ea typeface="Times New Roman" panose="02020603050405020304" pitchFamily="18" charset="0"/>
              </a:rPr>
              <a:t>sệt</a:t>
            </a:r>
            <a:r>
              <a:rPr lang="en-US" sz="2400" b="1" dirty="0" smtClean="0">
                <a:effectLst/>
                <a:latin typeface="Times New Roman" panose="02020603050405020304" pitchFamily="18" charset="0"/>
                <a:ea typeface="Times New Roman" panose="02020603050405020304" pitchFamily="18" charset="0"/>
              </a:rPr>
              <a:t>.</a:t>
            </a:r>
            <a:endParaRPr lang="en-US" sz="2000" b="1" dirty="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54269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anim calcmode="lin" valueType="num">
                                      <p:cBhvr>
                                        <p:cTn id="8" dur="1000" fill="hold"/>
                                        <p:tgtEl>
                                          <p:spTgt spid="115"/>
                                        </p:tgtEl>
                                        <p:attrNameLst>
                                          <p:attrName>ppt_x</p:attrName>
                                        </p:attrNameLst>
                                      </p:cBhvr>
                                      <p:tavLst>
                                        <p:tav tm="0">
                                          <p:val>
                                            <p:strVal val="#ppt_x"/>
                                          </p:val>
                                        </p:tav>
                                        <p:tav tm="100000">
                                          <p:val>
                                            <p:strVal val="#ppt_x"/>
                                          </p:val>
                                        </p:tav>
                                      </p:tavLst>
                                    </p:anim>
                                    <p:anim calcmode="lin" valueType="num">
                                      <p:cBhvr>
                                        <p:cTn id="9" dur="1000" fill="hold"/>
                                        <p:tgtEl>
                                          <p:spTgt spid="1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fade">
                                      <p:cBhvr>
                                        <p:cTn id="12" dur="1000"/>
                                        <p:tgtEl>
                                          <p:spTgt spid="113"/>
                                        </p:tgtEl>
                                      </p:cBhvr>
                                    </p:animEffect>
                                    <p:anim calcmode="lin" valueType="num">
                                      <p:cBhvr>
                                        <p:cTn id="13" dur="1000" fill="hold"/>
                                        <p:tgtEl>
                                          <p:spTgt spid="113"/>
                                        </p:tgtEl>
                                        <p:attrNameLst>
                                          <p:attrName>ppt_x</p:attrName>
                                        </p:attrNameLst>
                                      </p:cBhvr>
                                      <p:tavLst>
                                        <p:tav tm="0">
                                          <p:val>
                                            <p:strVal val="#ppt_x"/>
                                          </p:val>
                                        </p:tav>
                                        <p:tav tm="100000">
                                          <p:val>
                                            <p:strVal val="#ppt_x"/>
                                          </p:val>
                                        </p:tav>
                                      </p:tavLst>
                                    </p:anim>
                                    <p:anim calcmode="lin" valueType="num">
                                      <p:cBhvr>
                                        <p:cTn id="14" dur="1000" fill="hold"/>
                                        <p:tgtEl>
                                          <p:spTgt spid="1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fade">
                                      <p:cBhvr>
                                        <p:cTn id="17" dur="1000"/>
                                        <p:tgtEl>
                                          <p:spTgt spid="112"/>
                                        </p:tgtEl>
                                      </p:cBhvr>
                                    </p:animEffect>
                                    <p:anim calcmode="lin" valueType="num">
                                      <p:cBhvr>
                                        <p:cTn id="18" dur="1000" fill="hold"/>
                                        <p:tgtEl>
                                          <p:spTgt spid="112"/>
                                        </p:tgtEl>
                                        <p:attrNameLst>
                                          <p:attrName>ppt_x</p:attrName>
                                        </p:attrNameLst>
                                      </p:cBhvr>
                                      <p:tavLst>
                                        <p:tav tm="0">
                                          <p:val>
                                            <p:strVal val="#ppt_x"/>
                                          </p:val>
                                        </p:tav>
                                        <p:tav tm="100000">
                                          <p:val>
                                            <p:strVal val="#ppt_x"/>
                                          </p:val>
                                        </p:tav>
                                      </p:tavLst>
                                    </p:anim>
                                    <p:anim calcmode="lin" valueType="num">
                                      <p:cBhvr>
                                        <p:cTn id="19" dur="1000" fill="hold"/>
                                        <p:tgtEl>
                                          <p:spTgt spid="1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fade">
                                      <p:cBhvr>
                                        <p:cTn id="22" dur="1000"/>
                                        <p:tgtEl>
                                          <p:spTgt spid="114"/>
                                        </p:tgtEl>
                                      </p:cBhvr>
                                    </p:animEffect>
                                    <p:anim calcmode="lin" valueType="num">
                                      <p:cBhvr>
                                        <p:cTn id="23" dur="1000" fill="hold"/>
                                        <p:tgtEl>
                                          <p:spTgt spid="114"/>
                                        </p:tgtEl>
                                        <p:attrNameLst>
                                          <p:attrName>ppt_x</p:attrName>
                                        </p:attrNameLst>
                                      </p:cBhvr>
                                      <p:tavLst>
                                        <p:tav tm="0">
                                          <p:val>
                                            <p:strVal val="#ppt_x"/>
                                          </p:val>
                                        </p:tav>
                                        <p:tav tm="100000">
                                          <p:val>
                                            <p:strVal val="#ppt_x"/>
                                          </p:val>
                                        </p:tav>
                                      </p:tavLst>
                                    </p:anim>
                                    <p:anim calcmode="lin" valueType="num">
                                      <p:cBhvr>
                                        <p:cTn id="24" dur="1000" fill="hold"/>
                                        <p:tgtEl>
                                          <p:spTgt spid="114"/>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117"/>
                                        </p:tgtEl>
                                        <p:attrNameLst>
                                          <p:attrName>style.visibility</p:attrName>
                                        </p:attrNameLst>
                                      </p:cBhvr>
                                      <p:to>
                                        <p:strVal val="visible"/>
                                      </p:to>
                                    </p:set>
                                    <p:anim calcmode="lin" valueType="num">
                                      <p:cBhvr additive="base">
                                        <p:cTn id="27" dur="500" fill="hold"/>
                                        <p:tgtEl>
                                          <p:spTgt spid="117"/>
                                        </p:tgtEl>
                                        <p:attrNameLst>
                                          <p:attrName>ppt_x</p:attrName>
                                        </p:attrNameLst>
                                      </p:cBhvr>
                                      <p:tavLst>
                                        <p:tav tm="0">
                                          <p:val>
                                            <p:strVal val="0-#ppt_w/2"/>
                                          </p:val>
                                        </p:tav>
                                        <p:tav tm="100000">
                                          <p:val>
                                            <p:strVal val="#ppt_x"/>
                                          </p:val>
                                        </p:tav>
                                      </p:tavLst>
                                    </p:anim>
                                    <p:anim calcmode="lin" valueType="num">
                                      <p:cBhvr additive="base">
                                        <p:cTn id="28" dur="500" fill="hold"/>
                                        <p:tgtEl>
                                          <p:spTgt spid="117"/>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55"/>
                                        </p:tgtEl>
                                        <p:attrNameLst>
                                          <p:attrName>style.visibility</p:attrName>
                                        </p:attrNameLst>
                                      </p:cBhvr>
                                      <p:to>
                                        <p:strVal val="visible"/>
                                      </p:to>
                                    </p:set>
                                    <p:anim calcmode="lin" valueType="num">
                                      <p:cBhvr>
                                        <p:cTn id="32" dur="750" fill="hold"/>
                                        <p:tgtEl>
                                          <p:spTgt spid="55"/>
                                        </p:tgtEl>
                                        <p:attrNameLst>
                                          <p:attrName>ppt_w</p:attrName>
                                        </p:attrNameLst>
                                      </p:cBhvr>
                                      <p:tavLst>
                                        <p:tav tm="0">
                                          <p:val>
                                            <p:fltVal val="0"/>
                                          </p:val>
                                        </p:tav>
                                        <p:tav tm="100000">
                                          <p:val>
                                            <p:strVal val="#ppt_w"/>
                                          </p:val>
                                        </p:tav>
                                      </p:tavLst>
                                    </p:anim>
                                    <p:anim calcmode="lin" valueType="num">
                                      <p:cBhvr>
                                        <p:cTn id="33" dur="750" fill="hold"/>
                                        <p:tgtEl>
                                          <p:spTgt spid="55"/>
                                        </p:tgtEl>
                                        <p:attrNameLst>
                                          <p:attrName>ppt_h</p:attrName>
                                        </p:attrNameLst>
                                      </p:cBhvr>
                                      <p:tavLst>
                                        <p:tav tm="0">
                                          <p:val>
                                            <p:fltVal val="0"/>
                                          </p:val>
                                        </p:tav>
                                        <p:tav tm="100000">
                                          <p:val>
                                            <p:strVal val="#ppt_h"/>
                                          </p:val>
                                        </p:tav>
                                      </p:tavLst>
                                    </p:anim>
                                    <p:animEffect transition="in" filter="fade">
                                      <p:cBhvr>
                                        <p:cTn id="34" dur="75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9995" y="218941"/>
            <a:ext cx="9991754" cy="4051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本框 9">
            <a:extLst>
              <a:ext uri="{FF2B5EF4-FFF2-40B4-BE49-F238E27FC236}">
                <a16:creationId xmlns:a16="http://schemas.microsoft.com/office/drawing/2014/main" id="{B9FCE470-F2E0-3568-3615-09887C90C257}"/>
              </a:ext>
            </a:extLst>
          </p:cNvPr>
          <p:cNvSpPr txBox="1"/>
          <p:nvPr/>
        </p:nvSpPr>
        <p:spPr>
          <a:xfrm>
            <a:off x="370251" y="3882647"/>
            <a:ext cx="4971245" cy="2569934"/>
          </a:xfrm>
          <a:prstGeom prst="rect">
            <a:avLst/>
          </a:prstGeom>
          <a:solidFill>
            <a:srgbClr val="E1E53F"/>
          </a:solidFill>
        </p:spPr>
        <p:txBody>
          <a:bodyPr vert="horz" wrap="square" rtlCol="0">
            <a:spAutoFit/>
          </a:bodyPr>
          <a:lstStyle/>
          <a:p>
            <a:pPr algn="just">
              <a:lnSpc>
                <a:spcPct val="115000"/>
              </a:lnSpc>
            </a:pPr>
            <a:r>
              <a:rPr lang="vi-VN" sz="2800" b="1" dirty="0">
                <a:solidFill>
                  <a:srgbClr val="000000"/>
                </a:solidFill>
                <a:latin typeface="Times New Roman" panose="02020603050405020304" pitchFamily="18" charset="0"/>
                <a:ea typeface="Times New Roman" panose="02020603050405020304" pitchFamily="18" charset="0"/>
              </a:rPr>
              <a:t>a. Dấu chấm lửng thể hiện lời nói bỏ </a:t>
            </a:r>
            <a:r>
              <a:rPr lang="vi-VN" sz="2800" b="1" dirty="0" smtClean="0">
                <a:solidFill>
                  <a:srgbClr val="000000"/>
                </a:solidFill>
                <a:latin typeface="Times New Roman" panose="02020603050405020304" pitchFamily="18" charset="0"/>
                <a:ea typeface="Times New Roman" panose="02020603050405020304" pitchFamily="18" charset="0"/>
              </a:rPr>
              <a:t>dở</a:t>
            </a:r>
            <a:r>
              <a:rPr lang="en-US" sz="2800" b="1" dirty="0" smtClean="0">
                <a:solidFill>
                  <a:srgbClr val="000000"/>
                </a:solidFill>
                <a:latin typeface="Times New Roman" panose="02020603050405020304" pitchFamily="18" charset="0"/>
                <a:ea typeface="Times New Roman" panose="02020603050405020304" pitchFamily="18" charset="0"/>
              </a:rPr>
              <a:t> </a:t>
            </a:r>
            <a:r>
              <a:rPr lang="vi-VN" sz="2800" b="1" dirty="0" smtClean="0">
                <a:solidFill>
                  <a:srgbClr val="000000"/>
                </a:solidFill>
                <a:latin typeface="Times New Roman" panose="02020603050405020304" pitchFamily="18" charset="0"/>
                <a:ea typeface="Times New Roman" panose="02020603050405020304" pitchFamily="18" charset="0"/>
              </a:rPr>
              <a:t>của </a:t>
            </a:r>
            <a:r>
              <a:rPr lang="vi-VN" sz="2800" b="1" dirty="0">
                <a:solidFill>
                  <a:srgbClr val="000000"/>
                </a:solidFill>
                <a:latin typeface="Times New Roman" panose="02020603050405020304" pitchFamily="18" charset="0"/>
                <a:ea typeface="Times New Roman" panose="02020603050405020304" pitchFamily="18" charset="0"/>
              </a:rPr>
              <a:t>Chiên con khi bị sói bắt nạt</a:t>
            </a:r>
            <a:endParaRPr lang="en-US" sz="2400" b="1" dirty="0">
              <a:latin typeface="Times New Roman" panose="02020603050405020304" pitchFamily="18" charset="0"/>
              <a:ea typeface="Times New Roman" panose="02020603050405020304" pitchFamily="18" charset="0"/>
            </a:endParaRPr>
          </a:p>
          <a:p>
            <a:pPr algn="just">
              <a:lnSpc>
                <a:spcPct val="115000"/>
              </a:lnSpc>
            </a:pPr>
            <a:r>
              <a:rPr lang="vi-VN" sz="2800" b="1" dirty="0">
                <a:latin typeface="Times New Roman" panose="02020603050405020304" pitchFamily="18" charset="0"/>
                <a:ea typeface="Times New Roman" panose="02020603050405020304" pitchFamily="18" charset="0"/>
              </a:rPr>
              <a:t>- &gt; sự sợ sệt của </a:t>
            </a:r>
            <a:r>
              <a:rPr lang="en-US" sz="2800" b="1" dirty="0" smtClean="0">
                <a:latin typeface="Times New Roman" panose="02020603050405020304" pitchFamily="18" charset="0"/>
                <a:ea typeface="Times New Roman" panose="02020603050405020304" pitchFamily="18" charset="0"/>
              </a:rPr>
              <a:t>C</a:t>
            </a:r>
            <a:r>
              <a:rPr lang="vi-VN" sz="2800" b="1" dirty="0" smtClean="0">
                <a:latin typeface="Times New Roman" panose="02020603050405020304" pitchFamily="18" charset="0"/>
                <a:ea typeface="Times New Roman" panose="02020603050405020304" pitchFamily="18" charset="0"/>
              </a:rPr>
              <a:t>hiên </a:t>
            </a:r>
            <a:r>
              <a:rPr lang="vi-VN" sz="2800" b="1" dirty="0">
                <a:latin typeface="Times New Roman" panose="02020603050405020304" pitchFamily="18" charset="0"/>
                <a:ea typeface="Times New Roman" panose="02020603050405020304" pitchFamily="18" charset="0"/>
              </a:rPr>
              <a:t>con dù đang tranh biện với sói.</a:t>
            </a:r>
            <a:endParaRPr lang="en-US" sz="2400" b="1" dirty="0">
              <a:latin typeface="Times New Roman" panose="02020603050405020304" pitchFamily="18" charset="0"/>
              <a:ea typeface="Times New Roman" panose="02020603050405020304" pitchFamily="18" charset="0"/>
            </a:endParaRPr>
          </a:p>
        </p:txBody>
      </p:sp>
      <p:sp>
        <p:nvSpPr>
          <p:cNvPr id="6" name="文本框 18">
            <a:extLst>
              <a:ext uri="{FF2B5EF4-FFF2-40B4-BE49-F238E27FC236}">
                <a16:creationId xmlns:a16="http://schemas.microsoft.com/office/drawing/2014/main" id="{E041A341-B41A-63CB-F979-BB76701496B2}"/>
              </a:ext>
            </a:extLst>
          </p:cNvPr>
          <p:cNvSpPr txBox="1"/>
          <p:nvPr/>
        </p:nvSpPr>
        <p:spPr>
          <a:xfrm>
            <a:off x="6197814" y="3882647"/>
            <a:ext cx="5191093" cy="2569934"/>
          </a:xfrm>
          <a:prstGeom prst="rect">
            <a:avLst/>
          </a:prstGeom>
          <a:solidFill>
            <a:srgbClr val="E1E53F"/>
          </a:solidFill>
        </p:spPr>
        <p:txBody>
          <a:bodyPr vert="horz" wrap="square" rtlCol="0">
            <a:spAutoFit/>
          </a:bodyPr>
          <a:lstStyle/>
          <a:p>
            <a:pPr algn="just">
              <a:lnSpc>
                <a:spcPct val="115000"/>
              </a:lnSpc>
            </a:pPr>
            <a:r>
              <a:rPr lang="en-US" sz="2800" b="1" dirty="0">
                <a:solidFill>
                  <a:srgbClr val="000000"/>
                </a:solidFill>
                <a:latin typeface="Times New Roman" panose="02020603050405020304" pitchFamily="18" charset="0"/>
                <a:ea typeface="Times New Roman" panose="02020603050405020304" pitchFamily="18" charset="0"/>
              </a:rPr>
              <a:t>b. </a:t>
            </a:r>
            <a:r>
              <a:rPr lang="en-US" sz="2800" b="1" dirty="0" err="1">
                <a:solidFill>
                  <a:srgbClr val="000000"/>
                </a:solidFill>
                <a:latin typeface="Times New Roman" panose="02020603050405020304" pitchFamily="18" charset="0"/>
                <a:ea typeface="Times New Roman" panose="02020603050405020304" pitchFamily="18" charset="0"/>
              </a:rPr>
              <a:t>Dấu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chấm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lửng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thê</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rPr>
              <a:t>hiện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rPr>
              <a:t>lời</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nói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bỏ</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dở</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của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Sói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khi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đô</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tội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cho</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Chiên</a:t>
            </a:r>
            <a:r>
              <a:rPr lang="en-US" sz="2800" b="1" dirty="0">
                <a:solidFill>
                  <a:srgbClr val="000000"/>
                </a:solidFill>
                <a:latin typeface="Times New Roman" panose="02020603050405020304" pitchFamily="18" charset="0"/>
                <a:ea typeface="Times New Roman" panose="02020603050405020304" pitchFamily="18" charset="0"/>
              </a:rPr>
              <a:t> con.</a:t>
            </a:r>
            <a:endParaRPr lang="en-US" sz="2400" b="1" dirty="0">
              <a:latin typeface="Times New Roman" panose="02020603050405020304" pitchFamily="18" charset="0"/>
              <a:ea typeface="Times New Roman" panose="02020603050405020304" pitchFamily="18" charset="0"/>
            </a:endParaRPr>
          </a:p>
          <a:p>
            <a:pPr algn="just">
              <a:lnSpc>
                <a:spcPct val="115000"/>
              </a:lnSpc>
            </a:pPr>
            <a:r>
              <a:rPr lang="en-US" sz="2800" b="1" dirty="0">
                <a:solidFill>
                  <a:srgbClr val="000000"/>
                </a:solidFill>
                <a:latin typeface="Times New Roman" panose="02020603050405020304" pitchFamily="18" charset="0"/>
                <a:ea typeface="Times New Roman" panose="02020603050405020304" pitchFamily="18" charset="0"/>
              </a:rPr>
              <a:t>-&gt; </a:t>
            </a:r>
            <a:r>
              <a:rPr lang="en-US" sz="2800" b="1" dirty="0" err="1">
                <a:solidFill>
                  <a:srgbClr val="000000"/>
                </a:solidFill>
                <a:latin typeface="Times New Roman" panose="02020603050405020304" pitchFamily="18" charset="0"/>
                <a:ea typeface="Times New Roman" panose="02020603050405020304" pitchFamily="18" charset="0"/>
              </a:rPr>
              <a:t>không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tìm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được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lí</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lẽ</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hợp</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lí</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để</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buộc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tội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a:t>
            </a:r>
            <a:r>
              <a:rPr lang="en-US" sz="2800" b="1" dirty="0" err="1" smtClean="0">
                <a:solidFill>
                  <a:srgbClr val="000000"/>
                </a:solidFill>
                <a:latin typeface="Times New Roman" panose="02020603050405020304" pitchFamily="18" charset="0"/>
                <a:ea typeface="Times New Roman" panose="02020603050405020304" pitchFamily="18" charset="0"/>
              </a:rPr>
              <a:t>hiên</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a:solidFill>
                  <a:srgbClr val="000000"/>
                </a:solidFill>
                <a:latin typeface="Times New Roman" panose="02020603050405020304" pitchFamily="18" charset="0"/>
                <a:ea typeface="Times New Roman" panose="02020603050405020304" pitchFamily="18" charset="0"/>
              </a:rPr>
              <a:t>con.</a:t>
            </a:r>
            <a:endParaRPr lang="en-US" sz="2400" b="1" dirty="0">
              <a:latin typeface="Times New Roman" panose="02020603050405020304" pitchFamily="18" charset="0"/>
              <a:ea typeface="Times New Roman" panose="02020603050405020304" pitchFamily="18" charset="0"/>
            </a:endParaRPr>
          </a:p>
        </p:txBody>
      </p:sp>
      <p:sp>
        <p:nvSpPr>
          <p:cNvPr id="7" name="矩形 42">
            <a:extLst>
              <a:ext uri="{FF2B5EF4-FFF2-40B4-BE49-F238E27FC236}">
                <a16:creationId xmlns:a16="http://schemas.microsoft.com/office/drawing/2014/main" id="{568B9A07-2B20-489D-88A7-A523FCC1E69F}"/>
              </a:ext>
            </a:extLst>
          </p:cNvPr>
          <p:cNvSpPr/>
          <p:nvPr/>
        </p:nvSpPr>
        <p:spPr>
          <a:xfrm>
            <a:off x="622169" y="351809"/>
            <a:ext cx="2099256" cy="940158"/>
          </a:xfrm>
          <a:prstGeom prst="rect">
            <a:avLst/>
          </a:prstGeom>
        </p:spPr>
        <p:txBody>
          <a:bodyPr wrap="square">
            <a:noAutofit/>
          </a:bodyPr>
          <a:lstStyle/>
          <a:p>
            <a:pPr algn="ctr"/>
            <a:r>
              <a:rPr lang="en-US" sz="2800" b="1" i="1" dirty="0" err="1">
                <a:latin typeface="Times New Roman" panose="02020603050405020304" pitchFamily="18" charset="0"/>
                <a:cs typeface="Times New Roman" panose="02020603050405020304" pitchFamily="18" charset="0"/>
              </a:rPr>
              <a:t>Bài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tập</a:t>
            </a:r>
            <a:r>
              <a:rPr lang="en-US" sz="2800" b="1" i="1" dirty="0">
                <a:latin typeface="Times New Roman" panose="02020603050405020304" pitchFamily="18" charset="0"/>
                <a:cs typeface="Times New Roman" panose="02020603050405020304" pitchFamily="18" charset="0"/>
              </a:rPr>
              <a:t> 2</a:t>
            </a:r>
            <a:endParaRPr lang="en-US" sz="2800" dirty="0">
              <a:latin typeface="Times New Roman" panose="02020603050405020304" pitchFamily="18" charset="0"/>
              <a:cs typeface="Times New Roman" panose="02020603050405020304" pitchFamily="18" charset="0"/>
            </a:endParaRPr>
          </a:p>
        </p:txBody>
      </p:sp>
      <p:pic>
        <p:nvPicPr>
          <p:cNvPr id="2" name="图片 16">
            <a:extLst>
              <a:ext uri="{FF2B5EF4-FFF2-40B4-BE49-F238E27FC236}">
                <a16:creationId xmlns:a16="http://schemas.microsoft.com/office/drawing/2014/main" id="{B0AD9366-7903-67F4-55EF-32E225753C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737" y="218941"/>
            <a:ext cx="860864" cy="1016101"/>
          </a:xfrm>
          <a:prstGeom prst="rect">
            <a:avLst/>
          </a:prstGeom>
        </p:spPr>
      </p:pic>
      <p:pic>
        <p:nvPicPr>
          <p:cNvPr id="3" name="图片 10">
            <a:extLst>
              <a:ext uri="{FF2B5EF4-FFF2-40B4-BE49-F238E27FC236}">
                <a16:creationId xmlns:a16="http://schemas.microsoft.com/office/drawing/2014/main" id="{DC7CCCE9-8927-973A-B733-0695A50FBC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3965" y="3114541"/>
            <a:ext cx="663791" cy="1156102"/>
          </a:xfrm>
          <a:prstGeom prst="rect">
            <a:avLst/>
          </a:prstGeom>
        </p:spPr>
      </p:pic>
    </p:spTree>
    <p:extLst>
      <p:ext uri="{BB962C8B-B14F-4D97-AF65-F5344CB8AC3E}">
        <p14:creationId xmlns:p14="http://schemas.microsoft.com/office/powerpoint/2010/main" val="35501179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sp>
        <p:nvSpPr>
          <p:cNvPr id="3" name="任意多边形 2"/>
          <p:cNvSpPr/>
          <p:nvPr/>
        </p:nvSpPr>
        <p:spPr>
          <a:xfrm>
            <a:off x="2995638" y="1759195"/>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40" name="文本框 39"/>
          <p:cNvSpPr txBox="1"/>
          <p:nvPr/>
        </p:nvSpPr>
        <p:spPr>
          <a:xfrm>
            <a:off x="2995638" y="1626183"/>
            <a:ext cx="881973" cy="1200329"/>
          </a:xfrm>
          <a:prstGeom prst="rect">
            <a:avLst/>
          </a:prstGeom>
          <a:noFill/>
        </p:spPr>
        <p:txBody>
          <a:bodyPr wrap="none" rtlCol="0">
            <a:spAutoFit/>
          </a:bodyPr>
          <a:lstStyle/>
          <a:p>
            <a:r>
              <a:rPr lang="en-US" altLang="zh-CN" sz="7200" dirty="0">
                <a:solidFill>
                  <a:schemeClr val="bg1"/>
                </a:solidFill>
                <a:latin typeface="Tango BT" panose="04040704021002020703" pitchFamily="82" charset="0"/>
                <a:ea typeface="造字工房朗宋（非商用）常规体" pitchFamily="50" charset="-122"/>
              </a:rPr>
              <a:t>01</a:t>
            </a:r>
            <a:endParaRPr lang="zh-CN" altLang="en-US" sz="7200" dirty="0">
              <a:solidFill>
                <a:schemeClr val="bg1"/>
              </a:solidFill>
              <a:latin typeface="Tango BT" panose="04040704021002020703" pitchFamily="82" charset="0"/>
              <a:ea typeface="造字工房朗宋（非商用）常规体" pitchFamily="50" charset="-122"/>
            </a:endParaRPr>
          </a:p>
        </p:txBody>
      </p:sp>
      <p:grpSp>
        <p:nvGrpSpPr>
          <p:cNvPr id="6" name="组合 5"/>
          <p:cNvGrpSpPr/>
          <p:nvPr/>
        </p:nvGrpSpPr>
        <p:grpSpPr>
          <a:xfrm>
            <a:off x="4820172" y="1373477"/>
            <a:ext cx="5136828" cy="2045415"/>
            <a:chOff x="4532243" y="2170763"/>
            <a:chExt cx="5136828" cy="2045415"/>
          </a:xfrm>
        </p:grpSpPr>
        <p:sp>
          <p:nvSpPr>
            <p:cNvPr id="41" name="文本框 40"/>
            <p:cNvSpPr txBox="1"/>
            <p:nvPr/>
          </p:nvSpPr>
          <p:spPr>
            <a:xfrm>
              <a:off x="5063456" y="2170763"/>
              <a:ext cx="4203395" cy="1938992"/>
            </a:xfrm>
            <a:prstGeom prst="rect">
              <a:avLst/>
            </a:prstGeom>
            <a:noFill/>
            <a:ln w="12700">
              <a:noFill/>
            </a:ln>
          </p:spPr>
          <p:txBody>
            <a:bodyPr wrap="none" rtlCol="0">
              <a:spAutoFit/>
            </a:bodyPr>
            <a:lstStyle/>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 động </a:t>
              </a:r>
            </a:p>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32304121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42"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anim calcmode="lin" valueType="num">
                                      <p:cBhvr>
                                        <p:cTn id="14" dur="1000" fill="hold"/>
                                        <p:tgtEl>
                                          <p:spTgt spid="97"/>
                                        </p:tgtEl>
                                        <p:attrNameLst>
                                          <p:attrName>ppt_x</p:attrName>
                                        </p:attrNameLst>
                                      </p:cBhvr>
                                      <p:tavLst>
                                        <p:tav tm="0">
                                          <p:val>
                                            <p:strVal val="#ppt_x"/>
                                          </p:val>
                                        </p:tav>
                                        <p:tav tm="100000">
                                          <p:val>
                                            <p:strVal val="#ppt_x"/>
                                          </p:val>
                                        </p:tav>
                                      </p:tavLst>
                                    </p:anim>
                                    <p:anim calcmode="lin" valueType="num">
                                      <p:cBhvr>
                                        <p:cTn id="15" dur="1000" fill="hold"/>
                                        <p:tgtEl>
                                          <p:spTgt spid="9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anim calcmode="lin" valueType="num">
                                      <p:cBhvr>
                                        <p:cTn id="19" dur="1000" fill="hold"/>
                                        <p:tgtEl>
                                          <p:spTgt spid="99"/>
                                        </p:tgtEl>
                                        <p:attrNameLst>
                                          <p:attrName>ppt_x</p:attrName>
                                        </p:attrNameLst>
                                      </p:cBhvr>
                                      <p:tavLst>
                                        <p:tav tm="0">
                                          <p:val>
                                            <p:strVal val="#ppt_x"/>
                                          </p:val>
                                        </p:tav>
                                        <p:tav tm="100000">
                                          <p:val>
                                            <p:strVal val="#ppt_x"/>
                                          </p:val>
                                        </p:tav>
                                      </p:tavLst>
                                    </p:anim>
                                    <p:anim calcmode="lin" valueType="num">
                                      <p:cBhvr>
                                        <p:cTn id="20" dur="1000" fill="hold"/>
                                        <p:tgtEl>
                                          <p:spTgt spid="9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anim calcmode="lin" valueType="num">
                                      <p:cBhvr>
                                        <p:cTn id="24" dur="1000" fill="hold"/>
                                        <p:tgtEl>
                                          <p:spTgt spid="98"/>
                                        </p:tgtEl>
                                        <p:attrNameLst>
                                          <p:attrName>ppt_x</p:attrName>
                                        </p:attrNameLst>
                                      </p:cBhvr>
                                      <p:tavLst>
                                        <p:tav tm="0">
                                          <p:val>
                                            <p:strVal val="#ppt_x"/>
                                          </p:val>
                                        </p:tav>
                                        <p:tav tm="100000">
                                          <p:val>
                                            <p:strVal val="#ppt_x"/>
                                          </p:val>
                                        </p:tav>
                                      </p:tavLst>
                                    </p:anim>
                                    <p:anim calcmode="lin" valueType="num">
                                      <p:cBhvr>
                                        <p:cTn id="25" dur="1000" fill="hold"/>
                                        <p:tgtEl>
                                          <p:spTgt spid="9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5"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par>
                                <p:cTn id="41" presetID="2" presetClass="entr" presetSubtype="8"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Bảng 3">
            <a:extLst>
              <a:ext uri="{FF2B5EF4-FFF2-40B4-BE49-F238E27FC236}">
                <a16:creationId xmlns:a16="http://schemas.microsoft.com/office/drawing/2014/main" id="{961EF596-7859-F8A7-FF01-D081CBD69164}"/>
              </a:ext>
            </a:extLst>
          </p:cNvPr>
          <p:cNvGraphicFramePr>
            <a:graphicFrameLocks noGrp="1"/>
          </p:cNvGraphicFramePr>
          <p:nvPr>
            <p:extLst>
              <p:ext uri="{D42A27DB-BD31-4B8C-83A1-F6EECF244321}">
                <p14:modId xmlns:p14="http://schemas.microsoft.com/office/powerpoint/2010/main" val="252431887"/>
              </p:ext>
            </p:extLst>
          </p:nvPr>
        </p:nvGraphicFramePr>
        <p:xfrm>
          <a:off x="245097" y="724448"/>
          <a:ext cx="11657343" cy="5748925"/>
        </p:xfrm>
        <a:graphic>
          <a:graphicData uri="http://schemas.openxmlformats.org/drawingml/2006/table">
            <a:tbl>
              <a:tblPr firstRow="1" firstCol="1" bandRow="1">
                <a:tableStyleId>{5C22544A-7EE6-4342-B048-85BDC9FD1C3A}</a:tableStyleId>
              </a:tblPr>
              <a:tblGrid>
                <a:gridCol w="1901331">
                  <a:extLst>
                    <a:ext uri="{9D8B030D-6E8A-4147-A177-3AD203B41FA5}">
                      <a16:colId xmlns:a16="http://schemas.microsoft.com/office/drawing/2014/main" val="591759731"/>
                    </a:ext>
                  </a:extLst>
                </a:gridCol>
                <a:gridCol w="1215605">
                  <a:extLst>
                    <a:ext uri="{9D8B030D-6E8A-4147-A177-3AD203B41FA5}">
                      <a16:colId xmlns:a16="http://schemas.microsoft.com/office/drawing/2014/main" val="206748758"/>
                    </a:ext>
                  </a:extLst>
                </a:gridCol>
                <a:gridCol w="894151">
                  <a:extLst>
                    <a:ext uri="{9D8B030D-6E8A-4147-A177-3AD203B41FA5}">
                      <a16:colId xmlns:a16="http://schemas.microsoft.com/office/drawing/2014/main" val="2225923771"/>
                    </a:ext>
                  </a:extLst>
                </a:gridCol>
                <a:gridCol w="2721496">
                  <a:extLst>
                    <a:ext uri="{9D8B030D-6E8A-4147-A177-3AD203B41FA5}">
                      <a16:colId xmlns:a16="http://schemas.microsoft.com/office/drawing/2014/main" val="2467602038"/>
                    </a:ext>
                  </a:extLst>
                </a:gridCol>
                <a:gridCol w="1291589">
                  <a:extLst>
                    <a:ext uri="{9D8B030D-6E8A-4147-A177-3AD203B41FA5}">
                      <a16:colId xmlns:a16="http://schemas.microsoft.com/office/drawing/2014/main" val="3733154501"/>
                    </a:ext>
                  </a:extLst>
                </a:gridCol>
                <a:gridCol w="220125">
                  <a:extLst>
                    <a:ext uri="{9D8B030D-6E8A-4147-A177-3AD203B41FA5}">
                      <a16:colId xmlns:a16="http://schemas.microsoft.com/office/drawing/2014/main" val="3906011325"/>
                    </a:ext>
                  </a:extLst>
                </a:gridCol>
                <a:gridCol w="3413046">
                  <a:extLst>
                    <a:ext uri="{9D8B030D-6E8A-4147-A177-3AD203B41FA5}">
                      <a16:colId xmlns:a16="http://schemas.microsoft.com/office/drawing/2014/main" val="4238428709"/>
                    </a:ext>
                  </a:extLst>
                </a:gridCol>
              </a:tblGrid>
              <a:tr h="494967">
                <a:tc>
                  <a:txBody>
                    <a:bodyPr/>
                    <a:lstStyle/>
                    <a:p>
                      <a:pPr marL="0" marR="0" algn="ctr">
                        <a:lnSpc>
                          <a:spcPct val="115000"/>
                        </a:lnSpc>
                        <a:spcBef>
                          <a:spcPts val="0"/>
                        </a:spcBef>
                        <a:spcAft>
                          <a:spcPts val="0"/>
                        </a:spcAft>
                      </a:pPr>
                      <a:r>
                        <a:rPr lang="en-US" sz="2800" b="1" dirty="0">
                          <a:effectLst/>
                          <a:latin typeface="Times New Roman" panose="02020603050405020304" pitchFamily="18" charset="0"/>
                          <a:cs typeface="Times New Roman" panose="02020603050405020304" pitchFamily="18" charset="0"/>
                        </a:rPr>
                        <a:t> </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03" marR="438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gridSpan="2">
                  <a:txBody>
                    <a:bodyPr/>
                    <a:lstStyle/>
                    <a:p>
                      <a:pPr marL="0" marR="0" algn="ctr">
                        <a:lnSpc>
                          <a:spcPct val="115000"/>
                        </a:lnSpc>
                        <a:spcBef>
                          <a:spcPts val="0"/>
                        </a:spcBef>
                        <a:spcAft>
                          <a:spcPts val="0"/>
                        </a:spcAft>
                      </a:pPr>
                      <a:r>
                        <a:rPr lang="en-US" sz="2800" b="1" dirty="0">
                          <a:effectLst/>
                          <a:latin typeface="Times New Roman" panose="02020603050405020304" pitchFamily="18" charset="0"/>
                          <a:cs typeface="Times New Roman" panose="02020603050405020304" pitchFamily="18" charset="0"/>
                        </a:rPr>
                        <a:t>a</a:t>
                      </a:r>
                      <a:r>
                        <a:rPr lang="en-US" sz="2800" b="1" baseline="-25000" dirty="0">
                          <a:effectLst/>
                          <a:latin typeface="Times New Roman" panose="02020603050405020304" pitchFamily="18" charset="0"/>
                          <a:cs typeface="Times New Roman" panose="02020603050405020304" pitchFamily="18" charset="0"/>
                        </a:rPr>
                        <a:t>1</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03" marR="438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marL="0" marR="0" algn="just">
                        <a:lnSpc>
                          <a:spcPct val="115000"/>
                        </a:lnSpc>
                        <a:spcBef>
                          <a:spcPts val="0"/>
                        </a:spcBef>
                        <a:spcAft>
                          <a:spcPts val="0"/>
                        </a:spcAft>
                      </a:pP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43803" marR="43803" marT="0" marB="0"/>
                </a:tc>
                <a:tc>
                  <a:txBody>
                    <a:bodyPr/>
                    <a:lstStyle/>
                    <a:p>
                      <a:pPr marL="0" marR="0" algn="ctr">
                        <a:lnSpc>
                          <a:spcPct val="115000"/>
                        </a:lnSpc>
                        <a:spcBef>
                          <a:spcPts val="0"/>
                        </a:spcBef>
                        <a:spcAft>
                          <a:spcPts val="0"/>
                        </a:spcAft>
                      </a:pPr>
                      <a:r>
                        <a:rPr lang="en-US" sz="2800" b="1" dirty="0">
                          <a:effectLst/>
                          <a:latin typeface="Times New Roman" panose="02020603050405020304" pitchFamily="18" charset="0"/>
                          <a:cs typeface="Times New Roman" panose="02020603050405020304" pitchFamily="18" charset="0"/>
                        </a:rPr>
                        <a:t>a</a:t>
                      </a:r>
                      <a:r>
                        <a:rPr lang="en-US" sz="2800" b="1" baseline="-25000" dirty="0">
                          <a:effectLst/>
                          <a:latin typeface="Times New Roman" panose="02020603050405020304" pitchFamily="18" charset="0"/>
                          <a:cs typeface="Times New Roman" panose="02020603050405020304" pitchFamily="18" charset="0"/>
                        </a:rPr>
                        <a:t>2</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03" marR="438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lnSpc>
                          <a:spcPct val="115000"/>
                        </a:lnSpc>
                        <a:spcBef>
                          <a:spcPts val="0"/>
                        </a:spcBef>
                        <a:spcAft>
                          <a:spcPts val="0"/>
                        </a:spcAft>
                      </a:pPr>
                      <a:r>
                        <a:rPr lang="en-US" sz="2800" b="1" dirty="0">
                          <a:effectLst/>
                          <a:latin typeface="Times New Roman" panose="02020603050405020304" pitchFamily="18" charset="0"/>
                          <a:cs typeface="Times New Roman" panose="02020603050405020304" pitchFamily="18" charset="0"/>
                        </a:rPr>
                        <a:t>b</a:t>
                      </a:r>
                      <a:r>
                        <a:rPr lang="en-US" sz="2800" b="1" baseline="-25000" dirty="0">
                          <a:effectLst/>
                          <a:latin typeface="Times New Roman" panose="02020603050405020304" pitchFamily="18" charset="0"/>
                          <a:cs typeface="Times New Roman" panose="02020603050405020304" pitchFamily="18" charset="0"/>
                        </a:rPr>
                        <a:t>1</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03" marR="438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gridSpan="2">
                  <a:txBody>
                    <a:bodyPr/>
                    <a:lstStyle/>
                    <a:p>
                      <a:pPr marL="0" marR="0" algn="ctr">
                        <a:lnSpc>
                          <a:spcPct val="115000"/>
                        </a:lnSpc>
                        <a:spcBef>
                          <a:spcPts val="0"/>
                        </a:spcBef>
                        <a:spcAft>
                          <a:spcPts val="0"/>
                        </a:spcAft>
                      </a:pPr>
                      <a:r>
                        <a:rPr lang="en-US" sz="2800" b="1" dirty="0">
                          <a:effectLst/>
                          <a:latin typeface="Times New Roman" panose="02020603050405020304" pitchFamily="18" charset="0"/>
                          <a:cs typeface="Times New Roman" panose="02020603050405020304" pitchFamily="18" charset="0"/>
                        </a:rPr>
                        <a:t>b</a:t>
                      </a:r>
                      <a:r>
                        <a:rPr lang="en-US" sz="2800" b="1" baseline="-25000" dirty="0">
                          <a:effectLst/>
                          <a:latin typeface="Times New Roman" panose="02020603050405020304" pitchFamily="18" charset="0"/>
                          <a:cs typeface="Times New Roman" panose="02020603050405020304" pitchFamily="18" charset="0"/>
                        </a:rPr>
                        <a:t>2</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03" marR="438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marL="0" marR="0" algn="just">
                        <a:lnSpc>
                          <a:spcPct val="115000"/>
                        </a:lnSpc>
                        <a:spcBef>
                          <a:spcPts val="0"/>
                        </a:spcBef>
                        <a:spcAft>
                          <a:spcPts val="0"/>
                        </a:spcAft>
                      </a:pP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43803" marR="43803" marT="0" marB="0"/>
                </a:tc>
                <a:extLst>
                  <a:ext uri="{0D108BD9-81ED-4DB2-BD59-A6C34878D82A}">
                    <a16:rowId xmlns:a16="http://schemas.microsoft.com/office/drawing/2014/main" val="1647981938"/>
                  </a:ext>
                </a:extLst>
              </a:tr>
              <a:tr h="1033049">
                <a:tc>
                  <a:txBody>
                    <a:bodyPr/>
                    <a:lstStyle/>
                    <a:p>
                      <a:pPr marL="0" marR="0" algn="ctr">
                        <a:lnSpc>
                          <a:spcPct val="115000"/>
                        </a:lnSpc>
                        <a:spcBef>
                          <a:spcPts val="0"/>
                        </a:spcBef>
                        <a:spcAft>
                          <a:spcPts val="0"/>
                        </a:spcAft>
                      </a:pPr>
                      <a:r>
                        <a:rPr lang="en-US" sz="2800" b="1" dirty="0" err="1">
                          <a:effectLst/>
                          <a:latin typeface="Times New Roman" panose="02020603050405020304" pitchFamily="18" charset="0"/>
                          <a:cs typeface="Times New Roman" panose="02020603050405020304" pitchFamily="18" charset="0"/>
                        </a:rPr>
                        <a:t>Điểm</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tương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đồng</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03" marR="438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gridSpan="3">
                  <a:txBody>
                    <a:bodyPr/>
                    <a:lstStyle/>
                    <a:p>
                      <a:pPr marL="0" marR="0" algn="ctr">
                        <a:lnSpc>
                          <a:spcPct val="115000"/>
                        </a:lnSpc>
                        <a:spcBef>
                          <a:spcPts val="0"/>
                        </a:spcBef>
                        <a:spcAft>
                          <a:spcPts val="0"/>
                        </a:spcAft>
                      </a:pPr>
                      <a:r>
                        <a:rPr lang="en-US" sz="2800" b="1" dirty="0" err="1">
                          <a:effectLst/>
                          <a:latin typeface="Times New Roman" panose="02020603050405020304" pitchFamily="18" charset="0"/>
                          <a:cs typeface="Times New Roman" panose="02020603050405020304" pitchFamily="18" charset="0"/>
                        </a:rPr>
                        <a:t>Nói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vê</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sư</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kiêu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ngạo</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huênh</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hoang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của</a:t>
                      </a:r>
                      <a:r>
                        <a:rPr lang="en-US" sz="2800" b="1" dirty="0">
                          <a:effectLst/>
                          <a:latin typeface="Times New Roman" panose="02020603050405020304" pitchFamily="18" charset="0"/>
                          <a:cs typeface="Times New Roman" panose="02020603050405020304" pitchFamily="18" charset="0"/>
                        </a:rPr>
                        <a:t> chú </a:t>
                      </a:r>
                      <a:r>
                        <a:rPr lang="en-US" sz="2800" b="1" dirty="0" err="1">
                          <a:effectLst/>
                          <a:latin typeface="Times New Roman" panose="02020603050405020304" pitchFamily="18" charset="0"/>
                          <a:cs typeface="Times New Roman" panose="02020603050405020304" pitchFamily="18" charset="0"/>
                        </a:rPr>
                        <a:t>ếch</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03" marR="438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0"/>
                        </a:spcAft>
                      </a:pPr>
                      <a:r>
                        <a:rPr lang="en-US" sz="2800" b="1" dirty="0" err="1">
                          <a:effectLst/>
                          <a:latin typeface="Times New Roman" panose="02020603050405020304" pitchFamily="18" charset="0"/>
                          <a:cs typeface="Times New Roman" panose="02020603050405020304" pitchFamily="18" charset="0"/>
                        </a:rPr>
                        <a:t>Nói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vê</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sư</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thật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hiển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nhiên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của</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bầu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trời</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03" marR="438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pPr marL="0" marR="0" algn="just">
                        <a:lnSpc>
                          <a:spcPct val="115000"/>
                        </a:lnSpc>
                        <a:spcBef>
                          <a:spcPts val="0"/>
                        </a:spcBef>
                        <a:spcAft>
                          <a:spcPts val="0"/>
                        </a:spcAft>
                      </a:pP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03" marR="43803" marT="0" marB="0"/>
                </a:tc>
                <a:extLst>
                  <a:ext uri="{0D108BD9-81ED-4DB2-BD59-A6C34878D82A}">
                    <a16:rowId xmlns:a16="http://schemas.microsoft.com/office/drawing/2014/main" val="4261912632"/>
                  </a:ext>
                </a:extLst>
              </a:tr>
              <a:tr h="3988082">
                <a:tc>
                  <a:txBody>
                    <a:bodyPr/>
                    <a:lstStyle/>
                    <a:p>
                      <a:pPr marL="0" marR="0" algn="ctr">
                        <a:lnSpc>
                          <a:spcPct val="115000"/>
                        </a:lnSpc>
                        <a:spcBef>
                          <a:spcPts val="0"/>
                        </a:spcBef>
                        <a:spcAft>
                          <a:spcPts val="0"/>
                        </a:spcAft>
                      </a:pPr>
                      <a:r>
                        <a:rPr lang="en-US" sz="2800" b="1">
                          <a:effectLst/>
                          <a:latin typeface="Times New Roman" panose="02020603050405020304" pitchFamily="18" charset="0"/>
                          <a:cs typeface="Times New Roman" panose="02020603050405020304" pitchFamily="18" charset="0"/>
                        </a:rPr>
                        <a:t>Điểm khác biệt</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3803" marR="438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lnSpc>
                          <a:spcPct val="115000"/>
                        </a:lnSpc>
                        <a:spcBef>
                          <a:spcPts val="0"/>
                        </a:spcBef>
                        <a:spcAft>
                          <a:spcPts val="0"/>
                        </a:spcAft>
                      </a:pPr>
                      <a:r>
                        <a:rPr lang="en-US" sz="2800" b="1" dirty="0" err="1">
                          <a:effectLst/>
                          <a:latin typeface="Times New Roman" panose="02020603050405020304" pitchFamily="18" charset="0"/>
                          <a:cs typeface="Times New Roman" panose="02020603050405020304" pitchFamily="18" charset="0"/>
                        </a:rPr>
                        <a:t>Cách</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diễn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đạt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trần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thuật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liền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mạch</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03" marR="438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gn="ctr">
                        <a:lnSpc>
                          <a:spcPct val="115000"/>
                        </a:lnSpc>
                        <a:spcBef>
                          <a:spcPts val="0"/>
                        </a:spcBef>
                        <a:spcAft>
                          <a:spcPts val="0"/>
                        </a:spcAft>
                      </a:pPr>
                      <a:r>
                        <a:rPr lang="en-US" sz="2800" b="1" dirty="0" err="1">
                          <a:effectLst/>
                          <a:latin typeface="Times New Roman" panose="02020603050405020304" pitchFamily="18" charset="0"/>
                          <a:cs typeface="Times New Roman" panose="02020603050405020304" pitchFamily="18" charset="0"/>
                        </a:rPr>
                        <a:t>Dấu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chấm</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lửng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làm</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giãn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nhịp</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điệu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câu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văn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chuẩn</a:t>
                      </a:r>
                      <a:r>
                        <a:rPr lang="en-US" sz="2800" b="1" dirty="0">
                          <a:effectLst/>
                          <a:latin typeface="Times New Roman" panose="02020603050405020304" pitchFamily="18" charset="0"/>
                          <a:cs typeface="Times New Roman" panose="02020603050405020304" pitchFamily="18" charset="0"/>
                        </a:rPr>
                        <a:t> bị </a:t>
                      </a:r>
                      <a:r>
                        <a:rPr lang="en-US" sz="2800" b="1" dirty="0" err="1">
                          <a:effectLst/>
                          <a:latin typeface="Times New Roman" panose="02020603050405020304" pitchFamily="18" charset="0"/>
                          <a:cs typeface="Times New Roman" panose="02020603050405020304" pitchFamily="18" charset="0"/>
                        </a:rPr>
                        <a:t>cho</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sư</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xuất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hiện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của</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một</a:t>
                      </a:r>
                      <a:r>
                        <a:rPr lang="en-US" sz="2800" b="1" dirty="0">
                          <a:effectLst/>
                          <a:latin typeface="Times New Roman" panose="02020603050405020304" pitchFamily="18" charset="0"/>
                          <a:cs typeface="Times New Roman" panose="02020603050405020304" pitchFamily="18" charset="0"/>
                        </a:rPr>
                        <a:t> </a:t>
                      </a:r>
                      <a:r>
                        <a:rPr lang="en-US" sz="2800" b="1" dirty="0" err="1" smtClean="0">
                          <a:effectLst/>
                          <a:latin typeface="Times New Roman" panose="02020603050405020304" pitchFamily="18" charset="0"/>
                          <a:cs typeface="Times New Roman" panose="02020603050405020304" pitchFamily="18" charset="0"/>
                        </a:rPr>
                        <a:t>tư</a:t>
                      </a:r>
                      <a:r>
                        <a:rPr lang="en-US" sz="2800" b="1" dirty="0" smtClean="0">
                          <a:effectLst/>
                          <a:latin typeface="Times New Roman" panose="02020603050405020304" pitchFamily="18" charset="0"/>
                          <a:cs typeface="Times New Roman" panose="02020603050405020304" pitchFamily="18" charset="0"/>
                        </a:rPr>
                        <a:t>̀</a:t>
                      </a:r>
                      <a:r>
                        <a:rPr lang="en-US" sz="2800" b="1" baseline="0" dirty="0" smtClean="0">
                          <a:effectLst/>
                          <a:latin typeface="Times New Roman" panose="02020603050405020304" pitchFamily="18" charset="0"/>
                          <a:cs typeface="Times New Roman" panose="02020603050405020304" pitchFamily="18" charset="0"/>
                        </a:rPr>
                        <a:t> </a:t>
                      </a:r>
                      <a:r>
                        <a:rPr lang="en-US" sz="2800" b="1" dirty="0" err="1" smtClean="0">
                          <a:effectLst/>
                          <a:latin typeface="Times New Roman" panose="02020603050405020304" pitchFamily="18" charset="0"/>
                          <a:cs typeface="Times New Roman" panose="02020603050405020304" pitchFamily="18" charset="0"/>
                        </a:rPr>
                        <a:t>ngư</a:t>
                      </a:r>
                      <a:r>
                        <a:rPr lang="en-US" sz="2800" b="1" dirty="0" smtClean="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biểu</a:t>
                      </a:r>
                      <a:r>
                        <a:rPr lang="en-US" sz="2800" b="1" dirty="0">
                          <a:effectLst/>
                          <a:latin typeface="Times New Roman" panose="02020603050405020304" pitchFamily="18" charset="0"/>
                          <a:cs typeface="Times New Roman" panose="02020603050405020304" pitchFamily="18" charset="0"/>
                        </a:rPr>
                        <a:t> </a:t>
                      </a:r>
                      <a:r>
                        <a:rPr lang="en-US" sz="2800" b="1" dirty="0" err="1" smtClean="0">
                          <a:effectLst/>
                          <a:latin typeface="Times New Roman" panose="02020603050405020304" pitchFamily="18" charset="0"/>
                          <a:cs typeface="Times New Roman" panose="02020603050405020304" pitchFamily="18" charset="0"/>
                        </a:rPr>
                        <a:t>thi</a:t>
                      </a:r>
                      <a:r>
                        <a:rPr lang="en-US" sz="2800" b="1" dirty="0" smtClean="0">
                          <a:effectLst/>
                          <a:latin typeface="Times New Roman" panose="02020603050405020304" pitchFamily="18" charset="0"/>
                          <a:cs typeface="Times New Roman" panose="02020603050405020304" pitchFamily="18" charset="0"/>
                        </a:rPr>
                        <a:t>̣</a:t>
                      </a:r>
                      <a:r>
                        <a:rPr lang="en-US" sz="2800" b="1" baseline="0" dirty="0" smtClean="0">
                          <a:effectLst/>
                          <a:latin typeface="Times New Roman" panose="02020603050405020304" pitchFamily="18" charset="0"/>
                          <a:cs typeface="Times New Roman" panose="02020603050405020304" pitchFamily="18" charset="0"/>
                        </a:rPr>
                        <a:t> </a:t>
                      </a:r>
                      <a:r>
                        <a:rPr lang="en-US" sz="2800" b="1" dirty="0" err="1" smtClean="0">
                          <a:effectLst/>
                          <a:latin typeface="Times New Roman" panose="02020603050405020304" pitchFamily="18" charset="0"/>
                          <a:cs typeface="Times New Roman" panose="02020603050405020304" pitchFamily="18" charset="0"/>
                        </a:rPr>
                        <a:t>nội</a:t>
                      </a:r>
                      <a:r>
                        <a:rPr lang="en-US" sz="2800" b="1" dirty="0" smtClean="0">
                          <a:effectLst/>
                          <a:latin typeface="Times New Roman" panose="02020603050405020304" pitchFamily="18" charset="0"/>
                          <a:cs typeface="Times New Roman" panose="02020603050405020304" pitchFamily="18" charset="0"/>
                        </a:rPr>
                        <a:t> </a:t>
                      </a:r>
                      <a:r>
                        <a:rPr lang="en-US" sz="2800" b="1" dirty="0">
                          <a:effectLst/>
                          <a:latin typeface="Times New Roman" panose="02020603050405020304" pitchFamily="18" charset="0"/>
                          <a:cs typeface="Times New Roman" panose="02020603050405020304" pitchFamily="18" charset="0"/>
                        </a:rPr>
                        <a:t>dung </a:t>
                      </a:r>
                      <a:r>
                        <a:rPr lang="en-US" sz="2800" b="1" dirty="0" err="1">
                          <a:effectLst/>
                          <a:latin typeface="Times New Roman" panose="02020603050405020304" pitchFamily="18" charset="0"/>
                          <a:cs typeface="Times New Roman" panose="02020603050405020304" pitchFamily="18" charset="0"/>
                        </a:rPr>
                        <a:t>châm</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biếm</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về</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sự</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ảo</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tưởng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ếch</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khi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coi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mình</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là</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chúa</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tể</a:t>
                      </a:r>
                      <a:r>
                        <a:rPr lang="en-US" sz="2800" b="1" dirty="0">
                          <a:effectLst/>
                          <a:latin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03" marR="438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algn="just">
                        <a:lnSpc>
                          <a:spcPct val="115000"/>
                        </a:lnSpc>
                        <a:spcBef>
                          <a:spcPts val="0"/>
                        </a:spcBef>
                        <a:spcAft>
                          <a:spcPts val="0"/>
                        </a:spcAft>
                      </a:pPr>
                      <a:r>
                        <a:rPr lang="en-US" sz="2600" dirty="0" err="1">
                          <a:effectLst/>
                          <a:latin typeface="Times New Roman" panose="02020603050405020304" pitchFamily="18" charset="0"/>
                          <a:cs typeface="Times New Roman" panose="02020603050405020304" pitchFamily="18" charset="0"/>
                        </a:rPr>
                        <a:t>Dấu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chấm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lửng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làm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giãn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nhịp</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điệu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câu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văn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chuẩn</a:t>
                      </a:r>
                      <a:r>
                        <a:rPr lang="en-US" sz="2600" dirty="0">
                          <a:effectLst/>
                          <a:latin typeface="Times New Roman" panose="02020603050405020304" pitchFamily="18" charset="0"/>
                          <a:cs typeface="Times New Roman" panose="02020603050405020304" pitchFamily="18" charset="0"/>
                        </a:rPr>
                        <a:t> bị </a:t>
                      </a:r>
                      <a:r>
                        <a:rPr lang="en-US" sz="2600" dirty="0" err="1">
                          <a:effectLst/>
                          <a:latin typeface="Times New Roman" panose="02020603050405020304" pitchFamily="18" charset="0"/>
                          <a:cs typeface="Times New Roman" panose="02020603050405020304" pitchFamily="18" charset="0"/>
                        </a:rPr>
                        <a:t>cho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sư</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xuất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hiện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của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một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tư</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ngư</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biểu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nội</a:t>
                      </a:r>
                      <a:r>
                        <a:rPr lang="en-US" sz="2600" dirty="0">
                          <a:effectLst/>
                          <a:latin typeface="Times New Roman" panose="02020603050405020304" pitchFamily="18" charset="0"/>
                          <a:cs typeface="Times New Roman" panose="02020603050405020304" pitchFamily="18" charset="0"/>
                        </a:rPr>
                        <a:t> dung </a:t>
                      </a:r>
                      <a:r>
                        <a:rPr lang="en-US" sz="2600" dirty="0" err="1">
                          <a:effectLst/>
                          <a:latin typeface="Times New Roman" panose="02020603050405020304" pitchFamily="18" charset="0"/>
                          <a:cs typeface="Times New Roman" panose="02020603050405020304" pitchFamily="18" charset="0"/>
                        </a:rPr>
                        <a:t>châm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biếmvề</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sự</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ảo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tưởng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ếch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khi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coi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mình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là</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chúa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tể</a:t>
                      </a:r>
                      <a:r>
                        <a:rPr lang="en-US" sz="2600" dirty="0">
                          <a:effectLst/>
                          <a:latin typeface="Times New Roman" panose="02020603050405020304" pitchFamily="18" charset="0"/>
                          <a:cs typeface="Times New Roman" panose="02020603050405020304" pitchFamily="18" charset="0"/>
                        </a:rPr>
                        <a:t>”.</a:t>
                      </a:r>
                      <a:br>
                        <a:rPr lang="en-US" sz="2600" dirty="0">
                          <a:effectLst/>
                          <a:latin typeface="Times New Roman" panose="02020603050405020304" pitchFamily="18" charset="0"/>
                          <a:cs typeface="Times New Roman" panose="02020603050405020304" pitchFamily="18" charset="0"/>
                        </a:rPr>
                      </a:br>
                      <a:r>
                        <a:rPr lang="en-US" sz="2600" dirty="0">
                          <a:effectLst/>
                          <a:latin typeface="Times New Roman" panose="02020603050405020304" pitchFamily="18" charset="0"/>
                          <a:cs typeface="Times New Roman" panose="02020603050405020304" pitchFamily="18" charset="0"/>
                        </a:rPr>
                        <a:t/>
                      </a:r>
                      <a:br>
                        <a:rPr lang="en-US" sz="2600" dirty="0">
                          <a:effectLst/>
                          <a:latin typeface="Times New Roman" panose="02020603050405020304" pitchFamily="18" charset="0"/>
                          <a:cs typeface="Times New Roman" panose="02020603050405020304" pitchFamily="18" charset="0"/>
                        </a:rPr>
                      </a:b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03" marR="43803" marT="0" marB="0"/>
                </a:tc>
                <a:tc gridSpan="2">
                  <a:txBody>
                    <a:bodyPr/>
                    <a:lstStyle/>
                    <a:p>
                      <a:pPr marL="0" marR="0" algn="ctr">
                        <a:lnSpc>
                          <a:spcPct val="115000"/>
                        </a:lnSpc>
                        <a:spcBef>
                          <a:spcPts val="0"/>
                        </a:spcBef>
                        <a:spcAft>
                          <a:spcPts val="0"/>
                        </a:spcAft>
                      </a:pPr>
                      <a:r>
                        <a:rPr lang="en-US" sz="2800" b="1" dirty="0" err="1">
                          <a:effectLst/>
                          <a:latin typeface="Times New Roman" panose="02020603050405020304" pitchFamily="18" charset="0"/>
                          <a:cs typeface="Times New Roman" panose="02020603050405020304" pitchFamily="18" charset="0"/>
                        </a:rPr>
                        <a:t>Cách</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diễn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đạt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trần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thuật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liền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mạch</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03" marR="438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algn="just">
                        <a:lnSpc>
                          <a:spcPct val="115000"/>
                        </a:lnSpc>
                        <a:spcBef>
                          <a:spcPts val="0"/>
                        </a:spcBef>
                        <a:spcAft>
                          <a:spcPts val="0"/>
                        </a:spcAft>
                      </a:pPr>
                      <a:r>
                        <a:rPr lang="en-US" sz="2600" dirty="0" err="1">
                          <a:effectLst/>
                          <a:latin typeface="Times New Roman" panose="02020603050405020304" pitchFamily="18" charset="0"/>
                          <a:cs typeface="Times New Roman" panose="02020603050405020304" pitchFamily="18" charset="0"/>
                        </a:rPr>
                        <a:t>Dấu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chấm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lửng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làm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giãn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nhịp</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câu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văn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tạo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sự</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bất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ngờ</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gây</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hứng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thú</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cho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đọc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về</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một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sự</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thật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hiển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nhiên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bầu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vẫn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là</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bầu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trời</a:t>
                      </a:r>
                      <a:r>
                        <a:rPr lang="en-US" sz="260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03" marR="43803" marT="0" marB="0"/>
                </a:tc>
                <a:tc>
                  <a:txBody>
                    <a:bodyPr/>
                    <a:lstStyle/>
                    <a:p>
                      <a:pPr marL="0" marR="0" algn="ctr">
                        <a:lnSpc>
                          <a:spcPct val="115000"/>
                        </a:lnSpc>
                        <a:spcBef>
                          <a:spcPts val="0"/>
                        </a:spcBef>
                        <a:spcAft>
                          <a:spcPts val="0"/>
                        </a:spcAft>
                      </a:pPr>
                      <a:r>
                        <a:rPr lang="en-US" sz="2700" b="1" dirty="0" err="1">
                          <a:effectLst/>
                          <a:latin typeface="Times New Roman" panose="02020603050405020304" pitchFamily="18" charset="0"/>
                          <a:cs typeface="Times New Roman" panose="02020603050405020304" pitchFamily="18" charset="0"/>
                        </a:rPr>
                        <a:t>Dấu</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chấm</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lửng</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làm</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giãn</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nhịp</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câu</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văn</a:t>
                      </a:r>
                      <a:r>
                        <a:rPr lang="en-US" sz="2700" b="1" dirty="0">
                          <a:effectLst/>
                          <a:latin typeface="Times New Roman" panose="02020603050405020304" pitchFamily="18" charset="0"/>
                          <a:cs typeface="Times New Roman" panose="02020603050405020304" pitchFamily="18" charset="0"/>
                        </a:rPr>
                        <a:t>, </a:t>
                      </a:r>
                      <a:r>
                        <a:rPr lang="en-US" sz="2700" b="1" dirty="0" err="1" smtClean="0">
                          <a:effectLst/>
                          <a:latin typeface="Times New Roman" panose="02020603050405020304" pitchFamily="18" charset="0"/>
                          <a:cs typeface="Times New Roman" panose="02020603050405020304" pitchFamily="18" charset="0"/>
                        </a:rPr>
                        <a:t>chuẩn</a:t>
                      </a:r>
                      <a:r>
                        <a:rPr lang="en-US" sz="2700" b="1" dirty="0" smtClean="0">
                          <a:effectLst/>
                          <a:latin typeface="Times New Roman" panose="02020603050405020304" pitchFamily="18" charset="0"/>
                          <a:cs typeface="Times New Roman" panose="02020603050405020304" pitchFamily="18" charset="0"/>
                        </a:rPr>
                        <a:t> bị </a:t>
                      </a:r>
                      <a:r>
                        <a:rPr lang="en-US" sz="2700" b="1" dirty="0" err="1" smtClean="0">
                          <a:effectLst/>
                          <a:latin typeface="Times New Roman" panose="02020603050405020304" pitchFamily="18" charset="0"/>
                          <a:cs typeface="Times New Roman" panose="02020603050405020304" pitchFamily="18" charset="0"/>
                        </a:rPr>
                        <a:t>cho</a:t>
                      </a:r>
                      <a:r>
                        <a:rPr lang="en-US" sz="2700" b="1" dirty="0" smtClean="0">
                          <a:effectLst/>
                          <a:latin typeface="Times New Roman" panose="02020603050405020304" pitchFamily="18" charset="0"/>
                          <a:cs typeface="Times New Roman" panose="02020603050405020304" pitchFamily="18" charset="0"/>
                        </a:rPr>
                        <a:t> </a:t>
                      </a:r>
                      <a:r>
                        <a:rPr lang="en-US" sz="2700" b="1" dirty="0" err="1" smtClean="0">
                          <a:effectLst/>
                          <a:latin typeface="Times New Roman" panose="02020603050405020304" pitchFamily="18" charset="0"/>
                          <a:cs typeface="Times New Roman" panose="02020603050405020304" pitchFamily="18" charset="0"/>
                        </a:rPr>
                        <a:t>sư</a:t>
                      </a:r>
                      <a:r>
                        <a:rPr lang="en-US" sz="2700" b="1" dirty="0" smtClean="0">
                          <a:effectLst/>
                          <a:latin typeface="Times New Roman" panose="02020603050405020304" pitchFamily="18" charset="0"/>
                          <a:cs typeface="Times New Roman" panose="02020603050405020304" pitchFamily="18" charset="0"/>
                        </a:rPr>
                        <a:t>̣ </a:t>
                      </a:r>
                      <a:r>
                        <a:rPr lang="en-US" sz="2700" b="1" dirty="0" err="1" smtClean="0">
                          <a:effectLst/>
                          <a:latin typeface="Times New Roman" panose="02020603050405020304" pitchFamily="18" charset="0"/>
                          <a:cs typeface="Times New Roman" panose="02020603050405020304" pitchFamily="18" charset="0"/>
                        </a:rPr>
                        <a:t>xuất</a:t>
                      </a:r>
                      <a:r>
                        <a:rPr lang="en-US" sz="2700" b="1" dirty="0" smtClean="0">
                          <a:effectLst/>
                          <a:latin typeface="Times New Roman" panose="02020603050405020304" pitchFamily="18" charset="0"/>
                          <a:cs typeface="Times New Roman" panose="02020603050405020304" pitchFamily="18" charset="0"/>
                        </a:rPr>
                        <a:t> </a:t>
                      </a:r>
                      <a:r>
                        <a:rPr lang="en-US" sz="2700" b="1" dirty="0" err="1" smtClean="0">
                          <a:effectLst/>
                          <a:latin typeface="Times New Roman" panose="02020603050405020304" pitchFamily="18" charset="0"/>
                          <a:cs typeface="Times New Roman" panose="02020603050405020304" pitchFamily="18" charset="0"/>
                        </a:rPr>
                        <a:t>hiện</a:t>
                      </a:r>
                      <a:r>
                        <a:rPr lang="en-US" sz="2700" b="1" dirty="0" smtClean="0">
                          <a:effectLst/>
                          <a:latin typeface="Times New Roman" panose="02020603050405020304" pitchFamily="18" charset="0"/>
                          <a:cs typeface="Times New Roman" panose="02020603050405020304" pitchFamily="18" charset="0"/>
                        </a:rPr>
                        <a:t> </a:t>
                      </a:r>
                      <a:r>
                        <a:rPr lang="en-US" sz="2700" b="1" dirty="0" err="1" smtClean="0">
                          <a:effectLst/>
                          <a:latin typeface="Times New Roman" panose="02020603050405020304" pitchFamily="18" charset="0"/>
                          <a:cs typeface="Times New Roman" panose="02020603050405020304" pitchFamily="18" charset="0"/>
                        </a:rPr>
                        <a:t>của</a:t>
                      </a:r>
                      <a:r>
                        <a:rPr lang="en-US" sz="2700" b="1" dirty="0" smtClean="0">
                          <a:effectLst/>
                          <a:latin typeface="Times New Roman" panose="02020603050405020304" pitchFamily="18" charset="0"/>
                          <a:cs typeface="Times New Roman" panose="02020603050405020304" pitchFamily="18" charset="0"/>
                        </a:rPr>
                        <a:t> </a:t>
                      </a:r>
                      <a:r>
                        <a:rPr lang="en-US" sz="2700" b="1" dirty="0" err="1" smtClean="0">
                          <a:effectLst/>
                          <a:latin typeface="Times New Roman" panose="02020603050405020304" pitchFamily="18" charset="0"/>
                          <a:cs typeface="Times New Roman" panose="02020603050405020304" pitchFamily="18" charset="0"/>
                        </a:rPr>
                        <a:t>một</a:t>
                      </a:r>
                      <a:r>
                        <a:rPr lang="en-US" sz="2700" b="1" dirty="0" smtClean="0">
                          <a:effectLst/>
                          <a:latin typeface="Times New Roman" panose="02020603050405020304" pitchFamily="18" charset="0"/>
                          <a:cs typeface="Times New Roman" panose="02020603050405020304" pitchFamily="18" charset="0"/>
                        </a:rPr>
                        <a:t> </a:t>
                      </a:r>
                      <a:r>
                        <a:rPr lang="en-US" sz="2700" b="1" dirty="0" err="1" smtClean="0">
                          <a:effectLst/>
                          <a:latin typeface="Times New Roman" panose="02020603050405020304" pitchFamily="18" charset="0"/>
                          <a:cs typeface="Times New Roman" panose="02020603050405020304" pitchFamily="18" charset="0"/>
                        </a:rPr>
                        <a:t>từ</a:t>
                      </a:r>
                      <a:r>
                        <a:rPr lang="en-US" sz="2700" b="1" baseline="0" dirty="0" smtClean="0">
                          <a:effectLst/>
                          <a:latin typeface="Times New Roman" panose="02020603050405020304" pitchFamily="18" charset="0"/>
                          <a:cs typeface="Times New Roman" panose="02020603050405020304" pitchFamily="18" charset="0"/>
                        </a:rPr>
                        <a:t> </a:t>
                      </a:r>
                      <a:r>
                        <a:rPr lang="en-US" sz="2700" b="1" dirty="0" err="1" smtClean="0">
                          <a:effectLst/>
                          <a:latin typeface="Times New Roman" panose="02020603050405020304" pitchFamily="18" charset="0"/>
                          <a:cs typeface="Times New Roman" panose="02020603050405020304" pitchFamily="18" charset="0"/>
                        </a:rPr>
                        <a:t>ngữ</a:t>
                      </a:r>
                      <a:r>
                        <a:rPr lang="en-US" sz="2700" b="1" baseline="0" dirty="0" smtClean="0">
                          <a:effectLst/>
                          <a:latin typeface="Times New Roman" panose="02020603050405020304" pitchFamily="18" charset="0"/>
                          <a:cs typeface="Times New Roman" panose="02020603050405020304" pitchFamily="18" charset="0"/>
                        </a:rPr>
                        <a:t> </a:t>
                      </a:r>
                      <a:r>
                        <a:rPr lang="en-US" sz="2700" b="1" dirty="0" err="1" smtClean="0">
                          <a:effectLst/>
                          <a:latin typeface="Times New Roman" panose="02020603050405020304" pitchFamily="18" charset="0"/>
                          <a:cs typeface="Times New Roman" panose="02020603050405020304" pitchFamily="18" charset="0"/>
                        </a:rPr>
                        <a:t>biểu</a:t>
                      </a:r>
                      <a:r>
                        <a:rPr lang="en-US" sz="2700" b="1" dirty="0" smtClean="0">
                          <a:effectLst/>
                          <a:latin typeface="Times New Roman" panose="02020603050405020304" pitchFamily="18" charset="0"/>
                          <a:cs typeface="Times New Roman" panose="02020603050405020304" pitchFamily="18" charset="0"/>
                        </a:rPr>
                        <a:t> </a:t>
                      </a:r>
                      <a:r>
                        <a:rPr lang="en-US" sz="2700" b="1" dirty="0" err="1" smtClean="0">
                          <a:effectLst/>
                          <a:latin typeface="Times New Roman" panose="02020603050405020304" pitchFamily="18" charset="0"/>
                          <a:cs typeface="Times New Roman" panose="02020603050405020304" pitchFamily="18" charset="0"/>
                        </a:rPr>
                        <a:t>thi</a:t>
                      </a:r>
                      <a:r>
                        <a:rPr lang="en-US" sz="2700" b="1" dirty="0" smtClean="0">
                          <a:effectLst/>
                          <a:latin typeface="Times New Roman" panose="02020603050405020304" pitchFamily="18" charset="0"/>
                          <a:cs typeface="Times New Roman" panose="02020603050405020304" pitchFamily="18" charset="0"/>
                        </a:rPr>
                        <a:t>̣</a:t>
                      </a:r>
                      <a:r>
                        <a:rPr lang="en-US" sz="2700" b="1" baseline="0" dirty="0" smtClean="0">
                          <a:effectLst/>
                          <a:latin typeface="Times New Roman" panose="02020603050405020304" pitchFamily="18" charset="0"/>
                          <a:cs typeface="Times New Roman" panose="02020603050405020304" pitchFamily="18" charset="0"/>
                        </a:rPr>
                        <a:t> </a:t>
                      </a:r>
                      <a:r>
                        <a:rPr lang="en-US" sz="2700" b="1" dirty="0" err="1" smtClean="0">
                          <a:effectLst/>
                          <a:latin typeface="Times New Roman" panose="02020603050405020304" pitchFamily="18" charset="0"/>
                          <a:cs typeface="Times New Roman" panose="02020603050405020304" pitchFamily="18" charset="0"/>
                        </a:rPr>
                        <a:t>nội</a:t>
                      </a:r>
                      <a:r>
                        <a:rPr lang="en-US" sz="2700" b="1" dirty="0" smtClean="0">
                          <a:effectLst/>
                          <a:latin typeface="Times New Roman" panose="02020603050405020304" pitchFamily="18" charset="0"/>
                          <a:cs typeface="Times New Roman" panose="02020603050405020304" pitchFamily="18" charset="0"/>
                        </a:rPr>
                        <a:t> dung </a:t>
                      </a:r>
                      <a:r>
                        <a:rPr lang="en-US" sz="2700" b="1" dirty="0" err="1" smtClean="0">
                          <a:effectLst/>
                          <a:latin typeface="Times New Roman" panose="02020603050405020304" pitchFamily="18" charset="0"/>
                          <a:cs typeface="Times New Roman" panose="02020603050405020304" pitchFamily="18" charset="0"/>
                        </a:rPr>
                        <a:t>bất</a:t>
                      </a:r>
                      <a:r>
                        <a:rPr lang="en-US" sz="2700" b="1" dirty="0" smtClean="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ngờ</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gây</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hứng</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thú</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cho</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người</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đọc</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về</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một</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sự</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thật</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hiển</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nhiên</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bầu</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trời</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vẫn</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là</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bầu</a:t>
                      </a:r>
                      <a:r>
                        <a:rPr lang="en-US" sz="2700" b="1" dirty="0">
                          <a:effectLst/>
                          <a:latin typeface="Times New Roman" panose="02020603050405020304" pitchFamily="18" charset="0"/>
                          <a:cs typeface="Times New Roman" panose="02020603050405020304" pitchFamily="18" charset="0"/>
                        </a:rPr>
                        <a:t> </a:t>
                      </a:r>
                      <a:r>
                        <a:rPr lang="en-US" sz="2700" b="1" dirty="0" err="1">
                          <a:effectLst/>
                          <a:latin typeface="Times New Roman" panose="02020603050405020304" pitchFamily="18" charset="0"/>
                          <a:cs typeface="Times New Roman" panose="02020603050405020304" pitchFamily="18" charset="0"/>
                        </a:rPr>
                        <a:t>trời</a:t>
                      </a:r>
                      <a:r>
                        <a:rPr lang="en-US" sz="2700" b="1" dirty="0">
                          <a:effectLst/>
                          <a:latin typeface="Times New Roman" panose="02020603050405020304" pitchFamily="18" charset="0"/>
                          <a:cs typeface="Times New Roman" panose="02020603050405020304" pitchFamily="18" charset="0"/>
                        </a:rPr>
                        <a:t>”</a:t>
                      </a:r>
                      <a:endParaRPr lang="en-US" sz="27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803" marR="438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9497984"/>
                  </a:ext>
                </a:extLst>
              </a:tr>
            </a:tbl>
          </a:graphicData>
        </a:graphic>
      </p:graphicFrame>
      <p:sp>
        <p:nvSpPr>
          <p:cNvPr id="12" name="Hộp Văn bản 11">
            <a:extLst>
              <a:ext uri="{FF2B5EF4-FFF2-40B4-BE49-F238E27FC236}">
                <a16:creationId xmlns:a16="http://schemas.microsoft.com/office/drawing/2014/main" id="{2FFDCC50-BCDA-319A-C27E-557DC82A5282}"/>
              </a:ext>
            </a:extLst>
          </p:cNvPr>
          <p:cNvSpPr txBox="1"/>
          <p:nvPr/>
        </p:nvSpPr>
        <p:spPr>
          <a:xfrm>
            <a:off x="502920" y="-30012"/>
            <a:ext cx="6245985" cy="584775"/>
          </a:xfrm>
          <a:prstGeom prst="rect">
            <a:avLst/>
          </a:prstGeom>
          <a:noFill/>
        </p:spPr>
        <p:txBody>
          <a:bodyPr wrap="square">
            <a:spAutoFit/>
          </a:bodyPr>
          <a:lstStyle/>
          <a:p>
            <a:pPr lvl="0"/>
            <a:r>
              <a:rPr lang="en-US" sz="3200" b="1" dirty="0" err="1">
                <a:solidFill>
                  <a:srgbClr val="CC6600"/>
                </a:solidFill>
                <a:latin typeface="Times New Roman" panose="02020603050405020304" pitchFamily="18" charset="0"/>
                <a:cs typeface="Times New Roman" panose="02020603050405020304" pitchFamily="18" charset="0"/>
              </a:rPr>
              <a:t>Bài</a:t>
            </a:r>
            <a:r>
              <a:rPr lang="en-US" sz="3200" b="1" dirty="0">
                <a:solidFill>
                  <a:srgbClr val="CC6600"/>
                </a:solidFill>
                <a:latin typeface="Times New Roman" panose="02020603050405020304" pitchFamily="18" charset="0"/>
                <a:cs typeface="Times New Roman" panose="02020603050405020304" pitchFamily="18" charset="0"/>
              </a:rPr>
              <a:t> </a:t>
            </a:r>
            <a:r>
              <a:rPr lang="en-US" sz="3200" b="1" dirty="0" err="1">
                <a:solidFill>
                  <a:srgbClr val="CC6600"/>
                </a:solidFill>
                <a:latin typeface="Times New Roman" panose="02020603050405020304" pitchFamily="18" charset="0"/>
                <a:cs typeface="Times New Roman" panose="02020603050405020304" pitchFamily="18" charset="0"/>
              </a:rPr>
              <a:t>tập</a:t>
            </a:r>
            <a:r>
              <a:rPr lang="en-US" sz="3200" b="1" dirty="0">
                <a:solidFill>
                  <a:srgbClr val="CC6600"/>
                </a:solidFill>
                <a:latin typeface="Times New Roman" panose="02020603050405020304" pitchFamily="18" charset="0"/>
                <a:cs typeface="Times New Roman" panose="02020603050405020304" pitchFamily="18" charset="0"/>
              </a:rPr>
              <a:t> 3</a:t>
            </a:r>
            <a:endParaRPr lang="en-US" sz="3200" dirty="0">
              <a:solidFill>
                <a:srgbClr val="CC6600"/>
              </a:solidFill>
              <a:latin typeface="Times New Roman" panose="02020603050405020304" pitchFamily="18" charset="0"/>
              <a:cs typeface="Times New Roman" panose="02020603050405020304" pitchFamily="18" charset="0"/>
            </a:endParaRPr>
          </a:p>
        </p:txBody>
      </p:sp>
      <p:pic>
        <p:nvPicPr>
          <p:cNvPr id="5" name="图片 10">
            <a:extLst>
              <a:ext uri="{FF2B5EF4-FFF2-40B4-BE49-F238E27FC236}">
                <a16:creationId xmlns:a16="http://schemas.microsoft.com/office/drawing/2014/main" id="{DC7CCCE9-8927-973A-B733-0695A50FBC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8209" y="61555"/>
            <a:ext cx="663791" cy="1156102"/>
          </a:xfrm>
          <a:prstGeom prst="rect">
            <a:avLst/>
          </a:prstGeom>
        </p:spPr>
      </p:pic>
    </p:spTree>
    <p:extLst>
      <p:ext uri="{BB962C8B-B14F-4D97-AF65-F5344CB8AC3E}">
        <p14:creationId xmlns:p14="http://schemas.microsoft.com/office/powerpoint/2010/main" val="982053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ình tự do: Hình 14">
            <a:extLst>
              <a:ext uri="{FF2B5EF4-FFF2-40B4-BE49-F238E27FC236}">
                <a16:creationId xmlns:a16="http://schemas.microsoft.com/office/drawing/2014/main" id="{62F1F112-92EF-61F4-5A3E-85532301C876}"/>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761421B1-1906-4F8E-BF53-DF1E9D07C1F2}"/>
              </a:ext>
            </a:extLst>
          </p:cNvPr>
          <p:cNvSpPr txBox="1"/>
          <p:nvPr/>
        </p:nvSpPr>
        <p:spPr>
          <a:xfrm>
            <a:off x="5649993" y="423892"/>
            <a:ext cx="3562832" cy="707886"/>
          </a:xfrm>
          <a:prstGeom prst="rect">
            <a:avLst/>
          </a:prstGeom>
          <a:solidFill>
            <a:srgbClr val="CC6600"/>
          </a:solidFill>
          <a:ln w="38100">
            <a:noFill/>
          </a:ln>
        </p:spPr>
        <p:txBody>
          <a:bodyPr wrap="square">
            <a:spAutoFit/>
          </a:bodyPr>
          <a:lstStyle/>
          <a:p>
            <a:pPr marL="0" marR="0" algn="ctr">
              <a:spcBef>
                <a:spcPts val="600"/>
              </a:spcBef>
              <a:spcAft>
                <a:spcPts val="0"/>
              </a:spcAft>
            </a:pPr>
            <a:r>
              <a:rPr lang="en-US" sz="4000" b="1" dirty="0">
                <a:solidFill>
                  <a:schemeClr val="bg1"/>
                </a:solidFill>
                <a:effectLst/>
                <a:latin typeface="Times New Roman" panose="02020603050405020304" pitchFamily="18" charset="0"/>
                <a:cs typeface="Times New Roman" panose="02020603050405020304" pitchFamily="18" charset="0"/>
              </a:rPr>
              <a:t>VẬN DỤNG</a:t>
            </a:r>
          </a:p>
        </p:txBody>
      </p:sp>
      <p:sp>
        <p:nvSpPr>
          <p:cNvPr id="8" name="Hình tự do: Hình 7">
            <a:extLst>
              <a:ext uri="{FF2B5EF4-FFF2-40B4-BE49-F238E27FC236}">
                <a16:creationId xmlns:a16="http://schemas.microsoft.com/office/drawing/2014/main" id="{EFF46C95-D8B0-5561-7CE5-E242BDFAD4B2}"/>
              </a:ext>
            </a:extLst>
          </p:cNvPr>
          <p:cNvSpPr/>
          <p:nvPr/>
        </p:nvSpPr>
        <p:spPr>
          <a:xfrm>
            <a:off x="0" y="0"/>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Hình ảnh 2">
            <a:extLst>
              <a:ext uri="{FF2B5EF4-FFF2-40B4-BE49-F238E27FC236}">
                <a16:creationId xmlns:a16="http://schemas.microsoft.com/office/drawing/2014/main" id="{28718168-F460-9578-FF74-20ECCF7036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1504" y="1868129"/>
            <a:ext cx="7618509" cy="4493343"/>
          </a:xfrm>
          <a:prstGeom prst="rect">
            <a:avLst/>
          </a:prstGeom>
        </p:spPr>
      </p:pic>
      <p:pic>
        <p:nvPicPr>
          <p:cNvPr id="5" name="Hình ảnh 4">
            <a:extLst>
              <a:ext uri="{FF2B5EF4-FFF2-40B4-BE49-F238E27FC236}">
                <a16:creationId xmlns:a16="http://schemas.microsoft.com/office/drawing/2014/main" id="{32B1F65A-4799-1564-3A49-5BD13B9DBC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020" y="2367731"/>
            <a:ext cx="1829900" cy="1395566"/>
          </a:xfrm>
          <a:prstGeom prst="rect">
            <a:avLst/>
          </a:prstGeom>
        </p:spPr>
      </p:pic>
    </p:spTree>
    <p:extLst>
      <p:ext uri="{BB962C8B-B14F-4D97-AF65-F5344CB8AC3E}">
        <p14:creationId xmlns:p14="http://schemas.microsoft.com/office/powerpoint/2010/main" val="2126557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ộn: Ngang 3">
            <a:extLst>
              <a:ext uri="{FF2B5EF4-FFF2-40B4-BE49-F238E27FC236}">
                <a16:creationId xmlns:a16="http://schemas.microsoft.com/office/drawing/2014/main" id="{D4D3EF63-CFA4-90D3-E1E0-35ACCA353D43}"/>
              </a:ext>
            </a:extLst>
          </p:cNvPr>
          <p:cNvSpPr/>
          <p:nvPr/>
        </p:nvSpPr>
        <p:spPr>
          <a:xfrm>
            <a:off x="1033888" y="1894114"/>
            <a:ext cx="10346576" cy="4834077"/>
          </a:xfrm>
          <a:prstGeom prst="horizontalScroll">
            <a:avLst>
              <a:gd name="adj" fmla="val 6414"/>
            </a:avLst>
          </a:prstGeom>
          <a:noFill/>
          <a:ln w="762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5" name="Hình ảnh 4">
            <a:extLst>
              <a:ext uri="{FF2B5EF4-FFF2-40B4-BE49-F238E27FC236}">
                <a16:creationId xmlns:a16="http://schemas.microsoft.com/office/drawing/2014/main" id="{EDEFE2A6-FF20-8AA9-5772-ADA003A00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93596" y="1836136"/>
            <a:ext cx="2726606" cy="2282159"/>
          </a:xfrm>
          <a:prstGeom prst="rect">
            <a:avLst/>
          </a:prstGeom>
        </p:spPr>
      </p:pic>
      <p:sp>
        <p:nvSpPr>
          <p:cNvPr id="8" name="Hộp Văn bản 7">
            <a:extLst>
              <a:ext uri="{FF2B5EF4-FFF2-40B4-BE49-F238E27FC236}">
                <a16:creationId xmlns:a16="http://schemas.microsoft.com/office/drawing/2014/main" id="{E4F95F05-F476-CEB6-E015-5536C88CEC40}"/>
              </a:ext>
            </a:extLst>
          </p:cNvPr>
          <p:cNvSpPr txBox="1"/>
          <p:nvPr/>
        </p:nvSpPr>
        <p:spPr>
          <a:xfrm>
            <a:off x="4755100" y="76087"/>
            <a:ext cx="2904152" cy="613245"/>
          </a:xfrm>
          <a:prstGeom prst="rect">
            <a:avLst/>
          </a:prstGeom>
          <a:noFill/>
        </p:spPr>
        <p:txBody>
          <a:bodyPr wrap="square">
            <a:spAutoFit/>
          </a:bodyPr>
          <a:lstStyle/>
          <a:p>
            <a:pPr marL="0" marR="0" algn="ctr">
              <a:lnSpc>
                <a:spcPct val="115000"/>
              </a:lnSpc>
              <a:spcBef>
                <a:spcPts val="0"/>
              </a:spcBef>
              <a:spcAft>
                <a:spcPts val="0"/>
              </a:spcAft>
            </a:pPr>
            <a:r>
              <a:rPr lang="en-US" sz="3200" b="1" u="sng"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3200" b="1"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sng"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3200" b="1"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F27624C2-BF99-5499-8F40-08D3501BA4E1}"/>
              </a:ext>
            </a:extLst>
          </p:cNvPr>
          <p:cNvSpPr txBox="1"/>
          <p:nvPr/>
        </p:nvSpPr>
        <p:spPr>
          <a:xfrm>
            <a:off x="1632857" y="2493858"/>
            <a:ext cx="9367935" cy="3693319"/>
          </a:xfrm>
          <a:prstGeom prst="rect">
            <a:avLst/>
          </a:prstGeom>
          <a:noFill/>
        </p:spPr>
        <p:txBody>
          <a:bodyPr wrap="square">
            <a:spAutoFit/>
          </a:bodyPr>
          <a:lstStyle/>
          <a:p>
            <a:pPr algn="just"/>
            <a:r>
              <a:rPr lang="vi-VN" sz="2600" b="1" dirty="0">
                <a:solidFill>
                  <a:srgbClr val="0070C0"/>
                </a:solidFill>
                <a:effectLst/>
                <a:latin typeface="Times New Roman" panose="02020603050405020304" pitchFamily="18" charset="0"/>
                <a:ea typeface="Times New Roman" panose="02020603050405020304" pitchFamily="18" charset="0"/>
              </a:rPr>
              <a:t> </a:t>
            </a:r>
            <a:r>
              <a:rPr lang="vi-VN" sz="2600" b="1" i="1" dirty="0">
                <a:solidFill>
                  <a:srgbClr val="000000"/>
                </a:solidFill>
                <a:effectLst/>
                <a:latin typeface="Times New Roman" panose="02020603050405020304" pitchFamily="18" charset="0"/>
                <a:ea typeface="Times New Roman" panose="02020603050405020304" pitchFamily="18" charset="0"/>
              </a:rPr>
              <a:t>“Ca </a:t>
            </a:r>
            <a:r>
              <a:rPr lang="vi-VN" sz="2600" b="1" i="1" dirty="0" err="1">
                <a:solidFill>
                  <a:srgbClr val="000000"/>
                </a:solidFill>
                <a:effectLst/>
                <a:latin typeface="Times New Roman" panose="02020603050405020304" pitchFamily="18" charset="0"/>
                <a:ea typeface="Times New Roman" panose="02020603050405020304" pitchFamily="18" charset="0"/>
              </a:rPr>
              <a:t>Huế</a:t>
            </a:r>
            <a:r>
              <a:rPr lang="vi-VN" sz="2600" b="1" i="1" dirty="0">
                <a:solidFill>
                  <a:srgbClr val="000000"/>
                </a:solidFill>
                <a:effectLst/>
                <a:latin typeface="Times New Roman" panose="02020603050405020304" pitchFamily="18" charset="0"/>
                <a:ea typeface="Times New Roman" panose="02020603050405020304" pitchFamily="18" charset="0"/>
              </a:rPr>
              <a:t> trên sông Hương” </a:t>
            </a:r>
            <a:r>
              <a:rPr lang="vi-VN" sz="2600" b="1" i="1" dirty="0" err="1">
                <a:solidFill>
                  <a:srgbClr val="000000"/>
                </a:solidFill>
                <a:effectLst/>
                <a:latin typeface="Times New Roman" panose="02020603050405020304" pitchFamily="18" charset="0"/>
                <a:ea typeface="Times New Roman" panose="02020603050405020304" pitchFamily="18" charset="0"/>
              </a:rPr>
              <a:t>của</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Hà</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Ánh</a:t>
            </a:r>
            <a:r>
              <a:rPr lang="vi-VN" sz="2600" b="1" i="1" dirty="0">
                <a:solidFill>
                  <a:srgbClr val="000000"/>
                </a:solidFill>
                <a:effectLst/>
                <a:latin typeface="Times New Roman" panose="02020603050405020304" pitchFamily="18" charset="0"/>
                <a:ea typeface="Times New Roman" panose="02020603050405020304" pitchFamily="18" charset="0"/>
              </a:rPr>
              <a:t> Minh cho ta </a:t>
            </a:r>
            <a:r>
              <a:rPr lang="vi-VN" sz="2600" b="1" i="1" dirty="0" err="1">
                <a:solidFill>
                  <a:srgbClr val="000000"/>
                </a:solidFill>
                <a:effectLst/>
                <a:latin typeface="Times New Roman" panose="02020603050405020304" pitchFamily="18" charset="0"/>
                <a:ea typeface="Times New Roman" panose="02020603050405020304" pitchFamily="18" charset="0"/>
              </a:rPr>
              <a:t>biết</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xứ</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Huế</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nổi</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tiếng</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với</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các</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điệu</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hò</a:t>
            </a:r>
            <a:r>
              <a:rPr lang="vi-VN" sz="2600" b="1" i="1" dirty="0">
                <a:solidFill>
                  <a:srgbClr val="000000"/>
                </a:solidFill>
                <a:effectLst/>
                <a:latin typeface="Times New Roman" panose="02020603050405020304" pitchFamily="18" charset="0"/>
                <a:ea typeface="Times New Roman" panose="02020603050405020304" pitchFamily="18" charset="0"/>
              </a:rPr>
              <a:t>. Đó là chèo cạn, bài thai, hò đưa linh, hò giã gạo, ru em, giã vôi, giã điệp, bài chòi, bài tiệm, nàng vung</a:t>
            </a:r>
            <a:r>
              <a:rPr lang="en-US" sz="2600" b="1" i="1" dirty="0">
                <a:solidFill>
                  <a:srgbClr val="000000"/>
                </a:solidFill>
                <a:latin typeface="Times New Roman" panose="02020603050405020304" pitchFamily="18" charset="0"/>
                <a:ea typeface="Times New Roman" panose="02020603050405020304" pitchFamily="18" charset="0"/>
              </a:rPr>
              <a:t>.</a:t>
            </a:r>
            <a:r>
              <a:rPr lang="vi-VN" sz="2600" b="1" i="1" dirty="0">
                <a:solidFill>
                  <a:srgbClr val="000000"/>
                </a:solidFill>
                <a:effectLst/>
                <a:latin typeface="Times New Roman" panose="02020603050405020304" pitchFamily="18" charset="0"/>
                <a:ea typeface="Times New Roman" panose="02020603050405020304" pitchFamily="18" charset="0"/>
              </a:rPr>
              <a:t> Bà con xứ Huế cất tiếng hò trong lao động sản xuất hay trong sinh hoạt đồng quê. </a:t>
            </a:r>
            <a:r>
              <a:rPr lang="vi-VN" sz="2600" b="1" i="1" dirty="0" err="1">
                <a:solidFill>
                  <a:srgbClr val="000000"/>
                </a:solidFill>
                <a:effectLst/>
                <a:latin typeface="Times New Roman" panose="02020603050405020304" pitchFamily="18" charset="0"/>
                <a:ea typeface="Times New Roman" panose="02020603050405020304" pitchFamily="18" charset="0"/>
              </a:rPr>
              <a:t>Mỗi</a:t>
            </a:r>
            <a:r>
              <a:rPr lang="vi-VN" sz="2600" b="1" i="1" dirty="0">
                <a:solidFill>
                  <a:srgbClr val="000000"/>
                </a:solidFill>
                <a:effectLst/>
                <a:latin typeface="Times New Roman" panose="02020603050405020304" pitchFamily="18" charset="0"/>
                <a:ea typeface="Times New Roman" panose="02020603050405020304" pitchFamily="18" charset="0"/>
              </a:rPr>
              <a:t> câu </a:t>
            </a:r>
            <a:r>
              <a:rPr lang="vi-VN" sz="2600" b="1" i="1" dirty="0" err="1">
                <a:solidFill>
                  <a:srgbClr val="000000"/>
                </a:solidFill>
                <a:effectLst/>
                <a:latin typeface="Times New Roman" panose="02020603050405020304" pitchFamily="18" charset="0"/>
                <a:ea typeface="Times New Roman" panose="02020603050405020304" pitchFamily="18" charset="0"/>
              </a:rPr>
              <a:t>hò</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xứ</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Huế</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đều</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gởi</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gắm</a:t>
            </a:r>
            <a:r>
              <a:rPr lang="vi-VN" sz="2600" b="1" i="1" dirty="0">
                <a:solidFill>
                  <a:srgbClr val="000000"/>
                </a:solidFill>
                <a:effectLst/>
                <a:latin typeface="Times New Roman" panose="02020603050405020304" pitchFamily="18" charset="0"/>
                <a:ea typeface="Times New Roman" panose="02020603050405020304" pitchFamily="18" charset="0"/>
              </a:rPr>
              <a:t> ý </a:t>
            </a:r>
            <a:r>
              <a:rPr lang="vi-VN" sz="2600" b="1" i="1" dirty="0" err="1">
                <a:solidFill>
                  <a:srgbClr val="000000"/>
                </a:solidFill>
                <a:effectLst/>
                <a:latin typeface="Times New Roman" panose="02020603050405020304" pitchFamily="18" charset="0"/>
                <a:ea typeface="Times New Roman" panose="02020603050405020304" pitchFamily="18" charset="0"/>
              </a:rPr>
              <a:t>tình</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trọn</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vẹn</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từ</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ngữ</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địa</a:t>
            </a:r>
            <a:r>
              <a:rPr lang="vi-VN" sz="2600" b="1" i="1" dirty="0">
                <a:solidFill>
                  <a:srgbClr val="000000"/>
                </a:solidFill>
                <a:effectLst/>
                <a:latin typeface="Times New Roman" panose="02020603050405020304" pitchFamily="18" charset="0"/>
                <a:ea typeface="Times New Roman" panose="02020603050405020304" pitchFamily="18" charset="0"/>
              </a:rPr>
              <a:t> phương </a:t>
            </a:r>
            <a:r>
              <a:rPr lang="vi-VN" sz="2600" b="1" i="1" dirty="0" err="1">
                <a:solidFill>
                  <a:srgbClr val="000000"/>
                </a:solidFill>
                <a:effectLst/>
                <a:latin typeface="Times New Roman" panose="02020603050405020304" pitchFamily="18" charset="0"/>
                <a:ea typeface="Times New Roman" panose="02020603050405020304" pitchFamily="18" charset="0"/>
              </a:rPr>
              <a:t>được</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dùng</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nhuần</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nhuyễn</a:t>
            </a:r>
            <a:r>
              <a:rPr lang="vi-VN" sz="2600" b="1" i="1" dirty="0">
                <a:solidFill>
                  <a:srgbClr val="000000"/>
                </a:solidFill>
                <a:effectLst/>
                <a:latin typeface="Times New Roman" panose="02020603050405020304" pitchFamily="18" charset="0"/>
                <a:ea typeface="Times New Roman" panose="02020603050405020304" pitchFamily="18" charset="0"/>
              </a:rPr>
              <a:t>, ngôn </a:t>
            </a:r>
            <a:r>
              <a:rPr lang="vi-VN" sz="2600" b="1" i="1" dirty="0" err="1">
                <a:solidFill>
                  <a:srgbClr val="000000"/>
                </a:solidFill>
                <a:effectLst/>
                <a:latin typeface="Times New Roman" panose="02020603050405020304" pitchFamily="18" charset="0"/>
                <a:ea typeface="Times New Roman" panose="02020603050405020304" pitchFamily="18" charset="0"/>
              </a:rPr>
              <a:t>ngữ</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được</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thể</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hiện</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thật</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hài</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hoà</a:t>
            </a:r>
            <a:r>
              <a:rPr lang="vi-VN" sz="2600" b="1" i="1" dirty="0">
                <a:solidFill>
                  <a:srgbClr val="000000"/>
                </a:solidFill>
                <a:effectLst/>
                <a:latin typeface="Times New Roman" panose="02020603050405020304" pitchFamily="18" charset="0"/>
                <a:ea typeface="Times New Roman" panose="02020603050405020304" pitchFamily="18" charset="0"/>
              </a:rPr>
              <a:t> phong </a:t>
            </a:r>
            <a:r>
              <a:rPr lang="vi-VN" sz="2600" b="1" i="1" dirty="0" err="1">
                <a:solidFill>
                  <a:srgbClr val="000000"/>
                </a:solidFill>
                <a:effectLst/>
                <a:latin typeface="Times New Roman" panose="02020603050405020304" pitchFamily="18" charset="0"/>
                <a:ea typeface="Times New Roman" panose="02020603050405020304" pitchFamily="18" charset="0"/>
              </a:rPr>
              <a:t>phú</a:t>
            </a:r>
            <a:r>
              <a:rPr lang="vi-VN" sz="2600" b="1" i="1" dirty="0">
                <a:solidFill>
                  <a:srgbClr val="000000"/>
                </a:solidFill>
                <a:effectLst/>
                <a:latin typeface="Times New Roman" panose="02020603050405020304" pitchFamily="18" charset="0"/>
                <a:ea typeface="Times New Roman" panose="02020603050405020304" pitchFamily="18" charset="0"/>
              </a:rPr>
              <a:t>. Giọng điệu cũng muôn màu muôn vẻ: hò đưa linh thì buồn bã</a:t>
            </a:r>
            <a:r>
              <a:rPr lang="en-US" sz="2600" b="1" i="1" dirty="0">
                <a:solidFill>
                  <a:srgbClr val="000000"/>
                </a:solidFill>
                <a:effectLst/>
                <a:latin typeface="Times New Roman" panose="02020603050405020304" pitchFamily="18" charset="0"/>
                <a:ea typeface="Times New Roman" panose="02020603050405020304" pitchFamily="18" charset="0"/>
              </a:rPr>
              <a:t>,</a:t>
            </a:r>
            <a:r>
              <a:rPr lang="en-US" sz="2600" b="1" i="1" dirty="0">
                <a:solidFill>
                  <a:srgbClr val="000000"/>
                </a:solidFill>
                <a:latin typeface="Times New Roman" panose="02020603050405020304" pitchFamily="18" charset="0"/>
                <a:ea typeface="Times New Roman" panose="02020603050405020304" pitchFamily="18" charset="0"/>
              </a:rPr>
              <a:t> </a:t>
            </a:r>
            <a:r>
              <a:rPr lang="vi-VN" sz="2600" b="1" i="1" dirty="0">
                <a:solidFill>
                  <a:srgbClr val="000000"/>
                </a:solidFill>
                <a:effectLst/>
                <a:latin typeface="Times New Roman" panose="02020603050405020304" pitchFamily="18" charset="0"/>
                <a:ea typeface="Times New Roman" panose="02020603050405020304" pitchFamily="18" charset="0"/>
              </a:rPr>
              <a:t>chèo cạn, hò giã gạo, hò mái nhì, mái đẩy, mái chèo thì náo nức nồng hậu tình người.</a:t>
            </a:r>
            <a:endParaRPr lang="en-US" sz="2600" dirty="0"/>
          </a:p>
        </p:txBody>
      </p:sp>
      <p:sp>
        <p:nvSpPr>
          <p:cNvPr id="14" name="Hộp Văn bản 13">
            <a:extLst>
              <a:ext uri="{FF2B5EF4-FFF2-40B4-BE49-F238E27FC236}">
                <a16:creationId xmlns:a16="http://schemas.microsoft.com/office/drawing/2014/main" id="{13DC9A79-616D-091E-2ADB-0F33876E58CC}"/>
              </a:ext>
            </a:extLst>
          </p:cNvPr>
          <p:cNvSpPr txBox="1"/>
          <p:nvPr/>
        </p:nvSpPr>
        <p:spPr>
          <a:xfrm>
            <a:off x="2102326" y="714527"/>
            <a:ext cx="8634804" cy="1043619"/>
          </a:xfrm>
          <a:prstGeom prst="rect">
            <a:avLst/>
          </a:prstGeom>
          <a:noFill/>
        </p:spPr>
        <p:txBody>
          <a:bodyPr wrap="square">
            <a:spAutoFit/>
          </a:bodyPr>
          <a:lstStyle/>
          <a:p>
            <a:pPr marL="0" marR="0">
              <a:lnSpc>
                <a:spcPct val="115000"/>
              </a:lnSpc>
              <a:spcBef>
                <a:spcPts val="0"/>
              </a:spcBef>
              <a:spcAft>
                <a:spcPts val="1000"/>
              </a:spcAft>
              <a:tabLst>
                <a:tab pos="1386840" algn="l"/>
              </a:tabLst>
            </a:pPr>
            <a:r>
              <a:rPr lang="en-US" sz="2800" b="1" dirty="0" err="1">
                <a:solidFill>
                  <a:srgbClr val="FF33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1" dirty="0">
                <a:solidFill>
                  <a:srgbClr val="FF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330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a:solidFill>
                  <a:srgbClr val="FF33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FF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Điền dấu chấm lửng vào những chỗ thích hợp trong đoạn văn sau.</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8710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ộn: Ngang 3">
            <a:extLst>
              <a:ext uri="{FF2B5EF4-FFF2-40B4-BE49-F238E27FC236}">
                <a16:creationId xmlns:a16="http://schemas.microsoft.com/office/drawing/2014/main" id="{D4D3EF63-CFA4-90D3-E1E0-35ACCA353D43}"/>
              </a:ext>
            </a:extLst>
          </p:cNvPr>
          <p:cNvSpPr/>
          <p:nvPr/>
        </p:nvSpPr>
        <p:spPr>
          <a:xfrm>
            <a:off x="1033888" y="1894114"/>
            <a:ext cx="10346576" cy="4834077"/>
          </a:xfrm>
          <a:prstGeom prst="horizontalScroll">
            <a:avLst>
              <a:gd name="adj" fmla="val 6414"/>
            </a:avLst>
          </a:prstGeom>
          <a:noFill/>
          <a:ln w="762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5" name="Hình ảnh 4">
            <a:extLst>
              <a:ext uri="{FF2B5EF4-FFF2-40B4-BE49-F238E27FC236}">
                <a16:creationId xmlns:a16="http://schemas.microsoft.com/office/drawing/2014/main" id="{EDEFE2A6-FF20-8AA9-5772-ADA003A00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93596" y="1836136"/>
            <a:ext cx="2726606" cy="2282159"/>
          </a:xfrm>
          <a:prstGeom prst="rect">
            <a:avLst/>
          </a:prstGeom>
        </p:spPr>
      </p:pic>
      <p:sp>
        <p:nvSpPr>
          <p:cNvPr id="8" name="Hộp Văn bản 7">
            <a:extLst>
              <a:ext uri="{FF2B5EF4-FFF2-40B4-BE49-F238E27FC236}">
                <a16:creationId xmlns:a16="http://schemas.microsoft.com/office/drawing/2014/main" id="{E4F95F05-F476-CEB6-E015-5536C88CEC40}"/>
              </a:ext>
            </a:extLst>
          </p:cNvPr>
          <p:cNvSpPr txBox="1"/>
          <p:nvPr/>
        </p:nvSpPr>
        <p:spPr>
          <a:xfrm>
            <a:off x="4755100" y="76087"/>
            <a:ext cx="2904152" cy="613245"/>
          </a:xfrm>
          <a:prstGeom prst="rect">
            <a:avLst/>
          </a:prstGeom>
          <a:noFill/>
        </p:spPr>
        <p:txBody>
          <a:bodyPr wrap="square">
            <a:spAutoFit/>
          </a:bodyPr>
          <a:lstStyle/>
          <a:p>
            <a:pPr marL="0" marR="0" algn="ctr">
              <a:lnSpc>
                <a:spcPct val="115000"/>
              </a:lnSpc>
              <a:spcBef>
                <a:spcPts val="0"/>
              </a:spcBef>
              <a:spcAft>
                <a:spcPts val="0"/>
              </a:spcAft>
            </a:pPr>
            <a:r>
              <a:rPr lang="en-US" sz="3200" b="1" u="sng"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3200" b="1"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sng"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3200" b="1"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F27624C2-BF99-5499-8F40-08D3501BA4E1}"/>
              </a:ext>
            </a:extLst>
          </p:cNvPr>
          <p:cNvSpPr txBox="1"/>
          <p:nvPr/>
        </p:nvSpPr>
        <p:spPr>
          <a:xfrm>
            <a:off x="1632857" y="2493858"/>
            <a:ext cx="9367935" cy="3693319"/>
          </a:xfrm>
          <a:prstGeom prst="rect">
            <a:avLst/>
          </a:prstGeom>
          <a:noFill/>
        </p:spPr>
        <p:txBody>
          <a:bodyPr wrap="square">
            <a:spAutoFit/>
          </a:bodyPr>
          <a:lstStyle/>
          <a:p>
            <a:pPr algn="just"/>
            <a:r>
              <a:rPr lang="vi-VN" sz="2600" b="1" dirty="0">
                <a:solidFill>
                  <a:srgbClr val="0070C0"/>
                </a:solidFill>
                <a:effectLst/>
                <a:latin typeface="Times New Roman" panose="02020603050405020304" pitchFamily="18" charset="0"/>
                <a:ea typeface="Times New Roman" panose="02020603050405020304" pitchFamily="18" charset="0"/>
              </a:rPr>
              <a:t> </a:t>
            </a:r>
            <a:r>
              <a:rPr lang="vi-VN" sz="2600" b="1" i="1" dirty="0">
                <a:solidFill>
                  <a:srgbClr val="000000"/>
                </a:solidFill>
                <a:effectLst/>
                <a:latin typeface="Times New Roman" panose="02020603050405020304" pitchFamily="18" charset="0"/>
                <a:ea typeface="Times New Roman" panose="02020603050405020304" pitchFamily="18" charset="0"/>
              </a:rPr>
              <a:t>“Ca </a:t>
            </a:r>
            <a:r>
              <a:rPr lang="vi-VN" sz="2600" b="1" i="1" dirty="0" err="1">
                <a:solidFill>
                  <a:srgbClr val="000000"/>
                </a:solidFill>
                <a:effectLst/>
                <a:latin typeface="Times New Roman" panose="02020603050405020304" pitchFamily="18" charset="0"/>
                <a:ea typeface="Times New Roman" panose="02020603050405020304" pitchFamily="18" charset="0"/>
              </a:rPr>
              <a:t>Huế</a:t>
            </a:r>
            <a:r>
              <a:rPr lang="vi-VN" sz="2600" b="1" i="1" dirty="0">
                <a:solidFill>
                  <a:srgbClr val="000000"/>
                </a:solidFill>
                <a:effectLst/>
                <a:latin typeface="Times New Roman" panose="02020603050405020304" pitchFamily="18" charset="0"/>
                <a:ea typeface="Times New Roman" panose="02020603050405020304" pitchFamily="18" charset="0"/>
              </a:rPr>
              <a:t> trên sông Hương” </a:t>
            </a:r>
            <a:r>
              <a:rPr lang="vi-VN" sz="2600" b="1" i="1" dirty="0" err="1">
                <a:solidFill>
                  <a:srgbClr val="000000"/>
                </a:solidFill>
                <a:effectLst/>
                <a:latin typeface="Times New Roman" panose="02020603050405020304" pitchFamily="18" charset="0"/>
                <a:ea typeface="Times New Roman" panose="02020603050405020304" pitchFamily="18" charset="0"/>
              </a:rPr>
              <a:t>của</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Hà</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Ánh</a:t>
            </a:r>
            <a:r>
              <a:rPr lang="vi-VN" sz="2600" b="1" i="1" dirty="0">
                <a:solidFill>
                  <a:srgbClr val="000000"/>
                </a:solidFill>
                <a:effectLst/>
                <a:latin typeface="Times New Roman" panose="02020603050405020304" pitchFamily="18" charset="0"/>
                <a:ea typeface="Times New Roman" panose="02020603050405020304" pitchFamily="18" charset="0"/>
              </a:rPr>
              <a:t> Minh cho ta </a:t>
            </a:r>
            <a:r>
              <a:rPr lang="vi-VN" sz="2600" b="1" i="1" dirty="0" err="1">
                <a:solidFill>
                  <a:srgbClr val="000000"/>
                </a:solidFill>
                <a:effectLst/>
                <a:latin typeface="Times New Roman" panose="02020603050405020304" pitchFamily="18" charset="0"/>
                <a:ea typeface="Times New Roman" panose="02020603050405020304" pitchFamily="18" charset="0"/>
              </a:rPr>
              <a:t>biết</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xứ</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Huế</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nổi</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tiếng</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với</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các</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điệu</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hò</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Đó</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là</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chèo</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cạn</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bài</a:t>
            </a:r>
            <a:r>
              <a:rPr lang="vi-VN" sz="2600" b="1" i="1" dirty="0">
                <a:solidFill>
                  <a:srgbClr val="000000"/>
                </a:solidFill>
                <a:effectLst/>
                <a:latin typeface="Times New Roman" panose="02020603050405020304" pitchFamily="18" charset="0"/>
                <a:ea typeface="Times New Roman" panose="02020603050405020304" pitchFamily="18" charset="0"/>
              </a:rPr>
              <a:t> thai, </a:t>
            </a:r>
            <a:r>
              <a:rPr lang="vi-VN" sz="2600" b="1" i="1" dirty="0" err="1">
                <a:solidFill>
                  <a:srgbClr val="000000"/>
                </a:solidFill>
                <a:effectLst/>
                <a:latin typeface="Times New Roman" panose="02020603050405020304" pitchFamily="18" charset="0"/>
                <a:ea typeface="Times New Roman" panose="02020603050405020304" pitchFamily="18" charset="0"/>
              </a:rPr>
              <a:t>hò</a:t>
            </a:r>
            <a:r>
              <a:rPr lang="vi-VN" sz="2600" b="1" i="1" dirty="0">
                <a:solidFill>
                  <a:srgbClr val="000000"/>
                </a:solidFill>
                <a:effectLst/>
                <a:latin typeface="Times New Roman" panose="02020603050405020304" pitchFamily="18" charset="0"/>
                <a:ea typeface="Times New Roman" panose="02020603050405020304" pitchFamily="18" charset="0"/>
              </a:rPr>
              <a:t> đưa linh, </a:t>
            </a:r>
            <a:r>
              <a:rPr lang="vi-VN" sz="2600" b="1" i="1" dirty="0" err="1">
                <a:solidFill>
                  <a:srgbClr val="000000"/>
                </a:solidFill>
                <a:effectLst/>
                <a:latin typeface="Times New Roman" panose="02020603050405020304" pitchFamily="18" charset="0"/>
                <a:ea typeface="Times New Roman" panose="02020603050405020304" pitchFamily="18" charset="0"/>
              </a:rPr>
              <a:t>hò</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giã</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gạo</a:t>
            </a:r>
            <a:r>
              <a:rPr lang="vi-VN" sz="2600" b="1" i="1" dirty="0">
                <a:solidFill>
                  <a:srgbClr val="000000"/>
                </a:solidFill>
                <a:effectLst/>
                <a:latin typeface="Times New Roman" panose="02020603050405020304" pitchFamily="18" charset="0"/>
                <a:ea typeface="Times New Roman" panose="02020603050405020304" pitchFamily="18" charset="0"/>
              </a:rPr>
              <a:t>, ru em, </a:t>
            </a:r>
            <a:r>
              <a:rPr lang="vi-VN" sz="2600" b="1" i="1" dirty="0" err="1">
                <a:solidFill>
                  <a:srgbClr val="000000"/>
                </a:solidFill>
                <a:effectLst/>
                <a:latin typeface="Times New Roman" panose="02020603050405020304" pitchFamily="18" charset="0"/>
                <a:ea typeface="Times New Roman" panose="02020603050405020304" pitchFamily="18" charset="0"/>
              </a:rPr>
              <a:t>giã</a:t>
            </a:r>
            <a:r>
              <a:rPr lang="vi-VN" sz="2600" b="1" i="1" dirty="0">
                <a:solidFill>
                  <a:srgbClr val="000000"/>
                </a:solidFill>
                <a:effectLst/>
                <a:latin typeface="Times New Roman" panose="02020603050405020304" pitchFamily="18" charset="0"/>
                <a:ea typeface="Times New Roman" panose="02020603050405020304" pitchFamily="18" charset="0"/>
              </a:rPr>
              <a:t> vôi, </a:t>
            </a:r>
            <a:r>
              <a:rPr lang="vi-VN" sz="2600" b="1" i="1" dirty="0" err="1">
                <a:solidFill>
                  <a:srgbClr val="000000"/>
                </a:solidFill>
                <a:effectLst/>
                <a:latin typeface="Times New Roman" panose="02020603050405020304" pitchFamily="18" charset="0"/>
                <a:ea typeface="Times New Roman" panose="02020603050405020304" pitchFamily="18" charset="0"/>
              </a:rPr>
              <a:t>giã</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điệp</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bài</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chòi</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bài</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tiệm</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nàng</a:t>
            </a:r>
            <a:r>
              <a:rPr lang="vi-VN" sz="2600" b="1" i="1" dirty="0">
                <a:solidFill>
                  <a:srgbClr val="000000"/>
                </a:solidFill>
                <a:effectLst/>
                <a:latin typeface="Times New Roman" panose="02020603050405020304" pitchFamily="18" charset="0"/>
                <a:ea typeface="Times New Roman" panose="02020603050405020304" pitchFamily="18" charset="0"/>
              </a:rPr>
              <a:t> vung,</a:t>
            </a:r>
            <a:r>
              <a:rPr lang="vi-VN" sz="2600" b="1" i="1" dirty="0">
                <a:solidFill>
                  <a:srgbClr val="FF0000"/>
                </a:solidFill>
                <a:effectLst/>
                <a:latin typeface="Times New Roman" panose="02020603050405020304" pitchFamily="18" charset="0"/>
                <a:ea typeface="Times New Roman" panose="02020603050405020304" pitchFamily="18" charset="0"/>
              </a:rPr>
              <a:t>...</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Bà</a:t>
            </a:r>
            <a:r>
              <a:rPr lang="vi-VN" sz="2600" b="1" i="1" dirty="0">
                <a:solidFill>
                  <a:srgbClr val="000000"/>
                </a:solidFill>
                <a:effectLst/>
                <a:latin typeface="Times New Roman" panose="02020603050405020304" pitchFamily="18" charset="0"/>
                <a:ea typeface="Times New Roman" panose="02020603050405020304" pitchFamily="18" charset="0"/>
              </a:rPr>
              <a:t> con </a:t>
            </a:r>
            <a:r>
              <a:rPr lang="vi-VN" sz="2600" b="1" i="1" dirty="0" err="1">
                <a:solidFill>
                  <a:srgbClr val="000000"/>
                </a:solidFill>
                <a:effectLst/>
                <a:latin typeface="Times New Roman" panose="02020603050405020304" pitchFamily="18" charset="0"/>
                <a:ea typeface="Times New Roman" panose="02020603050405020304" pitchFamily="18" charset="0"/>
              </a:rPr>
              <a:t>xứ</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Huế</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cất</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tiếng</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hò</a:t>
            </a:r>
            <a:r>
              <a:rPr lang="vi-VN" sz="2600" b="1" i="1" dirty="0">
                <a:solidFill>
                  <a:srgbClr val="000000"/>
                </a:solidFill>
                <a:effectLst/>
                <a:latin typeface="Times New Roman" panose="02020603050405020304" pitchFamily="18" charset="0"/>
                <a:ea typeface="Times New Roman" panose="02020603050405020304" pitchFamily="18" charset="0"/>
              </a:rPr>
              <a:t> trong lao </a:t>
            </a:r>
            <a:r>
              <a:rPr lang="vi-VN" sz="2600" b="1" i="1" dirty="0" err="1">
                <a:solidFill>
                  <a:srgbClr val="000000"/>
                </a:solidFill>
                <a:effectLst/>
                <a:latin typeface="Times New Roman" panose="02020603050405020304" pitchFamily="18" charset="0"/>
                <a:ea typeface="Times New Roman" panose="02020603050405020304" pitchFamily="18" charset="0"/>
              </a:rPr>
              <a:t>động</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sản</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xuất</a:t>
            </a:r>
            <a:r>
              <a:rPr lang="vi-VN" sz="2600" b="1" i="1" dirty="0">
                <a:solidFill>
                  <a:srgbClr val="000000"/>
                </a:solidFill>
                <a:effectLst/>
                <a:latin typeface="Times New Roman" panose="02020603050405020304" pitchFamily="18" charset="0"/>
                <a:ea typeface="Times New Roman" panose="02020603050405020304" pitchFamily="18" charset="0"/>
              </a:rPr>
              <a:t> hay trong sinh </a:t>
            </a:r>
            <a:r>
              <a:rPr lang="vi-VN" sz="2600" b="1" i="1" dirty="0" err="1">
                <a:solidFill>
                  <a:srgbClr val="000000"/>
                </a:solidFill>
                <a:effectLst/>
                <a:latin typeface="Times New Roman" panose="02020603050405020304" pitchFamily="18" charset="0"/>
                <a:ea typeface="Times New Roman" panose="02020603050405020304" pitchFamily="18" charset="0"/>
              </a:rPr>
              <a:t>hoạt</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đồng</a:t>
            </a:r>
            <a:r>
              <a:rPr lang="vi-VN" sz="2600" b="1" i="1" dirty="0">
                <a:solidFill>
                  <a:srgbClr val="000000"/>
                </a:solidFill>
                <a:effectLst/>
                <a:latin typeface="Times New Roman" panose="02020603050405020304" pitchFamily="18" charset="0"/>
                <a:ea typeface="Times New Roman" panose="02020603050405020304" pitchFamily="18" charset="0"/>
              </a:rPr>
              <a:t> quê. </a:t>
            </a:r>
            <a:r>
              <a:rPr lang="vi-VN" sz="2600" b="1" i="1" dirty="0" err="1">
                <a:solidFill>
                  <a:srgbClr val="000000"/>
                </a:solidFill>
                <a:effectLst/>
                <a:latin typeface="Times New Roman" panose="02020603050405020304" pitchFamily="18" charset="0"/>
                <a:ea typeface="Times New Roman" panose="02020603050405020304" pitchFamily="18" charset="0"/>
              </a:rPr>
              <a:t>Mỗi</a:t>
            </a:r>
            <a:r>
              <a:rPr lang="vi-VN" sz="2600" b="1" i="1" dirty="0">
                <a:solidFill>
                  <a:srgbClr val="000000"/>
                </a:solidFill>
                <a:effectLst/>
                <a:latin typeface="Times New Roman" panose="02020603050405020304" pitchFamily="18" charset="0"/>
                <a:ea typeface="Times New Roman" panose="02020603050405020304" pitchFamily="18" charset="0"/>
              </a:rPr>
              <a:t> câu </a:t>
            </a:r>
            <a:r>
              <a:rPr lang="vi-VN" sz="2600" b="1" i="1" dirty="0" err="1">
                <a:solidFill>
                  <a:srgbClr val="000000"/>
                </a:solidFill>
                <a:effectLst/>
                <a:latin typeface="Times New Roman" panose="02020603050405020304" pitchFamily="18" charset="0"/>
                <a:ea typeface="Times New Roman" panose="02020603050405020304" pitchFamily="18" charset="0"/>
              </a:rPr>
              <a:t>hò</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xứ</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Huế</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đều</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gởi</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gắm</a:t>
            </a:r>
            <a:r>
              <a:rPr lang="vi-VN" sz="2600" b="1" i="1" dirty="0">
                <a:solidFill>
                  <a:srgbClr val="000000"/>
                </a:solidFill>
                <a:effectLst/>
                <a:latin typeface="Times New Roman" panose="02020603050405020304" pitchFamily="18" charset="0"/>
                <a:ea typeface="Times New Roman" panose="02020603050405020304" pitchFamily="18" charset="0"/>
              </a:rPr>
              <a:t> ý </a:t>
            </a:r>
            <a:r>
              <a:rPr lang="vi-VN" sz="2600" b="1" i="1" dirty="0" err="1">
                <a:solidFill>
                  <a:srgbClr val="000000"/>
                </a:solidFill>
                <a:effectLst/>
                <a:latin typeface="Times New Roman" panose="02020603050405020304" pitchFamily="18" charset="0"/>
                <a:ea typeface="Times New Roman" panose="02020603050405020304" pitchFamily="18" charset="0"/>
              </a:rPr>
              <a:t>tình</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trọn</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vẹn</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từ</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ngữ</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địa</a:t>
            </a:r>
            <a:r>
              <a:rPr lang="vi-VN" sz="2600" b="1" i="1" dirty="0">
                <a:solidFill>
                  <a:srgbClr val="000000"/>
                </a:solidFill>
                <a:effectLst/>
                <a:latin typeface="Times New Roman" panose="02020603050405020304" pitchFamily="18" charset="0"/>
                <a:ea typeface="Times New Roman" panose="02020603050405020304" pitchFamily="18" charset="0"/>
              </a:rPr>
              <a:t> phương </a:t>
            </a:r>
            <a:r>
              <a:rPr lang="vi-VN" sz="2600" b="1" i="1" dirty="0" err="1">
                <a:solidFill>
                  <a:srgbClr val="000000"/>
                </a:solidFill>
                <a:effectLst/>
                <a:latin typeface="Times New Roman" panose="02020603050405020304" pitchFamily="18" charset="0"/>
                <a:ea typeface="Times New Roman" panose="02020603050405020304" pitchFamily="18" charset="0"/>
              </a:rPr>
              <a:t>được</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dùng</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nhuần</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nhuyễn</a:t>
            </a:r>
            <a:r>
              <a:rPr lang="vi-VN" sz="2600" b="1" i="1" dirty="0">
                <a:solidFill>
                  <a:srgbClr val="000000"/>
                </a:solidFill>
                <a:effectLst/>
                <a:latin typeface="Times New Roman" panose="02020603050405020304" pitchFamily="18" charset="0"/>
                <a:ea typeface="Times New Roman" panose="02020603050405020304" pitchFamily="18" charset="0"/>
              </a:rPr>
              <a:t>, ngôn </a:t>
            </a:r>
            <a:r>
              <a:rPr lang="vi-VN" sz="2600" b="1" i="1" dirty="0" err="1">
                <a:solidFill>
                  <a:srgbClr val="000000"/>
                </a:solidFill>
                <a:effectLst/>
                <a:latin typeface="Times New Roman" panose="02020603050405020304" pitchFamily="18" charset="0"/>
                <a:ea typeface="Times New Roman" panose="02020603050405020304" pitchFamily="18" charset="0"/>
              </a:rPr>
              <a:t>ngữ</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được</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thể</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hiện</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thật</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hài</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hoà</a:t>
            </a:r>
            <a:r>
              <a:rPr lang="vi-VN" sz="2600" b="1" i="1" dirty="0">
                <a:solidFill>
                  <a:srgbClr val="000000"/>
                </a:solidFill>
                <a:effectLst/>
                <a:latin typeface="Times New Roman" panose="02020603050405020304" pitchFamily="18" charset="0"/>
                <a:ea typeface="Times New Roman" panose="02020603050405020304" pitchFamily="18" charset="0"/>
              </a:rPr>
              <a:t> phong </a:t>
            </a:r>
            <a:r>
              <a:rPr lang="vi-VN" sz="2600" b="1" i="1" dirty="0" err="1">
                <a:solidFill>
                  <a:srgbClr val="000000"/>
                </a:solidFill>
                <a:effectLst/>
                <a:latin typeface="Times New Roman" panose="02020603050405020304" pitchFamily="18" charset="0"/>
                <a:ea typeface="Times New Roman" panose="02020603050405020304" pitchFamily="18" charset="0"/>
              </a:rPr>
              <a:t>phú</a:t>
            </a:r>
            <a:r>
              <a:rPr lang="vi-VN" sz="2600" b="1" i="1" dirty="0">
                <a:solidFill>
                  <a:srgbClr val="000000"/>
                </a:solidFill>
                <a:effectLst/>
                <a:latin typeface="Times New Roman" panose="02020603050405020304" pitchFamily="18" charset="0"/>
                <a:ea typeface="Times New Roman" panose="02020603050405020304" pitchFamily="18" charset="0"/>
              </a:rPr>
              <a:t>. Giọng điệu cũng muôn màu muôn vẻ: hò đưa linh thì buồn bã</a:t>
            </a:r>
            <a:r>
              <a:rPr lang="en-US" sz="2600" b="1" i="1" dirty="0">
                <a:solidFill>
                  <a:srgbClr val="000000"/>
                </a:solidFill>
                <a:effectLst/>
                <a:latin typeface="Times New Roman" panose="02020603050405020304" pitchFamily="18" charset="0"/>
                <a:ea typeface="Times New Roman" panose="02020603050405020304" pitchFamily="18" charset="0"/>
              </a:rPr>
              <a:t>,</a:t>
            </a:r>
            <a:r>
              <a:rPr lang="en-US" sz="2600" b="1" i="1" dirty="0">
                <a:solidFill>
                  <a:srgbClr val="000000"/>
                </a:solidFill>
                <a:latin typeface="Times New Roman" panose="02020603050405020304" pitchFamily="18" charset="0"/>
                <a:ea typeface="Times New Roman" panose="02020603050405020304" pitchFamily="18" charset="0"/>
              </a:rPr>
              <a:t> </a:t>
            </a:r>
            <a:r>
              <a:rPr lang="vi-VN" sz="2600" b="1" i="1" dirty="0">
                <a:solidFill>
                  <a:srgbClr val="000000"/>
                </a:solidFill>
                <a:effectLst/>
                <a:latin typeface="Times New Roman" panose="02020603050405020304" pitchFamily="18" charset="0"/>
                <a:ea typeface="Times New Roman" panose="02020603050405020304" pitchFamily="18" charset="0"/>
              </a:rPr>
              <a:t>chèo cạn, hò giã gạo, hò mái nhì, mái đẩy, mái </a:t>
            </a:r>
            <a:r>
              <a:rPr lang="vi-VN" sz="2600" b="1" i="1" dirty="0" smtClean="0">
                <a:solidFill>
                  <a:srgbClr val="000000"/>
                </a:solidFill>
                <a:effectLst/>
                <a:latin typeface="Times New Roman" panose="02020603050405020304" pitchFamily="18" charset="0"/>
                <a:ea typeface="Times New Roman" panose="02020603050405020304" pitchFamily="18" charset="0"/>
              </a:rPr>
              <a:t>chèo</a:t>
            </a:r>
            <a:r>
              <a:rPr lang="en-US" sz="2600" b="1" i="1" dirty="0" smtClean="0">
                <a:solidFill>
                  <a:srgbClr val="000000"/>
                </a:solidFill>
                <a:effectLst/>
                <a:latin typeface="Times New Roman" panose="02020603050405020304" pitchFamily="18" charset="0"/>
                <a:ea typeface="Times New Roman" panose="02020603050405020304" pitchFamily="18" charset="0"/>
              </a:rPr>
              <a:t>,</a:t>
            </a:r>
            <a:r>
              <a:rPr lang="vi-VN" sz="2600" b="1" i="1" dirty="0" smtClean="0">
                <a:solidFill>
                  <a:srgbClr val="FF0000"/>
                </a:solidFill>
                <a:effectLst/>
                <a:latin typeface="Times New Roman" panose="02020603050405020304" pitchFamily="18" charset="0"/>
                <a:ea typeface="Times New Roman" panose="02020603050405020304" pitchFamily="18" charset="0"/>
              </a:rPr>
              <a:t>...</a:t>
            </a:r>
            <a:r>
              <a:rPr lang="vi-VN" sz="2600" b="1" i="1" dirty="0" smtClean="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thì</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náo</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nức</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nồng</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hậu</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tình</a:t>
            </a:r>
            <a:r>
              <a:rPr lang="vi-VN" sz="2600" b="1" i="1" dirty="0">
                <a:solidFill>
                  <a:srgbClr val="000000"/>
                </a:solidFill>
                <a:effectLst/>
                <a:latin typeface="Times New Roman" panose="02020603050405020304" pitchFamily="18" charset="0"/>
                <a:ea typeface="Times New Roman" panose="02020603050405020304" pitchFamily="18" charset="0"/>
              </a:rPr>
              <a:t> </a:t>
            </a:r>
            <a:r>
              <a:rPr lang="vi-VN" sz="2600" b="1" i="1" dirty="0" err="1">
                <a:solidFill>
                  <a:srgbClr val="000000"/>
                </a:solidFill>
                <a:effectLst/>
                <a:latin typeface="Times New Roman" panose="02020603050405020304" pitchFamily="18" charset="0"/>
                <a:ea typeface="Times New Roman" panose="02020603050405020304" pitchFamily="18" charset="0"/>
              </a:rPr>
              <a:t>người</a:t>
            </a:r>
            <a:r>
              <a:rPr lang="vi-VN" sz="2600" b="1" i="1" dirty="0">
                <a:solidFill>
                  <a:srgbClr val="000000"/>
                </a:solidFill>
                <a:effectLst/>
                <a:latin typeface="Times New Roman" panose="02020603050405020304" pitchFamily="18" charset="0"/>
                <a:ea typeface="Times New Roman" panose="02020603050405020304" pitchFamily="18" charset="0"/>
              </a:rPr>
              <a:t>.</a:t>
            </a:r>
            <a:endParaRPr lang="en-US" sz="2600" dirty="0"/>
          </a:p>
        </p:txBody>
      </p:sp>
      <p:sp>
        <p:nvSpPr>
          <p:cNvPr id="14" name="Hộp Văn bản 13">
            <a:extLst>
              <a:ext uri="{FF2B5EF4-FFF2-40B4-BE49-F238E27FC236}">
                <a16:creationId xmlns:a16="http://schemas.microsoft.com/office/drawing/2014/main" id="{13DC9A79-616D-091E-2ADB-0F33876E58CC}"/>
              </a:ext>
            </a:extLst>
          </p:cNvPr>
          <p:cNvSpPr txBox="1"/>
          <p:nvPr/>
        </p:nvSpPr>
        <p:spPr>
          <a:xfrm>
            <a:off x="1917454" y="743053"/>
            <a:ext cx="9384237" cy="1043619"/>
          </a:xfrm>
          <a:prstGeom prst="rect">
            <a:avLst/>
          </a:prstGeom>
          <a:noFill/>
        </p:spPr>
        <p:txBody>
          <a:bodyPr wrap="square">
            <a:spAutoFit/>
          </a:bodyPr>
          <a:lstStyle/>
          <a:p>
            <a:pPr marL="0" marR="0">
              <a:lnSpc>
                <a:spcPct val="115000"/>
              </a:lnSpc>
              <a:spcBef>
                <a:spcPts val="0"/>
              </a:spcBef>
              <a:spcAft>
                <a:spcPts val="1000"/>
              </a:spcAft>
              <a:tabLst>
                <a:tab pos="1386840" algn="l"/>
              </a:tabLst>
            </a:pPr>
            <a:r>
              <a:rPr lang="en-US" sz="2800" b="1" dirty="0" err="1">
                <a:solidFill>
                  <a:srgbClr val="FF33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1" dirty="0">
                <a:solidFill>
                  <a:srgbClr val="FF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330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a:solidFill>
                  <a:srgbClr val="FF33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FF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dấu</a:t>
            </a: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chấm</a:t>
            </a: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lửng</a:t>
            </a: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chấm</a:t>
            </a: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phẩy</a:t>
            </a: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chỗ</a:t>
            </a: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trong </a:t>
            </a:r>
            <a:r>
              <a:rPr lang="vi-VN"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văn sau.</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2919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ộn: Ngang 3">
            <a:extLst>
              <a:ext uri="{FF2B5EF4-FFF2-40B4-BE49-F238E27FC236}">
                <a16:creationId xmlns:a16="http://schemas.microsoft.com/office/drawing/2014/main" id="{D4D3EF63-CFA4-90D3-E1E0-35ACCA353D43}"/>
              </a:ext>
            </a:extLst>
          </p:cNvPr>
          <p:cNvSpPr/>
          <p:nvPr/>
        </p:nvSpPr>
        <p:spPr>
          <a:xfrm>
            <a:off x="920620" y="2299466"/>
            <a:ext cx="10680668" cy="4220833"/>
          </a:xfrm>
          <a:prstGeom prst="horizontalScroll">
            <a:avLst>
              <a:gd name="adj" fmla="val 6414"/>
            </a:avLst>
          </a:prstGeom>
          <a:noFill/>
          <a:ln w="762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5" name="Hình ảnh 4">
            <a:extLst>
              <a:ext uri="{FF2B5EF4-FFF2-40B4-BE49-F238E27FC236}">
                <a16:creationId xmlns:a16="http://schemas.microsoft.com/office/drawing/2014/main" id="{EDEFE2A6-FF20-8AA9-5772-ADA003A008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9188" y="2202006"/>
            <a:ext cx="2726606" cy="2282159"/>
          </a:xfrm>
          <a:prstGeom prst="rect">
            <a:avLst/>
          </a:prstGeom>
        </p:spPr>
      </p:pic>
      <p:sp>
        <p:nvSpPr>
          <p:cNvPr id="8" name="Hộp Văn bản 7">
            <a:extLst>
              <a:ext uri="{FF2B5EF4-FFF2-40B4-BE49-F238E27FC236}">
                <a16:creationId xmlns:a16="http://schemas.microsoft.com/office/drawing/2014/main" id="{E4F95F05-F476-CEB6-E015-5536C88CEC40}"/>
              </a:ext>
            </a:extLst>
          </p:cNvPr>
          <p:cNvSpPr txBox="1"/>
          <p:nvPr/>
        </p:nvSpPr>
        <p:spPr>
          <a:xfrm>
            <a:off x="5157497" y="73246"/>
            <a:ext cx="2353646" cy="613245"/>
          </a:xfrm>
          <a:prstGeom prst="rect">
            <a:avLst/>
          </a:prstGeom>
          <a:noFill/>
        </p:spPr>
        <p:txBody>
          <a:bodyPr wrap="square">
            <a:spAutoFit/>
          </a:bodyPr>
          <a:lstStyle/>
          <a:p>
            <a:pPr marL="0" marR="0" algn="just">
              <a:lnSpc>
                <a:spcPct val="115000"/>
              </a:lnSpc>
              <a:spcBef>
                <a:spcPts val="0"/>
              </a:spcBef>
              <a:spcAft>
                <a:spcPts val="0"/>
              </a:spcAft>
            </a:pPr>
            <a:r>
              <a:rPr lang="en-US" sz="3200" b="1" u="sng"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3200" b="1"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sng"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3200" b="1"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n-US"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id="{13DC9A79-616D-091E-2ADB-0F33876E58CC}"/>
              </a:ext>
            </a:extLst>
          </p:cNvPr>
          <p:cNvSpPr txBox="1"/>
          <p:nvPr/>
        </p:nvSpPr>
        <p:spPr>
          <a:xfrm>
            <a:off x="898805" y="864760"/>
            <a:ext cx="10871029" cy="1539139"/>
          </a:xfrm>
          <a:prstGeom prst="rect">
            <a:avLst/>
          </a:prstGeom>
          <a:noFill/>
        </p:spPr>
        <p:txBody>
          <a:bodyPr wrap="square">
            <a:spAutoFit/>
          </a:bodyPr>
          <a:lstStyle/>
          <a:p>
            <a:pPr algn="just">
              <a:lnSpc>
                <a:spcPct val="115000"/>
              </a:lnSpc>
            </a:pP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2800" b="1" i="1" dirty="0">
                <a:solidFill>
                  <a:srgbClr val="000000"/>
                </a:solidFill>
                <a:latin typeface="Times New Roman" panose="02020603050405020304" pitchFamily="18" charset="0"/>
                <a:ea typeface="Times New Roman" panose="02020603050405020304" pitchFamily="18" charset="0"/>
              </a:rPr>
              <a:t>Viết</a:t>
            </a:r>
            <a:r>
              <a:rPr lang="vi-VN" sz="2800" b="1" i="1" dirty="0">
                <a:solidFill>
                  <a:srgbClr val="000000"/>
                </a:solidFill>
                <a:latin typeface="Times New Roman" panose="02020603050405020304" pitchFamily="18" charset="0"/>
                <a:ea typeface="Times New Roman" panose="02020603050405020304" pitchFamily="18" charset="0"/>
              </a:rPr>
              <a:t> một đoạn văn (</a:t>
            </a:r>
            <a:r>
              <a:rPr lang="en-US" sz="2800" b="1" i="1" dirty="0" err="1">
                <a:solidFill>
                  <a:srgbClr val="000000"/>
                </a:solidFill>
                <a:latin typeface="Times New Roman" panose="02020603050405020304" pitchFamily="18" charset="0"/>
                <a:ea typeface="Times New Roman" panose="02020603050405020304" pitchFamily="18" charset="0"/>
              </a:rPr>
              <a:t>khoảng</a:t>
            </a:r>
            <a:r>
              <a:rPr lang="en-US" sz="2800" b="1" i="1" dirty="0">
                <a:solidFill>
                  <a:srgbClr val="000000"/>
                </a:solidFill>
                <a:latin typeface="Times New Roman" panose="02020603050405020304" pitchFamily="18" charset="0"/>
                <a:ea typeface="Times New Roman" panose="02020603050405020304" pitchFamily="18" charset="0"/>
              </a:rPr>
              <a:t> 5-7 </a:t>
            </a:r>
            <a:r>
              <a:rPr lang="en-US" sz="2800" b="1" i="1" dirty="0" err="1">
                <a:solidFill>
                  <a:srgbClr val="000000"/>
                </a:solidFill>
                <a:latin typeface="Times New Roman" panose="02020603050405020304" pitchFamily="18" charset="0"/>
                <a:ea typeface="Times New Roman" panose="02020603050405020304" pitchFamily="18" charset="0"/>
              </a:rPr>
              <a:t>câu</a:t>
            </a:r>
            <a:r>
              <a:rPr lang="vi-VN"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nói</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về</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bài</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học</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mà</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em</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rút</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ra</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được</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từ</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một</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truyện</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ngụ</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ngôn</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trong</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đó</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có</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sử</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dụng</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dấu</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chấm</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lửng</a:t>
            </a:r>
            <a:r>
              <a:rPr lang="en-US" sz="2800" b="1" i="1" dirty="0">
                <a:solidFill>
                  <a:srgbClr val="000000"/>
                </a:solidFill>
                <a:latin typeface="Times New Roman" panose="02020603050405020304" pitchFamily="18" charset="0"/>
                <a:ea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endParaRPr>
          </a:p>
          <a:p>
            <a:pPr marL="0" marR="0">
              <a:lnSpc>
                <a:spcPct val="115000"/>
              </a:lnSpc>
              <a:spcBef>
                <a:spcPts val="0"/>
              </a:spcBef>
              <a:spcAft>
                <a:spcPts val="1000"/>
              </a:spcAft>
            </a:pP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id="{521673B3-9F23-14CD-8C1A-AB538310BD6F}"/>
              </a:ext>
            </a:extLst>
          </p:cNvPr>
          <p:cNvSpPr txBox="1"/>
          <p:nvPr/>
        </p:nvSpPr>
        <p:spPr>
          <a:xfrm>
            <a:off x="2581493" y="2804767"/>
            <a:ext cx="5657438" cy="548099"/>
          </a:xfrm>
          <a:prstGeom prst="rect">
            <a:avLst/>
          </a:prstGeom>
          <a:noFill/>
          <a:ln w="38100">
            <a:noFill/>
          </a:ln>
        </p:spPr>
        <p:txBody>
          <a:bodyPr wrap="square">
            <a:spAutoFit/>
          </a:bodyPr>
          <a:lstStyle/>
          <a:p>
            <a:pPr marL="0" marR="0" algn="just">
              <a:lnSpc>
                <a:spcPct val="115000"/>
              </a:lnSpc>
            </a:pPr>
            <a:r>
              <a:rPr lang="en-US" sz="2800" b="1" dirty="0" err="1">
                <a:solidFill>
                  <a:srgbClr val="0070C0"/>
                </a:solidFill>
                <a:effectLst/>
                <a:latin typeface="Times New Roman" panose="02020603050405020304" pitchFamily="18" charset="0"/>
                <a:ea typeface="Times New Roman" panose="02020603050405020304" pitchFamily="18" charset="0"/>
              </a:rPr>
              <a:t>Đoạn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văn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cần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đảm</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bảo</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các</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yêu</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cầu</a:t>
            </a:r>
            <a:r>
              <a:rPr lang="en-US" sz="2800" b="1" dirty="0">
                <a:solidFill>
                  <a:srgbClr val="0070C0"/>
                </a:solidFill>
                <a:effectLst/>
                <a:latin typeface="Times New Roman" panose="02020603050405020304" pitchFamily="18" charset="0"/>
                <a:ea typeface="Times New Roman" panose="02020603050405020304" pitchFamily="18" charset="0"/>
              </a:rPr>
              <a:t>: </a:t>
            </a:r>
          </a:p>
        </p:txBody>
      </p:sp>
      <p:sp>
        <p:nvSpPr>
          <p:cNvPr id="13" name="Hộp Văn bản 12">
            <a:extLst>
              <a:ext uri="{FF2B5EF4-FFF2-40B4-BE49-F238E27FC236}">
                <a16:creationId xmlns:a16="http://schemas.microsoft.com/office/drawing/2014/main" id="{82DFE620-D4B5-11B0-1B1D-8868A4053E32}"/>
              </a:ext>
            </a:extLst>
          </p:cNvPr>
          <p:cNvSpPr txBox="1"/>
          <p:nvPr/>
        </p:nvSpPr>
        <p:spPr>
          <a:xfrm>
            <a:off x="1488246" y="3438170"/>
            <a:ext cx="9783134" cy="587853"/>
          </a:xfrm>
          <a:prstGeom prst="rect">
            <a:avLst/>
          </a:prstGeom>
          <a:noFill/>
          <a:ln w="38100">
            <a:solidFill>
              <a:srgbClr val="FFD966"/>
            </a:solidFill>
          </a:ln>
        </p:spPr>
        <p:txBody>
          <a:bodyPr wrap="square">
            <a:spAutoFit/>
          </a:bodyPr>
          <a:lstStyle/>
          <a:p>
            <a:pPr marL="0" marR="0" algn="just">
              <a:lnSpc>
                <a:spcPct val="115000"/>
              </a:lnSpc>
            </a:pPr>
            <a:r>
              <a:rPr lang="en-US" sz="2800" dirty="0">
                <a:solidFill>
                  <a:srgbClr val="000000"/>
                </a:solidFill>
                <a:effectLst/>
                <a:latin typeface="Times New Roman" panose="02020603050405020304" pitchFamily="18" charset="0"/>
                <a:ea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rPr>
              <a:t>lượng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5-7 </a:t>
            </a:r>
            <a:r>
              <a:rPr lang="en-US" sz="2800" dirty="0" err="1" smtClean="0">
                <a:solidFill>
                  <a:srgbClr val="000000"/>
                </a:solidFill>
                <a:effectLst/>
                <a:latin typeface="Times New Roman" panose="02020603050405020304" pitchFamily="18" charset="0"/>
                <a:ea typeface="Times New Roman" panose="02020603050405020304" pitchFamily="18" charset="0"/>
              </a:rPr>
              <a:t>câu</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đảm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5" name="Hộp Văn bản 14">
            <a:extLst>
              <a:ext uri="{FF2B5EF4-FFF2-40B4-BE49-F238E27FC236}">
                <a16:creationId xmlns:a16="http://schemas.microsoft.com/office/drawing/2014/main" id="{39F6F4FE-D254-0F82-B8B6-918F4DD606E1}"/>
              </a:ext>
            </a:extLst>
          </p:cNvPr>
          <p:cNvSpPr txBox="1"/>
          <p:nvPr/>
        </p:nvSpPr>
        <p:spPr>
          <a:xfrm>
            <a:off x="1488246" y="4126950"/>
            <a:ext cx="9783134" cy="1043619"/>
          </a:xfrm>
          <a:prstGeom prst="rect">
            <a:avLst/>
          </a:prstGeom>
          <a:noFill/>
          <a:ln w="38100">
            <a:solidFill>
              <a:srgbClr val="FFD966"/>
            </a:solidFill>
          </a:ln>
        </p:spPr>
        <p:txBody>
          <a:bodyPr wrap="square">
            <a:spAutoFit/>
          </a:bodyPr>
          <a:lstStyle/>
          <a:p>
            <a:pPr algn="just">
              <a:lnSpc>
                <a:spcPct val="115000"/>
              </a:lnSpc>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Nội</a:t>
            </a:r>
            <a:r>
              <a:rPr lang="en-US" sz="2800" dirty="0">
                <a:solidFill>
                  <a:srgbClr val="000000"/>
                </a:solidFill>
                <a:effectLst/>
                <a:latin typeface="Times New Roman" panose="02020603050405020304" pitchFamily="18" charset="0"/>
                <a:ea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rút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truyện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ngụ</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ngôn</a:t>
            </a:r>
            <a:endParaRPr lang="en-US" sz="2800" dirty="0">
              <a:effectLst/>
              <a:latin typeface="Times New Roman" panose="02020603050405020304" pitchFamily="18" charset="0"/>
              <a:ea typeface="Times New Roman" panose="02020603050405020304" pitchFamily="18" charset="0"/>
            </a:endParaRPr>
          </a:p>
        </p:txBody>
      </p:sp>
      <p:sp>
        <p:nvSpPr>
          <p:cNvPr id="17" name="Hộp Văn bản 16">
            <a:extLst>
              <a:ext uri="{FF2B5EF4-FFF2-40B4-BE49-F238E27FC236}">
                <a16:creationId xmlns:a16="http://schemas.microsoft.com/office/drawing/2014/main" id="{8D16CC97-CDC5-46B0-F0D5-B5337D31B41F}"/>
              </a:ext>
            </a:extLst>
          </p:cNvPr>
          <p:cNvSpPr txBox="1"/>
          <p:nvPr/>
        </p:nvSpPr>
        <p:spPr>
          <a:xfrm>
            <a:off x="1488246" y="5414872"/>
            <a:ext cx="6097554" cy="548099"/>
          </a:xfrm>
          <a:prstGeom prst="rect">
            <a:avLst/>
          </a:prstGeom>
          <a:noFill/>
          <a:ln w="38100">
            <a:solidFill>
              <a:srgbClr val="FFD966"/>
            </a:solidFill>
          </a:ln>
        </p:spPr>
        <p:txBody>
          <a:bodyPr wrap="square">
            <a:spAutoFit/>
          </a:bodyPr>
          <a:lstStyle/>
          <a:p>
            <a:pPr marL="0" marR="0" algn="just">
              <a:lnSpc>
                <a:spcPct val="115000"/>
              </a:lnSpc>
              <a:spcBef>
                <a:spcPts val="0"/>
              </a:spcBef>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nhất</a:t>
            </a:r>
            <a:r>
              <a:rPr lang="en-US" sz="2800" dirty="0">
                <a:solidFill>
                  <a:srgbClr val="000000"/>
                </a:solidFill>
                <a:effectLst/>
                <a:latin typeface="Times New Roman" panose="02020603050405020304" pitchFamily="18" charset="0"/>
                <a:ea typeface="Times New Roman" panose="02020603050405020304" pitchFamily="18" charset="0"/>
              </a:rPr>
              <a:t> 1 </a:t>
            </a:r>
            <a:r>
              <a:rPr lang="en-US" sz="2800" dirty="0" err="1">
                <a:solidFill>
                  <a:srgbClr val="000000"/>
                </a:solidFill>
                <a:effectLst/>
                <a:latin typeface="Times New Roman" panose="02020603050405020304" pitchFamily="18" charset="0"/>
                <a:ea typeface="Times New Roman" panose="02020603050405020304" pitchFamily="18" charset="0"/>
              </a:rPr>
              <a:t>dấu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chấm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lửng</a:t>
            </a:r>
            <a:endParaRPr lang="en-US" sz="2800" dirty="0">
              <a:effectLst/>
              <a:latin typeface="Times New Roman" panose="02020603050405020304" pitchFamily="18" charset="0"/>
              <a:ea typeface="Times New Roman" panose="02020603050405020304" pitchFamily="18" charset="0"/>
            </a:endParaRPr>
          </a:p>
        </p:txBody>
      </p:sp>
      <p:sp>
        <p:nvSpPr>
          <p:cNvPr id="10" name="PA_菱形 1"/>
          <p:cNvSpPr/>
          <p:nvPr>
            <p:custDataLst>
              <p:tags r:id="rId1"/>
            </p:custDataLst>
          </p:nvPr>
        </p:nvSpPr>
        <p:spPr>
          <a:xfrm>
            <a:off x="241322" y="73246"/>
            <a:ext cx="1358595" cy="886218"/>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Lato Light"/>
              <a:ea typeface="SimSun" panose="02010600030101010101" pitchFamily="2" charset="-122"/>
              <a:cs typeface="+mn-cs"/>
            </a:endParaRPr>
          </a:p>
        </p:txBody>
      </p:sp>
      <p:sp>
        <p:nvSpPr>
          <p:cNvPr id="12" name="淘宝网chenying0907出品 14"/>
          <p:cNvSpPr txBox="1"/>
          <p:nvPr/>
        </p:nvSpPr>
        <p:spPr>
          <a:xfrm>
            <a:off x="329047" y="223967"/>
            <a:ext cx="11591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3200" b="1" i="0" u="none" strike="noStrike" kern="1200" cap="none" spc="0" normalizeH="0" baseline="0" noProof="0" dirty="0">
                <a:ln>
                  <a:noFill/>
                </a:ln>
                <a:solidFill>
                  <a:srgbClr val="44546A"/>
                </a:solidFill>
                <a:effectLst/>
                <a:uLnTx/>
                <a:uFillTx/>
                <a:latin typeface="Times New Roman" panose="02020603050405020304" pitchFamily="18" charset="0"/>
                <a:ea typeface="方正清刻本悦宋简体" panose="02000000000000000000" pitchFamily="2" charset="-122"/>
                <a:cs typeface="Times New Roman" panose="02020603050405020304" pitchFamily="18" charset="0"/>
              </a:rPr>
              <a:t>F3</a:t>
            </a:r>
          </a:p>
        </p:txBody>
      </p:sp>
    </p:spTree>
    <p:extLst>
      <p:ext uri="{BB962C8B-B14F-4D97-AF65-F5344CB8AC3E}">
        <p14:creationId xmlns:p14="http://schemas.microsoft.com/office/powerpoint/2010/main" val="38948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P spid="11" grpId="0"/>
      <p:bldP spid="13" grpId="0" animBg="1"/>
      <p:bldP spid="15"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26" name="图片 22">
            <a:extLst>
              <a:ext uri="{FF2B5EF4-FFF2-40B4-BE49-F238E27FC236}">
                <a16:creationId xmlns:a16="http://schemas.microsoft.com/office/drawing/2014/main" id="{C6B177F6-39FA-48D3-896B-28B0C7EEDC0A}"/>
              </a:ext>
            </a:extLst>
          </p:cNvPr>
          <p:cNvPicPr>
            <a:picLocks noChangeAspect="1"/>
          </p:cNvPicPr>
          <p:nvPr/>
        </p:nvPicPr>
        <p:blipFill>
          <a:blip r:embed="rId11" cstate="print"/>
          <a:stretch>
            <a:fillRect/>
          </a:stretch>
        </p:blipFill>
        <p:spPr>
          <a:xfrm>
            <a:off x="9318562" y="860504"/>
            <a:ext cx="1502823" cy="3819429"/>
          </a:xfrm>
          <a:prstGeom prst="rect">
            <a:avLst/>
          </a:prstGeom>
        </p:spPr>
      </p:pic>
      <p:sp>
        <p:nvSpPr>
          <p:cNvPr id="21" name="文本框 13">
            <a:extLst>
              <a:ext uri="{FF2B5EF4-FFF2-40B4-BE49-F238E27FC236}">
                <a16:creationId xmlns:a16="http://schemas.microsoft.com/office/drawing/2014/main" id="{BFC4C805-DC77-464C-BD01-C6DF0DE03518}"/>
              </a:ext>
            </a:extLst>
          </p:cNvPr>
          <p:cNvSpPr txBox="1"/>
          <p:nvPr/>
        </p:nvSpPr>
        <p:spPr>
          <a:xfrm>
            <a:off x="1803451" y="1204325"/>
            <a:ext cx="7458621" cy="461665"/>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p:txBody>
      </p:sp>
      <p:pic>
        <p:nvPicPr>
          <p:cNvPr id="15" name="图片 11">
            <a:extLst>
              <a:ext uri="{FF2B5EF4-FFF2-40B4-BE49-F238E27FC236}">
                <a16:creationId xmlns:a16="http://schemas.microsoft.com/office/drawing/2014/main" id="{6D123ECB-15FB-A815-F68B-598D18CA466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4282" y="4354497"/>
            <a:ext cx="2725646" cy="2060595"/>
          </a:xfrm>
          <a:prstGeom prst="rect">
            <a:avLst/>
          </a:prstGeom>
        </p:spPr>
      </p:pic>
      <p:pic>
        <p:nvPicPr>
          <p:cNvPr id="16" name="图片 10">
            <a:extLst>
              <a:ext uri="{FF2B5EF4-FFF2-40B4-BE49-F238E27FC236}">
                <a16:creationId xmlns:a16="http://schemas.microsoft.com/office/drawing/2014/main" id="{DCBC0228-E7FB-EDF7-FA26-2B3B71DB35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51189" y="-70794"/>
            <a:ext cx="1257300" cy="1733550"/>
          </a:xfrm>
          <a:prstGeom prst="rect">
            <a:avLst/>
          </a:prstGeom>
        </p:spPr>
      </p:pic>
      <p:sp>
        <p:nvSpPr>
          <p:cNvPr id="3" name="Rectangle 2"/>
          <p:cNvSpPr/>
          <p:nvPr/>
        </p:nvSpPr>
        <p:spPr>
          <a:xfrm>
            <a:off x="2178895" y="1141519"/>
            <a:ext cx="6962067" cy="3120854"/>
          </a:xfrm>
          <a:prstGeom prst="rect">
            <a:avLst/>
          </a:prstGeom>
        </p:spPr>
        <p:txBody>
          <a:bodyPr wrap="square">
            <a:spAutoFit/>
          </a:bodyPr>
          <a:lstStyle/>
          <a:p>
            <a:pPr lvl="0" algn="ctr">
              <a:lnSpc>
                <a:spcPct val="115000"/>
              </a:lnSpc>
            </a:pPr>
            <a:r>
              <a:rPr lang="en-US" sz="3200" b="1" dirty="0">
                <a:solidFill>
                  <a:srgbClr val="CC6600"/>
                </a:solidFill>
                <a:latin typeface="Times New Roman" panose="02020603050405020304" pitchFamily="18" charset="0"/>
                <a:ea typeface="Times New Roman" panose="02020603050405020304" pitchFamily="18" charset="0"/>
                <a:cs typeface="Times New Roman" panose="02020603050405020304" pitchFamily="18" charset="0"/>
              </a:rPr>
              <a:t>HƯỚNG DẪN TỰ HỌC</a:t>
            </a:r>
          </a:p>
          <a:p>
            <a:pPr lvl="0"/>
            <a:r>
              <a:rPr lang="en-US" sz="3200" b="1" dirty="0">
                <a:solidFill>
                  <a:prstClr val="black"/>
                </a:solidFill>
                <a:latin typeface="Times New Roman" panose="02020603050405020304" pitchFamily="18" charset="0"/>
                <a:cs typeface="Times New Roman" panose="02020603050405020304" pitchFamily="18" charset="0"/>
              </a:rPr>
              <a:t>- HS </a:t>
            </a:r>
            <a:r>
              <a:rPr lang="en-US" sz="3200" b="1" dirty="0" err="1">
                <a:solidFill>
                  <a:prstClr val="black"/>
                </a:solidFill>
                <a:latin typeface="Times New Roman" panose="02020603050405020304" pitchFamily="18" charset="0"/>
                <a:cs typeface="Times New Roman" panose="02020603050405020304" pitchFamily="18" charset="0"/>
              </a:rPr>
              <a:t>nắm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được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các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công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dụng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của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dấu</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chấm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lửng</a:t>
            </a:r>
            <a:r>
              <a:rPr lang="en-US" sz="3200" b="1" dirty="0">
                <a:solidFill>
                  <a:prstClr val="black"/>
                </a:solidFill>
                <a:latin typeface="Times New Roman" panose="02020603050405020304" pitchFamily="18" charset="0"/>
                <a:cs typeface="Times New Roman" panose="02020603050405020304" pitchFamily="18" charset="0"/>
              </a:rPr>
              <a:t>.</a:t>
            </a:r>
          </a:p>
          <a:p>
            <a:pPr lvl="0"/>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Hoàn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thành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đoạn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văn</a:t>
            </a:r>
            <a:r>
              <a:rPr lang="en-US" sz="3200" b="1" dirty="0">
                <a:solidFill>
                  <a:prstClr val="black"/>
                </a:solidFill>
                <a:latin typeface="Times New Roman" panose="02020603050405020304" pitchFamily="18" charset="0"/>
                <a:cs typeface="Times New Roman" panose="02020603050405020304" pitchFamily="18" charset="0"/>
              </a:rPr>
              <a:t>.</a:t>
            </a:r>
          </a:p>
          <a:p>
            <a:pPr lvl="0"/>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Chuẩn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bị</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bài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Thực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hành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Tiếng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Việt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tiết</a:t>
            </a:r>
            <a:r>
              <a:rPr lang="en-US" sz="3200" b="1" dirty="0">
                <a:solidFill>
                  <a:prstClr val="black"/>
                </a:solidFill>
                <a:latin typeface="Times New Roman" panose="02020603050405020304" pitchFamily="18" charset="0"/>
                <a:cs typeface="Times New Roman" panose="02020603050405020304" pitchFamily="18" charset="0"/>
              </a:rPr>
              <a:t> 2) – </a:t>
            </a:r>
            <a:r>
              <a:rPr lang="en-US" sz="3200" b="1" dirty="0" err="1">
                <a:solidFill>
                  <a:prstClr val="black"/>
                </a:solidFill>
                <a:latin typeface="Times New Roman" panose="02020603050405020304" pitchFamily="18" charset="0"/>
                <a:cs typeface="Times New Roman" panose="02020603050405020304" pitchFamily="18" charset="0"/>
              </a:rPr>
              <a:t>bài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tập</a:t>
            </a:r>
            <a:r>
              <a:rPr lang="en-US" sz="3200" b="1" dirty="0">
                <a:solidFill>
                  <a:prstClr val="black"/>
                </a:solidFill>
                <a:latin typeface="Times New Roman" panose="02020603050405020304" pitchFamily="18" charset="0"/>
                <a:cs typeface="Times New Roman" panose="02020603050405020304" pitchFamily="18" charset="0"/>
              </a:rPr>
              <a:t> 4,5 SGK/42</a:t>
            </a:r>
          </a:p>
        </p:txBody>
      </p:sp>
      <p:sp>
        <p:nvSpPr>
          <p:cNvPr id="17" name="PA_菱形 1"/>
          <p:cNvSpPr/>
          <p:nvPr>
            <p:custDataLst>
              <p:tags r:id="rId1"/>
            </p:custDataLst>
          </p:nvPr>
        </p:nvSpPr>
        <p:spPr>
          <a:xfrm>
            <a:off x="241322" y="73246"/>
            <a:ext cx="1358595" cy="886218"/>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Lato Light"/>
              <a:ea typeface="SimSun" panose="02010600030101010101" pitchFamily="2" charset="-122"/>
              <a:cs typeface="+mn-cs"/>
            </a:endParaRPr>
          </a:p>
        </p:txBody>
      </p:sp>
      <p:sp>
        <p:nvSpPr>
          <p:cNvPr id="18" name="淘宝网chenying0907出品 14"/>
          <p:cNvSpPr txBox="1"/>
          <p:nvPr/>
        </p:nvSpPr>
        <p:spPr>
          <a:xfrm>
            <a:off x="329047" y="223967"/>
            <a:ext cx="11591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3200" b="1" i="0" u="none" strike="noStrike" kern="1200" cap="none" spc="0" normalizeH="0" baseline="0" noProof="0" dirty="0">
                <a:ln>
                  <a:noFill/>
                </a:ln>
                <a:solidFill>
                  <a:srgbClr val="44546A"/>
                </a:solidFill>
                <a:effectLst/>
                <a:uLnTx/>
                <a:uFillTx/>
                <a:latin typeface="Times New Roman" panose="02020603050405020304" pitchFamily="18" charset="0"/>
                <a:ea typeface="方正清刻本悦宋简体" panose="02000000000000000000" pitchFamily="2" charset="-122"/>
                <a:cs typeface="Times New Roman" panose="02020603050405020304" pitchFamily="18" charset="0"/>
              </a:rPr>
              <a:t>F3</a:t>
            </a:r>
          </a:p>
        </p:txBody>
      </p:sp>
    </p:spTree>
    <p:extLst>
      <p:ext uri="{BB962C8B-B14F-4D97-AF65-F5344CB8AC3E}">
        <p14:creationId xmlns:p14="http://schemas.microsoft.com/office/powerpoint/2010/main" val="36653266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42"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49727" y="-196864"/>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3379" y="-118498"/>
              <a:ext cx="11286712" cy="6035995"/>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26" name="图片 22">
            <a:extLst>
              <a:ext uri="{FF2B5EF4-FFF2-40B4-BE49-F238E27FC236}">
                <a16:creationId xmlns:a16="http://schemas.microsoft.com/office/drawing/2014/main" id="{C6B177F6-39FA-48D3-896B-28B0C7EEDC0A}"/>
              </a:ext>
            </a:extLst>
          </p:cNvPr>
          <p:cNvPicPr>
            <a:picLocks noChangeAspect="1"/>
          </p:cNvPicPr>
          <p:nvPr/>
        </p:nvPicPr>
        <p:blipFill>
          <a:blip r:embed="rId10" cstate="print"/>
          <a:stretch>
            <a:fillRect/>
          </a:stretch>
        </p:blipFill>
        <p:spPr>
          <a:xfrm>
            <a:off x="9318562" y="860504"/>
            <a:ext cx="1502823" cy="3819429"/>
          </a:xfrm>
          <a:prstGeom prst="rect">
            <a:avLst/>
          </a:prstGeom>
        </p:spPr>
      </p:pic>
      <p:sp>
        <p:nvSpPr>
          <p:cNvPr id="21" name="文本框 13">
            <a:extLst>
              <a:ext uri="{FF2B5EF4-FFF2-40B4-BE49-F238E27FC236}">
                <a16:creationId xmlns:a16="http://schemas.microsoft.com/office/drawing/2014/main" id="{BFC4C805-DC77-464C-BD01-C6DF0DE03518}"/>
              </a:ext>
            </a:extLst>
          </p:cNvPr>
          <p:cNvSpPr txBox="1"/>
          <p:nvPr/>
        </p:nvSpPr>
        <p:spPr>
          <a:xfrm>
            <a:off x="1803451" y="1204325"/>
            <a:ext cx="7458621" cy="461665"/>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p:txBody>
      </p:sp>
      <p:pic>
        <p:nvPicPr>
          <p:cNvPr id="15" name="图片 11">
            <a:extLst>
              <a:ext uri="{FF2B5EF4-FFF2-40B4-BE49-F238E27FC236}">
                <a16:creationId xmlns:a16="http://schemas.microsoft.com/office/drawing/2014/main" id="{6D123ECB-15FB-A815-F68B-598D18CA466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4282" y="4354497"/>
            <a:ext cx="2725646" cy="2060595"/>
          </a:xfrm>
          <a:prstGeom prst="rect">
            <a:avLst/>
          </a:prstGeom>
        </p:spPr>
      </p:pic>
      <p:pic>
        <p:nvPicPr>
          <p:cNvPr id="16" name="图片 10">
            <a:extLst>
              <a:ext uri="{FF2B5EF4-FFF2-40B4-BE49-F238E27FC236}">
                <a16:creationId xmlns:a16="http://schemas.microsoft.com/office/drawing/2014/main" id="{DCBC0228-E7FB-EDF7-FA26-2B3B71DB35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3636" y="-157790"/>
            <a:ext cx="1257300" cy="1733550"/>
          </a:xfrm>
          <a:prstGeom prst="rect">
            <a:avLst/>
          </a:prstGeom>
        </p:spPr>
      </p:pic>
      <p:sp>
        <p:nvSpPr>
          <p:cNvPr id="3" name="Rectangle 2"/>
          <p:cNvSpPr/>
          <p:nvPr/>
        </p:nvSpPr>
        <p:spPr>
          <a:xfrm>
            <a:off x="2640934" y="378221"/>
            <a:ext cx="6962067" cy="658642"/>
          </a:xfrm>
          <a:prstGeom prst="rect">
            <a:avLst/>
          </a:prstGeom>
        </p:spPr>
        <p:txBody>
          <a:bodyPr wrap="square">
            <a:spAutoFit/>
          </a:bodyPr>
          <a:lstStyle/>
          <a:p>
            <a:pPr lvl="0" algn="ctr">
              <a:lnSpc>
                <a:spcPct val="115000"/>
              </a:lnSpc>
            </a:pPr>
            <a:r>
              <a:rPr lang="en-US" sz="3200" b="1" dirty="0" smtClean="0">
                <a:solidFill>
                  <a:srgbClr val="CC6600"/>
                </a:solidFill>
                <a:latin typeface="Times New Roman" panose="02020603050405020304" pitchFamily="18" charset="0"/>
                <a:ea typeface="Times New Roman" panose="02020603050405020304" pitchFamily="18" charset="0"/>
                <a:cs typeface="Times New Roman" panose="02020603050405020304" pitchFamily="18" charset="0"/>
              </a:rPr>
              <a:t>TRÒ CHƠI: </a:t>
            </a:r>
            <a:r>
              <a:rPr lang="en-US" sz="3200" b="1" dirty="0" smtClean="0">
                <a:solidFill>
                  <a:srgbClr val="CC6600"/>
                </a:solidFill>
                <a:latin typeface="Times New Roman" panose="02020603050405020304" pitchFamily="18" charset="0"/>
                <a:cs typeface="Times New Roman" panose="02020603050405020304" pitchFamily="18" charset="0"/>
              </a:rPr>
              <a:t>ONG TÌM CHỮ</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761060" y="1082537"/>
            <a:ext cx="9403763" cy="4524315"/>
          </a:xfrm>
          <a:prstGeom prst="rect">
            <a:avLst/>
          </a:prstGeom>
          <a:noFill/>
        </p:spPr>
        <p:txBody>
          <a:bodyPr wrap="square" rtlCol="0">
            <a:spAutoFit/>
          </a:bodyPr>
          <a:lstStyle/>
          <a:p>
            <a:pPr algn="just"/>
            <a:r>
              <a:rPr lang="en-US" sz="3200" b="1" dirty="0" smtClean="0"/>
              <a:t>- </a:t>
            </a:r>
            <a:r>
              <a:rPr lang="en-US" sz="3200" b="1" dirty="0" err="1" smtClean="0"/>
              <a:t>Hình</a:t>
            </a:r>
            <a:r>
              <a:rPr lang="en-US" sz="3200" b="1" dirty="0" smtClean="0"/>
              <a:t> </a:t>
            </a:r>
            <a:r>
              <a:rPr lang="en-US" sz="3200" b="1" dirty="0" err="1" smtClean="0"/>
              <a:t>thức</a:t>
            </a:r>
            <a:r>
              <a:rPr lang="en-US" sz="3200" b="1" dirty="0" smtClean="0"/>
              <a:t>: </a:t>
            </a:r>
            <a:r>
              <a:rPr lang="en-US" sz="3200" b="1" dirty="0" err="1" smtClean="0"/>
              <a:t>Làm</a:t>
            </a:r>
            <a:r>
              <a:rPr lang="en-US" sz="3200" b="1" dirty="0" smtClean="0"/>
              <a:t> </a:t>
            </a:r>
            <a:r>
              <a:rPr lang="en-US" sz="3200" b="1" dirty="0" err="1" smtClean="0"/>
              <a:t>việc</a:t>
            </a:r>
            <a:r>
              <a:rPr lang="en-US" sz="3200" b="1" dirty="0" smtClean="0"/>
              <a:t> </a:t>
            </a:r>
            <a:r>
              <a:rPr lang="en-US" sz="3200" b="1" dirty="0" err="1" smtClean="0"/>
              <a:t>nhóm</a:t>
            </a:r>
            <a:r>
              <a:rPr lang="en-US" sz="3200" b="1" dirty="0" smtClean="0"/>
              <a:t> 4</a:t>
            </a:r>
          </a:p>
          <a:p>
            <a:pPr algn="just"/>
            <a:r>
              <a:rPr lang="en-US" sz="3200" b="1" dirty="0" smtClean="0"/>
              <a:t>- </a:t>
            </a:r>
            <a:r>
              <a:rPr lang="en-US" sz="3200" b="1" dirty="0" err="1" smtClean="0"/>
              <a:t>Nhiệm</a:t>
            </a:r>
            <a:r>
              <a:rPr lang="en-US" sz="3200" b="1" dirty="0" smtClean="0"/>
              <a:t> </a:t>
            </a:r>
            <a:r>
              <a:rPr lang="en-US" sz="3200" b="1" dirty="0" err="1" smtClean="0"/>
              <a:t>vụ</a:t>
            </a:r>
            <a:r>
              <a:rPr lang="en-US" sz="3200" b="1" dirty="0" smtClean="0"/>
              <a:t>: </a:t>
            </a:r>
            <a:r>
              <a:rPr lang="en-US" sz="3200" b="1" dirty="0" err="1" smtClean="0"/>
              <a:t>Các</a:t>
            </a:r>
            <a:r>
              <a:rPr lang="en-US" sz="3200" b="1" dirty="0" smtClean="0"/>
              <a:t> </a:t>
            </a:r>
            <a:r>
              <a:rPr lang="en-US" sz="3200" b="1" dirty="0" err="1" smtClean="0"/>
              <a:t>nhóm</a:t>
            </a:r>
            <a:r>
              <a:rPr lang="en-US" sz="3200" b="1" dirty="0" smtClean="0"/>
              <a:t> </a:t>
            </a:r>
            <a:r>
              <a:rPr lang="en-US" sz="3200" b="1" dirty="0" err="1" smtClean="0"/>
              <a:t>tìm</a:t>
            </a:r>
            <a:r>
              <a:rPr lang="en-US" sz="3200" b="1" dirty="0" smtClean="0"/>
              <a:t> </a:t>
            </a:r>
            <a:r>
              <a:rPr lang="en-US" sz="3200" b="1" dirty="0" smtClean="0">
                <a:solidFill>
                  <a:srgbClr val="FF3300"/>
                </a:solidFill>
              </a:rPr>
              <a:t>5 </a:t>
            </a:r>
            <a:r>
              <a:rPr lang="en-US" sz="3200" b="1" dirty="0" err="1" smtClean="0">
                <a:solidFill>
                  <a:srgbClr val="FF3300"/>
                </a:solidFill>
              </a:rPr>
              <a:t>từ</a:t>
            </a:r>
            <a:r>
              <a:rPr lang="en-US" sz="3200" b="1" dirty="0" smtClean="0">
                <a:solidFill>
                  <a:srgbClr val="FF3300"/>
                </a:solidFill>
              </a:rPr>
              <a:t> </a:t>
            </a:r>
            <a:r>
              <a:rPr lang="en-US" sz="3200" b="1" dirty="0" err="1" smtClean="0">
                <a:solidFill>
                  <a:srgbClr val="FF3300"/>
                </a:solidFill>
              </a:rPr>
              <a:t>khóa</a:t>
            </a:r>
            <a:r>
              <a:rPr lang="en-US" sz="3200" b="1" dirty="0" smtClean="0">
                <a:solidFill>
                  <a:srgbClr val="FF3300"/>
                </a:solidFill>
              </a:rPr>
              <a:t> </a:t>
            </a:r>
            <a:r>
              <a:rPr lang="en-US" sz="3200" b="1" dirty="0" err="1" smtClean="0"/>
              <a:t>dưới</a:t>
            </a:r>
            <a:r>
              <a:rPr lang="en-US" sz="3200" b="1" dirty="0" smtClean="0"/>
              <a:t> </a:t>
            </a:r>
            <a:r>
              <a:rPr lang="en-US" sz="3200" b="1" dirty="0" err="1" smtClean="0"/>
              <a:t>dạng</a:t>
            </a:r>
            <a:r>
              <a:rPr lang="en-US" sz="3200" b="1" dirty="0" smtClean="0"/>
              <a:t> </a:t>
            </a:r>
            <a:r>
              <a:rPr lang="en-US" sz="3200" b="1" dirty="0" err="1" smtClean="0">
                <a:solidFill>
                  <a:srgbClr val="FF3300"/>
                </a:solidFill>
              </a:rPr>
              <a:t>hàng</a:t>
            </a:r>
            <a:r>
              <a:rPr lang="en-US" sz="3200" b="1" dirty="0" smtClean="0">
                <a:solidFill>
                  <a:srgbClr val="FF3300"/>
                </a:solidFill>
              </a:rPr>
              <a:t> </a:t>
            </a:r>
            <a:r>
              <a:rPr lang="en-US" sz="3200" b="1" dirty="0" err="1" smtClean="0">
                <a:solidFill>
                  <a:srgbClr val="FF3300"/>
                </a:solidFill>
              </a:rPr>
              <a:t>ngang</a:t>
            </a:r>
            <a:r>
              <a:rPr lang="en-US" sz="3200" b="1" dirty="0" smtClean="0"/>
              <a:t>, </a:t>
            </a:r>
            <a:r>
              <a:rPr lang="en-US" sz="3200" b="1" dirty="0" err="1" smtClean="0">
                <a:solidFill>
                  <a:srgbClr val="FF3300"/>
                </a:solidFill>
              </a:rPr>
              <a:t>hàng</a:t>
            </a:r>
            <a:r>
              <a:rPr lang="en-US" sz="3200" b="1" dirty="0" smtClean="0">
                <a:solidFill>
                  <a:srgbClr val="FF3300"/>
                </a:solidFill>
              </a:rPr>
              <a:t> </a:t>
            </a:r>
            <a:r>
              <a:rPr lang="en-US" sz="3200" b="1" dirty="0" err="1" smtClean="0">
                <a:solidFill>
                  <a:srgbClr val="FF3300"/>
                </a:solidFill>
              </a:rPr>
              <a:t>dọc</a:t>
            </a:r>
            <a:r>
              <a:rPr lang="en-US" sz="3200" b="1" dirty="0" smtClean="0">
                <a:solidFill>
                  <a:srgbClr val="FF3300"/>
                </a:solidFill>
              </a:rPr>
              <a:t> </a:t>
            </a:r>
            <a:r>
              <a:rPr lang="en-US" sz="3200" b="1" dirty="0" err="1" smtClean="0"/>
              <a:t>hoặc</a:t>
            </a:r>
            <a:r>
              <a:rPr lang="en-US" sz="3200" b="1" dirty="0" smtClean="0"/>
              <a:t> </a:t>
            </a:r>
            <a:r>
              <a:rPr lang="en-US" sz="3200" b="1" dirty="0" err="1" smtClean="0">
                <a:solidFill>
                  <a:srgbClr val="FF3300"/>
                </a:solidFill>
              </a:rPr>
              <a:t>đường</a:t>
            </a:r>
            <a:r>
              <a:rPr lang="en-US" sz="3200" b="1" dirty="0" smtClean="0">
                <a:solidFill>
                  <a:srgbClr val="FF3300"/>
                </a:solidFill>
              </a:rPr>
              <a:t> </a:t>
            </a:r>
            <a:r>
              <a:rPr lang="en-US" sz="3200" b="1" dirty="0" err="1" smtClean="0">
                <a:solidFill>
                  <a:srgbClr val="FF3300"/>
                </a:solidFill>
              </a:rPr>
              <a:t>chéo</a:t>
            </a:r>
            <a:r>
              <a:rPr lang="en-US" sz="3200" b="1" dirty="0" smtClean="0">
                <a:solidFill>
                  <a:srgbClr val="FF3300"/>
                </a:solidFill>
              </a:rPr>
              <a:t> </a:t>
            </a:r>
            <a:r>
              <a:rPr lang="en-US" sz="3200" b="1" dirty="0" err="1" smtClean="0"/>
              <a:t>với</a:t>
            </a:r>
            <a:r>
              <a:rPr lang="en-US" sz="3200" b="1" dirty="0" smtClean="0"/>
              <a:t> </a:t>
            </a:r>
            <a:r>
              <a:rPr lang="en-US" sz="3200" b="1" dirty="0" err="1" smtClean="0"/>
              <a:t>chủ</a:t>
            </a:r>
            <a:r>
              <a:rPr lang="en-US" sz="3200" b="1" dirty="0" smtClean="0"/>
              <a:t> </a:t>
            </a:r>
            <a:r>
              <a:rPr lang="en-US" sz="3200" b="1" dirty="0" err="1" smtClean="0"/>
              <a:t>đề</a:t>
            </a:r>
            <a:r>
              <a:rPr lang="en-US" sz="3200" b="1" dirty="0" smtClean="0"/>
              <a:t>: </a:t>
            </a:r>
            <a:r>
              <a:rPr lang="en-US" sz="3200" b="1" dirty="0" smtClean="0">
                <a:solidFill>
                  <a:srgbClr val="FF3300"/>
                </a:solidFill>
              </a:rPr>
              <a:t>CÁC LOẠI DẤU CÂU</a:t>
            </a:r>
            <a:r>
              <a:rPr lang="en-US" sz="3200" b="1" dirty="0" smtClean="0"/>
              <a:t>. </a:t>
            </a:r>
            <a:r>
              <a:rPr lang="en-US" sz="3200" b="1" dirty="0" err="1" smtClean="0"/>
              <a:t>Đánh</a:t>
            </a:r>
            <a:r>
              <a:rPr lang="en-US" sz="3200" b="1" dirty="0" smtClean="0"/>
              <a:t> </a:t>
            </a:r>
            <a:r>
              <a:rPr lang="en-US" sz="3200" b="1" dirty="0" err="1" smtClean="0"/>
              <a:t>dấu</a:t>
            </a:r>
            <a:r>
              <a:rPr lang="en-US" sz="3200" b="1" dirty="0" smtClean="0"/>
              <a:t> </a:t>
            </a:r>
            <a:r>
              <a:rPr lang="en-US" sz="3200" b="1" dirty="0" err="1" smtClean="0"/>
              <a:t>bằng</a:t>
            </a:r>
            <a:r>
              <a:rPr lang="en-US" sz="3200" b="1" dirty="0" smtClean="0"/>
              <a:t> </a:t>
            </a:r>
            <a:r>
              <a:rPr lang="en-US" sz="3200" b="1" dirty="0" err="1" smtClean="0"/>
              <a:t>bút</a:t>
            </a:r>
            <a:r>
              <a:rPr lang="en-US" sz="3200" b="1" dirty="0" smtClean="0"/>
              <a:t> </a:t>
            </a:r>
            <a:r>
              <a:rPr lang="en-US" sz="3200" b="1" dirty="0" err="1" smtClean="0"/>
              <a:t>chì</a:t>
            </a:r>
            <a:r>
              <a:rPr lang="en-US" sz="3200" b="1" dirty="0" smtClean="0"/>
              <a:t> </a:t>
            </a:r>
            <a:r>
              <a:rPr lang="en-US" sz="3200" b="1" dirty="0" err="1" smtClean="0"/>
              <a:t>và</a:t>
            </a:r>
            <a:r>
              <a:rPr lang="en-US" sz="3200" b="1" dirty="0" smtClean="0"/>
              <a:t> </a:t>
            </a:r>
            <a:r>
              <a:rPr lang="en-US" sz="3200" b="1" dirty="0" err="1" smtClean="0"/>
              <a:t>viết</a:t>
            </a:r>
            <a:r>
              <a:rPr lang="en-US" sz="3200" b="1" dirty="0" smtClean="0"/>
              <a:t> </a:t>
            </a:r>
            <a:r>
              <a:rPr lang="en-US" sz="3200" b="1" dirty="0" err="1" smtClean="0"/>
              <a:t>từ</a:t>
            </a:r>
            <a:r>
              <a:rPr lang="en-US" sz="3200" b="1" dirty="0" smtClean="0"/>
              <a:t> </a:t>
            </a:r>
            <a:r>
              <a:rPr lang="en-US" sz="3200" b="1" dirty="0" err="1" smtClean="0"/>
              <a:t>khóa</a:t>
            </a:r>
            <a:r>
              <a:rPr lang="en-US" sz="3200" b="1" dirty="0" smtClean="0"/>
              <a:t> </a:t>
            </a:r>
            <a:r>
              <a:rPr lang="en-US" sz="3200" b="1" dirty="0" err="1" smtClean="0"/>
              <a:t>vào</a:t>
            </a:r>
            <a:r>
              <a:rPr lang="en-US" sz="3200" b="1" dirty="0" smtClean="0"/>
              <a:t> </a:t>
            </a:r>
            <a:r>
              <a:rPr lang="en-US" sz="3200" b="1" dirty="0" err="1" smtClean="0"/>
              <a:t>giấy</a:t>
            </a:r>
            <a:r>
              <a:rPr lang="en-US" sz="3200" b="1" dirty="0" smtClean="0"/>
              <a:t>.</a:t>
            </a:r>
          </a:p>
          <a:p>
            <a:pPr algn="just"/>
            <a:r>
              <a:rPr lang="en-US" sz="3200" b="1" dirty="0" smtClean="0"/>
              <a:t>- </a:t>
            </a:r>
            <a:r>
              <a:rPr lang="en-US" sz="3200" b="1" dirty="0" err="1" smtClean="0"/>
              <a:t>Thời</a:t>
            </a:r>
            <a:r>
              <a:rPr lang="en-US" sz="3200" b="1" dirty="0" smtClean="0"/>
              <a:t> </a:t>
            </a:r>
            <a:r>
              <a:rPr lang="en-US" sz="3200" b="1" dirty="0" err="1" smtClean="0"/>
              <a:t>gian</a:t>
            </a:r>
            <a:r>
              <a:rPr lang="en-US" sz="3200" b="1" dirty="0" smtClean="0"/>
              <a:t>: 2 </a:t>
            </a:r>
            <a:r>
              <a:rPr lang="en-US" sz="3200" b="1" dirty="0" err="1" smtClean="0"/>
              <a:t>phút</a:t>
            </a:r>
            <a:endParaRPr lang="en-US" sz="3200" b="1" dirty="0" smtClean="0"/>
          </a:p>
          <a:p>
            <a:pPr algn="just"/>
            <a:r>
              <a:rPr lang="en-US" sz="3200" b="1" dirty="0" smtClean="0"/>
              <a:t>- </a:t>
            </a:r>
            <a:r>
              <a:rPr lang="en-US" sz="3200" b="1" dirty="0" err="1" smtClean="0"/>
              <a:t>Báo</a:t>
            </a:r>
            <a:r>
              <a:rPr lang="en-US" sz="3200" b="1" dirty="0" smtClean="0"/>
              <a:t> </a:t>
            </a:r>
            <a:r>
              <a:rPr lang="en-US" sz="3200" b="1" dirty="0" err="1" smtClean="0"/>
              <a:t>cáo</a:t>
            </a:r>
            <a:r>
              <a:rPr lang="en-US" sz="3200" b="1" dirty="0" smtClean="0"/>
              <a:t>: </a:t>
            </a:r>
            <a:r>
              <a:rPr lang="en-US" sz="3200" b="1" dirty="0" err="1" smtClean="0"/>
              <a:t>Đại</a:t>
            </a:r>
            <a:r>
              <a:rPr lang="en-US" sz="3200" b="1" dirty="0"/>
              <a:t> </a:t>
            </a:r>
            <a:r>
              <a:rPr lang="en-US" sz="3200" b="1" dirty="0" err="1" smtClean="0"/>
              <a:t>diện</a:t>
            </a:r>
            <a:r>
              <a:rPr lang="en-US" sz="3200" b="1" dirty="0" smtClean="0"/>
              <a:t> </a:t>
            </a:r>
            <a:r>
              <a:rPr lang="en-US" sz="3200" b="1" dirty="0" err="1" smtClean="0"/>
              <a:t>nhóm</a:t>
            </a:r>
            <a:r>
              <a:rPr lang="en-US" sz="3200" b="1" dirty="0" smtClean="0"/>
              <a:t> </a:t>
            </a:r>
            <a:r>
              <a:rPr lang="en-US" sz="3200" b="1" dirty="0" err="1" smtClean="0"/>
              <a:t>trình</a:t>
            </a:r>
            <a:r>
              <a:rPr lang="en-US" sz="3200" b="1" dirty="0" smtClean="0"/>
              <a:t> </a:t>
            </a:r>
            <a:r>
              <a:rPr lang="en-US" sz="3200" b="1" dirty="0" err="1" smtClean="0"/>
              <a:t>bày</a:t>
            </a:r>
            <a:endParaRPr lang="en-US" sz="3200" b="1" dirty="0" smtClean="0"/>
          </a:p>
          <a:p>
            <a:pPr algn="just"/>
            <a:r>
              <a:rPr lang="en-US" sz="3200" b="1" dirty="0" smtClean="0"/>
              <a:t>- </a:t>
            </a:r>
            <a:r>
              <a:rPr lang="en-US" sz="3200" b="1" dirty="0" err="1" smtClean="0"/>
              <a:t>Đánh</a:t>
            </a:r>
            <a:r>
              <a:rPr lang="en-US" sz="3200" b="1" dirty="0" smtClean="0"/>
              <a:t> </a:t>
            </a:r>
            <a:r>
              <a:rPr lang="en-US" sz="3200" b="1" dirty="0" err="1" smtClean="0"/>
              <a:t>giá</a:t>
            </a:r>
            <a:r>
              <a:rPr lang="en-US" sz="3200" b="1" dirty="0" smtClean="0"/>
              <a:t>: </a:t>
            </a:r>
            <a:r>
              <a:rPr lang="en-US" sz="3200" b="1" dirty="0" err="1" smtClean="0"/>
              <a:t>Nhóm</a:t>
            </a:r>
            <a:r>
              <a:rPr lang="en-US" sz="3200" b="1" dirty="0" smtClean="0"/>
              <a:t> </a:t>
            </a:r>
            <a:r>
              <a:rPr lang="en-US" sz="3200" b="1" dirty="0" err="1" smtClean="0"/>
              <a:t>có</a:t>
            </a:r>
            <a:r>
              <a:rPr lang="en-US" sz="3200" b="1" dirty="0" smtClean="0"/>
              <a:t> </a:t>
            </a:r>
            <a:r>
              <a:rPr lang="en-US" sz="3200" b="1" dirty="0" err="1" smtClean="0"/>
              <a:t>đáp</a:t>
            </a:r>
            <a:r>
              <a:rPr lang="en-US" sz="3200" b="1" dirty="0" smtClean="0"/>
              <a:t> </a:t>
            </a:r>
            <a:r>
              <a:rPr lang="en-US" sz="3200" b="1" dirty="0" err="1" smtClean="0"/>
              <a:t>án</a:t>
            </a:r>
            <a:r>
              <a:rPr lang="en-US" sz="3200" b="1" dirty="0" smtClean="0"/>
              <a:t> </a:t>
            </a:r>
            <a:r>
              <a:rPr lang="en-US" sz="3200" b="1" dirty="0" err="1" smtClean="0"/>
              <a:t>nhanh</a:t>
            </a:r>
            <a:r>
              <a:rPr lang="en-US" sz="3200" b="1" dirty="0" smtClean="0"/>
              <a:t> </a:t>
            </a:r>
            <a:r>
              <a:rPr lang="en-US" sz="3200" b="1" dirty="0" err="1" smtClean="0"/>
              <a:t>và</a:t>
            </a:r>
            <a:r>
              <a:rPr lang="en-US" sz="3200" b="1" dirty="0" smtClean="0"/>
              <a:t> </a:t>
            </a:r>
            <a:r>
              <a:rPr lang="en-US" sz="3200" b="1" dirty="0" err="1" smtClean="0"/>
              <a:t>chính</a:t>
            </a:r>
            <a:r>
              <a:rPr lang="en-US" sz="3200" b="1" dirty="0" smtClean="0"/>
              <a:t> </a:t>
            </a:r>
            <a:r>
              <a:rPr lang="en-US" sz="3200" b="1" dirty="0" err="1" smtClean="0"/>
              <a:t>xác</a:t>
            </a:r>
            <a:r>
              <a:rPr lang="en-US" sz="3200" b="1" dirty="0" smtClean="0"/>
              <a:t> </a:t>
            </a:r>
            <a:r>
              <a:rPr lang="en-US" sz="3200" b="1" dirty="0" err="1" smtClean="0"/>
              <a:t>nhất</a:t>
            </a:r>
            <a:r>
              <a:rPr lang="en-US" sz="3200" b="1" dirty="0" smtClean="0"/>
              <a:t> </a:t>
            </a:r>
            <a:r>
              <a:rPr lang="en-US" sz="3200" b="1" dirty="0" err="1" smtClean="0"/>
              <a:t>sẽ</a:t>
            </a:r>
            <a:r>
              <a:rPr lang="en-US" sz="3200" b="1" dirty="0" smtClean="0"/>
              <a:t> </a:t>
            </a:r>
            <a:r>
              <a:rPr lang="en-US" sz="3200" b="1" dirty="0" err="1" smtClean="0"/>
              <a:t>chiến</a:t>
            </a:r>
            <a:r>
              <a:rPr lang="en-US" sz="3200" b="1" dirty="0" smtClean="0"/>
              <a:t> </a:t>
            </a:r>
            <a:r>
              <a:rPr lang="en-US" sz="3200" b="1" dirty="0" err="1" smtClean="0"/>
              <a:t>thắng</a:t>
            </a:r>
            <a:endParaRPr lang="en-US" sz="3200" b="1" dirty="0"/>
          </a:p>
        </p:txBody>
      </p:sp>
    </p:spTree>
    <p:extLst>
      <p:ext uri="{BB962C8B-B14F-4D97-AF65-F5344CB8AC3E}">
        <p14:creationId xmlns:p14="http://schemas.microsoft.com/office/powerpoint/2010/main" val="2002838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42"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2" name="图片 10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8" y="5251269"/>
            <a:ext cx="12196868" cy="1611670"/>
          </a:xfrm>
          <a:prstGeom prst="rect">
            <a:avLst/>
          </a:prstGeom>
        </p:spPr>
      </p:pic>
      <p:pic>
        <p:nvPicPr>
          <p:cNvPr id="97" name="图片 9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graphicFrame>
        <p:nvGraphicFramePr>
          <p:cNvPr id="5" name="Table 4">
            <a:extLst>
              <a:ext uri="{FF2B5EF4-FFF2-40B4-BE49-F238E27FC236}">
                <a16:creationId xmlns:a16="http://schemas.microsoft.com/office/drawing/2014/main" id="{05BF01FC-F7B3-6733-D082-920A46A5D254}"/>
              </a:ext>
            </a:extLst>
          </p:cNvPr>
          <p:cNvGraphicFramePr>
            <a:graphicFrameLocks noGrp="1"/>
          </p:cNvGraphicFramePr>
          <p:nvPr>
            <p:extLst>
              <p:ext uri="{D42A27DB-BD31-4B8C-83A1-F6EECF244321}">
                <p14:modId xmlns:p14="http://schemas.microsoft.com/office/powerpoint/2010/main" val="1021938554"/>
              </p:ext>
            </p:extLst>
          </p:nvPr>
        </p:nvGraphicFramePr>
        <p:xfrm>
          <a:off x="837753" y="1071914"/>
          <a:ext cx="4811460" cy="4722828"/>
        </p:xfrm>
        <a:graphic>
          <a:graphicData uri="http://schemas.openxmlformats.org/drawingml/2006/table">
            <a:tbl>
              <a:tblPr firstRow="1" firstCol="1" bandRow="1"/>
              <a:tblGrid>
                <a:gridCol w="400955">
                  <a:extLst>
                    <a:ext uri="{9D8B030D-6E8A-4147-A177-3AD203B41FA5}">
                      <a16:colId xmlns:a16="http://schemas.microsoft.com/office/drawing/2014/main" val="1625115462"/>
                    </a:ext>
                  </a:extLst>
                </a:gridCol>
                <a:gridCol w="400955">
                  <a:extLst>
                    <a:ext uri="{9D8B030D-6E8A-4147-A177-3AD203B41FA5}">
                      <a16:colId xmlns:a16="http://schemas.microsoft.com/office/drawing/2014/main" val="2223269831"/>
                    </a:ext>
                  </a:extLst>
                </a:gridCol>
                <a:gridCol w="400955">
                  <a:extLst>
                    <a:ext uri="{9D8B030D-6E8A-4147-A177-3AD203B41FA5}">
                      <a16:colId xmlns:a16="http://schemas.microsoft.com/office/drawing/2014/main" val="2990399307"/>
                    </a:ext>
                  </a:extLst>
                </a:gridCol>
                <a:gridCol w="400955">
                  <a:extLst>
                    <a:ext uri="{9D8B030D-6E8A-4147-A177-3AD203B41FA5}">
                      <a16:colId xmlns:a16="http://schemas.microsoft.com/office/drawing/2014/main" val="727259300"/>
                    </a:ext>
                  </a:extLst>
                </a:gridCol>
                <a:gridCol w="400955">
                  <a:extLst>
                    <a:ext uri="{9D8B030D-6E8A-4147-A177-3AD203B41FA5}">
                      <a16:colId xmlns:a16="http://schemas.microsoft.com/office/drawing/2014/main" val="1210299390"/>
                    </a:ext>
                  </a:extLst>
                </a:gridCol>
                <a:gridCol w="400955">
                  <a:extLst>
                    <a:ext uri="{9D8B030D-6E8A-4147-A177-3AD203B41FA5}">
                      <a16:colId xmlns:a16="http://schemas.microsoft.com/office/drawing/2014/main" val="2978645302"/>
                    </a:ext>
                  </a:extLst>
                </a:gridCol>
                <a:gridCol w="400955">
                  <a:extLst>
                    <a:ext uri="{9D8B030D-6E8A-4147-A177-3AD203B41FA5}">
                      <a16:colId xmlns:a16="http://schemas.microsoft.com/office/drawing/2014/main" val="1323759976"/>
                    </a:ext>
                  </a:extLst>
                </a:gridCol>
                <a:gridCol w="400955">
                  <a:extLst>
                    <a:ext uri="{9D8B030D-6E8A-4147-A177-3AD203B41FA5}">
                      <a16:colId xmlns:a16="http://schemas.microsoft.com/office/drawing/2014/main" val="4162025174"/>
                    </a:ext>
                  </a:extLst>
                </a:gridCol>
                <a:gridCol w="400955">
                  <a:extLst>
                    <a:ext uri="{9D8B030D-6E8A-4147-A177-3AD203B41FA5}">
                      <a16:colId xmlns:a16="http://schemas.microsoft.com/office/drawing/2014/main" val="3238063741"/>
                    </a:ext>
                  </a:extLst>
                </a:gridCol>
                <a:gridCol w="400955">
                  <a:extLst>
                    <a:ext uri="{9D8B030D-6E8A-4147-A177-3AD203B41FA5}">
                      <a16:colId xmlns:a16="http://schemas.microsoft.com/office/drawing/2014/main" val="3524475023"/>
                    </a:ext>
                  </a:extLst>
                </a:gridCol>
                <a:gridCol w="400955">
                  <a:extLst>
                    <a:ext uri="{9D8B030D-6E8A-4147-A177-3AD203B41FA5}">
                      <a16:colId xmlns:a16="http://schemas.microsoft.com/office/drawing/2014/main" val="2503530655"/>
                    </a:ext>
                  </a:extLst>
                </a:gridCol>
                <a:gridCol w="400955">
                  <a:extLst>
                    <a:ext uri="{9D8B030D-6E8A-4147-A177-3AD203B41FA5}">
                      <a16:colId xmlns:a16="http://schemas.microsoft.com/office/drawing/2014/main" val="703968367"/>
                    </a:ext>
                  </a:extLst>
                </a:gridCol>
              </a:tblGrid>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R</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G</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X</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M</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H</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O</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N</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E</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W</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T</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L</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D</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3032192"/>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D</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W</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M</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F</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W</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B</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J</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B</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dirty="0">
                          <a:effectLst/>
                          <a:latin typeface="Times New Roman" panose="02020603050405020304" pitchFamily="18" charset="0"/>
                          <a:ea typeface="Times New Roman" panose="02020603050405020304" pitchFamily="18" charset="0"/>
                        </a:rPr>
                        <a:t>S</a:t>
                      </a:r>
                      <a:endParaRPr lang="en-US" sz="13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G</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H</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903970"/>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T</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X</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Y</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N</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B</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N</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I</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Y</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N</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U</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U</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0848276"/>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V</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P</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U</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R</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S</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D</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R</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R</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U</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G</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1003170"/>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Q</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C</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O</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C</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H</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O</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X</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W</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V</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L</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K</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9766237"/>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Z</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L</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N</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H</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I</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Y</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F</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K</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M</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J</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C</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9479443"/>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X</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Z</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S</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J</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D</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dirty="0">
                          <a:effectLst/>
                          <a:latin typeface="Times New Roman" panose="02020603050405020304" pitchFamily="18" charset="0"/>
                          <a:ea typeface="Times New Roman" panose="02020603050405020304" pitchFamily="18" charset="0"/>
                        </a:rPr>
                        <a:t>U</a:t>
                      </a:r>
                      <a:endParaRPr lang="en-US" sz="13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C</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H</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M</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H</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1827354"/>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S</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E</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V</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S</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W</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Z</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M</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J</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O</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H</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G</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N</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5866464"/>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L</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C</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Y</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O</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D</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Z</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P</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N</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C</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D</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G</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7939281"/>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E</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T</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O</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V</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J</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O</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P</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V</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H</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U</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P</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4494775"/>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S</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D</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T</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T</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F</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M</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Y</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V</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N</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9563059"/>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K</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D</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U</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P</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H</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Y</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X</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D</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Y</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dirty="0">
                          <a:effectLst/>
                          <a:latin typeface="Times New Roman" panose="02020603050405020304" pitchFamily="18" charset="0"/>
                          <a:ea typeface="Times New Roman" panose="02020603050405020304" pitchFamily="18" charset="0"/>
                        </a:rPr>
                        <a:t>G</a:t>
                      </a:r>
                      <a:endParaRPr lang="en-US" sz="13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4892184"/>
                  </a:ext>
                </a:extLst>
              </a:tr>
            </a:tbl>
          </a:graphicData>
        </a:graphic>
      </p:graphicFrame>
      <p:graphicFrame>
        <p:nvGraphicFramePr>
          <p:cNvPr id="7" name="Table 6">
            <a:extLst>
              <a:ext uri="{FF2B5EF4-FFF2-40B4-BE49-F238E27FC236}">
                <a16:creationId xmlns:a16="http://schemas.microsoft.com/office/drawing/2014/main" id="{95CE4C5B-65EE-3F39-8544-5DF6EC1F2A4D}"/>
              </a:ext>
            </a:extLst>
          </p:cNvPr>
          <p:cNvGraphicFramePr>
            <a:graphicFrameLocks noGrp="1"/>
          </p:cNvGraphicFramePr>
          <p:nvPr>
            <p:extLst>
              <p:ext uri="{D42A27DB-BD31-4B8C-83A1-F6EECF244321}">
                <p14:modId xmlns:p14="http://schemas.microsoft.com/office/powerpoint/2010/main" val="186823526"/>
              </p:ext>
            </p:extLst>
          </p:nvPr>
        </p:nvGraphicFramePr>
        <p:xfrm>
          <a:off x="6703491" y="1071914"/>
          <a:ext cx="4597008" cy="4722828"/>
        </p:xfrm>
        <a:graphic>
          <a:graphicData uri="http://schemas.openxmlformats.org/drawingml/2006/table">
            <a:tbl>
              <a:tblPr/>
              <a:tblGrid>
                <a:gridCol w="383084">
                  <a:extLst>
                    <a:ext uri="{9D8B030D-6E8A-4147-A177-3AD203B41FA5}">
                      <a16:colId xmlns:a16="http://schemas.microsoft.com/office/drawing/2014/main" val="900743758"/>
                    </a:ext>
                  </a:extLst>
                </a:gridCol>
                <a:gridCol w="383084">
                  <a:extLst>
                    <a:ext uri="{9D8B030D-6E8A-4147-A177-3AD203B41FA5}">
                      <a16:colId xmlns:a16="http://schemas.microsoft.com/office/drawing/2014/main" val="474919844"/>
                    </a:ext>
                  </a:extLst>
                </a:gridCol>
                <a:gridCol w="383084">
                  <a:extLst>
                    <a:ext uri="{9D8B030D-6E8A-4147-A177-3AD203B41FA5}">
                      <a16:colId xmlns:a16="http://schemas.microsoft.com/office/drawing/2014/main" val="2036761898"/>
                    </a:ext>
                  </a:extLst>
                </a:gridCol>
                <a:gridCol w="383084">
                  <a:extLst>
                    <a:ext uri="{9D8B030D-6E8A-4147-A177-3AD203B41FA5}">
                      <a16:colId xmlns:a16="http://schemas.microsoft.com/office/drawing/2014/main" val="145858828"/>
                    </a:ext>
                  </a:extLst>
                </a:gridCol>
                <a:gridCol w="383084">
                  <a:extLst>
                    <a:ext uri="{9D8B030D-6E8A-4147-A177-3AD203B41FA5}">
                      <a16:colId xmlns:a16="http://schemas.microsoft.com/office/drawing/2014/main" val="1162236408"/>
                    </a:ext>
                  </a:extLst>
                </a:gridCol>
                <a:gridCol w="383084">
                  <a:extLst>
                    <a:ext uri="{9D8B030D-6E8A-4147-A177-3AD203B41FA5}">
                      <a16:colId xmlns:a16="http://schemas.microsoft.com/office/drawing/2014/main" val="3809515149"/>
                    </a:ext>
                  </a:extLst>
                </a:gridCol>
                <a:gridCol w="383084">
                  <a:extLst>
                    <a:ext uri="{9D8B030D-6E8A-4147-A177-3AD203B41FA5}">
                      <a16:colId xmlns:a16="http://schemas.microsoft.com/office/drawing/2014/main" val="1222729558"/>
                    </a:ext>
                  </a:extLst>
                </a:gridCol>
                <a:gridCol w="383084">
                  <a:extLst>
                    <a:ext uri="{9D8B030D-6E8A-4147-A177-3AD203B41FA5}">
                      <a16:colId xmlns:a16="http://schemas.microsoft.com/office/drawing/2014/main" val="1602428926"/>
                    </a:ext>
                  </a:extLst>
                </a:gridCol>
                <a:gridCol w="383084">
                  <a:extLst>
                    <a:ext uri="{9D8B030D-6E8A-4147-A177-3AD203B41FA5}">
                      <a16:colId xmlns:a16="http://schemas.microsoft.com/office/drawing/2014/main" val="33006896"/>
                    </a:ext>
                  </a:extLst>
                </a:gridCol>
                <a:gridCol w="383084">
                  <a:extLst>
                    <a:ext uri="{9D8B030D-6E8A-4147-A177-3AD203B41FA5}">
                      <a16:colId xmlns:a16="http://schemas.microsoft.com/office/drawing/2014/main" val="2328446258"/>
                    </a:ext>
                  </a:extLst>
                </a:gridCol>
                <a:gridCol w="383084">
                  <a:extLst>
                    <a:ext uri="{9D8B030D-6E8A-4147-A177-3AD203B41FA5}">
                      <a16:colId xmlns:a16="http://schemas.microsoft.com/office/drawing/2014/main" val="1683747104"/>
                    </a:ext>
                  </a:extLst>
                </a:gridCol>
                <a:gridCol w="383084">
                  <a:extLst>
                    <a:ext uri="{9D8B030D-6E8A-4147-A177-3AD203B41FA5}">
                      <a16:colId xmlns:a16="http://schemas.microsoft.com/office/drawing/2014/main" val="3303897944"/>
                    </a:ext>
                  </a:extLst>
                </a:gridCol>
              </a:tblGrid>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S</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Q</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K</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I</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F</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C</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dirty="0">
                          <a:effectLst/>
                          <a:latin typeface="Times New Roman" panose="02020603050405020304" pitchFamily="18" charset="0"/>
                          <a:ea typeface="Times New Roman" panose="02020603050405020304" pitchFamily="18" charset="0"/>
                        </a:rPr>
                        <a:t>T</a:t>
                      </a:r>
                      <a:endParaRPr lang="en-US" sz="13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K</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Q</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N</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P</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H</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8265702"/>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D</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D</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U</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C</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H</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M</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H</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O</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I</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D</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0045196"/>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U</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Y</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Z</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L</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E</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N</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U</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D</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G</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8479828"/>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U</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P</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D</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U</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V</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O</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F</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V</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C</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X</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U</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8460820"/>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C</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D</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S</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Z</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H</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M</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K</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S</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F</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M</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N</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4863724"/>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H</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D</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F</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P</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Q</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J</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P</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S</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O</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K</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G</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6834092"/>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V</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S</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U</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V</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C</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I</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K</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C</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G</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W</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O</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0384322"/>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M</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Z</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V</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Z</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C</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C</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C</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T</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N</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L</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7086569"/>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T</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O</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dirty="0">
                          <a:effectLst/>
                          <a:latin typeface="Times New Roman" panose="02020603050405020304" pitchFamily="18" charset="0"/>
                          <a:ea typeface="Times New Roman" panose="02020603050405020304" pitchFamily="18" charset="0"/>
                        </a:rPr>
                        <a:t>U</a:t>
                      </a:r>
                      <a:endParaRPr lang="en-US" sz="13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J</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P</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F</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V</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Z</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H</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U</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W</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C</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7035599"/>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H</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G</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B</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M</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F</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T</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J</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T</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X</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V</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K</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0792888"/>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K</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R</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V</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Z</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K</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X</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V</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W</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D</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M</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E</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4499123"/>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N</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U</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Z</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L</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Q</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T</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N</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R</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E</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Q</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F</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dirty="0">
                          <a:effectLst/>
                          <a:latin typeface="Times New Roman" panose="02020603050405020304" pitchFamily="18" charset="0"/>
                          <a:ea typeface="Times New Roman" panose="02020603050405020304" pitchFamily="18" charset="0"/>
                        </a:rPr>
                        <a:t>P</a:t>
                      </a:r>
                      <a:endParaRPr lang="en-US" sz="13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5372000"/>
                  </a:ext>
                </a:extLst>
              </a:tr>
            </a:tbl>
          </a:graphicData>
        </a:graphic>
      </p:graphicFrame>
      <p:sp>
        <p:nvSpPr>
          <p:cNvPr id="3" name="Rectangle 2"/>
          <p:cNvSpPr/>
          <p:nvPr/>
        </p:nvSpPr>
        <p:spPr>
          <a:xfrm>
            <a:off x="2444455" y="-10256"/>
            <a:ext cx="7546939" cy="9233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TRÒ CHƠI: ONG TÌM CHỮ</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4" name="TextBox 3"/>
          <p:cNvSpPr txBox="1"/>
          <p:nvPr/>
        </p:nvSpPr>
        <p:spPr>
          <a:xfrm>
            <a:off x="433566" y="528353"/>
            <a:ext cx="444137" cy="769441"/>
          </a:xfrm>
          <a:prstGeom prst="rect">
            <a:avLst/>
          </a:prstGeom>
          <a:noFill/>
        </p:spPr>
        <p:txBody>
          <a:bodyPr wrap="square" rtlCol="0">
            <a:spAutoFit/>
          </a:bodyPr>
          <a:lstStyle/>
          <a:p>
            <a:r>
              <a:rPr lang="en-US" sz="4400" b="1" dirty="0">
                <a:solidFill>
                  <a:srgbClr val="FF0000"/>
                </a:solidFill>
              </a:rPr>
              <a:t>1</a:t>
            </a:r>
          </a:p>
        </p:txBody>
      </p:sp>
      <p:sp>
        <p:nvSpPr>
          <p:cNvPr id="11" name="TextBox 10"/>
          <p:cNvSpPr txBox="1"/>
          <p:nvPr/>
        </p:nvSpPr>
        <p:spPr>
          <a:xfrm>
            <a:off x="6281530" y="562406"/>
            <a:ext cx="444137" cy="769441"/>
          </a:xfrm>
          <a:prstGeom prst="rect">
            <a:avLst/>
          </a:prstGeom>
          <a:noFill/>
        </p:spPr>
        <p:txBody>
          <a:bodyPr wrap="square" rtlCol="0">
            <a:spAutoFit/>
          </a:bodyPr>
          <a:lstStyle/>
          <a:p>
            <a:r>
              <a:rPr lang="en-US" sz="4400" b="1" dirty="0" smtClean="0">
                <a:solidFill>
                  <a:srgbClr val="FF0000"/>
                </a:solidFill>
              </a:rPr>
              <a:t>2</a:t>
            </a:r>
            <a:endParaRPr lang="en-US" sz="4400" b="1" dirty="0">
              <a:solidFill>
                <a:srgbClr val="FF0000"/>
              </a:solidFill>
            </a:endParaRPr>
          </a:p>
        </p:txBody>
      </p:sp>
    </p:spTree>
    <p:extLst>
      <p:ext uri="{BB962C8B-B14F-4D97-AF65-F5344CB8AC3E}">
        <p14:creationId xmlns:p14="http://schemas.microsoft.com/office/powerpoint/2010/main" val="31895955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150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0-#ppt_w/2"/>
                                          </p:val>
                                        </p:tav>
                                        <p:tav tm="100000">
                                          <p:val>
                                            <p:strVal val="#ppt_x"/>
                                          </p:val>
                                        </p:tav>
                                      </p:tavLst>
                                    </p:anim>
                                    <p:anim calcmode="lin" valueType="num">
                                      <p:cBhvr additive="base">
                                        <p:cTn id="13"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5BF01FC-F7B3-6733-D082-920A46A5D254}"/>
              </a:ext>
            </a:extLst>
          </p:cNvPr>
          <p:cNvGraphicFramePr>
            <a:graphicFrameLocks noGrp="1"/>
          </p:cNvGraphicFramePr>
          <p:nvPr>
            <p:extLst>
              <p:ext uri="{D42A27DB-BD31-4B8C-83A1-F6EECF244321}">
                <p14:modId xmlns:p14="http://schemas.microsoft.com/office/powerpoint/2010/main" val="20981903"/>
              </p:ext>
            </p:extLst>
          </p:nvPr>
        </p:nvGraphicFramePr>
        <p:xfrm>
          <a:off x="890004" y="1881811"/>
          <a:ext cx="4811460" cy="4722828"/>
        </p:xfrm>
        <a:graphic>
          <a:graphicData uri="http://schemas.openxmlformats.org/drawingml/2006/table">
            <a:tbl>
              <a:tblPr firstRow="1" firstCol="1" bandRow="1"/>
              <a:tblGrid>
                <a:gridCol w="400955">
                  <a:extLst>
                    <a:ext uri="{9D8B030D-6E8A-4147-A177-3AD203B41FA5}">
                      <a16:colId xmlns:a16="http://schemas.microsoft.com/office/drawing/2014/main" val="1625115462"/>
                    </a:ext>
                  </a:extLst>
                </a:gridCol>
                <a:gridCol w="400955">
                  <a:extLst>
                    <a:ext uri="{9D8B030D-6E8A-4147-A177-3AD203B41FA5}">
                      <a16:colId xmlns:a16="http://schemas.microsoft.com/office/drawing/2014/main" val="2223269831"/>
                    </a:ext>
                  </a:extLst>
                </a:gridCol>
                <a:gridCol w="400955">
                  <a:extLst>
                    <a:ext uri="{9D8B030D-6E8A-4147-A177-3AD203B41FA5}">
                      <a16:colId xmlns:a16="http://schemas.microsoft.com/office/drawing/2014/main" val="2990399307"/>
                    </a:ext>
                  </a:extLst>
                </a:gridCol>
                <a:gridCol w="400955">
                  <a:extLst>
                    <a:ext uri="{9D8B030D-6E8A-4147-A177-3AD203B41FA5}">
                      <a16:colId xmlns:a16="http://schemas.microsoft.com/office/drawing/2014/main" val="727259300"/>
                    </a:ext>
                  </a:extLst>
                </a:gridCol>
                <a:gridCol w="400955">
                  <a:extLst>
                    <a:ext uri="{9D8B030D-6E8A-4147-A177-3AD203B41FA5}">
                      <a16:colId xmlns:a16="http://schemas.microsoft.com/office/drawing/2014/main" val="1210299390"/>
                    </a:ext>
                  </a:extLst>
                </a:gridCol>
                <a:gridCol w="400955">
                  <a:extLst>
                    <a:ext uri="{9D8B030D-6E8A-4147-A177-3AD203B41FA5}">
                      <a16:colId xmlns:a16="http://schemas.microsoft.com/office/drawing/2014/main" val="2978645302"/>
                    </a:ext>
                  </a:extLst>
                </a:gridCol>
                <a:gridCol w="400955">
                  <a:extLst>
                    <a:ext uri="{9D8B030D-6E8A-4147-A177-3AD203B41FA5}">
                      <a16:colId xmlns:a16="http://schemas.microsoft.com/office/drawing/2014/main" val="1323759976"/>
                    </a:ext>
                  </a:extLst>
                </a:gridCol>
                <a:gridCol w="400955">
                  <a:extLst>
                    <a:ext uri="{9D8B030D-6E8A-4147-A177-3AD203B41FA5}">
                      <a16:colId xmlns:a16="http://schemas.microsoft.com/office/drawing/2014/main" val="4162025174"/>
                    </a:ext>
                  </a:extLst>
                </a:gridCol>
                <a:gridCol w="400955">
                  <a:extLst>
                    <a:ext uri="{9D8B030D-6E8A-4147-A177-3AD203B41FA5}">
                      <a16:colId xmlns:a16="http://schemas.microsoft.com/office/drawing/2014/main" val="3238063741"/>
                    </a:ext>
                  </a:extLst>
                </a:gridCol>
                <a:gridCol w="400955">
                  <a:extLst>
                    <a:ext uri="{9D8B030D-6E8A-4147-A177-3AD203B41FA5}">
                      <a16:colId xmlns:a16="http://schemas.microsoft.com/office/drawing/2014/main" val="3524475023"/>
                    </a:ext>
                  </a:extLst>
                </a:gridCol>
                <a:gridCol w="400955">
                  <a:extLst>
                    <a:ext uri="{9D8B030D-6E8A-4147-A177-3AD203B41FA5}">
                      <a16:colId xmlns:a16="http://schemas.microsoft.com/office/drawing/2014/main" val="2503530655"/>
                    </a:ext>
                  </a:extLst>
                </a:gridCol>
                <a:gridCol w="400955">
                  <a:extLst>
                    <a:ext uri="{9D8B030D-6E8A-4147-A177-3AD203B41FA5}">
                      <a16:colId xmlns:a16="http://schemas.microsoft.com/office/drawing/2014/main" val="703968367"/>
                    </a:ext>
                  </a:extLst>
                </a:gridCol>
              </a:tblGrid>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R</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G</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X</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M</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H</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O</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N</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E</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W</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T</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L</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D</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3032192"/>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D</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W</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M</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F</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W</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B</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J</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B</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dirty="0">
                          <a:effectLst/>
                          <a:latin typeface="Times New Roman" panose="02020603050405020304" pitchFamily="18" charset="0"/>
                          <a:ea typeface="Times New Roman" panose="02020603050405020304" pitchFamily="18" charset="0"/>
                        </a:rPr>
                        <a:t>S</a:t>
                      </a:r>
                      <a:endParaRPr lang="en-US" sz="13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G</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H</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903970"/>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T</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X</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Y</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N</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B</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N</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I</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Y</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N</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U</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U</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0848276"/>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V</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P</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U</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R</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S</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D</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R</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R</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U</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G</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1003170"/>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Q</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C</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O</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C</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H</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O</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X</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W</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V</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L</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K</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9766237"/>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Z</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L</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N</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H</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I</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Y</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F</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K</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M</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J</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C</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9479443"/>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X</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Z</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S</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J</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D</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dirty="0">
                          <a:effectLst/>
                          <a:latin typeface="Times New Roman" panose="02020603050405020304" pitchFamily="18" charset="0"/>
                          <a:ea typeface="Times New Roman" panose="02020603050405020304" pitchFamily="18" charset="0"/>
                        </a:rPr>
                        <a:t>U</a:t>
                      </a:r>
                      <a:endParaRPr lang="en-US" sz="13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C</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H</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M</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H</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1827354"/>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S</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E</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V</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S</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W</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Z</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M</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J</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O</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H</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G</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N</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5866464"/>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L</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C</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Y</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O</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D</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Z</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P</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N</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C</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D</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G</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7939281"/>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E</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T</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O</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V</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J</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O</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P</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V</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H</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U</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P</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4494775"/>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S</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D</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T</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T</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F</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M</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Y</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V</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N</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9563059"/>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K</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D</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U</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P</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H</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Y</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X</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D</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Y</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dirty="0">
                          <a:effectLst/>
                          <a:latin typeface="Times New Roman" panose="02020603050405020304" pitchFamily="18" charset="0"/>
                          <a:ea typeface="Times New Roman" panose="02020603050405020304" pitchFamily="18" charset="0"/>
                        </a:rPr>
                        <a:t>G</a:t>
                      </a:r>
                      <a:endParaRPr lang="en-US" sz="13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4892184"/>
                  </a:ext>
                </a:extLst>
              </a:tr>
            </a:tbl>
          </a:graphicData>
        </a:graphic>
      </p:graphicFrame>
      <p:graphicFrame>
        <p:nvGraphicFramePr>
          <p:cNvPr id="6" name="Table 5">
            <a:extLst>
              <a:ext uri="{FF2B5EF4-FFF2-40B4-BE49-F238E27FC236}">
                <a16:creationId xmlns:a16="http://schemas.microsoft.com/office/drawing/2014/main" id="{95CE4C5B-65EE-3F39-8544-5DF6EC1F2A4D}"/>
              </a:ext>
            </a:extLst>
          </p:cNvPr>
          <p:cNvGraphicFramePr>
            <a:graphicFrameLocks noGrp="1"/>
          </p:cNvGraphicFramePr>
          <p:nvPr>
            <p:extLst>
              <p:ext uri="{D42A27DB-BD31-4B8C-83A1-F6EECF244321}">
                <p14:modId xmlns:p14="http://schemas.microsoft.com/office/powerpoint/2010/main" val="3696218011"/>
              </p:ext>
            </p:extLst>
          </p:nvPr>
        </p:nvGraphicFramePr>
        <p:xfrm>
          <a:off x="6755742" y="1881811"/>
          <a:ext cx="4597008" cy="4722828"/>
        </p:xfrm>
        <a:graphic>
          <a:graphicData uri="http://schemas.openxmlformats.org/drawingml/2006/table">
            <a:tbl>
              <a:tblPr/>
              <a:tblGrid>
                <a:gridCol w="383084">
                  <a:extLst>
                    <a:ext uri="{9D8B030D-6E8A-4147-A177-3AD203B41FA5}">
                      <a16:colId xmlns:a16="http://schemas.microsoft.com/office/drawing/2014/main" val="900743758"/>
                    </a:ext>
                  </a:extLst>
                </a:gridCol>
                <a:gridCol w="383084">
                  <a:extLst>
                    <a:ext uri="{9D8B030D-6E8A-4147-A177-3AD203B41FA5}">
                      <a16:colId xmlns:a16="http://schemas.microsoft.com/office/drawing/2014/main" val="474919844"/>
                    </a:ext>
                  </a:extLst>
                </a:gridCol>
                <a:gridCol w="383084">
                  <a:extLst>
                    <a:ext uri="{9D8B030D-6E8A-4147-A177-3AD203B41FA5}">
                      <a16:colId xmlns:a16="http://schemas.microsoft.com/office/drawing/2014/main" val="2036761898"/>
                    </a:ext>
                  </a:extLst>
                </a:gridCol>
                <a:gridCol w="383084">
                  <a:extLst>
                    <a:ext uri="{9D8B030D-6E8A-4147-A177-3AD203B41FA5}">
                      <a16:colId xmlns:a16="http://schemas.microsoft.com/office/drawing/2014/main" val="145858828"/>
                    </a:ext>
                  </a:extLst>
                </a:gridCol>
                <a:gridCol w="383084">
                  <a:extLst>
                    <a:ext uri="{9D8B030D-6E8A-4147-A177-3AD203B41FA5}">
                      <a16:colId xmlns:a16="http://schemas.microsoft.com/office/drawing/2014/main" val="1162236408"/>
                    </a:ext>
                  </a:extLst>
                </a:gridCol>
                <a:gridCol w="383084">
                  <a:extLst>
                    <a:ext uri="{9D8B030D-6E8A-4147-A177-3AD203B41FA5}">
                      <a16:colId xmlns:a16="http://schemas.microsoft.com/office/drawing/2014/main" val="3809515149"/>
                    </a:ext>
                  </a:extLst>
                </a:gridCol>
                <a:gridCol w="383084">
                  <a:extLst>
                    <a:ext uri="{9D8B030D-6E8A-4147-A177-3AD203B41FA5}">
                      <a16:colId xmlns:a16="http://schemas.microsoft.com/office/drawing/2014/main" val="1222729558"/>
                    </a:ext>
                  </a:extLst>
                </a:gridCol>
                <a:gridCol w="383084">
                  <a:extLst>
                    <a:ext uri="{9D8B030D-6E8A-4147-A177-3AD203B41FA5}">
                      <a16:colId xmlns:a16="http://schemas.microsoft.com/office/drawing/2014/main" val="1602428926"/>
                    </a:ext>
                  </a:extLst>
                </a:gridCol>
                <a:gridCol w="383084">
                  <a:extLst>
                    <a:ext uri="{9D8B030D-6E8A-4147-A177-3AD203B41FA5}">
                      <a16:colId xmlns:a16="http://schemas.microsoft.com/office/drawing/2014/main" val="33006896"/>
                    </a:ext>
                  </a:extLst>
                </a:gridCol>
                <a:gridCol w="383084">
                  <a:extLst>
                    <a:ext uri="{9D8B030D-6E8A-4147-A177-3AD203B41FA5}">
                      <a16:colId xmlns:a16="http://schemas.microsoft.com/office/drawing/2014/main" val="2328446258"/>
                    </a:ext>
                  </a:extLst>
                </a:gridCol>
                <a:gridCol w="383084">
                  <a:extLst>
                    <a:ext uri="{9D8B030D-6E8A-4147-A177-3AD203B41FA5}">
                      <a16:colId xmlns:a16="http://schemas.microsoft.com/office/drawing/2014/main" val="1683747104"/>
                    </a:ext>
                  </a:extLst>
                </a:gridCol>
                <a:gridCol w="383084">
                  <a:extLst>
                    <a:ext uri="{9D8B030D-6E8A-4147-A177-3AD203B41FA5}">
                      <a16:colId xmlns:a16="http://schemas.microsoft.com/office/drawing/2014/main" val="3303897944"/>
                    </a:ext>
                  </a:extLst>
                </a:gridCol>
              </a:tblGrid>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S</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Q</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K</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I</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F</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C</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dirty="0">
                          <a:effectLst/>
                          <a:latin typeface="Times New Roman" panose="02020603050405020304" pitchFamily="18" charset="0"/>
                          <a:ea typeface="Times New Roman" panose="02020603050405020304" pitchFamily="18" charset="0"/>
                        </a:rPr>
                        <a:t>T</a:t>
                      </a:r>
                      <a:endParaRPr lang="en-US" sz="13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K</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Q</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N</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P</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H</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8265702"/>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D</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D</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U</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C</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H</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M</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H</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O</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I</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D</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0045196"/>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U</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Y</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Z</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L</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E</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N</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U</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D</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G</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8479828"/>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U</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P</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D</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U</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V</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O</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F</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V</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C</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X</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U</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8460820"/>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C</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D</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S</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Z</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H</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M</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K</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S</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F</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M</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N</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4863724"/>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H</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D</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F</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P</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Q</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J</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P</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S</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O</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K</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G</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6834092"/>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V</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S</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U</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V</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C</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I</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K</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C</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G</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W</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O</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0384322"/>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M</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Z</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V</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Z</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C</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C</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C</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T</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N</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L</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7086569"/>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T</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O</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dirty="0">
                          <a:effectLst/>
                          <a:latin typeface="Times New Roman" panose="02020603050405020304" pitchFamily="18" charset="0"/>
                          <a:ea typeface="Times New Roman" panose="02020603050405020304" pitchFamily="18" charset="0"/>
                        </a:rPr>
                        <a:t>U</a:t>
                      </a:r>
                      <a:endParaRPr lang="en-US" sz="13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J</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P</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F</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V</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Z</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H</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U</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W</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C</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7035599"/>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H</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G</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B</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M</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F</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T</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J</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T</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X</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V</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K</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0792888"/>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A</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K</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R</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V</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Z</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K</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X</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V</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W</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D</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M</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E</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4499123"/>
                  </a:ext>
                </a:extLst>
              </a:tr>
              <a:tr h="393569">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N</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U</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Z</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L</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Q</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T</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N</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R</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E</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Q</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a:effectLst/>
                          <a:latin typeface="Times New Roman" panose="02020603050405020304" pitchFamily="18" charset="0"/>
                          <a:ea typeface="Times New Roman" panose="02020603050405020304" pitchFamily="18" charset="0"/>
                        </a:rPr>
                        <a:t>F</a:t>
                      </a:r>
                      <a:endParaRPr lang="en-US" sz="130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10"/>
                        </a:spcBef>
                        <a:spcAft>
                          <a:spcPts val="10"/>
                        </a:spcAft>
                      </a:pPr>
                      <a:r>
                        <a:rPr lang="en-US" sz="1600" b="1" dirty="0">
                          <a:effectLst/>
                          <a:latin typeface="Times New Roman" panose="02020603050405020304" pitchFamily="18" charset="0"/>
                          <a:ea typeface="Times New Roman" panose="02020603050405020304" pitchFamily="18" charset="0"/>
                        </a:rPr>
                        <a:t>P</a:t>
                      </a:r>
                      <a:endParaRPr lang="en-US" sz="1300" dirty="0">
                        <a:effectLst/>
                        <a:latin typeface="Times New Roman" panose="02020603050405020304" pitchFamily="18" charset="0"/>
                        <a:ea typeface="Times New Roman" panose="02020603050405020304" pitchFamily="18" charset="0"/>
                      </a:endParaRPr>
                    </a:p>
                  </a:txBody>
                  <a:tcPr marL="0" marR="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5372000"/>
                  </a:ext>
                </a:extLst>
              </a:tr>
            </a:tbl>
          </a:graphicData>
        </a:graphic>
      </p:graphicFrame>
      <p:sp>
        <p:nvSpPr>
          <p:cNvPr id="7" name="Rectangle 6"/>
          <p:cNvSpPr/>
          <p:nvPr/>
        </p:nvSpPr>
        <p:spPr>
          <a:xfrm>
            <a:off x="929954" y="414920"/>
            <a:ext cx="7546939" cy="9233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TRÒ CHƠI: ONG TÌM CHỮ</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8" name="TextBox 7"/>
          <p:cNvSpPr txBox="1"/>
          <p:nvPr/>
        </p:nvSpPr>
        <p:spPr>
          <a:xfrm>
            <a:off x="485817" y="1338250"/>
            <a:ext cx="444137" cy="769441"/>
          </a:xfrm>
          <a:prstGeom prst="rect">
            <a:avLst/>
          </a:prstGeom>
          <a:noFill/>
        </p:spPr>
        <p:txBody>
          <a:bodyPr wrap="square" rtlCol="0">
            <a:spAutoFit/>
          </a:bodyPr>
          <a:lstStyle/>
          <a:p>
            <a:r>
              <a:rPr lang="en-US" sz="4400" b="1" dirty="0">
                <a:solidFill>
                  <a:srgbClr val="FF0000"/>
                </a:solidFill>
              </a:rPr>
              <a:t>1</a:t>
            </a:r>
          </a:p>
        </p:txBody>
      </p:sp>
      <p:sp>
        <p:nvSpPr>
          <p:cNvPr id="9" name="TextBox 8"/>
          <p:cNvSpPr txBox="1"/>
          <p:nvPr/>
        </p:nvSpPr>
        <p:spPr>
          <a:xfrm>
            <a:off x="6333781" y="1372303"/>
            <a:ext cx="444137" cy="769441"/>
          </a:xfrm>
          <a:prstGeom prst="rect">
            <a:avLst/>
          </a:prstGeom>
          <a:noFill/>
        </p:spPr>
        <p:txBody>
          <a:bodyPr wrap="square" rtlCol="0">
            <a:spAutoFit/>
          </a:bodyPr>
          <a:lstStyle/>
          <a:p>
            <a:r>
              <a:rPr lang="en-US" sz="4400" b="1" dirty="0" smtClean="0">
                <a:solidFill>
                  <a:srgbClr val="FF0000"/>
                </a:solidFill>
              </a:rPr>
              <a:t>2</a:t>
            </a:r>
            <a:endParaRPr lang="en-US" sz="4400" b="1" dirty="0">
              <a:solidFill>
                <a:srgbClr val="FF0000"/>
              </a:solidFill>
            </a:endParaRPr>
          </a:p>
        </p:txBody>
      </p:sp>
      <p:pic>
        <p:nvPicPr>
          <p:cNvPr id="10" name="Đồng hồ 2p có tiế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125324" y="137160"/>
            <a:ext cx="1954591" cy="1099457"/>
          </a:xfrm>
          <a:prstGeom prst="rect">
            <a:avLst/>
          </a:prstGeom>
        </p:spPr>
      </p:pic>
    </p:spTree>
    <p:extLst>
      <p:ext uri="{BB962C8B-B14F-4D97-AF65-F5344CB8AC3E}">
        <p14:creationId xmlns:p14="http://schemas.microsoft.com/office/powerpoint/2010/main" val="1059789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102" name="图片 10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8" name="Picture 7">
            <a:extLst>
              <a:ext uri="{FF2B5EF4-FFF2-40B4-BE49-F238E27FC236}">
                <a16:creationId xmlns:a16="http://schemas.microsoft.com/office/drawing/2014/main" id="{93DD3166-D6D6-3C40-C4A9-B864EB187993}"/>
              </a:ext>
            </a:extLst>
          </p:cNvPr>
          <p:cNvPicPr>
            <a:picLocks noChangeAspect="1"/>
          </p:cNvPicPr>
          <p:nvPr/>
        </p:nvPicPr>
        <p:blipFill>
          <a:blip r:embed="rId9"/>
          <a:stretch>
            <a:fillRect/>
          </a:stretch>
        </p:blipFill>
        <p:spPr>
          <a:xfrm>
            <a:off x="541354" y="293496"/>
            <a:ext cx="5369117" cy="5300061"/>
          </a:xfrm>
          <a:prstGeom prst="rect">
            <a:avLst/>
          </a:prstGeom>
        </p:spPr>
      </p:pic>
      <p:sp>
        <p:nvSpPr>
          <p:cNvPr id="11" name="TextBox 10"/>
          <p:cNvSpPr txBox="1"/>
          <p:nvPr/>
        </p:nvSpPr>
        <p:spPr>
          <a:xfrm>
            <a:off x="170295" y="-91226"/>
            <a:ext cx="444137" cy="769441"/>
          </a:xfrm>
          <a:prstGeom prst="rect">
            <a:avLst/>
          </a:prstGeom>
          <a:noFill/>
        </p:spPr>
        <p:txBody>
          <a:bodyPr wrap="square" rtlCol="0">
            <a:spAutoFit/>
          </a:bodyPr>
          <a:lstStyle/>
          <a:p>
            <a:r>
              <a:rPr lang="en-US" sz="4400" b="1" dirty="0">
                <a:solidFill>
                  <a:srgbClr val="FF0000"/>
                </a:solidFill>
              </a:rPr>
              <a:t>1</a:t>
            </a:r>
          </a:p>
        </p:txBody>
      </p:sp>
      <p:sp>
        <p:nvSpPr>
          <p:cNvPr id="4" name="Rectangle 3"/>
          <p:cNvSpPr/>
          <p:nvPr/>
        </p:nvSpPr>
        <p:spPr>
          <a:xfrm>
            <a:off x="5910471" y="-91225"/>
            <a:ext cx="470000" cy="769441"/>
          </a:xfrm>
          <a:prstGeom prst="rect">
            <a:avLst/>
          </a:prstGeom>
        </p:spPr>
        <p:txBody>
          <a:bodyPr wrap="none">
            <a:spAutoFit/>
          </a:bodyPr>
          <a:lstStyle/>
          <a:p>
            <a:pPr lvl="0"/>
            <a:r>
              <a:rPr lang="en-US" sz="4400" b="1" dirty="0">
                <a:solidFill>
                  <a:srgbClr val="FF0000"/>
                </a:solidFill>
              </a:rPr>
              <a:t>2</a:t>
            </a:r>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43597" y="351686"/>
            <a:ext cx="5258700" cy="5241871"/>
          </a:xfrm>
          <a:prstGeom prst="rect">
            <a:avLst/>
          </a:prstGeom>
        </p:spPr>
      </p:pic>
    </p:spTree>
    <p:extLst>
      <p:ext uri="{BB962C8B-B14F-4D97-AF65-F5344CB8AC3E}">
        <p14:creationId xmlns:p14="http://schemas.microsoft.com/office/powerpoint/2010/main" val="1498665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878A4136-C964-4B81-9DE4-BF853E03C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Hộp Văn bản 5">
            <a:extLst>
              <a:ext uri="{FF2B5EF4-FFF2-40B4-BE49-F238E27FC236}">
                <a16:creationId xmlns:a16="http://schemas.microsoft.com/office/drawing/2014/main" id="{3B029D71-D2D9-DA59-4B13-97EF67D77C4D}"/>
              </a:ext>
            </a:extLst>
          </p:cNvPr>
          <p:cNvSpPr txBox="1"/>
          <p:nvPr/>
        </p:nvSpPr>
        <p:spPr>
          <a:xfrm>
            <a:off x="828869" y="2451231"/>
            <a:ext cx="10694437" cy="1785104"/>
          </a:xfrm>
          <a:prstGeom prst="rect">
            <a:avLst/>
          </a:prstGeom>
          <a:noFill/>
        </p:spPr>
        <p:txBody>
          <a:bodyPr wrap="square">
            <a:spAutoFit/>
          </a:bodyPr>
          <a:lstStyle/>
          <a:p>
            <a:pPr algn="ctr"/>
            <a:r>
              <a:rPr lang="en-US" sz="5500" b="1" dirty="0">
                <a:latin typeface="Algerian" panose="04020705040A02060702" pitchFamily="82" charset="0"/>
                <a:cs typeface="Times New Roman" panose="02020603050405020304" pitchFamily="18" charset="0"/>
              </a:rPr>
              <a:t>THỰC HÀNH TIẾNG VIỆT</a:t>
            </a:r>
            <a:endParaRPr lang="en-US" sz="5500" dirty="0">
              <a:latin typeface="Algerian" panose="04020705040A02060702" pitchFamily="82" charset="0"/>
              <a:cs typeface="Times New Roman" panose="02020603050405020304" pitchFamily="18" charset="0"/>
            </a:endParaRPr>
          </a:p>
          <a:p>
            <a:pPr algn="ctr"/>
            <a:r>
              <a:rPr lang="pt-BR" sz="5500" b="1" dirty="0">
                <a:latin typeface="Algerian" panose="04020705040A02060702" pitchFamily="82" charset="0"/>
                <a:cs typeface="Times New Roman" panose="02020603050405020304" pitchFamily="18" charset="0"/>
              </a:rPr>
              <a:t>(DẤU CHẤM LỬNG)</a:t>
            </a:r>
            <a:endParaRPr lang="en-US" sz="5500" b="1" dirty="0">
              <a:solidFill>
                <a:srgbClr val="CC6600"/>
              </a:solidFill>
              <a:latin typeface="Algerian" panose="04020705040A02060702" pitchFamily="82" charset="0"/>
              <a:cs typeface="Times New Roman" panose="02020603050405020304" pitchFamily="18" charset="0"/>
            </a:endParaRPr>
          </a:p>
        </p:txBody>
      </p:sp>
      <p:sp>
        <p:nvSpPr>
          <p:cNvPr id="2" name="TextBox 1"/>
          <p:cNvSpPr txBox="1"/>
          <p:nvPr/>
        </p:nvSpPr>
        <p:spPr>
          <a:xfrm>
            <a:off x="3500846" y="1541417"/>
            <a:ext cx="6348548" cy="646331"/>
          </a:xfrm>
          <a:prstGeom prst="rect">
            <a:avLst/>
          </a:prstGeom>
          <a:noFill/>
        </p:spPr>
        <p:txBody>
          <a:bodyPr wrap="square" rtlCol="0">
            <a:spAutoFit/>
          </a:bodyPr>
          <a:lstStyle/>
          <a:p>
            <a:r>
              <a:rPr lang="en-US" sz="3600" b="1" dirty="0" smtClean="0">
                <a:solidFill>
                  <a:srgbClr val="FF0000"/>
                </a:solidFill>
              </a:rPr>
              <a:t>BÀI 2: BÀI HỌC CUỘC SỐNG</a:t>
            </a:r>
            <a:endParaRPr lang="en-US" sz="3600" b="1" dirty="0">
              <a:solidFill>
                <a:srgbClr val="FF0000"/>
              </a:solidFill>
            </a:endParaRPr>
          </a:p>
        </p:txBody>
      </p:sp>
    </p:spTree>
    <p:extLst>
      <p:ext uri="{BB962C8B-B14F-4D97-AF65-F5344CB8AC3E}">
        <p14:creationId xmlns:p14="http://schemas.microsoft.com/office/powerpoint/2010/main" val="2412809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anim calcmode="lin" valueType="num">
                                      <p:cBhvr>
                                        <p:cTn id="8" dur="400" fill="hold"/>
                                        <p:tgtEl>
                                          <p:spTgt spid="6"/>
                                        </p:tgtEl>
                                        <p:attrNameLst>
                                          <p:attrName>ppt_x</p:attrName>
                                        </p:attrNameLst>
                                      </p:cBhvr>
                                      <p:tavLst>
                                        <p:tav tm="0">
                                          <p:val>
                                            <p:strVal val="#ppt_x"/>
                                          </p:val>
                                        </p:tav>
                                        <p:tav tm="100000">
                                          <p:val>
                                            <p:strVal val="#ppt_x"/>
                                          </p:val>
                                        </p:tav>
                                      </p:tavLst>
                                    </p:anim>
                                    <p:anim calcmode="lin" valueType="num">
                                      <p:cBhvr>
                                        <p:cTn id="9" dur="400" fill="hold"/>
                                        <p:tgtEl>
                                          <p:spTgt spid="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ình tự do: Hình 14">
            <a:extLst>
              <a:ext uri="{FF2B5EF4-FFF2-40B4-BE49-F238E27FC236}">
                <a16:creationId xmlns:a16="http://schemas.microsoft.com/office/drawing/2014/main" id="{62F1F112-92EF-61F4-5A3E-85532301C876}"/>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761421B1-1906-4F8E-BF53-DF1E9D07C1F2}"/>
              </a:ext>
            </a:extLst>
          </p:cNvPr>
          <p:cNvSpPr txBox="1"/>
          <p:nvPr/>
        </p:nvSpPr>
        <p:spPr>
          <a:xfrm>
            <a:off x="4188664" y="92058"/>
            <a:ext cx="7165452" cy="707886"/>
          </a:xfrm>
          <a:prstGeom prst="rect">
            <a:avLst/>
          </a:prstGeom>
          <a:solidFill>
            <a:srgbClr val="CC6600"/>
          </a:solidFill>
          <a:ln w="38100">
            <a:noFill/>
          </a:ln>
        </p:spPr>
        <p:txBody>
          <a:bodyPr wrap="square">
            <a:spAutoFit/>
          </a:bodyPr>
          <a:lstStyle/>
          <a:p>
            <a:pPr marL="0" marR="0" algn="ctr">
              <a:spcBef>
                <a:spcPts val="600"/>
              </a:spcBef>
              <a:spcAft>
                <a:spcPts val="0"/>
              </a:spcAft>
            </a:pPr>
            <a:r>
              <a:rPr lang="en-US" sz="4000" b="1" dirty="0">
                <a:solidFill>
                  <a:schemeClr val="bg1"/>
                </a:solidFill>
                <a:effectLst/>
                <a:latin typeface="Times New Roman" panose="02020603050405020304" pitchFamily="18" charset="0"/>
                <a:cs typeface="Times New Roman" panose="02020603050405020304" pitchFamily="18" charset="0"/>
              </a:rPr>
              <a:t>THỰC HÀNH TIẾNG VIỆT</a:t>
            </a:r>
          </a:p>
        </p:txBody>
      </p:sp>
      <p:sp>
        <p:nvSpPr>
          <p:cNvPr id="8" name="Hình tự do: Hình 7">
            <a:extLst>
              <a:ext uri="{FF2B5EF4-FFF2-40B4-BE49-F238E27FC236}">
                <a16:creationId xmlns:a16="http://schemas.microsoft.com/office/drawing/2014/main" id="{EFF46C95-D8B0-5561-7CE5-E242BDFAD4B2}"/>
              </a:ext>
            </a:extLst>
          </p:cNvPr>
          <p:cNvSpPr/>
          <p:nvPr/>
        </p:nvSpPr>
        <p:spPr>
          <a:xfrm>
            <a:off x="0" y="0"/>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Hình ảnh 6">
            <a:extLst>
              <a:ext uri="{FF2B5EF4-FFF2-40B4-BE49-F238E27FC236}">
                <a16:creationId xmlns:a16="http://schemas.microsoft.com/office/drawing/2014/main" id="{33F333F1-078E-4220-C4A7-18C31B625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057" y="2034074"/>
            <a:ext cx="2624330" cy="2099387"/>
          </a:xfrm>
          <a:prstGeom prst="rect">
            <a:avLst/>
          </a:prstGeom>
        </p:spPr>
      </p:pic>
      <p:pic>
        <p:nvPicPr>
          <p:cNvPr id="13" name="Hình ảnh 12">
            <a:extLst>
              <a:ext uri="{FF2B5EF4-FFF2-40B4-BE49-F238E27FC236}">
                <a16:creationId xmlns:a16="http://schemas.microsoft.com/office/drawing/2014/main" id="{F140C2B8-BE30-F070-48F8-75A10292B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7151" y="1701852"/>
            <a:ext cx="5148478" cy="4356204"/>
          </a:xfrm>
          <a:prstGeom prst="rect">
            <a:avLst/>
          </a:prstGeom>
        </p:spPr>
      </p:pic>
      <p:sp>
        <p:nvSpPr>
          <p:cNvPr id="2" name="TextBox 1">
            <a:extLst>
              <a:ext uri="{FF2B5EF4-FFF2-40B4-BE49-F238E27FC236}">
                <a16:creationId xmlns:a16="http://schemas.microsoft.com/office/drawing/2014/main" id="{9FC9356A-51DD-D786-8C63-582DBCD85C1D}"/>
              </a:ext>
            </a:extLst>
          </p:cNvPr>
          <p:cNvSpPr txBox="1"/>
          <p:nvPr/>
        </p:nvSpPr>
        <p:spPr>
          <a:xfrm>
            <a:off x="4188664" y="1183342"/>
            <a:ext cx="6444096"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I/ TRI THỨC TIẾNG VIỆT</a:t>
            </a:r>
          </a:p>
        </p:txBody>
      </p:sp>
      <p:sp>
        <p:nvSpPr>
          <p:cNvPr id="3" name="TextBox 2">
            <a:extLst>
              <a:ext uri="{FF2B5EF4-FFF2-40B4-BE49-F238E27FC236}">
                <a16:creationId xmlns:a16="http://schemas.microsoft.com/office/drawing/2014/main" id="{100CA660-ED28-C7DA-8037-174C6D118961}"/>
              </a:ext>
            </a:extLst>
          </p:cNvPr>
          <p:cNvSpPr txBox="1"/>
          <p:nvPr/>
        </p:nvSpPr>
        <p:spPr>
          <a:xfrm>
            <a:off x="4188664" y="1819813"/>
            <a:ext cx="378096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1/ KHÁI NIỆM</a:t>
            </a:r>
          </a:p>
        </p:txBody>
      </p:sp>
    </p:spTree>
    <p:extLst>
      <p:ext uri="{BB962C8B-B14F-4D97-AF65-F5344CB8AC3E}">
        <p14:creationId xmlns:p14="http://schemas.microsoft.com/office/powerpoint/2010/main" val="2747094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998</TotalTime>
  <Words>2805</Words>
  <Application>Microsoft Office PowerPoint</Application>
  <PresentationFormat>Widescreen</PresentationFormat>
  <Paragraphs>775</Paragraphs>
  <Slides>35</Slides>
  <Notes>22</Notes>
  <HiddenSlides>0</HiddenSlides>
  <MMClips>3</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35</vt:i4>
      </vt:variant>
    </vt:vector>
  </HeadingPairs>
  <TitlesOfParts>
    <vt:vector size="55" baseType="lpstr">
      <vt:lpstr>.VnTime</vt:lpstr>
      <vt:lpstr>Algerian</vt:lpstr>
      <vt:lpstr>等线</vt:lpstr>
      <vt:lpstr>Grandstander SemiBold</vt:lpstr>
      <vt:lpstr>Lato Light</vt:lpstr>
      <vt:lpstr>微软雅黑</vt:lpstr>
      <vt:lpstr>MS Mincho</vt:lpstr>
      <vt:lpstr>SimSun</vt:lpstr>
      <vt:lpstr>Tango BT</vt:lpstr>
      <vt:lpstr>仓耳羽辰体-谷力 W04</vt:lpstr>
      <vt:lpstr>小考拉体</vt:lpstr>
      <vt:lpstr>思源黑体 CN Light</vt:lpstr>
      <vt:lpstr>方正清刻本悦宋简体</vt:lpstr>
      <vt:lpstr>造字工房朗宋（非商用）常规体</vt:lpstr>
      <vt:lpstr>Arial</vt:lpstr>
      <vt:lpstr>Calibri</vt:lpstr>
      <vt:lpstr>Calibri Light</vt:lpstr>
      <vt:lpstr>Symbol</vt:lpstr>
      <vt:lpstr>Times New Roman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Thúy Mai</dc:creator>
  <cp:lastModifiedBy>dell</cp:lastModifiedBy>
  <cp:revision>106</cp:revision>
  <dcterms:created xsi:type="dcterms:W3CDTF">2022-06-10T02:10:28Z</dcterms:created>
  <dcterms:modified xsi:type="dcterms:W3CDTF">2023-10-16T14:33:38Z</dcterms:modified>
</cp:coreProperties>
</file>