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50" r:id="rId2"/>
    <p:sldId id="331" r:id="rId3"/>
    <p:sldId id="348" r:id="rId4"/>
    <p:sldId id="318" r:id="rId5"/>
    <p:sldId id="319" r:id="rId6"/>
    <p:sldId id="320" r:id="rId7"/>
    <p:sldId id="321" r:id="rId8"/>
    <p:sldId id="347" r:id="rId9"/>
    <p:sldId id="351" r:id="rId10"/>
    <p:sldId id="287" r:id="rId11"/>
    <p:sldId id="349" r:id="rId12"/>
    <p:sldId id="352" r:id="rId13"/>
    <p:sldId id="289" r:id="rId14"/>
    <p:sldId id="322" r:id="rId15"/>
    <p:sldId id="365" r:id="rId16"/>
    <p:sldId id="324" r:id="rId17"/>
    <p:sldId id="366" r:id="rId18"/>
    <p:sldId id="364" r:id="rId19"/>
    <p:sldId id="359" r:id="rId20"/>
    <p:sldId id="367" r:id="rId21"/>
    <p:sldId id="323" r:id="rId22"/>
    <p:sldId id="290" r:id="rId23"/>
    <p:sldId id="376" r:id="rId24"/>
    <p:sldId id="328" r:id="rId25"/>
    <p:sldId id="325" r:id="rId26"/>
    <p:sldId id="360" r:id="rId27"/>
    <p:sldId id="292" r:id="rId28"/>
    <p:sldId id="332" r:id="rId29"/>
    <p:sldId id="329" r:id="rId30"/>
    <p:sldId id="374" r:id="rId31"/>
    <p:sldId id="375" r:id="rId32"/>
    <p:sldId id="373" r:id="rId33"/>
    <p:sldId id="377" r:id="rId34"/>
    <p:sldId id="291" r:id="rId35"/>
    <p:sldId id="297" r:id="rId36"/>
    <p:sldId id="279" r:id="rId37"/>
    <p:sldId id="361" r:id="rId38"/>
  </p:sldIdLst>
  <p:sldSz cx="12192000" cy="6858000"/>
  <p:notesSz cx="6858000" cy="9144000"/>
  <p:embeddedFontLst>
    <p:embeddedFont>
      <p:font typeface="#9Slide03 Arima Madurai" panose="020B0604020202020204" charset="0"/>
      <p:regular r:id="rId40"/>
    </p:embeddedFont>
    <p:embeddedFont>
      <p:font typeface="#9Slide03 Arima Madurai Black" panose="020B0604020202020204" charset="0"/>
      <p:bold r:id="rId41"/>
    </p:embeddedFont>
    <p:embeddedFont>
      <p:font typeface="#9Slide03 Bebas Neue ZSmall" panose="020B0604020202020204" charset="0"/>
      <p:bold r:id="rId42"/>
    </p:embeddedFont>
    <p:embeddedFont>
      <p:font typeface="#9Slide03 Cabin Condensed Bold" panose="020B0604020202020204" charset="0"/>
      <p:bold r:id="rId43"/>
    </p:embeddedFont>
    <p:embeddedFont>
      <p:font typeface="#9Slide05 Atlantika" panose="020B0604020202020204" charset="0"/>
      <p:regular r:id="rId44"/>
    </p:embeddedFont>
    <p:embeddedFont>
      <p:font typeface="#9Slide05 SVNBulgary" panose="020B0604020202020204" charset="0"/>
      <p:regular r:id="rId45"/>
    </p:embeddedFont>
    <p:embeddedFont>
      <p:font typeface="#9Slide05 SVNCallpedia Script" panose="02000506000000020002" charset="0"/>
      <p:regular r:id="rId46"/>
    </p:embeddedFont>
    <p:embeddedFont>
      <p:font typeface="#9Slide05 SVNDarleston" panose="020B0604020202020204" charset="0"/>
      <p:regular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Century Gothic" panose="020B0502020202020204" pitchFamily="34" charset="0"/>
      <p:regular r:id="rId54"/>
      <p:bold r:id="rId55"/>
      <p:italic r:id="rId56"/>
      <p:boldItalic r:id="rId57"/>
    </p:embeddedFont>
    <p:embeddedFont>
      <p:font typeface="Verdana" panose="020B0604030504040204" pitchFamily="34" charset="0"/>
      <p:regular r:id="rId58"/>
      <p:bold r:id="rId59"/>
      <p:italic r:id="rId60"/>
      <p:boldItalic r:id="rId6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393"/>
    <a:srgbClr val="FF0066"/>
    <a:srgbClr val="5E3AF6"/>
    <a:srgbClr val="3A7931"/>
    <a:srgbClr val="BBCDDF"/>
    <a:srgbClr val="5B650F"/>
    <a:srgbClr val="265210"/>
    <a:srgbClr val="D4F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snapToGrid="0" showGuides="1">
      <p:cViewPr varScale="1">
        <p:scale>
          <a:sx n="65" d="100"/>
          <a:sy n="65" d="100"/>
        </p:scale>
        <p:origin x="930" y="78"/>
      </p:cViewPr>
      <p:guideLst>
        <p:guide orient="horz" pos="218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83EBC1-8CFE-441F-96BD-1F445ACE0F97}" type="doc">
      <dgm:prSet loTypeId="urn:microsoft.com/office/officeart/2005/8/layout/hList7#1" loCatId="list" qsTypeId="urn:microsoft.com/office/officeart/2005/8/quickstyle/3d3" qsCatId="3D" csTypeId="urn:microsoft.com/office/officeart/2005/8/colors/colorful1#1" csCatId="colorful" phldr="1"/>
      <dgm:spPr/>
    </dgm:pt>
    <dgm:pt modelId="{FE1DF22D-F2DC-4770-818C-BAB3126C8922}">
      <dgm:prSet phldrT="[Văn bản]" custT="1"/>
      <dgm:spPr/>
      <dgm:t>
        <a:bodyPr/>
        <a:lstStyle/>
        <a:p>
          <a:r>
            <a:rPr lang="en-US" altLang="vi-VN" sz="3200" b="1" dirty="0">
              <a:latin typeface="#9Slide03 Arima Madurai Black" panose="00000A00000000000000" pitchFamily="2" charset="0"/>
              <a:cs typeface="#9Slide03 Arima Madurai Black" panose="00000A00000000000000" pitchFamily="2" charset="0"/>
            </a:rPr>
            <a:t>7 </a:t>
          </a:r>
          <a:r>
            <a:rPr lang="en-US" altLang="vi-VN" sz="3200" b="1" dirty="0" err="1">
              <a:latin typeface="#9Slide03 Arima Madurai Black" panose="00000A00000000000000" pitchFamily="2" charset="0"/>
              <a:cs typeface="#9Slide03 Arima Madurai Black" panose="00000A00000000000000" pitchFamily="2" charset="0"/>
            </a:rPr>
            <a:t>câu</a:t>
          </a:r>
          <a:r>
            <a:rPr lang="en-US" altLang="vi-VN" sz="3200" b="1" dirty="0">
              <a:latin typeface="#9Slide03 Arima Madurai Black" panose="00000A00000000000000" pitchFamily="2" charset="0"/>
              <a:cs typeface="#9Slide03 Arima Madurai Black" panose="00000A00000000000000" pitchFamily="2" charset="0"/>
            </a:rPr>
            <a:t> </a:t>
          </a:r>
          <a:r>
            <a:rPr lang="en-US" altLang="vi-VN" sz="3200" b="1" dirty="0" err="1">
              <a:latin typeface="#9Slide03 Arima Madurai Black" panose="00000A00000000000000" pitchFamily="2" charset="0"/>
              <a:cs typeface="#9Slide03 Arima Madurai Black" panose="00000A00000000000000" pitchFamily="2" charset="0"/>
            </a:rPr>
            <a:t>thơ</a:t>
          </a:r>
          <a:r>
            <a:rPr lang="en-US" altLang="vi-VN" sz="3200" b="1" dirty="0">
              <a:latin typeface="#9Slide03 Arima Madurai Black" panose="00000A00000000000000" pitchFamily="2" charset="0"/>
              <a:cs typeface="#9Slide03 Arima Madurai Black" panose="00000A00000000000000" pitchFamily="2" charset="0"/>
            </a:rPr>
            <a:t> </a:t>
          </a:r>
          <a:r>
            <a:rPr lang="en-US" altLang="vi-VN" sz="3200" b="1" dirty="0" err="1">
              <a:latin typeface="#9Slide03 Arima Madurai Black" panose="00000A00000000000000" pitchFamily="2" charset="0"/>
              <a:cs typeface="#9Slide03 Arima Madurai Black" panose="00000A00000000000000" pitchFamily="2" charset="0"/>
            </a:rPr>
            <a:t>đầu</a:t>
          </a:r>
          <a:r>
            <a:rPr lang="en-US" altLang="vi-VN" sz="3200" b="1" dirty="0">
              <a:latin typeface="#9Slide03 Arima Madurai Black" panose="00000A00000000000000" pitchFamily="2" charset="0"/>
              <a:cs typeface="#9Slide03 Arima Madurai Black" panose="00000A00000000000000" pitchFamily="2" charset="0"/>
            </a:rPr>
            <a:t>: </a:t>
          </a:r>
          <a:r>
            <a:rPr lang="vi-VN" altLang="vi-VN" sz="3200" b="1" dirty="0">
              <a:latin typeface="#9Slide03 Arima Madurai Black" panose="00000A00000000000000" pitchFamily="2" charset="0"/>
              <a:cs typeface="#9Slide03 Arima Madurai Black" panose="00000A00000000000000" pitchFamily="2" charset="0"/>
            </a:rPr>
            <a:t>Cơ sở của tình đồng chí.</a:t>
          </a:r>
          <a:endParaRPr lang="vi-VN" sz="3200" b="1" dirty="0">
            <a:latin typeface="#9Slide03 Arima Madurai Black" panose="00000A00000000000000" pitchFamily="2" charset="0"/>
            <a:cs typeface="#9Slide03 Arima Madurai Black" panose="00000A00000000000000" pitchFamily="2" charset="0"/>
          </a:endParaRPr>
        </a:p>
      </dgm:t>
    </dgm:pt>
    <dgm:pt modelId="{5A0BDE07-A036-4DA6-8782-5EDA06035BAE}" type="parTrans" cxnId="{CC88206C-D7C9-4E76-A0F2-6A38168F428D}">
      <dgm:prSet/>
      <dgm:spPr/>
      <dgm:t>
        <a:bodyPr/>
        <a:lstStyle/>
        <a:p>
          <a:endParaRPr lang="vi-VN"/>
        </a:p>
      </dgm:t>
    </dgm:pt>
    <dgm:pt modelId="{1CA7C1ED-DC7E-4781-A003-F118B0F11081}" type="sibTrans" cxnId="{CC88206C-D7C9-4E76-A0F2-6A38168F428D}">
      <dgm:prSet/>
      <dgm:spPr/>
      <dgm:t>
        <a:bodyPr/>
        <a:lstStyle/>
        <a:p>
          <a:endParaRPr lang="vi-VN"/>
        </a:p>
      </dgm:t>
    </dgm:pt>
    <dgm:pt modelId="{F002086C-BA15-4709-8080-EAA33152E57A}">
      <dgm:prSet phldrT="[Văn bản]"/>
      <dgm:spPr/>
      <dgm:t>
        <a:bodyPr/>
        <a:lstStyle/>
        <a:p>
          <a:r>
            <a:rPr lang="en-US" altLang="vi-VN" b="1">
              <a:latin typeface="#9Slide03 Cabin Condensed Bold" panose="00000806000000000000" pitchFamily="2" charset="0"/>
              <a:cs typeface="Times New Roman" panose="02020603050405020304" pitchFamily="18" charset="0"/>
            </a:rPr>
            <a:t>10 câu thơ tiếp: Những biểu hiện của tình đồng chí</a:t>
          </a:r>
          <a:endParaRPr lang="vi-VN" b="1" dirty="0">
            <a:latin typeface="#9Slide03 Cabin Condensed Bold" panose="00000806000000000000" pitchFamily="2" charset="0"/>
            <a:cs typeface="Times New Roman" panose="02020603050405020304" pitchFamily="18" charset="0"/>
          </a:endParaRPr>
        </a:p>
      </dgm:t>
    </dgm:pt>
    <dgm:pt modelId="{45CEC0E2-E723-4517-96EE-A016F8E56A50}" type="parTrans" cxnId="{E4102B21-049F-46F8-8DA0-93401C0FBF77}">
      <dgm:prSet/>
      <dgm:spPr/>
      <dgm:t>
        <a:bodyPr/>
        <a:lstStyle/>
        <a:p>
          <a:endParaRPr lang="vi-VN"/>
        </a:p>
      </dgm:t>
    </dgm:pt>
    <dgm:pt modelId="{C78494BE-EE2F-4FB9-A57A-D7DEE0EB088E}" type="sibTrans" cxnId="{E4102B21-049F-46F8-8DA0-93401C0FBF77}">
      <dgm:prSet/>
      <dgm:spPr/>
      <dgm:t>
        <a:bodyPr/>
        <a:lstStyle/>
        <a:p>
          <a:endParaRPr lang="vi-VN"/>
        </a:p>
      </dgm:t>
    </dgm:pt>
    <dgm:pt modelId="{D3DA93BD-B238-4894-AF5F-46293FB6A23A}">
      <dgm:prSet phldrT="[Văn bản]"/>
      <dgm:spPr/>
      <dgm:t>
        <a:bodyPr/>
        <a:lstStyle/>
        <a:p>
          <a:r>
            <a:rPr lang="en-US" altLang="vi-VN" b="1" dirty="0">
              <a:latin typeface="#9Slide03 Cabin Condensed Bold" panose="00000806000000000000" pitchFamily="2" charset="0"/>
              <a:cs typeface="Times New Roman" panose="02020603050405020304" pitchFamily="18" charset="0"/>
            </a:rPr>
            <a:t>3 </a:t>
          </a:r>
          <a:r>
            <a:rPr lang="en-US" altLang="vi-VN" b="1" dirty="0" err="1">
              <a:latin typeface="#9Slide03 Cabin Condensed Bold" panose="00000806000000000000" pitchFamily="2" charset="0"/>
              <a:cs typeface="Times New Roman" panose="02020603050405020304" pitchFamily="18" charset="0"/>
            </a:rPr>
            <a:t>câu</a:t>
          </a:r>
          <a:r>
            <a:rPr lang="en-US" altLang="vi-VN" b="1" dirty="0">
              <a:latin typeface="#9Slide03 Cabin Condensed Bold" panose="00000806000000000000" pitchFamily="2" charset="0"/>
              <a:cs typeface="Times New Roman" panose="02020603050405020304" pitchFamily="18" charset="0"/>
            </a:rPr>
            <a:t> </a:t>
          </a:r>
          <a:r>
            <a:rPr lang="en-US" altLang="vi-VN" b="1" dirty="0" err="1">
              <a:latin typeface="#9Slide03 Cabin Condensed Bold" panose="00000806000000000000" pitchFamily="2" charset="0"/>
              <a:cs typeface="Times New Roman" panose="02020603050405020304" pitchFamily="18" charset="0"/>
            </a:rPr>
            <a:t>thơ</a:t>
          </a:r>
          <a:r>
            <a:rPr lang="en-US" altLang="vi-VN" b="1" dirty="0">
              <a:latin typeface="#9Slide03 Cabin Condensed Bold" panose="00000806000000000000" pitchFamily="2" charset="0"/>
              <a:cs typeface="Times New Roman" panose="02020603050405020304" pitchFamily="18" charset="0"/>
            </a:rPr>
            <a:t> </a:t>
          </a:r>
          <a:r>
            <a:rPr lang="en-US" altLang="vi-VN" b="1" dirty="0" err="1">
              <a:latin typeface="#9Slide03 Cabin Condensed Bold" panose="00000806000000000000" pitchFamily="2" charset="0"/>
              <a:cs typeface="Times New Roman" panose="02020603050405020304" pitchFamily="18" charset="0"/>
            </a:rPr>
            <a:t>cuối</a:t>
          </a:r>
          <a:r>
            <a:rPr lang="en-US" altLang="vi-VN" b="1" dirty="0">
              <a:latin typeface="#9Slide03 Cabin Condensed Bold" panose="00000806000000000000" pitchFamily="2" charset="0"/>
              <a:cs typeface="Times New Roman" panose="02020603050405020304" pitchFamily="18" charset="0"/>
            </a:rPr>
            <a:t>: </a:t>
          </a:r>
          <a:r>
            <a:rPr lang="en-US" altLang="vi-VN" b="1" dirty="0" err="1">
              <a:latin typeface="#9Slide03 Cabin Condensed Bold" panose="00000806000000000000" pitchFamily="2" charset="0"/>
              <a:cs typeface="Times New Roman" panose="02020603050405020304" pitchFamily="18" charset="0"/>
            </a:rPr>
            <a:t>Bức</a:t>
          </a:r>
          <a:r>
            <a:rPr lang="en-US" altLang="vi-VN" b="1" dirty="0">
              <a:latin typeface="#9Slide03 Cabin Condensed Bold" panose="00000806000000000000" pitchFamily="2" charset="0"/>
              <a:cs typeface="Times New Roman" panose="02020603050405020304" pitchFamily="18" charset="0"/>
            </a:rPr>
            <a:t> </a:t>
          </a:r>
          <a:r>
            <a:rPr lang="en-US" altLang="vi-VN" b="1" dirty="0" err="1">
              <a:latin typeface="#9Slide03 Cabin Condensed Bold" panose="00000806000000000000" pitchFamily="2" charset="0"/>
              <a:cs typeface="Times New Roman" panose="02020603050405020304" pitchFamily="18" charset="0"/>
            </a:rPr>
            <a:t>tranh</a:t>
          </a:r>
          <a:r>
            <a:rPr lang="en-US" altLang="vi-VN" b="1" dirty="0">
              <a:latin typeface="#9Slide03 Cabin Condensed Bold" panose="00000806000000000000" pitchFamily="2" charset="0"/>
              <a:cs typeface="Times New Roman" panose="02020603050405020304" pitchFamily="18" charset="0"/>
            </a:rPr>
            <a:t> </a:t>
          </a:r>
          <a:r>
            <a:rPr lang="en-US" altLang="vi-VN" b="1" dirty="0" err="1">
              <a:latin typeface="#9Slide03 Cabin Condensed Bold" panose="00000806000000000000" pitchFamily="2" charset="0"/>
              <a:cs typeface="Times New Roman" panose="02020603050405020304" pitchFamily="18" charset="0"/>
            </a:rPr>
            <a:t>đẹp</a:t>
          </a:r>
          <a:r>
            <a:rPr lang="en-US" altLang="vi-VN" b="1" dirty="0">
              <a:latin typeface="#9Slide03 Cabin Condensed Bold" panose="00000806000000000000" pitchFamily="2" charset="0"/>
              <a:cs typeface="Times New Roman" panose="02020603050405020304" pitchFamily="18" charset="0"/>
            </a:rPr>
            <a:t> </a:t>
          </a:r>
          <a:r>
            <a:rPr lang="en-US" altLang="vi-VN" b="1" dirty="0" err="1">
              <a:latin typeface="#9Slide03 Cabin Condensed Bold" panose="00000806000000000000" pitchFamily="2" charset="0"/>
              <a:cs typeface="Times New Roman" panose="02020603050405020304" pitchFamily="18" charset="0"/>
            </a:rPr>
            <a:t>về</a:t>
          </a:r>
          <a:r>
            <a:rPr lang="en-US" altLang="vi-VN" b="1" dirty="0">
              <a:latin typeface="#9Slide03 Cabin Condensed Bold" panose="00000806000000000000" pitchFamily="2" charset="0"/>
              <a:cs typeface="Times New Roman" panose="02020603050405020304" pitchFamily="18" charset="0"/>
            </a:rPr>
            <a:t> </a:t>
          </a:r>
          <a:r>
            <a:rPr lang="en-US" altLang="vi-VN" b="1" dirty="0" err="1">
              <a:latin typeface="#9Slide03 Cabin Condensed Bold" panose="00000806000000000000" pitchFamily="2" charset="0"/>
              <a:cs typeface="Times New Roman" panose="02020603050405020304" pitchFamily="18" charset="0"/>
            </a:rPr>
            <a:t>người</a:t>
          </a:r>
          <a:r>
            <a:rPr lang="en-US" altLang="vi-VN" b="1" dirty="0">
              <a:latin typeface="#9Slide03 Cabin Condensed Bold" panose="00000806000000000000" pitchFamily="2" charset="0"/>
              <a:cs typeface="Times New Roman" panose="02020603050405020304" pitchFamily="18" charset="0"/>
            </a:rPr>
            <a:t> </a:t>
          </a:r>
          <a:r>
            <a:rPr lang="en-US" altLang="vi-VN" b="1" dirty="0" err="1">
              <a:latin typeface="#9Slide03 Cabin Condensed Bold" panose="00000806000000000000" pitchFamily="2" charset="0"/>
              <a:cs typeface="Times New Roman" panose="02020603050405020304" pitchFamily="18" charset="0"/>
            </a:rPr>
            <a:t>lính</a:t>
          </a:r>
          <a:endParaRPr lang="vi-VN" b="1" dirty="0">
            <a:latin typeface="#9Slide03 Cabin Condensed Bold" panose="00000806000000000000" pitchFamily="2" charset="0"/>
            <a:cs typeface="Times New Roman" panose="02020603050405020304" pitchFamily="18" charset="0"/>
          </a:endParaRPr>
        </a:p>
      </dgm:t>
    </dgm:pt>
    <dgm:pt modelId="{8FB87A0F-DB6A-463D-8500-62EB74F0FEB4}" type="parTrans" cxnId="{E74DB98A-3721-4DDC-9659-4319427BE13A}">
      <dgm:prSet/>
      <dgm:spPr/>
      <dgm:t>
        <a:bodyPr/>
        <a:lstStyle/>
        <a:p>
          <a:endParaRPr lang="vi-VN"/>
        </a:p>
      </dgm:t>
    </dgm:pt>
    <dgm:pt modelId="{B4C95537-A0A2-49E3-88BE-9F8B8D9E10B0}" type="sibTrans" cxnId="{E74DB98A-3721-4DDC-9659-4319427BE13A}">
      <dgm:prSet/>
      <dgm:spPr/>
      <dgm:t>
        <a:bodyPr/>
        <a:lstStyle/>
        <a:p>
          <a:endParaRPr lang="vi-VN"/>
        </a:p>
      </dgm:t>
    </dgm:pt>
    <dgm:pt modelId="{4DA10156-11BE-48D8-A154-04B996F93ECC}" type="pres">
      <dgm:prSet presAssocID="{0583EBC1-8CFE-441F-96BD-1F445ACE0F97}" presName="Name0" presStyleCnt="0">
        <dgm:presLayoutVars>
          <dgm:dir/>
          <dgm:resizeHandles val="exact"/>
        </dgm:presLayoutVars>
      </dgm:prSet>
      <dgm:spPr/>
    </dgm:pt>
    <dgm:pt modelId="{0E37BA1B-FE01-43E0-BF4C-88398507356E}" type="pres">
      <dgm:prSet presAssocID="{0583EBC1-8CFE-441F-96BD-1F445ACE0F97}" presName="fgShape" presStyleLbl="fgShp" presStyleIdx="0" presStyleCnt="1" custScaleY="166793"/>
      <dgm:spPr/>
    </dgm:pt>
    <dgm:pt modelId="{60F91DDE-7142-4337-9D52-3DA51DA6ACC9}" type="pres">
      <dgm:prSet presAssocID="{0583EBC1-8CFE-441F-96BD-1F445ACE0F97}" presName="linComp" presStyleCnt="0"/>
      <dgm:spPr/>
    </dgm:pt>
    <dgm:pt modelId="{85B42243-AA87-4CB2-8145-241F487ECB7A}" type="pres">
      <dgm:prSet presAssocID="{FE1DF22D-F2DC-4770-818C-BAB3126C8922}" presName="compNode" presStyleCnt="0"/>
      <dgm:spPr/>
    </dgm:pt>
    <dgm:pt modelId="{9FA19F0E-A44B-4B70-BE02-E0698D848660}" type="pres">
      <dgm:prSet presAssocID="{FE1DF22D-F2DC-4770-818C-BAB3126C8922}" presName="bkgdShape" presStyleLbl="node1" presStyleIdx="0" presStyleCnt="3"/>
      <dgm:spPr/>
    </dgm:pt>
    <dgm:pt modelId="{9D718E20-5588-477A-9029-081C74D6B4DD}" type="pres">
      <dgm:prSet presAssocID="{FE1DF22D-F2DC-4770-818C-BAB3126C8922}" presName="nodeTx" presStyleLbl="node1" presStyleIdx="0" presStyleCnt="3">
        <dgm:presLayoutVars>
          <dgm:bulletEnabled val="1"/>
        </dgm:presLayoutVars>
      </dgm:prSet>
      <dgm:spPr/>
    </dgm:pt>
    <dgm:pt modelId="{2212D0EE-F835-4B8F-A256-AB26686BE729}" type="pres">
      <dgm:prSet presAssocID="{FE1DF22D-F2DC-4770-818C-BAB3126C8922}" presName="invisiNode" presStyleLbl="node1" presStyleIdx="0" presStyleCnt="3"/>
      <dgm:spPr/>
    </dgm:pt>
    <dgm:pt modelId="{23ED1B28-093A-422A-9A9E-1D659C6475E9}" type="pres">
      <dgm:prSet presAssocID="{FE1DF22D-F2DC-4770-818C-BAB3126C8922}" presName="imagNode" presStyleLbl="fgImgPlace1" presStyleIdx="0" presStyleCnt="3" custScaleX="167087" custScaleY="128261"/>
      <dgm:spPr>
        <a:blipFill>
          <a:blip xmlns:r="http://schemas.openxmlformats.org/officeDocument/2006/relationships" r:embed="rId1"/>
          <a:srcRect/>
          <a:stretch>
            <a:fillRect l="-24000" r="-24000"/>
          </a:stretch>
        </a:blipFill>
      </dgm:spPr>
    </dgm:pt>
    <dgm:pt modelId="{AB10AB59-DEE4-4B9E-A016-43640FFF7A48}" type="pres">
      <dgm:prSet presAssocID="{1CA7C1ED-DC7E-4781-A003-F118B0F11081}" presName="sibTrans" presStyleLbl="sibTrans2D1" presStyleIdx="0" presStyleCnt="0"/>
      <dgm:spPr/>
    </dgm:pt>
    <dgm:pt modelId="{3BC8E174-AEA4-4941-8D38-C8CA57952630}" type="pres">
      <dgm:prSet presAssocID="{F002086C-BA15-4709-8080-EAA33152E57A}" presName="compNode" presStyleCnt="0"/>
      <dgm:spPr/>
    </dgm:pt>
    <dgm:pt modelId="{68556BA6-D448-44AE-9551-C634C6082337}" type="pres">
      <dgm:prSet presAssocID="{F002086C-BA15-4709-8080-EAA33152E57A}" presName="bkgdShape" presStyleLbl="node1" presStyleIdx="1" presStyleCnt="3"/>
      <dgm:spPr/>
    </dgm:pt>
    <dgm:pt modelId="{3EAD953C-CE29-4DF7-9784-EAF6E007349A}" type="pres">
      <dgm:prSet presAssocID="{F002086C-BA15-4709-8080-EAA33152E57A}" presName="nodeTx" presStyleLbl="node1" presStyleIdx="1" presStyleCnt="3">
        <dgm:presLayoutVars>
          <dgm:bulletEnabled val="1"/>
        </dgm:presLayoutVars>
      </dgm:prSet>
      <dgm:spPr/>
    </dgm:pt>
    <dgm:pt modelId="{EE44CDE2-7705-4490-99F5-C6B9052C67C1}" type="pres">
      <dgm:prSet presAssocID="{F002086C-BA15-4709-8080-EAA33152E57A}" presName="invisiNode" presStyleLbl="node1" presStyleIdx="1" presStyleCnt="3"/>
      <dgm:spPr/>
    </dgm:pt>
    <dgm:pt modelId="{FDA9B507-3EB9-4737-897A-97A628FD65F1}" type="pres">
      <dgm:prSet presAssocID="{F002086C-BA15-4709-8080-EAA33152E57A}" presName="imagNode" presStyleLbl="fgImgPlace1" presStyleIdx="1" presStyleCnt="3" custScaleX="164576" custScaleY="127204" custLinFactNeighborY="-1766"/>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pt>
    <dgm:pt modelId="{BF2DA3AB-A2F9-46AC-9BFE-452A43D4A48C}" type="pres">
      <dgm:prSet presAssocID="{C78494BE-EE2F-4FB9-A57A-D7DEE0EB088E}" presName="sibTrans" presStyleLbl="sibTrans2D1" presStyleIdx="0" presStyleCnt="0"/>
      <dgm:spPr/>
    </dgm:pt>
    <dgm:pt modelId="{21A2E40B-2A44-480F-B028-599DDDEE2DA2}" type="pres">
      <dgm:prSet presAssocID="{D3DA93BD-B238-4894-AF5F-46293FB6A23A}" presName="compNode" presStyleCnt="0"/>
      <dgm:spPr/>
    </dgm:pt>
    <dgm:pt modelId="{CA319F24-389E-4525-B029-EEA088FBCAB5}" type="pres">
      <dgm:prSet presAssocID="{D3DA93BD-B238-4894-AF5F-46293FB6A23A}" presName="bkgdShape" presStyleLbl="node1" presStyleIdx="2" presStyleCnt="3"/>
      <dgm:spPr/>
    </dgm:pt>
    <dgm:pt modelId="{1F52E25A-F32D-49F8-9282-D947B76B787C}" type="pres">
      <dgm:prSet presAssocID="{D3DA93BD-B238-4894-AF5F-46293FB6A23A}" presName="nodeTx" presStyleLbl="node1" presStyleIdx="2" presStyleCnt="3">
        <dgm:presLayoutVars>
          <dgm:bulletEnabled val="1"/>
        </dgm:presLayoutVars>
      </dgm:prSet>
      <dgm:spPr/>
    </dgm:pt>
    <dgm:pt modelId="{04302DBA-8CF3-443D-B682-B04340123ADF}" type="pres">
      <dgm:prSet presAssocID="{D3DA93BD-B238-4894-AF5F-46293FB6A23A}" presName="invisiNode" presStyleLbl="node1" presStyleIdx="2" presStyleCnt="3"/>
      <dgm:spPr/>
    </dgm:pt>
    <dgm:pt modelId="{21484A38-3652-4889-9E71-ADEE8777B5C3}" type="pres">
      <dgm:prSet presAssocID="{D3DA93BD-B238-4894-AF5F-46293FB6A23A}" presName="imagNode" presStyleLbl="fgImgPlace1" presStyleIdx="2" presStyleCnt="3" custScaleX="166279" custScaleY="128970"/>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Lst>
  <dgm:cxnLst>
    <dgm:cxn modelId="{94F98E01-9C9C-4390-AEF4-65157136A8A9}" type="presOf" srcId="{C78494BE-EE2F-4FB9-A57A-D7DEE0EB088E}" destId="{BF2DA3AB-A2F9-46AC-9BFE-452A43D4A48C}" srcOrd="0" destOrd="0" presId="urn:microsoft.com/office/officeart/2005/8/layout/hList7#1"/>
    <dgm:cxn modelId="{2CA49004-9052-4751-8558-7FAF1FF00CE0}" type="presOf" srcId="{F002086C-BA15-4709-8080-EAA33152E57A}" destId="{3EAD953C-CE29-4DF7-9784-EAF6E007349A}" srcOrd="1" destOrd="0" presId="urn:microsoft.com/office/officeart/2005/8/layout/hList7#1"/>
    <dgm:cxn modelId="{0BC22714-55E2-4FC0-84BE-3240E41391BC}" type="presOf" srcId="{F002086C-BA15-4709-8080-EAA33152E57A}" destId="{68556BA6-D448-44AE-9551-C634C6082337}" srcOrd="0" destOrd="0" presId="urn:microsoft.com/office/officeart/2005/8/layout/hList7#1"/>
    <dgm:cxn modelId="{E0923F19-958F-4445-AE89-C36944812B43}" type="presOf" srcId="{D3DA93BD-B238-4894-AF5F-46293FB6A23A}" destId="{CA319F24-389E-4525-B029-EEA088FBCAB5}" srcOrd="0" destOrd="0" presId="urn:microsoft.com/office/officeart/2005/8/layout/hList7#1"/>
    <dgm:cxn modelId="{E4102B21-049F-46F8-8DA0-93401C0FBF77}" srcId="{0583EBC1-8CFE-441F-96BD-1F445ACE0F97}" destId="{F002086C-BA15-4709-8080-EAA33152E57A}" srcOrd="1" destOrd="0" parTransId="{45CEC0E2-E723-4517-96EE-A016F8E56A50}" sibTransId="{C78494BE-EE2F-4FB9-A57A-D7DEE0EB088E}"/>
    <dgm:cxn modelId="{CC88206C-D7C9-4E76-A0F2-6A38168F428D}" srcId="{0583EBC1-8CFE-441F-96BD-1F445ACE0F97}" destId="{FE1DF22D-F2DC-4770-818C-BAB3126C8922}" srcOrd="0" destOrd="0" parTransId="{5A0BDE07-A036-4DA6-8782-5EDA06035BAE}" sibTransId="{1CA7C1ED-DC7E-4781-A003-F118B0F11081}"/>
    <dgm:cxn modelId="{C23CCA79-3A37-4F14-BA7E-21B77E51C496}" type="presOf" srcId="{D3DA93BD-B238-4894-AF5F-46293FB6A23A}" destId="{1F52E25A-F32D-49F8-9282-D947B76B787C}" srcOrd="1" destOrd="0" presId="urn:microsoft.com/office/officeart/2005/8/layout/hList7#1"/>
    <dgm:cxn modelId="{E74DB98A-3721-4DDC-9659-4319427BE13A}" srcId="{0583EBC1-8CFE-441F-96BD-1F445ACE0F97}" destId="{D3DA93BD-B238-4894-AF5F-46293FB6A23A}" srcOrd="2" destOrd="0" parTransId="{8FB87A0F-DB6A-463D-8500-62EB74F0FEB4}" sibTransId="{B4C95537-A0A2-49E3-88BE-9F8B8D9E10B0}"/>
    <dgm:cxn modelId="{394C7CA1-1EC3-4DE8-A847-EF50FC1E45A5}" type="presOf" srcId="{0583EBC1-8CFE-441F-96BD-1F445ACE0F97}" destId="{4DA10156-11BE-48D8-A154-04B996F93ECC}" srcOrd="0" destOrd="0" presId="urn:microsoft.com/office/officeart/2005/8/layout/hList7#1"/>
    <dgm:cxn modelId="{92426CA3-9B4F-4D65-9F8A-C3697DCA21D9}" type="presOf" srcId="{1CA7C1ED-DC7E-4781-A003-F118B0F11081}" destId="{AB10AB59-DEE4-4B9E-A016-43640FFF7A48}" srcOrd="0" destOrd="0" presId="urn:microsoft.com/office/officeart/2005/8/layout/hList7#1"/>
    <dgm:cxn modelId="{5CD1E5A7-21CC-44B1-9899-5F1040656FD7}" type="presOf" srcId="{FE1DF22D-F2DC-4770-818C-BAB3126C8922}" destId="{9D718E20-5588-477A-9029-081C74D6B4DD}" srcOrd="1" destOrd="0" presId="urn:microsoft.com/office/officeart/2005/8/layout/hList7#1"/>
    <dgm:cxn modelId="{461B64FF-5027-4ABC-9629-41A7EC821E56}" type="presOf" srcId="{FE1DF22D-F2DC-4770-818C-BAB3126C8922}" destId="{9FA19F0E-A44B-4B70-BE02-E0698D848660}" srcOrd="0" destOrd="0" presId="urn:microsoft.com/office/officeart/2005/8/layout/hList7#1"/>
    <dgm:cxn modelId="{C109394A-679D-4471-AD3A-E44FF986AD67}" type="presParOf" srcId="{4DA10156-11BE-48D8-A154-04B996F93ECC}" destId="{0E37BA1B-FE01-43E0-BF4C-88398507356E}" srcOrd="0" destOrd="0" presId="urn:microsoft.com/office/officeart/2005/8/layout/hList7#1"/>
    <dgm:cxn modelId="{EA6BEB96-BA96-4DE4-9CCF-40B7FBEB7944}" type="presParOf" srcId="{4DA10156-11BE-48D8-A154-04B996F93ECC}" destId="{60F91DDE-7142-4337-9D52-3DA51DA6ACC9}" srcOrd="1" destOrd="0" presId="urn:microsoft.com/office/officeart/2005/8/layout/hList7#1"/>
    <dgm:cxn modelId="{A61C0D4F-36CB-4795-9E3F-B6B8A756FE5A}" type="presParOf" srcId="{60F91DDE-7142-4337-9D52-3DA51DA6ACC9}" destId="{85B42243-AA87-4CB2-8145-241F487ECB7A}" srcOrd="0" destOrd="0" presId="urn:microsoft.com/office/officeart/2005/8/layout/hList7#1"/>
    <dgm:cxn modelId="{4D6E0E2E-C04B-4E08-B5E9-28E60F8F945C}" type="presParOf" srcId="{85B42243-AA87-4CB2-8145-241F487ECB7A}" destId="{9FA19F0E-A44B-4B70-BE02-E0698D848660}" srcOrd="0" destOrd="0" presId="urn:microsoft.com/office/officeart/2005/8/layout/hList7#1"/>
    <dgm:cxn modelId="{027BE8A5-393A-47DD-ACC6-418A4A812D73}" type="presParOf" srcId="{85B42243-AA87-4CB2-8145-241F487ECB7A}" destId="{9D718E20-5588-477A-9029-081C74D6B4DD}" srcOrd="1" destOrd="0" presId="urn:microsoft.com/office/officeart/2005/8/layout/hList7#1"/>
    <dgm:cxn modelId="{CF296DB5-15A4-4AB9-A20A-35251F89890C}" type="presParOf" srcId="{85B42243-AA87-4CB2-8145-241F487ECB7A}" destId="{2212D0EE-F835-4B8F-A256-AB26686BE729}" srcOrd="2" destOrd="0" presId="urn:microsoft.com/office/officeart/2005/8/layout/hList7#1"/>
    <dgm:cxn modelId="{54C5BEC6-1D50-415B-9756-82DC1E4D5AA5}" type="presParOf" srcId="{85B42243-AA87-4CB2-8145-241F487ECB7A}" destId="{23ED1B28-093A-422A-9A9E-1D659C6475E9}" srcOrd="3" destOrd="0" presId="urn:microsoft.com/office/officeart/2005/8/layout/hList7#1"/>
    <dgm:cxn modelId="{E287BEED-6267-430F-AC17-96AD063628A2}" type="presParOf" srcId="{60F91DDE-7142-4337-9D52-3DA51DA6ACC9}" destId="{AB10AB59-DEE4-4B9E-A016-43640FFF7A48}" srcOrd="1" destOrd="0" presId="urn:microsoft.com/office/officeart/2005/8/layout/hList7#1"/>
    <dgm:cxn modelId="{3ADA6EC7-34CA-4D1B-A086-E96EF32E02DB}" type="presParOf" srcId="{60F91DDE-7142-4337-9D52-3DA51DA6ACC9}" destId="{3BC8E174-AEA4-4941-8D38-C8CA57952630}" srcOrd="2" destOrd="0" presId="urn:microsoft.com/office/officeart/2005/8/layout/hList7#1"/>
    <dgm:cxn modelId="{E112D830-E679-4D62-A401-F967EB45996A}" type="presParOf" srcId="{3BC8E174-AEA4-4941-8D38-C8CA57952630}" destId="{68556BA6-D448-44AE-9551-C634C6082337}" srcOrd="0" destOrd="0" presId="urn:microsoft.com/office/officeart/2005/8/layout/hList7#1"/>
    <dgm:cxn modelId="{16532105-5B3B-43AC-B0DC-1812AAF30410}" type="presParOf" srcId="{3BC8E174-AEA4-4941-8D38-C8CA57952630}" destId="{3EAD953C-CE29-4DF7-9784-EAF6E007349A}" srcOrd="1" destOrd="0" presId="urn:microsoft.com/office/officeart/2005/8/layout/hList7#1"/>
    <dgm:cxn modelId="{D69B3088-CCA1-4807-86FA-2316F7C513BC}" type="presParOf" srcId="{3BC8E174-AEA4-4941-8D38-C8CA57952630}" destId="{EE44CDE2-7705-4490-99F5-C6B9052C67C1}" srcOrd="2" destOrd="0" presId="urn:microsoft.com/office/officeart/2005/8/layout/hList7#1"/>
    <dgm:cxn modelId="{6081F8AB-B19E-43E0-8458-C3AD7F87EE5A}" type="presParOf" srcId="{3BC8E174-AEA4-4941-8D38-C8CA57952630}" destId="{FDA9B507-3EB9-4737-897A-97A628FD65F1}" srcOrd="3" destOrd="0" presId="urn:microsoft.com/office/officeart/2005/8/layout/hList7#1"/>
    <dgm:cxn modelId="{8E987A80-A3C3-450E-BA97-3123E4FAAFB4}" type="presParOf" srcId="{60F91DDE-7142-4337-9D52-3DA51DA6ACC9}" destId="{BF2DA3AB-A2F9-46AC-9BFE-452A43D4A48C}" srcOrd="3" destOrd="0" presId="urn:microsoft.com/office/officeart/2005/8/layout/hList7#1"/>
    <dgm:cxn modelId="{860AD359-942E-4751-BA04-B22214E6821D}" type="presParOf" srcId="{60F91DDE-7142-4337-9D52-3DA51DA6ACC9}" destId="{21A2E40B-2A44-480F-B028-599DDDEE2DA2}" srcOrd="4" destOrd="0" presId="urn:microsoft.com/office/officeart/2005/8/layout/hList7#1"/>
    <dgm:cxn modelId="{7B242470-3EDA-4C8C-A0B4-938B47F3A21F}" type="presParOf" srcId="{21A2E40B-2A44-480F-B028-599DDDEE2DA2}" destId="{CA319F24-389E-4525-B029-EEA088FBCAB5}" srcOrd="0" destOrd="0" presId="urn:microsoft.com/office/officeart/2005/8/layout/hList7#1"/>
    <dgm:cxn modelId="{3F5E522F-5E1E-4C88-AB59-A33211286A1C}" type="presParOf" srcId="{21A2E40B-2A44-480F-B028-599DDDEE2DA2}" destId="{1F52E25A-F32D-49F8-9282-D947B76B787C}" srcOrd="1" destOrd="0" presId="urn:microsoft.com/office/officeart/2005/8/layout/hList7#1"/>
    <dgm:cxn modelId="{095D697F-4D3A-45C1-8CBA-F3D9ECD7B93A}" type="presParOf" srcId="{21A2E40B-2A44-480F-B028-599DDDEE2DA2}" destId="{04302DBA-8CF3-443D-B682-B04340123ADF}" srcOrd="2" destOrd="0" presId="urn:microsoft.com/office/officeart/2005/8/layout/hList7#1"/>
    <dgm:cxn modelId="{1ADA58D0-635F-4768-B399-14044E80D413}" type="presParOf" srcId="{21A2E40B-2A44-480F-B028-599DDDEE2DA2}" destId="{21484A38-3652-4889-9E71-ADEE8777B5C3}"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9EFF1F-CE2F-46E9-9133-6C47B91B1530}" type="doc">
      <dgm:prSet loTypeId="urn:microsoft.com/office/officeart/2005/8/layout/process2" loCatId="process" qsTypeId="urn:microsoft.com/office/officeart/2005/8/quickstyle/simple1" qsCatId="simple" csTypeId="urn:microsoft.com/office/officeart/2005/8/colors/colorful1#2" csCatId="colorful" phldr="1"/>
      <dgm:spPr/>
    </dgm:pt>
    <dgm:pt modelId="{915E7AAF-BF48-4593-BE2E-60D797E2BA3D}">
      <dgm:prSet phldrT="[Văn bản]" custT="1"/>
      <dgm:spPr/>
      <dgm:t>
        <a:bodyPr/>
        <a:lstStyle/>
        <a:p>
          <a:r>
            <a:rPr lang="en-BZ" sz="3600" b="1" dirty="0">
              <a:solidFill>
                <a:schemeClr val="tx1"/>
              </a:solidFill>
              <a:latin typeface="#9Slide03 Cabin Condensed Bold" panose="00000806000000000000" pitchFamily="2" charset="0"/>
            </a:rPr>
            <a:t>Chung </a:t>
          </a:r>
          <a:r>
            <a:rPr lang="en-BZ" sz="3600" b="1" dirty="0" err="1">
              <a:solidFill>
                <a:schemeClr val="tx1"/>
              </a:solidFill>
              <a:latin typeface="#9Slide03 Cabin Condensed Bold" panose="00000806000000000000" pitchFamily="2" charset="0"/>
            </a:rPr>
            <a:t>hoàn</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cảnh</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xuất</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thân</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từ</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miền</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quê</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nghèo</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khó</a:t>
          </a:r>
          <a:endParaRPr lang="en-BZ" sz="3600" b="1" dirty="0">
            <a:solidFill>
              <a:schemeClr val="tx1"/>
            </a:solidFill>
            <a:latin typeface="#9Slide03 Cabin Condensed Bold" panose="00000806000000000000" pitchFamily="2" charset="0"/>
          </a:endParaRPr>
        </a:p>
      </dgm:t>
    </dgm:pt>
    <dgm:pt modelId="{01907BA0-06DB-4301-A016-C619ED1F502E}" type="parTrans" cxnId="{E386E600-2CF1-42F3-9746-A7779D32B7A8}">
      <dgm:prSet/>
      <dgm:spPr/>
      <dgm:t>
        <a:bodyPr/>
        <a:lstStyle/>
        <a:p>
          <a:endParaRPr lang="en-BZ" sz="1800" b="1">
            <a:solidFill>
              <a:schemeClr val="tx1"/>
            </a:solidFill>
            <a:latin typeface="#9Slide03 Cabin Condensed Bold" panose="00000806000000000000" pitchFamily="2" charset="0"/>
          </a:endParaRPr>
        </a:p>
      </dgm:t>
    </dgm:pt>
    <dgm:pt modelId="{42B33D45-8DC2-49FE-BB45-6DE97947D0DA}" type="sibTrans" cxnId="{E386E600-2CF1-42F3-9746-A7779D32B7A8}">
      <dgm:prSet custT="1"/>
      <dgm:spPr/>
      <dgm:t>
        <a:bodyPr/>
        <a:lstStyle/>
        <a:p>
          <a:endParaRPr lang="en-BZ" sz="2000" b="1">
            <a:solidFill>
              <a:schemeClr val="tx1"/>
            </a:solidFill>
            <a:latin typeface="#9Slide03 Cabin Condensed Bold" panose="00000806000000000000" pitchFamily="2" charset="0"/>
          </a:endParaRPr>
        </a:p>
      </dgm:t>
    </dgm:pt>
    <dgm:pt modelId="{EC693C38-C621-46FF-9DF5-A8D7B40CDDA0}">
      <dgm:prSet phldrT="[Văn bản]" custT="1"/>
      <dgm:spPr/>
      <dgm:t>
        <a:bodyPr/>
        <a:lstStyle/>
        <a:p>
          <a:r>
            <a:rPr lang="en-BZ" sz="3600" b="1" dirty="0">
              <a:solidFill>
                <a:schemeClr val="tx1"/>
              </a:solidFill>
              <a:latin typeface="#9Slide03 Cabin Condensed Bold" panose="00000806000000000000" pitchFamily="2" charset="0"/>
            </a:rPr>
            <a:t>Chung </a:t>
          </a:r>
          <a:r>
            <a:rPr lang="en-BZ" sz="3600" b="1" dirty="0" err="1">
              <a:solidFill>
                <a:schemeClr val="tx1"/>
              </a:solidFill>
              <a:latin typeface="#9Slide03 Cabin Condensed Bold" panose="00000806000000000000" pitchFamily="2" charset="0"/>
            </a:rPr>
            <a:t>lí</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tưởng</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mục</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đích</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lên</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đường</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vì</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Tổ</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quốc</a:t>
          </a:r>
          <a:r>
            <a:rPr lang="en-BZ" sz="3600" b="1" dirty="0">
              <a:solidFill>
                <a:schemeClr val="tx1"/>
              </a:solidFill>
              <a:latin typeface="#9Slide03 Cabin Condensed Bold" panose="00000806000000000000" pitchFamily="2" charset="0"/>
            </a:rPr>
            <a:t> </a:t>
          </a:r>
        </a:p>
      </dgm:t>
    </dgm:pt>
    <dgm:pt modelId="{90672E02-965C-4D86-B5B7-019C733DAB2C}" type="parTrans" cxnId="{D882902A-3460-48A7-9C35-355C2A2832DB}">
      <dgm:prSet/>
      <dgm:spPr/>
      <dgm:t>
        <a:bodyPr/>
        <a:lstStyle/>
        <a:p>
          <a:endParaRPr lang="en-BZ" sz="1800" b="1">
            <a:solidFill>
              <a:schemeClr val="tx1"/>
            </a:solidFill>
            <a:latin typeface="#9Slide03 Cabin Condensed Bold" panose="00000806000000000000" pitchFamily="2" charset="0"/>
          </a:endParaRPr>
        </a:p>
      </dgm:t>
    </dgm:pt>
    <dgm:pt modelId="{FF7AE37D-CD1B-437F-BD06-FB4CBE0ECA39}" type="sibTrans" cxnId="{D882902A-3460-48A7-9C35-355C2A2832DB}">
      <dgm:prSet custT="1"/>
      <dgm:spPr/>
      <dgm:t>
        <a:bodyPr/>
        <a:lstStyle/>
        <a:p>
          <a:endParaRPr lang="en-BZ" sz="2000" b="1">
            <a:solidFill>
              <a:schemeClr val="tx1"/>
            </a:solidFill>
            <a:latin typeface="#9Slide03 Cabin Condensed Bold" panose="00000806000000000000" pitchFamily="2" charset="0"/>
          </a:endParaRPr>
        </a:p>
      </dgm:t>
    </dgm:pt>
    <dgm:pt modelId="{93008792-A490-4C55-B828-914F8529E9C5}">
      <dgm:prSet phldrT="[Văn bản]" custT="1"/>
      <dgm:spPr/>
      <dgm:t>
        <a:bodyPr/>
        <a:lstStyle/>
        <a:p>
          <a:r>
            <a:rPr lang="en-BZ" sz="3600" b="1" dirty="0">
              <a:solidFill>
                <a:schemeClr val="tx1"/>
              </a:solidFill>
              <a:latin typeface="#9Slide03 Cabin Condensed Bold" panose="00000806000000000000" pitchFamily="2" charset="0"/>
            </a:rPr>
            <a:t>Chung </a:t>
          </a:r>
          <a:r>
            <a:rPr lang="en-BZ" sz="3600" b="1" dirty="0" err="1">
              <a:solidFill>
                <a:schemeClr val="tx1"/>
              </a:solidFill>
              <a:latin typeface="#9Slide03 Cabin Condensed Bold" panose="00000806000000000000" pitchFamily="2" charset="0"/>
            </a:rPr>
            <a:t>hoàn</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cảnh</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chiến</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đấu</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gian</a:t>
          </a:r>
          <a:r>
            <a:rPr lang="en-BZ" sz="3600" b="1" dirty="0">
              <a:solidFill>
                <a:schemeClr val="tx1"/>
              </a:solidFill>
              <a:latin typeface="#9Slide03 Cabin Condensed Bold" panose="00000806000000000000" pitchFamily="2" charset="0"/>
            </a:rPr>
            <a:t> </a:t>
          </a:r>
          <a:r>
            <a:rPr lang="en-BZ" sz="3600" b="1" dirty="0" err="1">
              <a:solidFill>
                <a:schemeClr val="tx1"/>
              </a:solidFill>
              <a:latin typeface="#9Slide03 Cabin Condensed Bold" panose="00000806000000000000" pitchFamily="2" charset="0"/>
            </a:rPr>
            <a:t>khổ</a:t>
          </a:r>
          <a:endParaRPr lang="en-BZ" sz="3600" b="1" dirty="0">
            <a:solidFill>
              <a:schemeClr val="tx1"/>
            </a:solidFill>
            <a:latin typeface="#9Slide03 Cabin Condensed Bold" panose="00000806000000000000" pitchFamily="2" charset="0"/>
          </a:endParaRPr>
        </a:p>
      </dgm:t>
    </dgm:pt>
    <dgm:pt modelId="{BAF49411-310A-49E8-A9FB-82B27FABF3E2}" type="parTrans" cxnId="{6479C8A3-90C3-48BF-A33B-8841107DC5E4}">
      <dgm:prSet/>
      <dgm:spPr/>
      <dgm:t>
        <a:bodyPr/>
        <a:lstStyle/>
        <a:p>
          <a:endParaRPr lang="en-BZ" sz="1800" b="1">
            <a:solidFill>
              <a:schemeClr val="tx1"/>
            </a:solidFill>
            <a:latin typeface="#9Slide03 Cabin Condensed Bold" panose="00000806000000000000" pitchFamily="2" charset="0"/>
          </a:endParaRPr>
        </a:p>
      </dgm:t>
    </dgm:pt>
    <dgm:pt modelId="{E1A6FDE8-56FC-44EB-B3A1-BA8E38B45BD4}" type="sibTrans" cxnId="{6479C8A3-90C3-48BF-A33B-8841107DC5E4}">
      <dgm:prSet/>
      <dgm:spPr/>
      <dgm:t>
        <a:bodyPr/>
        <a:lstStyle/>
        <a:p>
          <a:endParaRPr lang="en-BZ" sz="1800" b="1">
            <a:solidFill>
              <a:schemeClr val="tx1"/>
            </a:solidFill>
            <a:latin typeface="#9Slide03 Cabin Condensed Bold" panose="00000806000000000000" pitchFamily="2" charset="0"/>
          </a:endParaRPr>
        </a:p>
      </dgm:t>
    </dgm:pt>
    <dgm:pt modelId="{DBC30790-AA71-49F8-8E2A-FA2A110602E8}" type="pres">
      <dgm:prSet presAssocID="{B99EFF1F-CE2F-46E9-9133-6C47B91B1530}" presName="linearFlow" presStyleCnt="0">
        <dgm:presLayoutVars>
          <dgm:resizeHandles val="exact"/>
        </dgm:presLayoutVars>
      </dgm:prSet>
      <dgm:spPr/>
    </dgm:pt>
    <dgm:pt modelId="{2BA67ABA-355E-421B-BF07-A372AC572ECD}" type="pres">
      <dgm:prSet presAssocID="{915E7AAF-BF48-4593-BE2E-60D797E2BA3D}" presName="node" presStyleLbl="node1" presStyleIdx="0" presStyleCnt="3" custScaleX="231719" custLinFactNeighborX="33489" custLinFactNeighborY="4954">
        <dgm:presLayoutVars>
          <dgm:bulletEnabled val="1"/>
        </dgm:presLayoutVars>
      </dgm:prSet>
      <dgm:spPr/>
    </dgm:pt>
    <dgm:pt modelId="{1DF56D08-8E76-42AF-9B9C-13E7D0F01655}" type="pres">
      <dgm:prSet presAssocID="{42B33D45-8DC2-49FE-BB45-6DE97947D0DA}" presName="sibTrans" presStyleLbl="sibTrans2D1" presStyleIdx="0" presStyleCnt="2"/>
      <dgm:spPr/>
    </dgm:pt>
    <dgm:pt modelId="{1C740C10-30E0-4449-B9FB-AA4E1852C619}" type="pres">
      <dgm:prSet presAssocID="{42B33D45-8DC2-49FE-BB45-6DE97947D0DA}" presName="connectorText" presStyleLbl="sibTrans2D1" presStyleIdx="0" presStyleCnt="2"/>
      <dgm:spPr/>
    </dgm:pt>
    <dgm:pt modelId="{F3527368-3B9A-4FD4-8D46-04CDEE304871}" type="pres">
      <dgm:prSet presAssocID="{EC693C38-C621-46FF-9DF5-A8D7B40CDDA0}" presName="node" presStyleLbl="node1" presStyleIdx="1" presStyleCnt="3" custScaleX="231719" custLinFactNeighborX="33489" custLinFactNeighborY="4954">
        <dgm:presLayoutVars>
          <dgm:bulletEnabled val="1"/>
        </dgm:presLayoutVars>
      </dgm:prSet>
      <dgm:spPr/>
    </dgm:pt>
    <dgm:pt modelId="{01147E30-96B5-4ACE-8C19-40AF80413A85}" type="pres">
      <dgm:prSet presAssocID="{FF7AE37D-CD1B-437F-BD06-FB4CBE0ECA39}" presName="sibTrans" presStyleLbl="sibTrans2D1" presStyleIdx="1" presStyleCnt="2"/>
      <dgm:spPr/>
    </dgm:pt>
    <dgm:pt modelId="{65B9F77B-3DB6-4603-910D-76155C02AB05}" type="pres">
      <dgm:prSet presAssocID="{FF7AE37D-CD1B-437F-BD06-FB4CBE0ECA39}" presName="connectorText" presStyleLbl="sibTrans2D1" presStyleIdx="1" presStyleCnt="2"/>
      <dgm:spPr/>
    </dgm:pt>
    <dgm:pt modelId="{094B0BCD-4E11-4927-9108-4D8DB4842FF5}" type="pres">
      <dgm:prSet presAssocID="{93008792-A490-4C55-B828-914F8529E9C5}" presName="node" presStyleLbl="node1" presStyleIdx="2" presStyleCnt="3" custScaleX="231719" custLinFactNeighborX="33489" custLinFactNeighborY="4954">
        <dgm:presLayoutVars>
          <dgm:bulletEnabled val="1"/>
        </dgm:presLayoutVars>
      </dgm:prSet>
      <dgm:spPr/>
    </dgm:pt>
  </dgm:ptLst>
  <dgm:cxnLst>
    <dgm:cxn modelId="{E386E600-2CF1-42F3-9746-A7779D32B7A8}" srcId="{B99EFF1F-CE2F-46E9-9133-6C47B91B1530}" destId="{915E7AAF-BF48-4593-BE2E-60D797E2BA3D}" srcOrd="0" destOrd="0" parTransId="{01907BA0-06DB-4301-A016-C619ED1F502E}" sibTransId="{42B33D45-8DC2-49FE-BB45-6DE97947D0DA}"/>
    <dgm:cxn modelId="{4BEBE91A-03DF-4EFB-AAB1-0265B87B87A3}" type="presOf" srcId="{915E7AAF-BF48-4593-BE2E-60D797E2BA3D}" destId="{2BA67ABA-355E-421B-BF07-A372AC572ECD}" srcOrd="0" destOrd="0" presId="urn:microsoft.com/office/officeart/2005/8/layout/process2"/>
    <dgm:cxn modelId="{D882902A-3460-48A7-9C35-355C2A2832DB}" srcId="{B99EFF1F-CE2F-46E9-9133-6C47B91B1530}" destId="{EC693C38-C621-46FF-9DF5-A8D7B40CDDA0}" srcOrd="1" destOrd="0" parTransId="{90672E02-965C-4D86-B5B7-019C733DAB2C}" sibTransId="{FF7AE37D-CD1B-437F-BD06-FB4CBE0ECA39}"/>
    <dgm:cxn modelId="{98D90834-14FB-44B4-9F6B-C11D8922625F}" type="presOf" srcId="{42B33D45-8DC2-49FE-BB45-6DE97947D0DA}" destId="{1DF56D08-8E76-42AF-9B9C-13E7D0F01655}" srcOrd="0" destOrd="0" presId="urn:microsoft.com/office/officeart/2005/8/layout/process2"/>
    <dgm:cxn modelId="{D57C415C-6F64-4A94-993A-42AA26BF1B99}" type="presOf" srcId="{EC693C38-C621-46FF-9DF5-A8D7B40CDDA0}" destId="{F3527368-3B9A-4FD4-8D46-04CDEE304871}" srcOrd="0" destOrd="0" presId="urn:microsoft.com/office/officeart/2005/8/layout/process2"/>
    <dgm:cxn modelId="{6D711449-5624-4498-B7CF-016E6D3F3C7D}" type="presOf" srcId="{FF7AE37D-CD1B-437F-BD06-FB4CBE0ECA39}" destId="{65B9F77B-3DB6-4603-910D-76155C02AB05}" srcOrd="1" destOrd="0" presId="urn:microsoft.com/office/officeart/2005/8/layout/process2"/>
    <dgm:cxn modelId="{5F026750-3336-4764-A81B-E11B53180352}" type="presOf" srcId="{93008792-A490-4C55-B828-914F8529E9C5}" destId="{094B0BCD-4E11-4927-9108-4D8DB4842FF5}" srcOrd="0" destOrd="0" presId="urn:microsoft.com/office/officeart/2005/8/layout/process2"/>
    <dgm:cxn modelId="{6479C8A3-90C3-48BF-A33B-8841107DC5E4}" srcId="{B99EFF1F-CE2F-46E9-9133-6C47B91B1530}" destId="{93008792-A490-4C55-B828-914F8529E9C5}" srcOrd="2" destOrd="0" parTransId="{BAF49411-310A-49E8-A9FB-82B27FABF3E2}" sibTransId="{E1A6FDE8-56FC-44EB-B3A1-BA8E38B45BD4}"/>
    <dgm:cxn modelId="{FC6DDAB5-7FA0-4D24-8F3B-A04B03624CEC}" type="presOf" srcId="{42B33D45-8DC2-49FE-BB45-6DE97947D0DA}" destId="{1C740C10-30E0-4449-B9FB-AA4E1852C619}" srcOrd="1" destOrd="0" presId="urn:microsoft.com/office/officeart/2005/8/layout/process2"/>
    <dgm:cxn modelId="{1D0FD6CE-4CEF-4AD8-AC77-E43F9EB08911}" type="presOf" srcId="{B99EFF1F-CE2F-46E9-9133-6C47B91B1530}" destId="{DBC30790-AA71-49F8-8E2A-FA2A110602E8}" srcOrd="0" destOrd="0" presId="urn:microsoft.com/office/officeart/2005/8/layout/process2"/>
    <dgm:cxn modelId="{BF0D1CE0-4A23-46D3-89FB-906B0495CAC4}" type="presOf" srcId="{FF7AE37D-CD1B-437F-BD06-FB4CBE0ECA39}" destId="{01147E30-96B5-4ACE-8C19-40AF80413A85}" srcOrd="0" destOrd="0" presId="urn:microsoft.com/office/officeart/2005/8/layout/process2"/>
    <dgm:cxn modelId="{F240590E-9D73-4218-8EED-63D9D0648787}" type="presParOf" srcId="{DBC30790-AA71-49F8-8E2A-FA2A110602E8}" destId="{2BA67ABA-355E-421B-BF07-A372AC572ECD}" srcOrd="0" destOrd="0" presId="urn:microsoft.com/office/officeart/2005/8/layout/process2"/>
    <dgm:cxn modelId="{8961C0A1-7DED-425E-97ED-6EF7E0403857}" type="presParOf" srcId="{DBC30790-AA71-49F8-8E2A-FA2A110602E8}" destId="{1DF56D08-8E76-42AF-9B9C-13E7D0F01655}" srcOrd="1" destOrd="0" presId="urn:microsoft.com/office/officeart/2005/8/layout/process2"/>
    <dgm:cxn modelId="{0CF83674-8A2B-485E-966B-27734B114D2D}" type="presParOf" srcId="{1DF56D08-8E76-42AF-9B9C-13E7D0F01655}" destId="{1C740C10-30E0-4449-B9FB-AA4E1852C619}" srcOrd="0" destOrd="0" presId="urn:microsoft.com/office/officeart/2005/8/layout/process2"/>
    <dgm:cxn modelId="{FBF3E31A-C09B-4E8D-9D93-171B64EBFF14}" type="presParOf" srcId="{DBC30790-AA71-49F8-8E2A-FA2A110602E8}" destId="{F3527368-3B9A-4FD4-8D46-04CDEE304871}" srcOrd="2" destOrd="0" presId="urn:microsoft.com/office/officeart/2005/8/layout/process2"/>
    <dgm:cxn modelId="{77FCD719-80E8-458D-B26D-4B8B21400C78}" type="presParOf" srcId="{DBC30790-AA71-49F8-8E2A-FA2A110602E8}" destId="{01147E30-96B5-4ACE-8C19-40AF80413A85}" srcOrd="3" destOrd="0" presId="urn:microsoft.com/office/officeart/2005/8/layout/process2"/>
    <dgm:cxn modelId="{1D88DF17-4117-4C92-9C05-22234599D801}" type="presParOf" srcId="{01147E30-96B5-4ACE-8C19-40AF80413A85}" destId="{65B9F77B-3DB6-4603-910D-76155C02AB05}" srcOrd="0" destOrd="0" presId="urn:microsoft.com/office/officeart/2005/8/layout/process2"/>
    <dgm:cxn modelId="{B0517223-6BFF-46C8-8F85-BFFD786C3704}" type="presParOf" srcId="{DBC30790-AA71-49F8-8E2A-FA2A110602E8}" destId="{094B0BCD-4E11-4927-9108-4D8DB4842FF5}"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1FDBEE-583E-499A-BF8F-1731A3A3E8D0}" type="doc">
      <dgm:prSet loTypeId="urn:microsoft.com/office/officeart/2005/8/layout/process2" loCatId="process" qsTypeId="urn:microsoft.com/office/officeart/2005/8/quickstyle/simple1" qsCatId="simple" csTypeId="urn:microsoft.com/office/officeart/2005/8/colors/accent1_2" csCatId="accent1" phldr="1"/>
      <dgm:spPr/>
    </dgm:pt>
    <dgm:pt modelId="{21A4EFF9-F8A7-4E15-833C-9C273F5B3FF2}">
      <dgm:prSet phldrT="[Văn bản]" custT="1"/>
      <dgm:spPr>
        <a:solidFill>
          <a:srgbClr val="BBCDDF"/>
        </a:solidFill>
      </dgm:spPr>
      <dgm:t>
        <a:bodyPr/>
        <a:lstStyle/>
        <a:p>
          <a:r>
            <a:rPr lang="en-BZ" sz="2800" dirty="0" err="1">
              <a:solidFill>
                <a:schemeClr val="tx1"/>
              </a:solidFill>
              <a:latin typeface="#9Slide03 Cabin Condensed Bold" panose="00000806000000000000" pitchFamily="2" charset="0"/>
            </a:rPr>
            <a:t>Không</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gian</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thân</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thuộc</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bình</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dị</a:t>
          </a:r>
          <a:endParaRPr lang="en-BZ" sz="2800" dirty="0">
            <a:solidFill>
              <a:schemeClr val="tx1"/>
            </a:solidFill>
            <a:latin typeface="#9Slide03 Cabin Condensed Bold" panose="00000806000000000000" pitchFamily="2" charset="0"/>
          </a:endParaRPr>
        </a:p>
      </dgm:t>
    </dgm:pt>
    <dgm:pt modelId="{10512701-746F-4B31-8D32-FB6E5528A07D}" type="parTrans" cxnId="{F681FDCD-E4DC-43F5-BEA1-9E65CD84FED3}">
      <dgm:prSet/>
      <dgm:spPr/>
      <dgm:t>
        <a:bodyPr/>
        <a:lstStyle/>
        <a:p>
          <a:endParaRPr lang="en-BZ" sz="2800">
            <a:solidFill>
              <a:schemeClr val="tx1"/>
            </a:solidFill>
            <a:latin typeface="#9Slide03 Cabin Condensed Bold" panose="00000806000000000000" pitchFamily="2" charset="0"/>
          </a:endParaRPr>
        </a:p>
      </dgm:t>
    </dgm:pt>
    <dgm:pt modelId="{1750FC40-0606-40E8-A341-2CD95A79FD3D}" type="sibTrans" cxnId="{F681FDCD-E4DC-43F5-BEA1-9E65CD84FED3}">
      <dgm:prSet custT="1"/>
      <dgm:spPr>
        <a:solidFill>
          <a:srgbClr val="BBCDDF"/>
        </a:solidFill>
      </dgm:spPr>
      <dgm:t>
        <a:bodyPr/>
        <a:lstStyle/>
        <a:p>
          <a:endParaRPr lang="en-BZ" sz="2000">
            <a:solidFill>
              <a:schemeClr val="tx1"/>
            </a:solidFill>
            <a:latin typeface="#9Slide03 Cabin Condensed Bold" panose="00000806000000000000" pitchFamily="2" charset="0"/>
          </a:endParaRPr>
        </a:p>
      </dgm:t>
    </dgm:pt>
    <dgm:pt modelId="{EB1C42F7-9CCE-41B4-892C-3F4556E6027C}">
      <dgm:prSet phldrT="[Văn bản]" custT="1"/>
      <dgm:spPr>
        <a:solidFill>
          <a:srgbClr val="BBCDDF"/>
        </a:solidFill>
      </dgm:spPr>
      <dgm:t>
        <a:bodyPr/>
        <a:lstStyle/>
        <a:p>
          <a:r>
            <a:rPr lang="en-BZ" sz="2800" dirty="0" err="1">
              <a:solidFill>
                <a:schemeClr val="tx1"/>
              </a:solidFill>
              <a:latin typeface="#9Slide03 Cabin Condensed Bold" panose="00000806000000000000" pitchFamily="2" charset="0"/>
            </a:rPr>
            <a:t>Sự</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gắn</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bó</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nghĩa</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tình</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sâu</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sắc</a:t>
          </a:r>
          <a:endParaRPr lang="en-BZ" sz="2800" dirty="0">
            <a:solidFill>
              <a:schemeClr val="tx1"/>
            </a:solidFill>
            <a:latin typeface="#9Slide03 Cabin Condensed Bold" panose="00000806000000000000" pitchFamily="2" charset="0"/>
          </a:endParaRPr>
        </a:p>
      </dgm:t>
    </dgm:pt>
    <dgm:pt modelId="{37463EB4-259D-4A8F-BC48-F36B060F2219}" type="parTrans" cxnId="{05C7AB8E-8063-415D-A8F7-9BCE536B3E42}">
      <dgm:prSet/>
      <dgm:spPr/>
      <dgm:t>
        <a:bodyPr/>
        <a:lstStyle/>
        <a:p>
          <a:endParaRPr lang="en-BZ" sz="2800">
            <a:solidFill>
              <a:schemeClr val="tx1"/>
            </a:solidFill>
            <a:latin typeface="#9Slide03 Cabin Condensed Bold" panose="00000806000000000000" pitchFamily="2" charset="0"/>
          </a:endParaRPr>
        </a:p>
      </dgm:t>
    </dgm:pt>
    <dgm:pt modelId="{A0804399-3DB2-47C7-9EE9-6C6E065344C8}" type="sibTrans" cxnId="{05C7AB8E-8063-415D-A8F7-9BCE536B3E42}">
      <dgm:prSet custT="1"/>
      <dgm:spPr>
        <a:solidFill>
          <a:srgbClr val="BBCDDF"/>
        </a:solidFill>
      </dgm:spPr>
      <dgm:t>
        <a:bodyPr/>
        <a:lstStyle/>
        <a:p>
          <a:endParaRPr lang="en-BZ" sz="2000">
            <a:solidFill>
              <a:schemeClr val="tx1"/>
            </a:solidFill>
            <a:latin typeface="#9Slide03 Cabin Condensed Bold" panose="00000806000000000000" pitchFamily="2" charset="0"/>
          </a:endParaRPr>
        </a:p>
      </dgm:t>
    </dgm:pt>
    <dgm:pt modelId="{BEFDBA85-F4AA-463F-B38D-F5D320C56881}">
      <dgm:prSet phldrT="[Văn bản]" custT="1"/>
      <dgm:spPr>
        <a:solidFill>
          <a:srgbClr val="BBCDDF"/>
        </a:solidFill>
      </dgm:spPr>
      <dgm:t>
        <a:bodyPr/>
        <a:lstStyle/>
        <a:p>
          <a:r>
            <a:rPr lang="en-BZ" sz="2800" dirty="0" err="1">
              <a:solidFill>
                <a:schemeClr val="tx1"/>
              </a:solidFill>
              <a:latin typeface="#9Slide03 Cabin Condensed Bold" panose="00000806000000000000" pitchFamily="2" charset="0"/>
            </a:rPr>
            <a:t>Sự</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thấu</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hiểu</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tâm</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tư</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thông</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cảm</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cho</a:t>
          </a:r>
          <a:r>
            <a:rPr lang="en-BZ" sz="2800" dirty="0">
              <a:solidFill>
                <a:schemeClr val="tx1"/>
              </a:solidFill>
              <a:latin typeface="#9Slide03 Cabin Condensed Bold" panose="00000806000000000000" pitchFamily="2" charset="0"/>
            </a:rPr>
            <a:t> </a:t>
          </a:r>
          <a:r>
            <a:rPr lang="en-BZ" sz="2800" dirty="0" err="1">
              <a:solidFill>
                <a:schemeClr val="tx1"/>
              </a:solidFill>
              <a:latin typeface="#9Slide03 Cabin Condensed Bold" panose="00000806000000000000" pitchFamily="2" charset="0"/>
            </a:rPr>
            <a:t>nhau</a:t>
          </a:r>
          <a:endParaRPr lang="en-BZ" sz="2800" dirty="0">
            <a:solidFill>
              <a:schemeClr val="tx1"/>
            </a:solidFill>
            <a:latin typeface="#9Slide03 Cabin Condensed Bold" panose="00000806000000000000" pitchFamily="2" charset="0"/>
          </a:endParaRPr>
        </a:p>
      </dgm:t>
    </dgm:pt>
    <dgm:pt modelId="{8BB824E6-05F0-40FC-8FB4-2FE7900F6096}" type="parTrans" cxnId="{6C99408F-A3D7-4D8D-AD85-ACC3A85B8DF6}">
      <dgm:prSet/>
      <dgm:spPr/>
      <dgm:t>
        <a:bodyPr/>
        <a:lstStyle/>
        <a:p>
          <a:endParaRPr lang="en-BZ" sz="2800">
            <a:solidFill>
              <a:schemeClr val="tx1"/>
            </a:solidFill>
            <a:latin typeface="#9Slide03 Cabin Condensed Bold" panose="00000806000000000000" pitchFamily="2" charset="0"/>
          </a:endParaRPr>
        </a:p>
      </dgm:t>
    </dgm:pt>
    <dgm:pt modelId="{F9953F08-D0BD-4967-98A2-C187EBD26584}" type="sibTrans" cxnId="{6C99408F-A3D7-4D8D-AD85-ACC3A85B8DF6}">
      <dgm:prSet/>
      <dgm:spPr/>
      <dgm:t>
        <a:bodyPr/>
        <a:lstStyle/>
        <a:p>
          <a:endParaRPr lang="en-BZ" sz="2800">
            <a:solidFill>
              <a:schemeClr val="tx1"/>
            </a:solidFill>
            <a:latin typeface="#9Slide03 Cabin Condensed Bold" panose="00000806000000000000" pitchFamily="2" charset="0"/>
          </a:endParaRPr>
        </a:p>
      </dgm:t>
    </dgm:pt>
    <dgm:pt modelId="{876AA10D-80C8-4E55-A33C-3B3AD9907886}" type="pres">
      <dgm:prSet presAssocID="{D61FDBEE-583E-499A-BF8F-1731A3A3E8D0}" presName="linearFlow" presStyleCnt="0">
        <dgm:presLayoutVars>
          <dgm:resizeHandles val="exact"/>
        </dgm:presLayoutVars>
      </dgm:prSet>
      <dgm:spPr/>
    </dgm:pt>
    <dgm:pt modelId="{4832A276-69BB-45DD-8BFB-C7AE59D55B4B}" type="pres">
      <dgm:prSet presAssocID="{21A4EFF9-F8A7-4E15-833C-9C273F5B3FF2}" presName="node" presStyleLbl="node1" presStyleIdx="0" presStyleCnt="3" custScaleX="130134">
        <dgm:presLayoutVars>
          <dgm:bulletEnabled val="1"/>
        </dgm:presLayoutVars>
      </dgm:prSet>
      <dgm:spPr/>
    </dgm:pt>
    <dgm:pt modelId="{53C9A069-8A40-4B9A-98D7-00BB065D4FE8}" type="pres">
      <dgm:prSet presAssocID="{1750FC40-0606-40E8-A341-2CD95A79FD3D}" presName="sibTrans" presStyleLbl="sibTrans2D1" presStyleIdx="0" presStyleCnt="2"/>
      <dgm:spPr/>
    </dgm:pt>
    <dgm:pt modelId="{9D7970C6-C702-47B3-B9DF-6B47E8DEFA3D}" type="pres">
      <dgm:prSet presAssocID="{1750FC40-0606-40E8-A341-2CD95A79FD3D}" presName="connectorText" presStyleLbl="sibTrans2D1" presStyleIdx="0" presStyleCnt="2"/>
      <dgm:spPr/>
    </dgm:pt>
    <dgm:pt modelId="{4C6D6C23-28F8-49E0-9C1B-651B5C908437}" type="pres">
      <dgm:prSet presAssocID="{EB1C42F7-9CCE-41B4-892C-3F4556E6027C}" presName="node" presStyleLbl="node1" presStyleIdx="1" presStyleCnt="3" custScaleX="130134">
        <dgm:presLayoutVars>
          <dgm:bulletEnabled val="1"/>
        </dgm:presLayoutVars>
      </dgm:prSet>
      <dgm:spPr/>
    </dgm:pt>
    <dgm:pt modelId="{B90FB39A-467F-4A93-A479-FEAA7F631733}" type="pres">
      <dgm:prSet presAssocID="{A0804399-3DB2-47C7-9EE9-6C6E065344C8}" presName="sibTrans" presStyleLbl="sibTrans2D1" presStyleIdx="1" presStyleCnt="2"/>
      <dgm:spPr/>
    </dgm:pt>
    <dgm:pt modelId="{145530F0-E555-4BA1-8FAB-777E12308F92}" type="pres">
      <dgm:prSet presAssocID="{A0804399-3DB2-47C7-9EE9-6C6E065344C8}" presName="connectorText" presStyleLbl="sibTrans2D1" presStyleIdx="1" presStyleCnt="2"/>
      <dgm:spPr/>
    </dgm:pt>
    <dgm:pt modelId="{DCCA6FC2-D574-4B30-8281-8B92D92947FE}" type="pres">
      <dgm:prSet presAssocID="{BEFDBA85-F4AA-463F-B38D-F5D320C56881}" presName="node" presStyleLbl="node1" presStyleIdx="2" presStyleCnt="3" custScaleX="130134">
        <dgm:presLayoutVars>
          <dgm:bulletEnabled val="1"/>
        </dgm:presLayoutVars>
      </dgm:prSet>
      <dgm:spPr/>
    </dgm:pt>
  </dgm:ptLst>
  <dgm:cxnLst>
    <dgm:cxn modelId="{C8F0AB28-5D4B-4076-B9ED-72B8539AA5ED}" type="presOf" srcId="{1750FC40-0606-40E8-A341-2CD95A79FD3D}" destId="{53C9A069-8A40-4B9A-98D7-00BB065D4FE8}" srcOrd="0" destOrd="0" presId="urn:microsoft.com/office/officeart/2005/8/layout/process2"/>
    <dgm:cxn modelId="{CCE3426D-5223-4EFA-8A20-F332F91FE91F}" type="presOf" srcId="{BEFDBA85-F4AA-463F-B38D-F5D320C56881}" destId="{DCCA6FC2-D574-4B30-8281-8B92D92947FE}" srcOrd="0" destOrd="0" presId="urn:microsoft.com/office/officeart/2005/8/layout/process2"/>
    <dgm:cxn modelId="{C67BB378-59FD-4BC5-B83D-2D413BE8C920}" type="presOf" srcId="{A0804399-3DB2-47C7-9EE9-6C6E065344C8}" destId="{145530F0-E555-4BA1-8FAB-777E12308F92}" srcOrd="1" destOrd="0" presId="urn:microsoft.com/office/officeart/2005/8/layout/process2"/>
    <dgm:cxn modelId="{05C7AB8E-8063-415D-A8F7-9BCE536B3E42}" srcId="{D61FDBEE-583E-499A-BF8F-1731A3A3E8D0}" destId="{EB1C42F7-9CCE-41B4-892C-3F4556E6027C}" srcOrd="1" destOrd="0" parTransId="{37463EB4-259D-4A8F-BC48-F36B060F2219}" sibTransId="{A0804399-3DB2-47C7-9EE9-6C6E065344C8}"/>
    <dgm:cxn modelId="{6C99408F-A3D7-4D8D-AD85-ACC3A85B8DF6}" srcId="{D61FDBEE-583E-499A-BF8F-1731A3A3E8D0}" destId="{BEFDBA85-F4AA-463F-B38D-F5D320C56881}" srcOrd="2" destOrd="0" parTransId="{8BB824E6-05F0-40FC-8FB4-2FE7900F6096}" sibTransId="{F9953F08-D0BD-4967-98A2-C187EBD26584}"/>
    <dgm:cxn modelId="{D2355BA0-CC50-4D39-A608-5FBF8F986313}" type="presOf" srcId="{D61FDBEE-583E-499A-BF8F-1731A3A3E8D0}" destId="{876AA10D-80C8-4E55-A33C-3B3AD9907886}" srcOrd="0" destOrd="0" presId="urn:microsoft.com/office/officeart/2005/8/layout/process2"/>
    <dgm:cxn modelId="{AE99D8BD-A50F-49E5-9D92-7F3F9F1E093E}" type="presOf" srcId="{1750FC40-0606-40E8-A341-2CD95A79FD3D}" destId="{9D7970C6-C702-47B3-B9DF-6B47E8DEFA3D}" srcOrd="1" destOrd="0" presId="urn:microsoft.com/office/officeart/2005/8/layout/process2"/>
    <dgm:cxn modelId="{793A3FC1-1B11-40DE-BC3B-CAD2DDC7FFED}" type="presOf" srcId="{EB1C42F7-9CCE-41B4-892C-3F4556E6027C}" destId="{4C6D6C23-28F8-49E0-9C1B-651B5C908437}" srcOrd="0" destOrd="0" presId="urn:microsoft.com/office/officeart/2005/8/layout/process2"/>
    <dgm:cxn modelId="{F681FDCD-E4DC-43F5-BEA1-9E65CD84FED3}" srcId="{D61FDBEE-583E-499A-BF8F-1731A3A3E8D0}" destId="{21A4EFF9-F8A7-4E15-833C-9C273F5B3FF2}" srcOrd="0" destOrd="0" parTransId="{10512701-746F-4B31-8D32-FB6E5528A07D}" sibTransId="{1750FC40-0606-40E8-A341-2CD95A79FD3D}"/>
    <dgm:cxn modelId="{65261FDA-2BD7-46A1-9F59-BA686DDE8ACA}" type="presOf" srcId="{A0804399-3DB2-47C7-9EE9-6C6E065344C8}" destId="{B90FB39A-467F-4A93-A479-FEAA7F631733}" srcOrd="0" destOrd="0" presId="urn:microsoft.com/office/officeart/2005/8/layout/process2"/>
    <dgm:cxn modelId="{0F5F3CF2-DD07-4ED4-993E-1682E57EC90E}" type="presOf" srcId="{21A4EFF9-F8A7-4E15-833C-9C273F5B3FF2}" destId="{4832A276-69BB-45DD-8BFB-C7AE59D55B4B}" srcOrd="0" destOrd="0" presId="urn:microsoft.com/office/officeart/2005/8/layout/process2"/>
    <dgm:cxn modelId="{C1FF70D0-8362-43F7-BE5B-86F740A847EC}" type="presParOf" srcId="{876AA10D-80C8-4E55-A33C-3B3AD9907886}" destId="{4832A276-69BB-45DD-8BFB-C7AE59D55B4B}" srcOrd="0" destOrd="0" presId="urn:microsoft.com/office/officeart/2005/8/layout/process2"/>
    <dgm:cxn modelId="{4A0E0D46-E4BF-4F23-A271-B85B95D2E0D9}" type="presParOf" srcId="{876AA10D-80C8-4E55-A33C-3B3AD9907886}" destId="{53C9A069-8A40-4B9A-98D7-00BB065D4FE8}" srcOrd="1" destOrd="0" presId="urn:microsoft.com/office/officeart/2005/8/layout/process2"/>
    <dgm:cxn modelId="{FD149FEB-5522-4D6D-A808-1E464053DA54}" type="presParOf" srcId="{53C9A069-8A40-4B9A-98D7-00BB065D4FE8}" destId="{9D7970C6-C702-47B3-B9DF-6B47E8DEFA3D}" srcOrd="0" destOrd="0" presId="urn:microsoft.com/office/officeart/2005/8/layout/process2"/>
    <dgm:cxn modelId="{A936F5C4-35F1-4DBC-BAF8-9D23592F546E}" type="presParOf" srcId="{876AA10D-80C8-4E55-A33C-3B3AD9907886}" destId="{4C6D6C23-28F8-49E0-9C1B-651B5C908437}" srcOrd="2" destOrd="0" presId="urn:microsoft.com/office/officeart/2005/8/layout/process2"/>
    <dgm:cxn modelId="{961D539A-1CF3-4B1B-84E2-AC0466F8A53D}" type="presParOf" srcId="{876AA10D-80C8-4E55-A33C-3B3AD9907886}" destId="{B90FB39A-467F-4A93-A479-FEAA7F631733}" srcOrd="3" destOrd="0" presId="urn:microsoft.com/office/officeart/2005/8/layout/process2"/>
    <dgm:cxn modelId="{91A1D420-8767-48A5-8961-5CA144759CD0}" type="presParOf" srcId="{B90FB39A-467F-4A93-A479-FEAA7F631733}" destId="{145530F0-E555-4BA1-8FAB-777E12308F92}" srcOrd="0" destOrd="0" presId="urn:microsoft.com/office/officeart/2005/8/layout/process2"/>
    <dgm:cxn modelId="{67890E97-B76F-446B-8356-7E6A99751726}" type="presParOf" srcId="{876AA10D-80C8-4E55-A33C-3B3AD9907886}" destId="{DCCA6FC2-D574-4B30-8281-8B92D92947FE}"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A43F63-672D-4C94-A036-FA8AC48AF3CC}" type="doc">
      <dgm:prSet loTypeId="urn:microsoft.com/office/officeart/2005/8/layout/process2" loCatId="process" qsTypeId="urn:microsoft.com/office/officeart/2005/8/quickstyle/simple1" qsCatId="simple" csTypeId="urn:microsoft.com/office/officeart/2005/8/colors/accent2_2" csCatId="accent2" phldr="1"/>
      <dgm:spPr/>
      <dgm:t>
        <a:bodyPr/>
        <a:lstStyle/>
        <a:p>
          <a:endParaRPr lang="en-BZ"/>
        </a:p>
      </dgm:t>
    </dgm:pt>
    <dgm:pt modelId="{73263058-9B66-4622-893D-957F63EF4C84}">
      <dgm:prSet phldrT="[Văn bản]" custT="1"/>
      <dgm:spPr/>
      <dgm:t>
        <a:bodyPr/>
        <a:lstStyle/>
        <a:p>
          <a:r>
            <a:rPr lang="en-BZ" sz="2600" b="1" dirty="0" err="1">
              <a:solidFill>
                <a:schemeClr val="bg1"/>
              </a:solidFill>
              <a:latin typeface="#9Slide03 Arima Madurai" panose="00000500000000000000" pitchFamily="2" charset="0"/>
              <a:cs typeface="#9Slide03 Arima Madurai" panose="00000500000000000000" pitchFamily="2" charset="0"/>
            </a:rPr>
            <a:t>Nhịp</a:t>
          </a:r>
          <a:r>
            <a:rPr lang="en-BZ" sz="2600" b="1" dirty="0">
              <a:solidFill>
                <a:schemeClr val="bg1"/>
              </a:solidFill>
              <a:latin typeface="#9Slide03 Arima Madurai" panose="00000500000000000000" pitchFamily="2" charset="0"/>
              <a:cs typeface="#9Slide03 Arima Madurai" panose="00000500000000000000" pitchFamily="2" charset="0"/>
            </a:rPr>
            <a:t> </a:t>
          </a:r>
          <a:r>
            <a:rPr lang="en-BZ" sz="2600" b="1" dirty="0" err="1">
              <a:solidFill>
                <a:schemeClr val="bg1"/>
              </a:solidFill>
              <a:latin typeface="#9Slide03 Arima Madurai" panose="00000500000000000000" pitchFamily="2" charset="0"/>
              <a:cs typeface="#9Slide03 Arima Madurai" panose="00000500000000000000" pitchFamily="2" charset="0"/>
            </a:rPr>
            <a:t>thơ</a:t>
          </a:r>
          <a:r>
            <a:rPr lang="en-BZ" sz="2600" b="1" dirty="0">
              <a:solidFill>
                <a:schemeClr val="bg1"/>
              </a:solidFill>
              <a:latin typeface="#9Slide03 Arima Madurai" panose="00000500000000000000" pitchFamily="2" charset="0"/>
              <a:cs typeface="#9Slide03 Arima Madurai" panose="00000500000000000000" pitchFamily="2" charset="0"/>
            </a:rPr>
            <a:t> </a:t>
          </a:r>
          <a:r>
            <a:rPr lang="en-BZ" sz="2600" b="1" dirty="0" err="1">
              <a:solidFill>
                <a:schemeClr val="bg1"/>
              </a:solidFill>
              <a:latin typeface="#9Slide03 Arima Madurai" panose="00000500000000000000" pitchFamily="2" charset="0"/>
              <a:cs typeface="#9Slide03 Arima Madurai" panose="00000500000000000000" pitchFamily="2" charset="0"/>
            </a:rPr>
            <a:t>ngắn</a:t>
          </a:r>
          <a:r>
            <a:rPr lang="en-BZ" sz="2600" b="1" dirty="0">
              <a:solidFill>
                <a:schemeClr val="bg1"/>
              </a:solidFill>
              <a:latin typeface="#9Slide03 Arima Madurai" panose="00000500000000000000" pitchFamily="2" charset="0"/>
              <a:cs typeface="#9Slide03 Arima Madurai" panose="00000500000000000000" pitchFamily="2" charset="0"/>
            </a:rPr>
            <a:t>, </a:t>
          </a:r>
          <a:r>
            <a:rPr lang="en-BZ" sz="2600" b="1" dirty="0" err="1">
              <a:solidFill>
                <a:schemeClr val="bg1"/>
              </a:solidFill>
              <a:latin typeface="#9Slide03 Arima Madurai" panose="00000500000000000000" pitchFamily="2" charset="0"/>
              <a:cs typeface="#9Slide03 Arima Madurai" panose="00000500000000000000" pitchFamily="2" charset="0"/>
            </a:rPr>
            <a:t>phép</a:t>
          </a:r>
          <a:r>
            <a:rPr lang="en-BZ" sz="2600" b="1" dirty="0">
              <a:solidFill>
                <a:schemeClr val="bg1"/>
              </a:solidFill>
              <a:latin typeface="#9Slide03 Arima Madurai" panose="00000500000000000000" pitchFamily="2" charset="0"/>
              <a:cs typeface="#9Slide03 Arima Madurai" panose="00000500000000000000" pitchFamily="2" charset="0"/>
            </a:rPr>
            <a:t> </a:t>
          </a:r>
          <a:r>
            <a:rPr lang="en-BZ" sz="2600" b="1" dirty="0" err="1">
              <a:solidFill>
                <a:schemeClr val="bg1"/>
              </a:solidFill>
              <a:latin typeface="#9Slide03 Arima Madurai" panose="00000500000000000000" pitchFamily="2" charset="0"/>
              <a:cs typeface="#9Slide03 Arima Madurai" panose="00000500000000000000" pitchFamily="2" charset="0"/>
            </a:rPr>
            <a:t>đối</a:t>
          </a:r>
          <a:endParaRPr lang="en-BZ" sz="2600" b="1" dirty="0">
            <a:solidFill>
              <a:schemeClr val="bg1"/>
            </a:solidFill>
            <a:latin typeface="#9Slide03 Arima Madurai" panose="00000500000000000000" pitchFamily="2" charset="0"/>
            <a:cs typeface="#9Slide03 Arima Madurai" panose="00000500000000000000" pitchFamily="2" charset="0"/>
          </a:endParaRPr>
        </a:p>
      </dgm:t>
    </dgm:pt>
    <dgm:pt modelId="{1B443C5A-E888-437D-AEA8-E8A529D749B8}" type="parTrans" cxnId="{E15B7B5A-961F-41F5-A5D1-B49064A23EF6}">
      <dgm:prSet/>
      <dgm:spPr/>
      <dgm:t>
        <a:bodyPr/>
        <a:lstStyle/>
        <a:p>
          <a:endParaRPr lang="en-BZ" sz="2600" b="1">
            <a:solidFill>
              <a:schemeClr val="bg1"/>
            </a:solidFill>
            <a:latin typeface="#9Slide03 Arima Madurai" panose="00000500000000000000" pitchFamily="2" charset="0"/>
            <a:cs typeface="#9Slide03 Arima Madurai" panose="00000500000000000000" pitchFamily="2" charset="0"/>
          </a:endParaRPr>
        </a:p>
      </dgm:t>
    </dgm:pt>
    <dgm:pt modelId="{215C3881-B349-4686-8FE3-9FBF974B1954}" type="sibTrans" cxnId="{E15B7B5A-961F-41F5-A5D1-B49064A23EF6}">
      <dgm:prSet custT="1"/>
      <dgm:spPr/>
      <dgm:t>
        <a:bodyPr/>
        <a:lstStyle/>
        <a:p>
          <a:endParaRPr lang="en-BZ" sz="2600" b="1">
            <a:solidFill>
              <a:schemeClr val="bg1"/>
            </a:solidFill>
            <a:latin typeface="#9Slide03 Arima Madurai" panose="00000500000000000000" pitchFamily="2" charset="0"/>
            <a:cs typeface="#9Slide03 Arima Madurai" panose="00000500000000000000" pitchFamily="2" charset="0"/>
          </a:endParaRPr>
        </a:p>
      </dgm:t>
    </dgm:pt>
    <dgm:pt modelId="{3E4E7B46-6266-40FE-9594-FD599D0C4422}">
      <dgm:prSet phldrT="[Văn bản]" custT="1"/>
      <dgm:spPr/>
      <dgm:t>
        <a:bodyPr/>
        <a:lstStyle/>
        <a:p>
          <a:r>
            <a:rPr lang="en-BZ" sz="2600" b="1" dirty="0" err="1">
              <a:solidFill>
                <a:schemeClr val="bg1"/>
              </a:solidFill>
              <a:latin typeface="#9Slide03 Arima Madurai" panose="00000500000000000000" pitchFamily="2" charset="0"/>
              <a:cs typeface="#9Slide03 Arima Madurai" panose="00000500000000000000" pitchFamily="2" charset="0"/>
            </a:rPr>
            <a:t>Biểu</a:t>
          </a:r>
          <a:r>
            <a:rPr lang="en-BZ" sz="2600" b="1" dirty="0">
              <a:solidFill>
                <a:schemeClr val="bg1"/>
              </a:solidFill>
              <a:latin typeface="#9Slide03 Arima Madurai" panose="00000500000000000000" pitchFamily="2" charset="0"/>
              <a:cs typeface="#9Slide03 Arima Madurai" panose="00000500000000000000" pitchFamily="2" charset="0"/>
            </a:rPr>
            <a:t> </a:t>
          </a:r>
          <a:r>
            <a:rPr lang="en-BZ" sz="2600" b="1" dirty="0" err="1">
              <a:solidFill>
                <a:schemeClr val="bg1"/>
              </a:solidFill>
              <a:latin typeface="#9Slide03 Arima Madurai" panose="00000500000000000000" pitchFamily="2" charset="0"/>
              <a:cs typeface="#9Slide03 Arima Madurai" panose="00000500000000000000" pitchFamily="2" charset="0"/>
            </a:rPr>
            <a:t>hiện</a:t>
          </a:r>
          <a:r>
            <a:rPr lang="en-BZ" sz="2600" b="1" dirty="0">
              <a:solidFill>
                <a:schemeClr val="bg1"/>
              </a:solidFill>
              <a:latin typeface="#9Slide03 Arima Madurai" panose="00000500000000000000" pitchFamily="2" charset="0"/>
              <a:cs typeface="#9Slide03 Arima Madurai" panose="00000500000000000000" pitchFamily="2" charset="0"/>
            </a:rPr>
            <a:t>: </a:t>
          </a:r>
          <a:r>
            <a:rPr lang="en-BZ" sz="2600" b="0" dirty="0" err="1">
              <a:solidFill>
                <a:schemeClr val="bg1"/>
              </a:solidFill>
              <a:latin typeface="#9Slide03 Arima Madurai" panose="00000500000000000000" pitchFamily="2" charset="0"/>
              <a:cs typeface="#9Slide03 Arima Madurai" panose="00000500000000000000" pitchFamily="2" charset="0"/>
            </a:rPr>
            <a:t>Sự</a:t>
          </a:r>
          <a:r>
            <a:rPr lang="en-BZ" sz="2600" b="0" dirty="0">
              <a:solidFill>
                <a:schemeClr val="bg1"/>
              </a:solidFill>
              <a:latin typeface="#9Slide03 Arima Madurai" panose="00000500000000000000" pitchFamily="2" charset="0"/>
              <a:cs typeface="#9Slide03 Arima Madurai" panose="00000500000000000000" pitchFamily="2" charset="0"/>
            </a:rPr>
            <a:t> </a:t>
          </a:r>
          <a:r>
            <a:rPr lang="en-BZ" sz="2600" b="0" dirty="0" err="1">
              <a:solidFill>
                <a:schemeClr val="bg1"/>
              </a:solidFill>
              <a:latin typeface="#9Slide03 Arima Madurai" panose="00000500000000000000" pitchFamily="2" charset="0"/>
              <a:cs typeface="#9Slide03 Arima Madurai" panose="00000500000000000000" pitchFamily="2" charset="0"/>
            </a:rPr>
            <a:t>đồng</a:t>
          </a:r>
          <a:r>
            <a:rPr lang="en-BZ" sz="2600" b="0" dirty="0">
              <a:solidFill>
                <a:schemeClr val="bg1"/>
              </a:solidFill>
              <a:latin typeface="#9Slide03 Arima Madurai" panose="00000500000000000000" pitchFamily="2" charset="0"/>
              <a:cs typeface="#9Slide03 Arima Madurai" panose="00000500000000000000" pitchFamily="2" charset="0"/>
            </a:rPr>
            <a:t> </a:t>
          </a:r>
          <a:r>
            <a:rPr lang="en-BZ" sz="2600" b="0" dirty="0" err="1">
              <a:solidFill>
                <a:schemeClr val="bg1"/>
              </a:solidFill>
              <a:latin typeface="#9Slide03 Arima Madurai" panose="00000500000000000000" pitchFamily="2" charset="0"/>
              <a:cs typeface="#9Slide03 Arima Madurai" panose="00000500000000000000" pitchFamily="2" charset="0"/>
            </a:rPr>
            <a:t>cảm</a:t>
          </a:r>
          <a:r>
            <a:rPr lang="en-BZ" sz="2600" b="0" dirty="0">
              <a:solidFill>
                <a:schemeClr val="bg1"/>
              </a:solidFill>
              <a:latin typeface="#9Slide03 Arima Madurai" panose="00000500000000000000" pitchFamily="2" charset="0"/>
              <a:cs typeface="#9Slide03 Arima Madurai" panose="00000500000000000000" pitchFamily="2" charset="0"/>
            </a:rPr>
            <a:t> + </a:t>
          </a:r>
          <a:r>
            <a:rPr lang="en-BZ" sz="2600" b="0" dirty="0" err="1">
              <a:solidFill>
                <a:schemeClr val="bg1"/>
              </a:solidFill>
              <a:latin typeface="#9Slide03 Arima Madurai" panose="00000500000000000000" pitchFamily="2" charset="0"/>
              <a:cs typeface="#9Slide03 Arima Madurai" panose="00000500000000000000" pitchFamily="2" charset="0"/>
            </a:rPr>
            <a:t>Cùng</a:t>
          </a:r>
          <a:r>
            <a:rPr lang="en-BZ" sz="2600" b="0" dirty="0">
              <a:solidFill>
                <a:schemeClr val="bg1"/>
              </a:solidFill>
              <a:latin typeface="#9Slide03 Arima Madurai" panose="00000500000000000000" pitchFamily="2" charset="0"/>
              <a:cs typeface="#9Slide03 Arima Madurai" panose="00000500000000000000" pitchFamily="2" charset="0"/>
            </a:rPr>
            <a:t> </a:t>
          </a:r>
          <a:r>
            <a:rPr lang="en-BZ" sz="2600" b="0" dirty="0" err="1">
              <a:solidFill>
                <a:schemeClr val="bg1"/>
              </a:solidFill>
              <a:latin typeface="#9Slide03 Arima Madurai" panose="00000500000000000000" pitchFamily="2" charset="0"/>
              <a:cs typeface="#9Slide03 Arima Madurai" panose="00000500000000000000" pitchFamily="2" charset="0"/>
            </a:rPr>
            <a:t>đồng</a:t>
          </a:r>
          <a:r>
            <a:rPr lang="en-BZ" sz="2600" b="0" dirty="0">
              <a:solidFill>
                <a:schemeClr val="bg1"/>
              </a:solidFill>
              <a:latin typeface="#9Slide03 Arima Madurai" panose="00000500000000000000" pitchFamily="2" charset="0"/>
              <a:cs typeface="#9Slide03 Arima Madurai" panose="00000500000000000000" pitchFamily="2" charset="0"/>
            </a:rPr>
            <a:t> cam </a:t>
          </a:r>
          <a:r>
            <a:rPr lang="en-BZ" sz="2600" b="0" dirty="0" err="1">
              <a:solidFill>
                <a:schemeClr val="bg1"/>
              </a:solidFill>
              <a:latin typeface="#9Slide03 Arima Madurai" panose="00000500000000000000" pitchFamily="2" charset="0"/>
              <a:cs typeface="#9Slide03 Arima Madurai" panose="00000500000000000000" pitchFamily="2" charset="0"/>
            </a:rPr>
            <a:t>cộng</a:t>
          </a:r>
          <a:r>
            <a:rPr lang="en-BZ" sz="2600" b="0" dirty="0">
              <a:solidFill>
                <a:schemeClr val="bg1"/>
              </a:solidFill>
              <a:latin typeface="#9Slide03 Arima Madurai" panose="00000500000000000000" pitchFamily="2" charset="0"/>
              <a:cs typeface="#9Slide03 Arima Madurai" panose="00000500000000000000" pitchFamily="2" charset="0"/>
            </a:rPr>
            <a:t> </a:t>
          </a:r>
          <a:r>
            <a:rPr lang="en-BZ" sz="2600" b="0" dirty="0" err="1">
              <a:solidFill>
                <a:schemeClr val="bg1"/>
              </a:solidFill>
              <a:latin typeface="#9Slide03 Arima Madurai" panose="00000500000000000000" pitchFamily="2" charset="0"/>
              <a:cs typeface="#9Slide03 Arima Madurai" panose="00000500000000000000" pitchFamily="2" charset="0"/>
            </a:rPr>
            <a:t>khổ</a:t>
          </a:r>
          <a:r>
            <a:rPr lang="en-BZ" sz="2600" b="0" dirty="0">
              <a:solidFill>
                <a:schemeClr val="bg1"/>
              </a:solidFill>
              <a:latin typeface="#9Slide03 Arima Madurai" panose="00000500000000000000" pitchFamily="2" charset="0"/>
              <a:cs typeface="#9Slide03 Arima Madurai" panose="00000500000000000000" pitchFamily="2" charset="0"/>
            </a:rPr>
            <a:t> + </a:t>
          </a:r>
          <a:r>
            <a:rPr lang="en-BZ" sz="2600" b="0" dirty="0" err="1">
              <a:solidFill>
                <a:schemeClr val="bg1"/>
              </a:solidFill>
              <a:latin typeface="#9Slide03 Arima Madurai" panose="00000500000000000000" pitchFamily="2" charset="0"/>
              <a:cs typeface="#9Slide03 Arima Madurai" panose="00000500000000000000" pitchFamily="2" charset="0"/>
            </a:rPr>
            <a:t>Yêu</a:t>
          </a:r>
          <a:r>
            <a:rPr lang="en-BZ" sz="2600" b="0" dirty="0">
              <a:solidFill>
                <a:schemeClr val="bg1"/>
              </a:solidFill>
              <a:latin typeface="#9Slide03 Arima Madurai" panose="00000500000000000000" pitchFamily="2" charset="0"/>
              <a:cs typeface="#9Slide03 Arima Madurai" panose="00000500000000000000" pitchFamily="2" charset="0"/>
            </a:rPr>
            <a:t> </a:t>
          </a:r>
          <a:r>
            <a:rPr lang="en-BZ" sz="2600" b="0" dirty="0" err="1">
              <a:solidFill>
                <a:schemeClr val="bg1"/>
              </a:solidFill>
              <a:latin typeface="#9Slide03 Arima Madurai" panose="00000500000000000000" pitchFamily="2" charset="0"/>
              <a:cs typeface="#9Slide03 Arima Madurai" panose="00000500000000000000" pitchFamily="2" charset="0"/>
            </a:rPr>
            <a:t>thương</a:t>
          </a:r>
          <a:r>
            <a:rPr lang="en-BZ" sz="2600" b="0" dirty="0">
              <a:solidFill>
                <a:schemeClr val="bg1"/>
              </a:solidFill>
              <a:latin typeface="#9Slide03 Arima Madurai" panose="00000500000000000000" pitchFamily="2" charset="0"/>
              <a:cs typeface="#9Slide03 Arima Madurai" panose="00000500000000000000" pitchFamily="2" charset="0"/>
            </a:rPr>
            <a:t>, </a:t>
          </a:r>
          <a:r>
            <a:rPr lang="en-BZ" sz="2600" b="0" dirty="0" err="1">
              <a:solidFill>
                <a:schemeClr val="bg1"/>
              </a:solidFill>
              <a:latin typeface="#9Slide03 Arima Madurai" panose="00000500000000000000" pitchFamily="2" charset="0"/>
              <a:cs typeface="#9Slide03 Arima Madurai" panose="00000500000000000000" pitchFamily="2" charset="0"/>
            </a:rPr>
            <a:t>gắn</a:t>
          </a:r>
          <a:r>
            <a:rPr lang="en-BZ" sz="2600" b="0" dirty="0">
              <a:solidFill>
                <a:schemeClr val="bg1"/>
              </a:solidFill>
              <a:latin typeface="#9Slide03 Arima Madurai" panose="00000500000000000000" pitchFamily="2" charset="0"/>
              <a:cs typeface="#9Slide03 Arima Madurai" panose="00000500000000000000" pitchFamily="2" charset="0"/>
            </a:rPr>
            <a:t> </a:t>
          </a:r>
          <a:r>
            <a:rPr lang="en-BZ" sz="2600" b="0" dirty="0" err="1">
              <a:solidFill>
                <a:schemeClr val="bg1"/>
              </a:solidFill>
              <a:latin typeface="#9Slide03 Arima Madurai" panose="00000500000000000000" pitchFamily="2" charset="0"/>
              <a:cs typeface="#9Slide03 Arima Madurai" panose="00000500000000000000" pitchFamily="2" charset="0"/>
            </a:rPr>
            <a:t>bó</a:t>
          </a:r>
          <a:endParaRPr lang="en-BZ" sz="2600" b="0" dirty="0">
            <a:solidFill>
              <a:schemeClr val="bg1"/>
            </a:solidFill>
            <a:latin typeface="#9Slide03 Arima Madurai" panose="00000500000000000000" pitchFamily="2" charset="0"/>
            <a:cs typeface="#9Slide03 Arima Madurai" panose="00000500000000000000" pitchFamily="2" charset="0"/>
          </a:endParaRPr>
        </a:p>
      </dgm:t>
    </dgm:pt>
    <dgm:pt modelId="{61827317-BED9-45D9-9E25-23E4DE64E0FE}" type="parTrans" cxnId="{6C7D7F39-DED2-4378-87D9-E087D9B7C57D}">
      <dgm:prSet/>
      <dgm:spPr/>
      <dgm:t>
        <a:bodyPr/>
        <a:lstStyle/>
        <a:p>
          <a:endParaRPr lang="en-BZ" sz="2600" b="1">
            <a:solidFill>
              <a:schemeClr val="bg1"/>
            </a:solidFill>
            <a:latin typeface="#9Slide03 Arima Madurai" panose="00000500000000000000" pitchFamily="2" charset="0"/>
            <a:cs typeface="#9Slide03 Arima Madurai" panose="00000500000000000000" pitchFamily="2" charset="0"/>
          </a:endParaRPr>
        </a:p>
      </dgm:t>
    </dgm:pt>
    <dgm:pt modelId="{E8EC644F-FE17-4958-B8E5-B34A9E955DCF}" type="sibTrans" cxnId="{6C7D7F39-DED2-4378-87D9-E087D9B7C57D}">
      <dgm:prSet custT="1"/>
      <dgm:spPr/>
      <dgm:t>
        <a:bodyPr/>
        <a:lstStyle/>
        <a:p>
          <a:endParaRPr lang="en-BZ" sz="2600" b="1">
            <a:solidFill>
              <a:schemeClr val="bg1"/>
            </a:solidFill>
            <a:latin typeface="#9Slide03 Arima Madurai" panose="00000500000000000000" pitchFamily="2" charset="0"/>
            <a:cs typeface="#9Slide03 Arima Madurai" panose="00000500000000000000" pitchFamily="2" charset="0"/>
          </a:endParaRPr>
        </a:p>
      </dgm:t>
    </dgm:pt>
    <dgm:pt modelId="{D6CACA74-CC62-4746-9F3C-4207B4B0EACA}">
      <dgm:prSet phldrT="[Văn bản]" custT="1"/>
      <dgm:spPr/>
      <dgm:t>
        <a:bodyPr/>
        <a:lstStyle/>
        <a:p>
          <a:r>
            <a:rPr lang="en-US" altLang="en-US" sz="2600" b="1" dirty="0">
              <a:solidFill>
                <a:schemeClr val="bg1"/>
              </a:solidFill>
              <a:latin typeface="#9Slide03 Arima Madurai" panose="00000500000000000000" pitchFamily="2" charset="0"/>
              <a:cs typeface="#9Slide03 Arima Madurai" panose="00000500000000000000" pitchFamily="2" charset="0"/>
            </a:rPr>
            <a:t>Ca </a:t>
          </a:r>
          <a:r>
            <a:rPr lang="en-US" altLang="en-US" sz="2600" b="1" dirty="0" err="1">
              <a:solidFill>
                <a:schemeClr val="bg1"/>
              </a:solidFill>
              <a:latin typeface="#9Slide03 Arima Madurai" panose="00000500000000000000" pitchFamily="2" charset="0"/>
              <a:cs typeface="#9Slide03 Arima Madurai" panose="00000500000000000000" pitchFamily="2" charset="0"/>
            </a:rPr>
            <a:t>ngợi</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sức</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mạnh</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thiêng</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liêng</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của</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tình</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đồng</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chí</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đã</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giúp</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họ</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vượt</a:t>
          </a:r>
          <a:r>
            <a:rPr lang="en-US" altLang="en-US" sz="2600" b="1" dirty="0">
              <a:solidFill>
                <a:schemeClr val="bg1"/>
              </a:solidFill>
              <a:latin typeface="#9Slide03 Arima Madurai" panose="00000500000000000000" pitchFamily="2" charset="0"/>
              <a:cs typeface="#9Slide03 Arima Madurai" panose="00000500000000000000" pitchFamily="2" charset="0"/>
            </a:rPr>
            <a:t> qua t</a:t>
          </a:r>
          <a:r>
            <a:rPr lang="vi-VN" altLang="en-US" sz="2600" b="1" dirty="0">
              <a:solidFill>
                <a:schemeClr val="bg1"/>
              </a:solidFill>
              <a:latin typeface="#9Slide03 Arima Madurai" panose="00000500000000000000" pitchFamily="2" charset="0"/>
              <a:cs typeface="#9Slide03 Arima Madurai" panose="00000500000000000000" pitchFamily="2" charset="0"/>
            </a:rPr>
            <a:t>ấ</a:t>
          </a:r>
          <a:r>
            <a:rPr lang="en-US" altLang="en-US" sz="2600" b="1" dirty="0">
              <a:solidFill>
                <a:schemeClr val="bg1"/>
              </a:solidFill>
              <a:latin typeface="#9Slide03 Arima Madurai" panose="00000500000000000000" pitchFamily="2" charset="0"/>
              <a:cs typeface="#9Slide03 Arima Madurai" panose="00000500000000000000" pitchFamily="2" charset="0"/>
            </a:rPr>
            <a:t>t </a:t>
          </a:r>
          <a:r>
            <a:rPr lang="en-US" altLang="en-US" sz="2600" b="1" dirty="0" err="1">
              <a:solidFill>
                <a:schemeClr val="bg1"/>
              </a:solidFill>
              <a:latin typeface="#9Slide03 Arima Madurai" panose="00000500000000000000" pitchFamily="2" charset="0"/>
              <a:cs typeface="#9Slide03 Arima Madurai" panose="00000500000000000000" pitchFamily="2" charset="0"/>
            </a:rPr>
            <a:t>cả</a:t>
          </a:r>
          <a:r>
            <a:rPr lang="vi-VN" altLang="en-US" sz="2600" b="1" dirty="0">
              <a:solidFill>
                <a:schemeClr val="bg1"/>
              </a:solidFill>
              <a:latin typeface="#9Slide03 Arima Madurai" panose="00000500000000000000" pitchFamily="2" charset="0"/>
              <a:cs typeface="#9Slide03 Arima Madurai" panose="00000500000000000000" pitchFamily="2" charset="0"/>
            </a:rPr>
            <a:t> mọi</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khó</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khăn</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gian</a:t>
          </a:r>
          <a:r>
            <a:rPr lang="en-US" altLang="en-US" sz="2600" b="1" dirty="0">
              <a:solidFill>
                <a:schemeClr val="bg1"/>
              </a:solidFill>
              <a:latin typeface="#9Slide03 Arima Madurai" panose="00000500000000000000" pitchFamily="2" charset="0"/>
              <a:cs typeface="#9Slide03 Arima Madurai" panose="00000500000000000000" pitchFamily="2" charset="0"/>
            </a:rPr>
            <a:t> </a:t>
          </a:r>
          <a:r>
            <a:rPr lang="en-US" altLang="en-US" sz="2600" b="1" dirty="0" err="1">
              <a:solidFill>
                <a:schemeClr val="bg1"/>
              </a:solidFill>
              <a:latin typeface="#9Slide03 Arima Madurai" panose="00000500000000000000" pitchFamily="2" charset="0"/>
              <a:cs typeface="#9Slide03 Arima Madurai" panose="00000500000000000000" pitchFamily="2" charset="0"/>
            </a:rPr>
            <a:t>khổ</a:t>
          </a:r>
          <a:r>
            <a:rPr lang="en-US" altLang="en-US" sz="2600" b="1" dirty="0">
              <a:solidFill>
                <a:schemeClr val="bg1"/>
              </a:solidFill>
              <a:latin typeface="#9Slide03 Arima Madurai" panose="00000500000000000000" pitchFamily="2" charset="0"/>
              <a:cs typeface="#9Slide03 Arima Madurai" panose="00000500000000000000" pitchFamily="2" charset="0"/>
            </a:rPr>
            <a:t>.</a:t>
          </a:r>
          <a:endParaRPr lang="en-BZ" sz="2600" b="1" dirty="0">
            <a:solidFill>
              <a:schemeClr val="bg1"/>
            </a:solidFill>
            <a:latin typeface="#9Slide03 Arima Madurai" panose="00000500000000000000" pitchFamily="2" charset="0"/>
            <a:cs typeface="#9Slide03 Arima Madurai" panose="00000500000000000000" pitchFamily="2" charset="0"/>
          </a:endParaRPr>
        </a:p>
      </dgm:t>
    </dgm:pt>
    <dgm:pt modelId="{757E33D1-A759-4227-A860-E04E1F3D3411}" type="parTrans" cxnId="{55E7C48A-D37D-487E-AB56-562A338A8B89}">
      <dgm:prSet/>
      <dgm:spPr/>
      <dgm:t>
        <a:bodyPr/>
        <a:lstStyle/>
        <a:p>
          <a:endParaRPr lang="en-BZ" sz="2600" b="1">
            <a:solidFill>
              <a:schemeClr val="bg1"/>
            </a:solidFill>
            <a:latin typeface="#9Slide03 Arima Madurai" panose="00000500000000000000" pitchFamily="2" charset="0"/>
            <a:cs typeface="#9Slide03 Arima Madurai" panose="00000500000000000000" pitchFamily="2" charset="0"/>
          </a:endParaRPr>
        </a:p>
      </dgm:t>
    </dgm:pt>
    <dgm:pt modelId="{604B16ED-FCFE-46A2-A923-C36BA41A4D33}" type="sibTrans" cxnId="{55E7C48A-D37D-487E-AB56-562A338A8B89}">
      <dgm:prSet/>
      <dgm:spPr/>
      <dgm:t>
        <a:bodyPr/>
        <a:lstStyle/>
        <a:p>
          <a:endParaRPr lang="en-BZ" sz="2600" b="1">
            <a:solidFill>
              <a:schemeClr val="bg1"/>
            </a:solidFill>
            <a:latin typeface="#9Slide03 Arima Madurai" panose="00000500000000000000" pitchFamily="2" charset="0"/>
            <a:cs typeface="#9Slide03 Arima Madurai" panose="00000500000000000000" pitchFamily="2" charset="0"/>
          </a:endParaRPr>
        </a:p>
      </dgm:t>
    </dgm:pt>
    <dgm:pt modelId="{C0E1869F-20A3-4FB0-82B5-B4B4C9B78CC3}" type="pres">
      <dgm:prSet presAssocID="{36A43F63-672D-4C94-A036-FA8AC48AF3CC}" presName="linearFlow" presStyleCnt="0">
        <dgm:presLayoutVars>
          <dgm:resizeHandles val="exact"/>
        </dgm:presLayoutVars>
      </dgm:prSet>
      <dgm:spPr/>
    </dgm:pt>
    <dgm:pt modelId="{1F256405-6E6C-419B-BC95-DB262E923F8F}" type="pres">
      <dgm:prSet presAssocID="{73263058-9B66-4622-893D-957F63EF4C84}" presName="node" presStyleLbl="node1" presStyleIdx="0" presStyleCnt="3" custScaleX="139191" custScaleY="72420">
        <dgm:presLayoutVars>
          <dgm:bulletEnabled val="1"/>
        </dgm:presLayoutVars>
      </dgm:prSet>
      <dgm:spPr/>
    </dgm:pt>
    <dgm:pt modelId="{3DC72E0C-43AA-4F90-816A-3224A7AE1965}" type="pres">
      <dgm:prSet presAssocID="{215C3881-B349-4686-8FE3-9FBF974B1954}" presName="sibTrans" presStyleLbl="sibTrans2D1" presStyleIdx="0" presStyleCnt="2"/>
      <dgm:spPr/>
    </dgm:pt>
    <dgm:pt modelId="{B2DEFB49-4AA0-4B67-9500-DE5D6CD2D20E}" type="pres">
      <dgm:prSet presAssocID="{215C3881-B349-4686-8FE3-9FBF974B1954}" presName="connectorText" presStyleLbl="sibTrans2D1" presStyleIdx="0" presStyleCnt="2"/>
      <dgm:spPr/>
    </dgm:pt>
    <dgm:pt modelId="{97BE70DB-FAB6-4A62-9BE2-F54DAF7E362E}" type="pres">
      <dgm:prSet presAssocID="{3E4E7B46-6266-40FE-9594-FD599D0C4422}" presName="node" presStyleLbl="node1" presStyleIdx="1" presStyleCnt="3" custScaleX="139191" custScaleY="101585">
        <dgm:presLayoutVars>
          <dgm:bulletEnabled val="1"/>
        </dgm:presLayoutVars>
      </dgm:prSet>
      <dgm:spPr/>
    </dgm:pt>
    <dgm:pt modelId="{5B8A8DEF-DC7D-476E-8BF3-60B552F2D972}" type="pres">
      <dgm:prSet presAssocID="{E8EC644F-FE17-4958-B8E5-B34A9E955DCF}" presName="sibTrans" presStyleLbl="sibTrans2D1" presStyleIdx="1" presStyleCnt="2"/>
      <dgm:spPr/>
    </dgm:pt>
    <dgm:pt modelId="{D2609B97-6763-400C-9AC9-49F38322C42D}" type="pres">
      <dgm:prSet presAssocID="{E8EC644F-FE17-4958-B8E5-B34A9E955DCF}" presName="connectorText" presStyleLbl="sibTrans2D1" presStyleIdx="1" presStyleCnt="2"/>
      <dgm:spPr/>
    </dgm:pt>
    <dgm:pt modelId="{3376B0AC-F885-4FA5-84EB-550563FD6B95}" type="pres">
      <dgm:prSet presAssocID="{D6CACA74-CC62-4746-9F3C-4207B4B0EACA}" presName="node" presStyleLbl="node1" presStyleIdx="2" presStyleCnt="3" custScaleX="139191" custScaleY="140016">
        <dgm:presLayoutVars>
          <dgm:bulletEnabled val="1"/>
        </dgm:presLayoutVars>
      </dgm:prSet>
      <dgm:spPr/>
    </dgm:pt>
  </dgm:ptLst>
  <dgm:cxnLst>
    <dgm:cxn modelId="{6C7D7F39-DED2-4378-87D9-E087D9B7C57D}" srcId="{36A43F63-672D-4C94-A036-FA8AC48AF3CC}" destId="{3E4E7B46-6266-40FE-9594-FD599D0C4422}" srcOrd="1" destOrd="0" parTransId="{61827317-BED9-45D9-9E25-23E4DE64E0FE}" sibTransId="{E8EC644F-FE17-4958-B8E5-B34A9E955DCF}"/>
    <dgm:cxn modelId="{EA830E5B-9C82-4ABB-A69E-8A4A20DEE1BD}" type="presOf" srcId="{215C3881-B349-4686-8FE3-9FBF974B1954}" destId="{3DC72E0C-43AA-4F90-816A-3224A7AE1965}" srcOrd="0" destOrd="0" presId="urn:microsoft.com/office/officeart/2005/8/layout/process2"/>
    <dgm:cxn modelId="{C8A07241-3A3B-4499-B468-A1DDE38BCDB8}" type="presOf" srcId="{36A43F63-672D-4C94-A036-FA8AC48AF3CC}" destId="{C0E1869F-20A3-4FB0-82B5-B4B4C9B78CC3}" srcOrd="0" destOrd="0" presId="urn:microsoft.com/office/officeart/2005/8/layout/process2"/>
    <dgm:cxn modelId="{84DB576D-3AE6-4823-BA72-2F8EEAE622B6}" type="presOf" srcId="{73263058-9B66-4622-893D-957F63EF4C84}" destId="{1F256405-6E6C-419B-BC95-DB262E923F8F}" srcOrd="0" destOrd="0" presId="urn:microsoft.com/office/officeart/2005/8/layout/process2"/>
    <dgm:cxn modelId="{5E147576-1593-4B28-9566-10D6533E0CDE}" type="presOf" srcId="{E8EC644F-FE17-4958-B8E5-B34A9E955DCF}" destId="{D2609B97-6763-400C-9AC9-49F38322C42D}" srcOrd="1" destOrd="0" presId="urn:microsoft.com/office/officeart/2005/8/layout/process2"/>
    <dgm:cxn modelId="{B02E2F5A-B470-45A8-BF43-8CEF4369AC33}" type="presOf" srcId="{E8EC644F-FE17-4958-B8E5-B34A9E955DCF}" destId="{5B8A8DEF-DC7D-476E-8BF3-60B552F2D972}" srcOrd="0" destOrd="0" presId="urn:microsoft.com/office/officeart/2005/8/layout/process2"/>
    <dgm:cxn modelId="{E15B7B5A-961F-41F5-A5D1-B49064A23EF6}" srcId="{36A43F63-672D-4C94-A036-FA8AC48AF3CC}" destId="{73263058-9B66-4622-893D-957F63EF4C84}" srcOrd="0" destOrd="0" parTransId="{1B443C5A-E888-437D-AEA8-E8A529D749B8}" sibTransId="{215C3881-B349-4686-8FE3-9FBF974B1954}"/>
    <dgm:cxn modelId="{52F2B989-677A-482F-9274-B15687743417}" type="presOf" srcId="{D6CACA74-CC62-4746-9F3C-4207B4B0EACA}" destId="{3376B0AC-F885-4FA5-84EB-550563FD6B95}" srcOrd="0" destOrd="0" presId="urn:microsoft.com/office/officeart/2005/8/layout/process2"/>
    <dgm:cxn modelId="{55E7C48A-D37D-487E-AB56-562A338A8B89}" srcId="{36A43F63-672D-4C94-A036-FA8AC48AF3CC}" destId="{D6CACA74-CC62-4746-9F3C-4207B4B0EACA}" srcOrd="2" destOrd="0" parTransId="{757E33D1-A759-4227-A860-E04E1F3D3411}" sibTransId="{604B16ED-FCFE-46A2-A923-C36BA41A4D33}"/>
    <dgm:cxn modelId="{0FD6E4F0-336A-4F95-AEE8-542A7DFB91CF}" type="presOf" srcId="{3E4E7B46-6266-40FE-9594-FD599D0C4422}" destId="{97BE70DB-FAB6-4A62-9BE2-F54DAF7E362E}" srcOrd="0" destOrd="0" presId="urn:microsoft.com/office/officeart/2005/8/layout/process2"/>
    <dgm:cxn modelId="{E5454DF6-6EED-4600-8D2A-F749669AD39E}" type="presOf" srcId="{215C3881-B349-4686-8FE3-9FBF974B1954}" destId="{B2DEFB49-4AA0-4B67-9500-DE5D6CD2D20E}" srcOrd="1" destOrd="0" presId="urn:microsoft.com/office/officeart/2005/8/layout/process2"/>
    <dgm:cxn modelId="{5D9A8DC9-53E5-41F6-B533-27A11998444A}" type="presParOf" srcId="{C0E1869F-20A3-4FB0-82B5-B4B4C9B78CC3}" destId="{1F256405-6E6C-419B-BC95-DB262E923F8F}" srcOrd="0" destOrd="0" presId="urn:microsoft.com/office/officeart/2005/8/layout/process2"/>
    <dgm:cxn modelId="{5B3965A6-B8FB-47CF-8E0B-D0FC49A7421B}" type="presParOf" srcId="{C0E1869F-20A3-4FB0-82B5-B4B4C9B78CC3}" destId="{3DC72E0C-43AA-4F90-816A-3224A7AE1965}" srcOrd="1" destOrd="0" presId="urn:microsoft.com/office/officeart/2005/8/layout/process2"/>
    <dgm:cxn modelId="{90F6445C-14D3-4ABC-824D-6F9FD27B3350}" type="presParOf" srcId="{3DC72E0C-43AA-4F90-816A-3224A7AE1965}" destId="{B2DEFB49-4AA0-4B67-9500-DE5D6CD2D20E}" srcOrd="0" destOrd="0" presId="urn:microsoft.com/office/officeart/2005/8/layout/process2"/>
    <dgm:cxn modelId="{D1E8EAAA-E525-456E-BEB4-68EA329793C7}" type="presParOf" srcId="{C0E1869F-20A3-4FB0-82B5-B4B4C9B78CC3}" destId="{97BE70DB-FAB6-4A62-9BE2-F54DAF7E362E}" srcOrd="2" destOrd="0" presId="urn:microsoft.com/office/officeart/2005/8/layout/process2"/>
    <dgm:cxn modelId="{E424AFBF-B0ED-4746-9D25-974FD1F154DD}" type="presParOf" srcId="{C0E1869F-20A3-4FB0-82B5-B4B4C9B78CC3}" destId="{5B8A8DEF-DC7D-476E-8BF3-60B552F2D972}" srcOrd="3" destOrd="0" presId="urn:microsoft.com/office/officeart/2005/8/layout/process2"/>
    <dgm:cxn modelId="{F491FD23-30D5-4408-BA8D-ACF3CE468D09}" type="presParOf" srcId="{5B8A8DEF-DC7D-476E-8BF3-60B552F2D972}" destId="{D2609B97-6763-400C-9AC9-49F38322C42D}" srcOrd="0" destOrd="0" presId="urn:microsoft.com/office/officeart/2005/8/layout/process2"/>
    <dgm:cxn modelId="{D3E9F194-2822-4765-8F7C-0D3AC71BE01E}" type="presParOf" srcId="{C0E1869F-20A3-4FB0-82B5-B4B4C9B78CC3}" destId="{3376B0AC-F885-4FA5-84EB-550563FD6B95}"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3EDB8C-B07D-4DD7-9842-E2B2AB6865A0}"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BZ"/>
        </a:p>
      </dgm:t>
    </dgm:pt>
    <dgm:pt modelId="{E7C7CFA3-03C6-444B-9E1E-81E3A65E8B39}">
      <dgm:prSet custT="1"/>
      <dgm:spPr/>
      <dgm:t>
        <a:bodyPr/>
        <a:lstStyle/>
        <a:p>
          <a:r>
            <a:rPr lang="en-US" sz="3200" dirty="0" err="1">
              <a:latin typeface="#9Slide03 Cabin Condensed Bold" panose="00000806000000000000" pitchFamily="2" charset="0"/>
            </a:rPr>
            <a:t>Hoàn</a:t>
          </a:r>
          <a:r>
            <a:rPr lang="en-US" sz="3200" dirty="0">
              <a:latin typeface="#9Slide03 Cabin Condensed Bold" panose="00000806000000000000" pitchFamily="2" charset="0"/>
            </a:rPr>
            <a:t> </a:t>
          </a:r>
          <a:r>
            <a:rPr lang="en-US" sz="3200" dirty="0" err="1">
              <a:latin typeface="#9Slide03 Cabin Condensed Bold" panose="00000806000000000000" pitchFamily="2" charset="0"/>
            </a:rPr>
            <a:t>cảnh</a:t>
          </a:r>
          <a:r>
            <a:rPr lang="en-US" sz="3200" dirty="0">
              <a:latin typeface="#9Slide03 Cabin Condensed Bold" panose="00000806000000000000" pitchFamily="2" charset="0"/>
            </a:rPr>
            <a:t> </a:t>
          </a:r>
          <a:r>
            <a:rPr lang="en-US" sz="3200" dirty="0" err="1">
              <a:latin typeface="#9Slide03 Cabin Condensed Bold" panose="00000806000000000000" pitchFamily="2" charset="0"/>
            </a:rPr>
            <a:t>khắc</a:t>
          </a:r>
          <a:r>
            <a:rPr lang="en-US" sz="3200" dirty="0">
              <a:latin typeface="#9Slide03 Cabin Condensed Bold" panose="00000806000000000000" pitchFamily="2" charset="0"/>
            </a:rPr>
            <a:t> </a:t>
          </a:r>
          <a:r>
            <a:rPr lang="en-US" sz="3200" dirty="0" err="1">
              <a:latin typeface="#9Slide03 Cabin Condensed Bold" panose="00000806000000000000" pitchFamily="2" charset="0"/>
            </a:rPr>
            <a:t>nghiệt</a:t>
          </a:r>
          <a:endParaRPr lang="en-BZ" sz="3200" dirty="0">
            <a:latin typeface="#9Slide03 Cabin Condensed Bold" panose="00000806000000000000" pitchFamily="2" charset="0"/>
          </a:endParaRPr>
        </a:p>
      </dgm:t>
    </dgm:pt>
    <dgm:pt modelId="{1B36702D-C0EE-4C63-9A07-E1829AFDFF02}" type="parTrans" cxnId="{EB6107BB-4DF6-4BB6-83F3-052D0BE4EDAD}">
      <dgm:prSet/>
      <dgm:spPr/>
      <dgm:t>
        <a:bodyPr/>
        <a:lstStyle/>
        <a:p>
          <a:endParaRPr lang="en-BZ" sz="2400">
            <a:latin typeface="#9Slide03 Cabin Condensed Bold" panose="00000806000000000000" pitchFamily="2" charset="0"/>
          </a:endParaRPr>
        </a:p>
      </dgm:t>
    </dgm:pt>
    <dgm:pt modelId="{719FBB11-99B2-4D49-A0E9-18EC68A52938}" type="sibTrans" cxnId="{EB6107BB-4DF6-4BB6-83F3-052D0BE4EDAD}">
      <dgm:prSet/>
      <dgm:spPr/>
      <dgm:t>
        <a:bodyPr/>
        <a:lstStyle/>
        <a:p>
          <a:endParaRPr lang="en-BZ" sz="2400">
            <a:latin typeface="#9Slide03 Cabin Condensed Bold" panose="00000806000000000000" pitchFamily="2" charset="0"/>
          </a:endParaRPr>
        </a:p>
      </dgm:t>
    </dgm:pt>
    <dgm:pt modelId="{99C4E386-3DAE-430E-9ED0-00EAED68F6F0}">
      <dgm:prSet custT="1"/>
      <dgm:spPr/>
      <dgm:t>
        <a:bodyPr/>
        <a:lstStyle/>
        <a:p>
          <a:r>
            <a:rPr lang="en-US" sz="3200">
              <a:latin typeface="#9Slide03 Cabin Condensed Bold" panose="00000806000000000000" pitchFamily="2" charset="0"/>
            </a:rPr>
            <a:t>Chung sức đồng lòng, gắn bó</a:t>
          </a:r>
          <a:endParaRPr lang="en-BZ" sz="3200" dirty="0">
            <a:latin typeface="#9Slide03 Cabin Condensed Bold" panose="00000806000000000000" pitchFamily="2" charset="0"/>
          </a:endParaRPr>
        </a:p>
      </dgm:t>
    </dgm:pt>
    <dgm:pt modelId="{CC600AC2-46FB-4735-8050-697F47612F3C}" type="parTrans" cxnId="{A79885E4-1275-4C55-A550-C79BDF65C757}">
      <dgm:prSet/>
      <dgm:spPr/>
      <dgm:t>
        <a:bodyPr/>
        <a:lstStyle/>
        <a:p>
          <a:endParaRPr lang="en-BZ" sz="2400">
            <a:latin typeface="#9Slide03 Cabin Condensed Bold" panose="00000806000000000000" pitchFamily="2" charset="0"/>
          </a:endParaRPr>
        </a:p>
      </dgm:t>
    </dgm:pt>
    <dgm:pt modelId="{02D15A07-5C5C-44F0-86A0-776315FABF13}" type="sibTrans" cxnId="{A79885E4-1275-4C55-A550-C79BDF65C757}">
      <dgm:prSet/>
      <dgm:spPr/>
      <dgm:t>
        <a:bodyPr/>
        <a:lstStyle/>
        <a:p>
          <a:endParaRPr lang="en-BZ" sz="2400">
            <a:latin typeface="#9Slide03 Cabin Condensed Bold" panose="00000806000000000000" pitchFamily="2" charset="0"/>
          </a:endParaRPr>
        </a:p>
      </dgm:t>
    </dgm:pt>
    <dgm:pt modelId="{2F91D84E-EC1E-4C05-9922-D1BD8B3E809E}" type="pres">
      <dgm:prSet presAssocID="{143EDB8C-B07D-4DD7-9842-E2B2AB6865A0}" presName="compositeShape" presStyleCnt="0">
        <dgm:presLayoutVars>
          <dgm:chMax val="2"/>
          <dgm:dir/>
          <dgm:resizeHandles val="exact"/>
        </dgm:presLayoutVars>
      </dgm:prSet>
      <dgm:spPr/>
    </dgm:pt>
    <dgm:pt modelId="{EFC07A5F-1A5E-4CA3-ACC7-F71A5316A88E}" type="pres">
      <dgm:prSet presAssocID="{143EDB8C-B07D-4DD7-9842-E2B2AB6865A0}" presName="ribbon" presStyleLbl="node1" presStyleIdx="0" presStyleCnt="1"/>
      <dgm:spPr>
        <a:solidFill>
          <a:srgbClr val="3A7931"/>
        </a:solidFill>
      </dgm:spPr>
    </dgm:pt>
    <dgm:pt modelId="{D6B9B1E9-18BB-4E3B-86AF-6BA34C0AD13B}" type="pres">
      <dgm:prSet presAssocID="{143EDB8C-B07D-4DD7-9842-E2B2AB6865A0}" presName="leftArrowText" presStyleLbl="node1" presStyleIdx="0" presStyleCnt="1">
        <dgm:presLayoutVars>
          <dgm:chMax val="0"/>
          <dgm:bulletEnabled val="1"/>
        </dgm:presLayoutVars>
      </dgm:prSet>
      <dgm:spPr/>
    </dgm:pt>
    <dgm:pt modelId="{2E22A386-61A0-4F23-BC71-AECC106A4D56}" type="pres">
      <dgm:prSet presAssocID="{143EDB8C-B07D-4DD7-9842-E2B2AB6865A0}" presName="rightArrowText" presStyleLbl="node1" presStyleIdx="0" presStyleCnt="1">
        <dgm:presLayoutVars>
          <dgm:chMax val="0"/>
          <dgm:bulletEnabled val="1"/>
        </dgm:presLayoutVars>
      </dgm:prSet>
      <dgm:spPr/>
    </dgm:pt>
  </dgm:ptLst>
  <dgm:cxnLst>
    <dgm:cxn modelId="{8ED13D25-82E6-48A1-9108-B92E13D09766}" type="presOf" srcId="{E7C7CFA3-03C6-444B-9E1E-81E3A65E8B39}" destId="{D6B9B1E9-18BB-4E3B-86AF-6BA34C0AD13B}" srcOrd="0" destOrd="0" presId="urn:microsoft.com/office/officeart/2005/8/layout/arrow6"/>
    <dgm:cxn modelId="{67D7EB27-1ACC-433D-BC42-BC116B26974F}" type="presOf" srcId="{99C4E386-3DAE-430E-9ED0-00EAED68F6F0}" destId="{2E22A386-61A0-4F23-BC71-AECC106A4D56}" srcOrd="0" destOrd="0" presId="urn:microsoft.com/office/officeart/2005/8/layout/arrow6"/>
    <dgm:cxn modelId="{729BDDBA-5CAD-46A2-8600-063844D0ED73}" type="presOf" srcId="{143EDB8C-B07D-4DD7-9842-E2B2AB6865A0}" destId="{2F91D84E-EC1E-4C05-9922-D1BD8B3E809E}" srcOrd="0" destOrd="0" presId="urn:microsoft.com/office/officeart/2005/8/layout/arrow6"/>
    <dgm:cxn modelId="{EB6107BB-4DF6-4BB6-83F3-052D0BE4EDAD}" srcId="{143EDB8C-B07D-4DD7-9842-E2B2AB6865A0}" destId="{E7C7CFA3-03C6-444B-9E1E-81E3A65E8B39}" srcOrd="0" destOrd="0" parTransId="{1B36702D-C0EE-4C63-9A07-E1829AFDFF02}" sibTransId="{719FBB11-99B2-4D49-A0E9-18EC68A52938}"/>
    <dgm:cxn modelId="{A79885E4-1275-4C55-A550-C79BDF65C757}" srcId="{143EDB8C-B07D-4DD7-9842-E2B2AB6865A0}" destId="{99C4E386-3DAE-430E-9ED0-00EAED68F6F0}" srcOrd="1" destOrd="0" parTransId="{CC600AC2-46FB-4735-8050-697F47612F3C}" sibTransId="{02D15A07-5C5C-44F0-86A0-776315FABF13}"/>
    <dgm:cxn modelId="{75A56695-2039-4CA6-8456-C1525710A24D}" type="presParOf" srcId="{2F91D84E-EC1E-4C05-9922-D1BD8B3E809E}" destId="{EFC07A5F-1A5E-4CA3-ACC7-F71A5316A88E}" srcOrd="0" destOrd="0" presId="urn:microsoft.com/office/officeart/2005/8/layout/arrow6"/>
    <dgm:cxn modelId="{5D57D5B7-1E48-4DDB-BDE0-30405A807436}" type="presParOf" srcId="{2F91D84E-EC1E-4C05-9922-D1BD8B3E809E}" destId="{D6B9B1E9-18BB-4E3B-86AF-6BA34C0AD13B}" srcOrd="1" destOrd="0" presId="urn:microsoft.com/office/officeart/2005/8/layout/arrow6"/>
    <dgm:cxn modelId="{92A952B3-0334-4EE7-93A3-0B970E7E552F}" type="presParOf" srcId="{2F91D84E-EC1E-4C05-9922-D1BD8B3E809E}" destId="{2E22A386-61A0-4F23-BC71-AECC106A4D56}"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914CB1-AC02-4188-A04A-137A4020711B}" type="doc">
      <dgm:prSet loTypeId="urn:microsoft.com/office/officeart/2005/8/layout/hierarchy3" loCatId="hierarchy" qsTypeId="urn:microsoft.com/office/officeart/2005/8/quickstyle/simple5" qsCatId="simple" csTypeId="urn:microsoft.com/office/officeart/2005/8/colors/colorful2" csCatId="colorful" phldr="1"/>
      <dgm:spPr/>
      <dgm:t>
        <a:bodyPr/>
        <a:lstStyle/>
        <a:p>
          <a:endParaRPr lang="en-BZ"/>
        </a:p>
      </dgm:t>
    </dgm:pt>
    <dgm:pt modelId="{1FA75A3A-FA7C-466E-A6BB-345C3964DADA}">
      <dgm:prSet phldrT="[Văn bản]" custT="1"/>
      <dgm:spPr/>
      <dgm:t>
        <a:bodyPr/>
        <a:lstStyle/>
        <a:p>
          <a:r>
            <a:rPr lang="en-BZ" sz="4400" dirty="0" err="1">
              <a:latin typeface="#9Slide03 Arima Madurai Black" panose="00000A00000000000000" pitchFamily="2" charset="0"/>
              <a:cs typeface="#9Slide03 Arima Madurai Black" panose="00000A00000000000000" pitchFamily="2" charset="0"/>
            </a:rPr>
            <a:t>Súng</a:t>
          </a:r>
          <a:endParaRPr lang="en-BZ" sz="4400" dirty="0">
            <a:latin typeface="#9Slide03 Arima Madurai Black" panose="00000A00000000000000" pitchFamily="2" charset="0"/>
            <a:cs typeface="#9Slide03 Arima Madurai Black" panose="00000A00000000000000" pitchFamily="2" charset="0"/>
          </a:endParaRPr>
        </a:p>
      </dgm:t>
    </dgm:pt>
    <dgm:pt modelId="{84A98610-7AAB-41A8-A6E7-E84309BD26B3}" type="parTrans" cxnId="{62EACE7E-66AC-4DD4-9564-15C32DCF0A11}">
      <dgm:prSet/>
      <dgm:spPr/>
      <dgm:t>
        <a:bodyPr/>
        <a:lstStyle/>
        <a:p>
          <a:endParaRPr lang="en-BZ" sz="1400">
            <a:latin typeface="#9Slide03 Cabin Condensed Bold" panose="00000806000000000000" pitchFamily="2" charset="0"/>
          </a:endParaRPr>
        </a:p>
      </dgm:t>
    </dgm:pt>
    <dgm:pt modelId="{51D93347-DD70-46A1-8621-986963C70FEA}" type="sibTrans" cxnId="{62EACE7E-66AC-4DD4-9564-15C32DCF0A11}">
      <dgm:prSet/>
      <dgm:spPr/>
      <dgm:t>
        <a:bodyPr/>
        <a:lstStyle/>
        <a:p>
          <a:endParaRPr lang="en-BZ" sz="1400">
            <a:latin typeface="#9Slide03 Cabin Condensed Bold" panose="00000806000000000000" pitchFamily="2" charset="0"/>
          </a:endParaRPr>
        </a:p>
      </dgm:t>
    </dgm:pt>
    <dgm:pt modelId="{1E5F2718-81E7-4583-B41E-8DC5E0FFFE2E}">
      <dgm:prSet phldrT="[Văn bản]" custT="1"/>
      <dgm:spPr>
        <a:solidFill>
          <a:schemeClr val="accent2">
            <a:lumMod val="60000"/>
            <a:lumOff val="40000"/>
            <a:alpha val="90000"/>
          </a:schemeClr>
        </a:solidFill>
      </dgm:spPr>
      <dgm:t>
        <a:bodyPr/>
        <a:lstStyle/>
        <a:p>
          <a:r>
            <a:rPr lang="en-BZ" sz="2400" dirty="0" err="1">
              <a:latin typeface="#9Slide03 Arima Madurai" panose="00000500000000000000" pitchFamily="2" charset="0"/>
              <a:cs typeface="#9Slide03 Arima Madurai" panose="00000500000000000000" pitchFamily="2" charset="0"/>
            </a:rPr>
            <a:t>Chiến</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sĩ</a:t>
          </a:r>
          <a:endParaRPr lang="en-BZ" sz="2400" dirty="0">
            <a:latin typeface="#9Slide03 Arima Madurai" panose="00000500000000000000" pitchFamily="2" charset="0"/>
            <a:cs typeface="#9Slide03 Arima Madurai" panose="00000500000000000000" pitchFamily="2" charset="0"/>
          </a:endParaRPr>
        </a:p>
      </dgm:t>
    </dgm:pt>
    <dgm:pt modelId="{ADE8A4C4-1DBD-45E1-8292-7949CA341A2E}" type="parTrans" cxnId="{2678A384-31B5-4D1F-8745-E274B9E37650}">
      <dgm:prSet/>
      <dgm:spPr/>
      <dgm:t>
        <a:bodyPr/>
        <a:lstStyle/>
        <a:p>
          <a:endParaRPr lang="en-BZ" sz="1400">
            <a:latin typeface="#9Slide03 Cabin Condensed Bold" panose="00000806000000000000" pitchFamily="2" charset="0"/>
          </a:endParaRPr>
        </a:p>
      </dgm:t>
    </dgm:pt>
    <dgm:pt modelId="{6C6AE45E-26C4-4B60-ABF7-65177D1D28FC}" type="sibTrans" cxnId="{2678A384-31B5-4D1F-8745-E274B9E37650}">
      <dgm:prSet/>
      <dgm:spPr/>
      <dgm:t>
        <a:bodyPr/>
        <a:lstStyle/>
        <a:p>
          <a:endParaRPr lang="en-BZ" sz="1400">
            <a:latin typeface="#9Slide03 Cabin Condensed Bold" panose="00000806000000000000" pitchFamily="2" charset="0"/>
          </a:endParaRPr>
        </a:p>
      </dgm:t>
    </dgm:pt>
    <dgm:pt modelId="{B22323A0-81B2-4BDC-8426-7F16054F12A6}">
      <dgm:prSet phldrT="[Văn bản]" custT="1"/>
      <dgm:spPr>
        <a:solidFill>
          <a:schemeClr val="accent2">
            <a:lumMod val="60000"/>
            <a:lumOff val="40000"/>
            <a:alpha val="90000"/>
          </a:schemeClr>
        </a:solidFill>
      </dgm:spPr>
      <dgm:t>
        <a:bodyPr/>
        <a:lstStyle/>
        <a:p>
          <a:r>
            <a:rPr lang="en-BZ" sz="2400" dirty="0" err="1">
              <a:latin typeface="#9Slide03 Arima Madurai" panose="00000500000000000000" pitchFamily="2" charset="0"/>
              <a:cs typeface="#9Slide03 Arima Madurai" panose="00000500000000000000" pitchFamily="2" charset="0"/>
            </a:rPr>
            <a:t>Hiện</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thực</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khốc</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liệt</a:t>
          </a:r>
          <a:endParaRPr lang="en-BZ" sz="2400" dirty="0">
            <a:latin typeface="#9Slide03 Arima Madurai" panose="00000500000000000000" pitchFamily="2" charset="0"/>
            <a:cs typeface="#9Slide03 Arima Madurai" panose="00000500000000000000" pitchFamily="2" charset="0"/>
          </a:endParaRPr>
        </a:p>
      </dgm:t>
    </dgm:pt>
    <dgm:pt modelId="{8D338069-3CAC-4D17-873E-E3D4FBAF3D04}" type="parTrans" cxnId="{A86204AF-717F-4009-8445-B7477CAB3CD3}">
      <dgm:prSet/>
      <dgm:spPr/>
      <dgm:t>
        <a:bodyPr/>
        <a:lstStyle/>
        <a:p>
          <a:endParaRPr lang="en-BZ" sz="1400">
            <a:latin typeface="#9Slide03 Cabin Condensed Bold" panose="00000806000000000000" pitchFamily="2" charset="0"/>
          </a:endParaRPr>
        </a:p>
      </dgm:t>
    </dgm:pt>
    <dgm:pt modelId="{FAA12E84-2E9A-47D7-9FF7-7021D2CE8535}" type="sibTrans" cxnId="{A86204AF-717F-4009-8445-B7477CAB3CD3}">
      <dgm:prSet/>
      <dgm:spPr/>
      <dgm:t>
        <a:bodyPr/>
        <a:lstStyle/>
        <a:p>
          <a:endParaRPr lang="en-BZ" sz="1400">
            <a:latin typeface="#9Slide03 Cabin Condensed Bold" panose="00000806000000000000" pitchFamily="2" charset="0"/>
          </a:endParaRPr>
        </a:p>
      </dgm:t>
    </dgm:pt>
    <dgm:pt modelId="{224F7C10-BEE9-4F0C-B31E-C40896580AA9}">
      <dgm:prSet phldrT="[Văn bản]" custT="1"/>
      <dgm:spPr/>
      <dgm:t>
        <a:bodyPr/>
        <a:lstStyle/>
        <a:p>
          <a:r>
            <a:rPr lang="en-BZ" sz="4400" dirty="0" err="1">
              <a:latin typeface="#9Slide03 Arima Madurai Black" panose="00000A00000000000000" pitchFamily="2" charset="0"/>
              <a:cs typeface="#9Slide03 Arima Madurai Black" panose="00000A00000000000000" pitchFamily="2" charset="0"/>
            </a:rPr>
            <a:t>Trăng</a:t>
          </a:r>
          <a:endParaRPr lang="en-BZ" sz="4400" dirty="0">
            <a:latin typeface="#9Slide03 Arima Madurai Black" panose="00000A00000000000000" pitchFamily="2" charset="0"/>
            <a:cs typeface="#9Slide03 Arima Madurai Black" panose="00000A00000000000000" pitchFamily="2" charset="0"/>
          </a:endParaRPr>
        </a:p>
      </dgm:t>
    </dgm:pt>
    <dgm:pt modelId="{FDB71D8F-9330-4498-989D-2178F0143B0E}" type="parTrans" cxnId="{032E4E67-4FE5-4022-946B-C548184F1F95}">
      <dgm:prSet/>
      <dgm:spPr/>
      <dgm:t>
        <a:bodyPr/>
        <a:lstStyle/>
        <a:p>
          <a:endParaRPr lang="en-BZ" sz="1400">
            <a:latin typeface="#9Slide03 Cabin Condensed Bold" panose="00000806000000000000" pitchFamily="2" charset="0"/>
          </a:endParaRPr>
        </a:p>
      </dgm:t>
    </dgm:pt>
    <dgm:pt modelId="{C70C2A5D-8B63-4E25-B159-D764957DC01C}" type="sibTrans" cxnId="{032E4E67-4FE5-4022-946B-C548184F1F95}">
      <dgm:prSet/>
      <dgm:spPr/>
      <dgm:t>
        <a:bodyPr/>
        <a:lstStyle/>
        <a:p>
          <a:endParaRPr lang="en-BZ" sz="1400">
            <a:latin typeface="#9Slide03 Cabin Condensed Bold" panose="00000806000000000000" pitchFamily="2" charset="0"/>
          </a:endParaRPr>
        </a:p>
      </dgm:t>
    </dgm:pt>
    <dgm:pt modelId="{0AD28C63-152F-449A-B469-BA7C38DFAE66}">
      <dgm:prSet phldrT="[Văn bản]" custT="1"/>
      <dgm:spPr>
        <a:solidFill>
          <a:schemeClr val="accent2">
            <a:lumMod val="60000"/>
            <a:lumOff val="40000"/>
            <a:alpha val="90000"/>
          </a:schemeClr>
        </a:solidFill>
      </dgm:spPr>
      <dgm:t>
        <a:bodyPr/>
        <a:lstStyle/>
        <a:p>
          <a:r>
            <a:rPr lang="en-BZ" sz="2400" dirty="0" err="1">
              <a:latin typeface="#9Slide03 Arima Madurai" panose="00000500000000000000" pitchFamily="2" charset="0"/>
              <a:cs typeface="#9Slide03 Arima Madurai" panose="00000500000000000000" pitchFamily="2" charset="0"/>
            </a:rPr>
            <a:t>Thi</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sĩ</a:t>
          </a:r>
          <a:endParaRPr lang="en-BZ" sz="2400" dirty="0">
            <a:latin typeface="#9Slide03 Arima Madurai" panose="00000500000000000000" pitchFamily="2" charset="0"/>
            <a:cs typeface="#9Slide03 Arima Madurai" panose="00000500000000000000" pitchFamily="2" charset="0"/>
          </a:endParaRPr>
        </a:p>
      </dgm:t>
    </dgm:pt>
    <dgm:pt modelId="{D2B55BCC-D772-49B4-B56D-7A8EF5F4F19E}" type="parTrans" cxnId="{FD6E6677-6493-44CF-99EA-2B9C875A0F74}">
      <dgm:prSet/>
      <dgm:spPr/>
      <dgm:t>
        <a:bodyPr/>
        <a:lstStyle/>
        <a:p>
          <a:endParaRPr lang="en-BZ" sz="1400">
            <a:latin typeface="#9Slide03 Cabin Condensed Bold" panose="00000806000000000000" pitchFamily="2" charset="0"/>
          </a:endParaRPr>
        </a:p>
      </dgm:t>
    </dgm:pt>
    <dgm:pt modelId="{DCD8501F-781A-461B-99A9-A4B23FA3E220}" type="sibTrans" cxnId="{FD6E6677-6493-44CF-99EA-2B9C875A0F74}">
      <dgm:prSet/>
      <dgm:spPr/>
      <dgm:t>
        <a:bodyPr/>
        <a:lstStyle/>
        <a:p>
          <a:endParaRPr lang="en-BZ" sz="1400">
            <a:latin typeface="#9Slide03 Cabin Condensed Bold" panose="00000806000000000000" pitchFamily="2" charset="0"/>
          </a:endParaRPr>
        </a:p>
      </dgm:t>
    </dgm:pt>
    <dgm:pt modelId="{4E90379A-DC42-4937-9608-BC75574B0B80}">
      <dgm:prSet phldrT="[Văn bản]" custT="1"/>
      <dgm:spPr>
        <a:solidFill>
          <a:schemeClr val="accent2">
            <a:lumMod val="60000"/>
            <a:lumOff val="40000"/>
            <a:alpha val="90000"/>
          </a:schemeClr>
        </a:solidFill>
      </dgm:spPr>
      <dgm:t>
        <a:bodyPr/>
        <a:lstStyle/>
        <a:p>
          <a:r>
            <a:rPr lang="en-BZ" sz="2400" dirty="0" err="1">
              <a:latin typeface="#9Slide03 Arima Madurai" panose="00000500000000000000" pitchFamily="2" charset="0"/>
              <a:cs typeface="#9Slide03 Arima Madurai" panose="00000500000000000000" pitchFamily="2" charset="0"/>
            </a:rPr>
            <a:t>Tâm</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hồn</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lãng</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mạn</a:t>
          </a:r>
          <a:endParaRPr lang="en-BZ" sz="2400" dirty="0">
            <a:latin typeface="#9Slide03 Arima Madurai" panose="00000500000000000000" pitchFamily="2" charset="0"/>
            <a:cs typeface="#9Slide03 Arima Madurai" panose="00000500000000000000" pitchFamily="2" charset="0"/>
          </a:endParaRPr>
        </a:p>
      </dgm:t>
    </dgm:pt>
    <dgm:pt modelId="{BD545530-F526-4031-8CB4-1CE3D5C531DD}" type="parTrans" cxnId="{7DF9677A-2EAD-4FFF-8B8A-AC1EAA09A65D}">
      <dgm:prSet/>
      <dgm:spPr/>
      <dgm:t>
        <a:bodyPr/>
        <a:lstStyle/>
        <a:p>
          <a:endParaRPr lang="en-BZ" sz="1400">
            <a:latin typeface="#9Slide03 Cabin Condensed Bold" panose="00000806000000000000" pitchFamily="2" charset="0"/>
          </a:endParaRPr>
        </a:p>
      </dgm:t>
    </dgm:pt>
    <dgm:pt modelId="{BA6A1E04-431C-4223-971B-85686F3B092A}" type="sibTrans" cxnId="{7DF9677A-2EAD-4FFF-8B8A-AC1EAA09A65D}">
      <dgm:prSet/>
      <dgm:spPr/>
      <dgm:t>
        <a:bodyPr/>
        <a:lstStyle/>
        <a:p>
          <a:endParaRPr lang="en-BZ" sz="1400">
            <a:latin typeface="#9Slide03 Cabin Condensed Bold" panose="00000806000000000000" pitchFamily="2" charset="0"/>
          </a:endParaRPr>
        </a:p>
      </dgm:t>
    </dgm:pt>
    <dgm:pt modelId="{22D3E0DC-16E3-47EC-8E59-B55FCBFC881B}">
      <dgm:prSet phldrT="[Văn bản]" custT="1"/>
      <dgm:spPr>
        <a:solidFill>
          <a:schemeClr val="accent2">
            <a:lumMod val="60000"/>
            <a:lumOff val="40000"/>
            <a:alpha val="90000"/>
          </a:schemeClr>
        </a:solidFill>
      </dgm:spPr>
      <dgm:t>
        <a:bodyPr/>
        <a:lstStyle/>
        <a:p>
          <a:r>
            <a:rPr lang="en-BZ" sz="2400" dirty="0" err="1">
              <a:latin typeface="#9Slide03 Arima Madurai" panose="00000500000000000000" pitchFamily="2" charset="0"/>
              <a:cs typeface="#9Slide03 Arima Madurai" panose="00000500000000000000" pitchFamily="2" charset="0"/>
            </a:rPr>
            <a:t>Gần</a:t>
          </a:r>
          <a:endParaRPr lang="en-BZ" sz="2400" dirty="0">
            <a:latin typeface="#9Slide03 Arima Madurai" panose="00000500000000000000" pitchFamily="2" charset="0"/>
            <a:cs typeface="#9Slide03 Arima Madurai" panose="00000500000000000000" pitchFamily="2" charset="0"/>
          </a:endParaRPr>
        </a:p>
      </dgm:t>
    </dgm:pt>
    <dgm:pt modelId="{1BF6AF9B-84FC-40C3-B91D-1D0F434CB3B2}" type="parTrans" cxnId="{8E5B9F94-93E9-49AA-A1DB-5AEF97B2910A}">
      <dgm:prSet/>
      <dgm:spPr/>
      <dgm:t>
        <a:bodyPr/>
        <a:lstStyle/>
        <a:p>
          <a:endParaRPr lang="en-SG"/>
        </a:p>
      </dgm:t>
    </dgm:pt>
    <dgm:pt modelId="{5F9A6EA5-7188-467B-A0ED-2AC4D73BB742}" type="sibTrans" cxnId="{8E5B9F94-93E9-49AA-A1DB-5AEF97B2910A}">
      <dgm:prSet/>
      <dgm:spPr/>
      <dgm:t>
        <a:bodyPr/>
        <a:lstStyle/>
        <a:p>
          <a:endParaRPr lang="en-SG"/>
        </a:p>
      </dgm:t>
    </dgm:pt>
    <dgm:pt modelId="{8879B9D4-7683-4474-B1C4-BAA973E5DF7D}">
      <dgm:prSet phldrT="[Văn bản]" custT="1"/>
      <dgm:spPr>
        <a:solidFill>
          <a:schemeClr val="accent2">
            <a:lumMod val="60000"/>
            <a:lumOff val="40000"/>
            <a:alpha val="90000"/>
          </a:schemeClr>
        </a:solidFill>
      </dgm:spPr>
      <dgm:t>
        <a:bodyPr/>
        <a:lstStyle/>
        <a:p>
          <a:r>
            <a:rPr lang="en-BZ" sz="2400" dirty="0">
              <a:latin typeface="#9Slide03 Arima Madurai" panose="00000500000000000000" pitchFamily="2" charset="0"/>
              <a:cs typeface="#9Slide03 Arima Madurai" panose="00000500000000000000" pitchFamily="2" charset="0"/>
            </a:rPr>
            <a:t>Ý </a:t>
          </a:r>
          <a:r>
            <a:rPr lang="en-BZ" sz="2400" dirty="0" err="1">
              <a:latin typeface="#9Slide03 Arima Madurai" panose="00000500000000000000" pitchFamily="2" charset="0"/>
              <a:cs typeface="#9Slide03 Arima Madurai" panose="00000500000000000000" pitchFamily="2" charset="0"/>
            </a:rPr>
            <a:t>chí</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chiến</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đấu</a:t>
          </a:r>
          <a:endParaRPr lang="en-BZ" sz="2400" dirty="0">
            <a:latin typeface="#9Slide03 Arima Madurai" panose="00000500000000000000" pitchFamily="2" charset="0"/>
            <a:cs typeface="#9Slide03 Arima Madurai" panose="00000500000000000000" pitchFamily="2" charset="0"/>
          </a:endParaRPr>
        </a:p>
      </dgm:t>
    </dgm:pt>
    <dgm:pt modelId="{CC66E328-1863-4C7D-BCDD-770F0231D7E7}" type="parTrans" cxnId="{AF187456-2E9C-4A20-89F6-CCE864520239}">
      <dgm:prSet/>
      <dgm:spPr/>
      <dgm:t>
        <a:bodyPr/>
        <a:lstStyle/>
        <a:p>
          <a:endParaRPr lang="en-SG"/>
        </a:p>
      </dgm:t>
    </dgm:pt>
    <dgm:pt modelId="{BBE5E685-A0CA-4C9A-BA96-4E675D27CB2C}" type="sibTrans" cxnId="{AF187456-2E9C-4A20-89F6-CCE864520239}">
      <dgm:prSet/>
      <dgm:spPr/>
      <dgm:t>
        <a:bodyPr/>
        <a:lstStyle/>
        <a:p>
          <a:endParaRPr lang="en-SG"/>
        </a:p>
      </dgm:t>
    </dgm:pt>
    <dgm:pt modelId="{E418AB11-187D-4218-8457-904F0C3558C7}">
      <dgm:prSet phldrT="[Văn bản]" custT="1"/>
      <dgm:spPr>
        <a:solidFill>
          <a:schemeClr val="accent2">
            <a:lumMod val="60000"/>
            <a:lumOff val="40000"/>
            <a:alpha val="90000"/>
          </a:schemeClr>
        </a:solidFill>
      </dgm:spPr>
      <dgm:t>
        <a:bodyPr/>
        <a:lstStyle/>
        <a:p>
          <a:r>
            <a:rPr lang="en-BZ" sz="2400" dirty="0" err="1">
              <a:latin typeface="#9Slide03 Arima Madurai" panose="00000500000000000000" pitchFamily="2" charset="0"/>
              <a:cs typeface="#9Slide03 Arima Madurai" panose="00000500000000000000" pitchFamily="2" charset="0"/>
            </a:rPr>
            <a:t>Xa</a:t>
          </a:r>
          <a:endParaRPr lang="en-BZ" sz="2400" dirty="0">
            <a:latin typeface="#9Slide03 Arima Madurai" panose="00000500000000000000" pitchFamily="2" charset="0"/>
            <a:cs typeface="#9Slide03 Arima Madurai" panose="00000500000000000000" pitchFamily="2" charset="0"/>
          </a:endParaRPr>
        </a:p>
      </dgm:t>
    </dgm:pt>
    <dgm:pt modelId="{C706133F-2A8E-4D8F-896B-34C7B65ED6B2}" type="parTrans" cxnId="{2AB6AF56-A6D7-450E-8851-09D3C1117FFC}">
      <dgm:prSet/>
      <dgm:spPr/>
      <dgm:t>
        <a:bodyPr/>
        <a:lstStyle/>
        <a:p>
          <a:endParaRPr lang="en-SG"/>
        </a:p>
      </dgm:t>
    </dgm:pt>
    <dgm:pt modelId="{4889777B-5FFC-4B24-8915-EA0AF9649360}" type="sibTrans" cxnId="{2AB6AF56-A6D7-450E-8851-09D3C1117FFC}">
      <dgm:prSet/>
      <dgm:spPr/>
      <dgm:t>
        <a:bodyPr/>
        <a:lstStyle/>
        <a:p>
          <a:endParaRPr lang="en-SG"/>
        </a:p>
      </dgm:t>
    </dgm:pt>
    <dgm:pt modelId="{DBBA0C51-78B4-49DB-92AB-588ED940BFEB}">
      <dgm:prSet phldrT="[Văn bản]" custT="1"/>
      <dgm:spPr>
        <a:solidFill>
          <a:schemeClr val="accent2">
            <a:lumMod val="60000"/>
            <a:lumOff val="40000"/>
            <a:alpha val="90000"/>
          </a:schemeClr>
        </a:solidFill>
      </dgm:spPr>
      <dgm:t>
        <a:bodyPr/>
        <a:lstStyle/>
        <a:p>
          <a:r>
            <a:rPr lang="en-BZ" sz="2400" dirty="0" err="1">
              <a:latin typeface="#9Slide03 Arima Madurai" panose="00000500000000000000" pitchFamily="2" charset="0"/>
              <a:cs typeface="#9Slide03 Arima Madurai" panose="00000500000000000000" pitchFamily="2" charset="0"/>
            </a:rPr>
            <a:t>Khát</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vọng</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hòa</a:t>
          </a:r>
          <a:r>
            <a:rPr lang="en-BZ" sz="2400" dirty="0">
              <a:latin typeface="#9Slide03 Arima Madurai" panose="00000500000000000000" pitchFamily="2" charset="0"/>
              <a:cs typeface="#9Slide03 Arima Madurai" panose="00000500000000000000" pitchFamily="2" charset="0"/>
            </a:rPr>
            <a:t> </a:t>
          </a:r>
          <a:r>
            <a:rPr lang="en-BZ" sz="2400" dirty="0" err="1">
              <a:latin typeface="#9Slide03 Arima Madurai" panose="00000500000000000000" pitchFamily="2" charset="0"/>
              <a:cs typeface="#9Slide03 Arima Madurai" panose="00000500000000000000" pitchFamily="2" charset="0"/>
            </a:rPr>
            <a:t>bình</a:t>
          </a:r>
          <a:endParaRPr lang="en-BZ" sz="2400" dirty="0">
            <a:latin typeface="#9Slide03 Arima Madurai" panose="00000500000000000000" pitchFamily="2" charset="0"/>
            <a:cs typeface="#9Slide03 Arima Madurai" panose="00000500000000000000" pitchFamily="2" charset="0"/>
          </a:endParaRPr>
        </a:p>
      </dgm:t>
    </dgm:pt>
    <dgm:pt modelId="{707C3451-3A85-45C6-A1B4-5517913F802F}" type="parTrans" cxnId="{9502F20B-A5BA-42EA-AB78-1866FEA6BDC8}">
      <dgm:prSet/>
      <dgm:spPr/>
      <dgm:t>
        <a:bodyPr/>
        <a:lstStyle/>
        <a:p>
          <a:endParaRPr lang="en-SG"/>
        </a:p>
      </dgm:t>
    </dgm:pt>
    <dgm:pt modelId="{0AB98118-CB66-455D-8D74-DFC9D0041DD3}" type="sibTrans" cxnId="{9502F20B-A5BA-42EA-AB78-1866FEA6BDC8}">
      <dgm:prSet/>
      <dgm:spPr/>
      <dgm:t>
        <a:bodyPr/>
        <a:lstStyle/>
        <a:p>
          <a:endParaRPr lang="en-SG"/>
        </a:p>
      </dgm:t>
    </dgm:pt>
    <dgm:pt modelId="{4739237A-DFD7-45A3-AAC2-C5307485F371}" type="pres">
      <dgm:prSet presAssocID="{EA914CB1-AC02-4188-A04A-137A4020711B}" presName="diagram" presStyleCnt="0">
        <dgm:presLayoutVars>
          <dgm:chPref val="1"/>
          <dgm:dir/>
          <dgm:animOne val="branch"/>
          <dgm:animLvl val="lvl"/>
          <dgm:resizeHandles/>
        </dgm:presLayoutVars>
      </dgm:prSet>
      <dgm:spPr/>
    </dgm:pt>
    <dgm:pt modelId="{32AD2737-8105-4496-9C56-B42268B9C552}" type="pres">
      <dgm:prSet presAssocID="{1FA75A3A-FA7C-466E-A6BB-345C3964DADA}" presName="root" presStyleCnt="0"/>
      <dgm:spPr/>
    </dgm:pt>
    <dgm:pt modelId="{CAB46076-AC11-471E-87D9-A7669D832CBC}" type="pres">
      <dgm:prSet presAssocID="{1FA75A3A-FA7C-466E-A6BB-345C3964DADA}" presName="rootComposite" presStyleCnt="0"/>
      <dgm:spPr/>
    </dgm:pt>
    <dgm:pt modelId="{63970251-56EF-4D84-8E7D-4DD6F02E9A99}" type="pres">
      <dgm:prSet presAssocID="{1FA75A3A-FA7C-466E-A6BB-345C3964DADA}" presName="rootText" presStyleLbl="node1" presStyleIdx="0" presStyleCnt="2" custScaleX="196156" custScaleY="99388"/>
      <dgm:spPr/>
    </dgm:pt>
    <dgm:pt modelId="{246D3AD6-D3D1-494D-AB0D-F4F070983344}" type="pres">
      <dgm:prSet presAssocID="{1FA75A3A-FA7C-466E-A6BB-345C3964DADA}" presName="rootConnector" presStyleLbl="node1" presStyleIdx="0" presStyleCnt="2"/>
      <dgm:spPr/>
    </dgm:pt>
    <dgm:pt modelId="{A7171687-67B1-42F9-8809-EB0BC2ADC02E}" type="pres">
      <dgm:prSet presAssocID="{1FA75A3A-FA7C-466E-A6BB-345C3964DADA}" presName="childShape" presStyleCnt="0"/>
      <dgm:spPr/>
    </dgm:pt>
    <dgm:pt modelId="{EF794EF1-C6BF-4D5E-BF3A-628F412FA28B}" type="pres">
      <dgm:prSet presAssocID="{ADE8A4C4-1DBD-45E1-8292-7949CA341A2E}" presName="Name13" presStyleLbl="parChTrans1D2" presStyleIdx="0" presStyleCnt="8"/>
      <dgm:spPr/>
    </dgm:pt>
    <dgm:pt modelId="{6EB8BAB1-3D70-4860-9D97-68A82BB7B7BF}" type="pres">
      <dgm:prSet presAssocID="{1E5F2718-81E7-4583-B41E-8DC5E0FFFE2E}" presName="childText" presStyleLbl="bgAcc1" presStyleIdx="0" presStyleCnt="8" custScaleX="196156">
        <dgm:presLayoutVars>
          <dgm:bulletEnabled val="1"/>
        </dgm:presLayoutVars>
      </dgm:prSet>
      <dgm:spPr/>
    </dgm:pt>
    <dgm:pt modelId="{53BEA869-2C28-4323-800F-AA3CBA0B43DD}" type="pres">
      <dgm:prSet presAssocID="{1BF6AF9B-84FC-40C3-B91D-1D0F434CB3B2}" presName="Name13" presStyleLbl="parChTrans1D2" presStyleIdx="1" presStyleCnt="8"/>
      <dgm:spPr/>
    </dgm:pt>
    <dgm:pt modelId="{E45282FE-2173-414D-9297-283087B6F82F}" type="pres">
      <dgm:prSet presAssocID="{22D3E0DC-16E3-47EC-8E59-B55FCBFC881B}" presName="childText" presStyleLbl="bgAcc1" presStyleIdx="1" presStyleCnt="8" custScaleX="196156">
        <dgm:presLayoutVars>
          <dgm:bulletEnabled val="1"/>
        </dgm:presLayoutVars>
      </dgm:prSet>
      <dgm:spPr/>
    </dgm:pt>
    <dgm:pt modelId="{540BFA0B-11AC-436A-B91B-0968D80F8869}" type="pres">
      <dgm:prSet presAssocID="{CC66E328-1863-4C7D-BCDD-770F0231D7E7}" presName="Name13" presStyleLbl="parChTrans1D2" presStyleIdx="2" presStyleCnt="8"/>
      <dgm:spPr/>
    </dgm:pt>
    <dgm:pt modelId="{A930D567-283B-43E1-AF71-5723B9D3C989}" type="pres">
      <dgm:prSet presAssocID="{8879B9D4-7683-4474-B1C4-BAA973E5DF7D}" presName="childText" presStyleLbl="bgAcc1" presStyleIdx="2" presStyleCnt="8" custScaleX="196156">
        <dgm:presLayoutVars>
          <dgm:bulletEnabled val="1"/>
        </dgm:presLayoutVars>
      </dgm:prSet>
      <dgm:spPr/>
    </dgm:pt>
    <dgm:pt modelId="{31FD5115-9B6F-4557-B02D-EA295FE71E54}" type="pres">
      <dgm:prSet presAssocID="{8D338069-3CAC-4D17-873E-E3D4FBAF3D04}" presName="Name13" presStyleLbl="parChTrans1D2" presStyleIdx="3" presStyleCnt="8"/>
      <dgm:spPr/>
    </dgm:pt>
    <dgm:pt modelId="{0B760DBB-4A2C-40F2-9A2C-90C5F0427122}" type="pres">
      <dgm:prSet presAssocID="{B22323A0-81B2-4BDC-8426-7F16054F12A6}" presName="childText" presStyleLbl="bgAcc1" presStyleIdx="3" presStyleCnt="8" custScaleX="196156">
        <dgm:presLayoutVars>
          <dgm:bulletEnabled val="1"/>
        </dgm:presLayoutVars>
      </dgm:prSet>
      <dgm:spPr/>
    </dgm:pt>
    <dgm:pt modelId="{30BFC2D7-C17A-4FF4-AF78-1DB49EB5217D}" type="pres">
      <dgm:prSet presAssocID="{224F7C10-BEE9-4F0C-B31E-C40896580AA9}" presName="root" presStyleCnt="0"/>
      <dgm:spPr/>
    </dgm:pt>
    <dgm:pt modelId="{A23DE6BA-AEF9-42C3-9C12-FAC5E4F882D0}" type="pres">
      <dgm:prSet presAssocID="{224F7C10-BEE9-4F0C-B31E-C40896580AA9}" presName="rootComposite" presStyleCnt="0"/>
      <dgm:spPr/>
    </dgm:pt>
    <dgm:pt modelId="{0AC1A8CA-F51F-4943-8D18-DEA05A37D9A8}" type="pres">
      <dgm:prSet presAssocID="{224F7C10-BEE9-4F0C-B31E-C40896580AA9}" presName="rootText" presStyleLbl="node1" presStyleIdx="1" presStyleCnt="2" custScaleX="196156" custScaleY="99388"/>
      <dgm:spPr/>
    </dgm:pt>
    <dgm:pt modelId="{642A19FD-7734-4644-8166-5CE4D4BD24A0}" type="pres">
      <dgm:prSet presAssocID="{224F7C10-BEE9-4F0C-B31E-C40896580AA9}" presName="rootConnector" presStyleLbl="node1" presStyleIdx="1" presStyleCnt="2"/>
      <dgm:spPr/>
    </dgm:pt>
    <dgm:pt modelId="{3A308B3D-0CE2-433C-B893-55659E8284E0}" type="pres">
      <dgm:prSet presAssocID="{224F7C10-BEE9-4F0C-B31E-C40896580AA9}" presName="childShape" presStyleCnt="0"/>
      <dgm:spPr/>
    </dgm:pt>
    <dgm:pt modelId="{7A9889DD-FEA4-4EF1-BE9C-BCEBC71C2B48}" type="pres">
      <dgm:prSet presAssocID="{D2B55BCC-D772-49B4-B56D-7A8EF5F4F19E}" presName="Name13" presStyleLbl="parChTrans1D2" presStyleIdx="4" presStyleCnt="8"/>
      <dgm:spPr/>
    </dgm:pt>
    <dgm:pt modelId="{E9C57FE2-7C41-4442-86D5-BD1BDA25FFA1}" type="pres">
      <dgm:prSet presAssocID="{0AD28C63-152F-449A-B469-BA7C38DFAE66}" presName="childText" presStyleLbl="bgAcc1" presStyleIdx="4" presStyleCnt="8" custScaleX="196156">
        <dgm:presLayoutVars>
          <dgm:bulletEnabled val="1"/>
        </dgm:presLayoutVars>
      </dgm:prSet>
      <dgm:spPr/>
    </dgm:pt>
    <dgm:pt modelId="{22E4C7BC-D3AF-4D89-A529-D49F23DBD9DA}" type="pres">
      <dgm:prSet presAssocID="{C706133F-2A8E-4D8F-896B-34C7B65ED6B2}" presName="Name13" presStyleLbl="parChTrans1D2" presStyleIdx="5" presStyleCnt="8"/>
      <dgm:spPr/>
    </dgm:pt>
    <dgm:pt modelId="{913D4153-85C9-443F-94F1-D7B9195EB5EE}" type="pres">
      <dgm:prSet presAssocID="{E418AB11-187D-4218-8457-904F0C3558C7}" presName="childText" presStyleLbl="bgAcc1" presStyleIdx="5" presStyleCnt="8" custScaleX="196156">
        <dgm:presLayoutVars>
          <dgm:bulletEnabled val="1"/>
        </dgm:presLayoutVars>
      </dgm:prSet>
      <dgm:spPr/>
    </dgm:pt>
    <dgm:pt modelId="{0E6D322F-0779-4011-933F-F5743828E40E}" type="pres">
      <dgm:prSet presAssocID="{707C3451-3A85-45C6-A1B4-5517913F802F}" presName="Name13" presStyleLbl="parChTrans1D2" presStyleIdx="6" presStyleCnt="8"/>
      <dgm:spPr/>
    </dgm:pt>
    <dgm:pt modelId="{AF4BD5E6-59F0-475D-A839-4EE1A4A30647}" type="pres">
      <dgm:prSet presAssocID="{DBBA0C51-78B4-49DB-92AB-588ED940BFEB}" presName="childText" presStyleLbl="bgAcc1" presStyleIdx="6" presStyleCnt="8" custScaleX="196156">
        <dgm:presLayoutVars>
          <dgm:bulletEnabled val="1"/>
        </dgm:presLayoutVars>
      </dgm:prSet>
      <dgm:spPr/>
    </dgm:pt>
    <dgm:pt modelId="{CC2316DC-82E4-4129-A9F7-1BC7614BBF9A}" type="pres">
      <dgm:prSet presAssocID="{BD545530-F526-4031-8CB4-1CE3D5C531DD}" presName="Name13" presStyleLbl="parChTrans1D2" presStyleIdx="7" presStyleCnt="8"/>
      <dgm:spPr/>
    </dgm:pt>
    <dgm:pt modelId="{4AB5E8DB-B8C9-4918-B0CB-E2DA7C8A3E95}" type="pres">
      <dgm:prSet presAssocID="{4E90379A-DC42-4937-9608-BC75574B0B80}" presName="childText" presStyleLbl="bgAcc1" presStyleIdx="7" presStyleCnt="8" custScaleX="196156">
        <dgm:presLayoutVars>
          <dgm:bulletEnabled val="1"/>
        </dgm:presLayoutVars>
      </dgm:prSet>
      <dgm:spPr/>
    </dgm:pt>
  </dgm:ptLst>
  <dgm:cxnLst>
    <dgm:cxn modelId="{A776F706-F137-42ED-971D-60F11C4E1DA1}" type="presOf" srcId="{D2B55BCC-D772-49B4-B56D-7A8EF5F4F19E}" destId="{7A9889DD-FEA4-4EF1-BE9C-BCEBC71C2B48}" srcOrd="0" destOrd="0" presId="urn:microsoft.com/office/officeart/2005/8/layout/hierarchy3"/>
    <dgm:cxn modelId="{3261F708-2050-43D0-A144-8F8192FB941D}" type="presOf" srcId="{224F7C10-BEE9-4F0C-B31E-C40896580AA9}" destId="{642A19FD-7734-4644-8166-5CE4D4BD24A0}" srcOrd="1" destOrd="0" presId="urn:microsoft.com/office/officeart/2005/8/layout/hierarchy3"/>
    <dgm:cxn modelId="{9502F20B-A5BA-42EA-AB78-1866FEA6BDC8}" srcId="{224F7C10-BEE9-4F0C-B31E-C40896580AA9}" destId="{DBBA0C51-78B4-49DB-92AB-588ED940BFEB}" srcOrd="2" destOrd="0" parTransId="{707C3451-3A85-45C6-A1B4-5517913F802F}" sibTransId="{0AB98118-CB66-455D-8D74-DFC9D0041DD3}"/>
    <dgm:cxn modelId="{356AE10E-4606-4A3E-BF85-43EDB518D314}" type="presOf" srcId="{DBBA0C51-78B4-49DB-92AB-588ED940BFEB}" destId="{AF4BD5E6-59F0-475D-A839-4EE1A4A30647}" srcOrd="0" destOrd="0" presId="urn:microsoft.com/office/officeart/2005/8/layout/hierarchy3"/>
    <dgm:cxn modelId="{E9D33219-51C3-4C8D-8C89-1973B5AE9D04}" type="presOf" srcId="{CC66E328-1863-4C7D-BCDD-770F0231D7E7}" destId="{540BFA0B-11AC-436A-B91B-0968D80F8869}" srcOrd="0" destOrd="0" presId="urn:microsoft.com/office/officeart/2005/8/layout/hierarchy3"/>
    <dgm:cxn modelId="{392CF621-D9BB-41F2-9AB5-1DC7031C2E0A}" type="presOf" srcId="{1FA75A3A-FA7C-466E-A6BB-345C3964DADA}" destId="{63970251-56EF-4D84-8E7D-4DD6F02E9A99}" srcOrd="0" destOrd="0" presId="urn:microsoft.com/office/officeart/2005/8/layout/hierarchy3"/>
    <dgm:cxn modelId="{03098F2A-3ADC-4C55-934C-41B4DB3D16C5}" type="presOf" srcId="{8879B9D4-7683-4474-B1C4-BAA973E5DF7D}" destId="{A930D567-283B-43E1-AF71-5723B9D3C989}" srcOrd="0" destOrd="0" presId="urn:microsoft.com/office/officeart/2005/8/layout/hierarchy3"/>
    <dgm:cxn modelId="{F89A765D-A313-4046-AEA1-DF7063018475}" type="presOf" srcId="{1E5F2718-81E7-4583-B41E-8DC5E0FFFE2E}" destId="{6EB8BAB1-3D70-4860-9D97-68A82BB7B7BF}" srcOrd="0" destOrd="0" presId="urn:microsoft.com/office/officeart/2005/8/layout/hierarchy3"/>
    <dgm:cxn modelId="{032E4E67-4FE5-4022-946B-C548184F1F95}" srcId="{EA914CB1-AC02-4188-A04A-137A4020711B}" destId="{224F7C10-BEE9-4F0C-B31E-C40896580AA9}" srcOrd="1" destOrd="0" parTransId="{FDB71D8F-9330-4498-989D-2178F0143B0E}" sibTransId="{C70C2A5D-8B63-4E25-B159-D764957DC01C}"/>
    <dgm:cxn modelId="{B6F0E54A-66FE-4D2F-A428-A44DF17DD245}" type="presOf" srcId="{1FA75A3A-FA7C-466E-A6BB-345C3964DADA}" destId="{246D3AD6-D3D1-494D-AB0D-F4F070983344}" srcOrd="1" destOrd="0" presId="urn:microsoft.com/office/officeart/2005/8/layout/hierarchy3"/>
    <dgm:cxn modelId="{8E9FAB6E-F6D0-4D58-9137-9FD7C0D12525}" type="presOf" srcId="{4E90379A-DC42-4937-9608-BC75574B0B80}" destId="{4AB5E8DB-B8C9-4918-B0CB-E2DA7C8A3E95}" srcOrd="0" destOrd="0" presId="urn:microsoft.com/office/officeart/2005/8/layout/hierarchy3"/>
    <dgm:cxn modelId="{AF187456-2E9C-4A20-89F6-CCE864520239}" srcId="{1FA75A3A-FA7C-466E-A6BB-345C3964DADA}" destId="{8879B9D4-7683-4474-B1C4-BAA973E5DF7D}" srcOrd="2" destOrd="0" parTransId="{CC66E328-1863-4C7D-BCDD-770F0231D7E7}" sibTransId="{BBE5E685-A0CA-4C9A-BA96-4E675D27CB2C}"/>
    <dgm:cxn modelId="{2AB6AF56-A6D7-450E-8851-09D3C1117FFC}" srcId="{224F7C10-BEE9-4F0C-B31E-C40896580AA9}" destId="{E418AB11-187D-4218-8457-904F0C3558C7}" srcOrd="1" destOrd="0" parTransId="{C706133F-2A8E-4D8F-896B-34C7B65ED6B2}" sibTransId="{4889777B-5FFC-4B24-8915-EA0AF9649360}"/>
    <dgm:cxn modelId="{FD6E6677-6493-44CF-99EA-2B9C875A0F74}" srcId="{224F7C10-BEE9-4F0C-B31E-C40896580AA9}" destId="{0AD28C63-152F-449A-B469-BA7C38DFAE66}" srcOrd="0" destOrd="0" parTransId="{D2B55BCC-D772-49B4-B56D-7A8EF5F4F19E}" sibTransId="{DCD8501F-781A-461B-99A9-A4B23FA3E220}"/>
    <dgm:cxn modelId="{4AE9D757-448E-4239-B87C-A70ABED91DA3}" type="presOf" srcId="{E418AB11-187D-4218-8457-904F0C3558C7}" destId="{913D4153-85C9-443F-94F1-D7B9195EB5EE}" srcOrd="0" destOrd="0" presId="urn:microsoft.com/office/officeart/2005/8/layout/hierarchy3"/>
    <dgm:cxn modelId="{7DF9677A-2EAD-4FFF-8B8A-AC1EAA09A65D}" srcId="{224F7C10-BEE9-4F0C-B31E-C40896580AA9}" destId="{4E90379A-DC42-4937-9608-BC75574B0B80}" srcOrd="3" destOrd="0" parTransId="{BD545530-F526-4031-8CB4-1CE3D5C531DD}" sibTransId="{BA6A1E04-431C-4223-971B-85686F3B092A}"/>
    <dgm:cxn modelId="{62EACE7E-66AC-4DD4-9564-15C32DCF0A11}" srcId="{EA914CB1-AC02-4188-A04A-137A4020711B}" destId="{1FA75A3A-FA7C-466E-A6BB-345C3964DADA}" srcOrd="0" destOrd="0" parTransId="{84A98610-7AAB-41A8-A6E7-E84309BD26B3}" sibTransId="{51D93347-DD70-46A1-8621-986963C70FEA}"/>
    <dgm:cxn modelId="{2678A384-31B5-4D1F-8745-E274B9E37650}" srcId="{1FA75A3A-FA7C-466E-A6BB-345C3964DADA}" destId="{1E5F2718-81E7-4583-B41E-8DC5E0FFFE2E}" srcOrd="0" destOrd="0" parTransId="{ADE8A4C4-1DBD-45E1-8292-7949CA341A2E}" sibTransId="{6C6AE45E-26C4-4B60-ABF7-65177D1D28FC}"/>
    <dgm:cxn modelId="{DC1FE590-2287-4424-AA6D-8C4A2C846962}" type="presOf" srcId="{224F7C10-BEE9-4F0C-B31E-C40896580AA9}" destId="{0AC1A8CA-F51F-4943-8D18-DEA05A37D9A8}" srcOrd="0" destOrd="0" presId="urn:microsoft.com/office/officeart/2005/8/layout/hierarchy3"/>
    <dgm:cxn modelId="{92945F92-C5E9-4975-99AB-AD0F3DB66473}" type="presOf" srcId="{ADE8A4C4-1DBD-45E1-8292-7949CA341A2E}" destId="{EF794EF1-C6BF-4D5E-BF3A-628F412FA28B}" srcOrd="0" destOrd="0" presId="urn:microsoft.com/office/officeart/2005/8/layout/hierarchy3"/>
    <dgm:cxn modelId="{8E5B9F94-93E9-49AA-A1DB-5AEF97B2910A}" srcId="{1FA75A3A-FA7C-466E-A6BB-345C3964DADA}" destId="{22D3E0DC-16E3-47EC-8E59-B55FCBFC881B}" srcOrd="1" destOrd="0" parTransId="{1BF6AF9B-84FC-40C3-B91D-1D0F434CB3B2}" sibTransId="{5F9A6EA5-7188-467B-A0ED-2AC4D73BB742}"/>
    <dgm:cxn modelId="{A86204AF-717F-4009-8445-B7477CAB3CD3}" srcId="{1FA75A3A-FA7C-466E-A6BB-345C3964DADA}" destId="{B22323A0-81B2-4BDC-8426-7F16054F12A6}" srcOrd="3" destOrd="0" parTransId="{8D338069-3CAC-4D17-873E-E3D4FBAF3D04}" sibTransId="{FAA12E84-2E9A-47D7-9FF7-7021D2CE8535}"/>
    <dgm:cxn modelId="{4BA97CB2-749E-4897-A05E-1C09C04382BF}" type="presOf" srcId="{BD545530-F526-4031-8CB4-1CE3D5C531DD}" destId="{CC2316DC-82E4-4129-A9F7-1BC7614BBF9A}" srcOrd="0" destOrd="0" presId="urn:microsoft.com/office/officeart/2005/8/layout/hierarchy3"/>
    <dgm:cxn modelId="{BA10A5B2-80F9-4D5A-8BB2-D5969AEE971F}" type="presOf" srcId="{1BF6AF9B-84FC-40C3-B91D-1D0F434CB3B2}" destId="{53BEA869-2C28-4323-800F-AA3CBA0B43DD}" srcOrd="0" destOrd="0" presId="urn:microsoft.com/office/officeart/2005/8/layout/hierarchy3"/>
    <dgm:cxn modelId="{737D3CC2-8055-4F68-84A5-520ACC6BA6B2}" type="presOf" srcId="{22D3E0DC-16E3-47EC-8E59-B55FCBFC881B}" destId="{E45282FE-2173-414D-9297-283087B6F82F}" srcOrd="0" destOrd="0" presId="urn:microsoft.com/office/officeart/2005/8/layout/hierarchy3"/>
    <dgm:cxn modelId="{E53FF7CC-FCAD-4C1D-9606-2869BD94D24D}" type="presOf" srcId="{707C3451-3A85-45C6-A1B4-5517913F802F}" destId="{0E6D322F-0779-4011-933F-F5743828E40E}" srcOrd="0" destOrd="0" presId="urn:microsoft.com/office/officeart/2005/8/layout/hierarchy3"/>
    <dgm:cxn modelId="{A7CD2ED4-F07D-4006-8060-12151F32AC73}" type="presOf" srcId="{B22323A0-81B2-4BDC-8426-7F16054F12A6}" destId="{0B760DBB-4A2C-40F2-9A2C-90C5F0427122}" srcOrd="0" destOrd="0" presId="urn:microsoft.com/office/officeart/2005/8/layout/hierarchy3"/>
    <dgm:cxn modelId="{ED742BDA-975A-4E1F-96AB-A9F9CC245CDB}" type="presOf" srcId="{C706133F-2A8E-4D8F-896B-34C7B65ED6B2}" destId="{22E4C7BC-D3AF-4D89-A529-D49F23DBD9DA}" srcOrd="0" destOrd="0" presId="urn:microsoft.com/office/officeart/2005/8/layout/hierarchy3"/>
    <dgm:cxn modelId="{20A310DD-3E2C-4E22-B226-4CEC3AF65897}" type="presOf" srcId="{EA914CB1-AC02-4188-A04A-137A4020711B}" destId="{4739237A-DFD7-45A3-AAC2-C5307485F371}" srcOrd="0" destOrd="0" presId="urn:microsoft.com/office/officeart/2005/8/layout/hierarchy3"/>
    <dgm:cxn modelId="{16D54EEA-5B6D-442A-8C65-903FA58A43B8}" type="presOf" srcId="{8D338069-3CAC-4D17-873E-E3D4FBAF3D04}" destId="{31FD5115-9B6F-4557-B02D-EA295FE71E54}" srcOrd="0" destOrd="0" presId="urn:microsoft.com/office/officeart/2005/8/layout/hierarchy3"/>
    <dgm:cxn modelId="{82F897EB-ECC3-4459-87D3-5EB9E6A304FD}" type="presOf" srcId="{0AD28C63-152F-449A-B469-BA7C38DFAE66}" destId="{E9C57FE2-7C41-4442-86D5-BD1BDA25FFA1}" srcOrd="0" destOrd="0" presId="urn:microsoft.com/office/officeart/2005/8/layout/hierarchy3"/>
    <dgm:cxn modelId="{1E1A28DC-CE50-44B9-A18C-AB96B9F1EC50}" type="presParOf" srcId="{4739237A-DFD7-45A3-AAC2-C5307485F371}" destId="{32AD2737-8105-4496-9C56-B42268B9C552}" srcOrd="0" destOrd="0" presId="urn:microsoft.com/office/officeart/2005/8/layout/hierarchy3"/>
    <dgm:cxn modelId="{6B78741C-EE73-4A34-9EE5-52486D739A62}" type="presParOf" srcId="{32AD2737-8105-4496-9C56-B42268B9C552}" destId="{CAB46076-AC11-471E-87D9-A7669D832CBC}" srcOrd="0" destOrd="0" presId="urn:microsoft.com/office/officeart/2005/8/layout/hierarchy3"/>
    <dgm:cxn modelId="{E64415DD-99FE-4F03-B670-825E9992A44D}" type="presParOf" srcId="{CAB46076-AC11-471E-87D9-A7669D832CBC}" destId="{63970251-56EF-4D84-8E7D-4DD6F02E9A99}" srcOrd="0" destOrd="0" presId="urn:microsoft.com/office/officeart/2005/8/layout/hierarchy3"/>
    <dgm:cxn modelId="{FAAA2444-30FB-4D28-8339-A4A9AC4DE07F}" type="presParOf" srcId="{CAB46076-AC11-471E-87D9-A7669D832CBC}" destId="{246D3AD6-D3D1-494D-AB0D-F4F070983344}" srcOrd="1" destOrd="0" presId="urn:microsoft.com/office/officeart/2005/8/layout/hierarchy3"/>
    <dgm:cxn modelId="{A584F3F6-A619-4E7B-86A9-483F775AC8B5}" type="presParOf" srcId="{32AD2737-8105-4496-9C56-B42268B9C552}" destId="{A7171687-67B1-42F9-8809-EB0BC2ADC02E}" srcOrd="1" destOrd="0" presId="urn:microsoft.com/office/officeart/2005/8/layout/hierarchy3"/>
    <dgm:cxn modelId="{3E983A10-8620-4783-AA6F-33BF11319D96}" type="presParOf" srcId="{A7171687-67B1-42F9-8809-EB0BC2ADC02E}" destId="{EF794EF1-C6BF-4D5E-BF3A-628F412FA28B}" srcOrd="0" destOrd="0" presId="urn:microsoft.com/office/officeart/2005/8/layout/hierarchy3"/>
    <dgm:cxn modelId="{7A95CD53-2922-4FFC-B7DF-3882D42E303F}" type="presParOf" srcId="{A7171687-67B1-42F9-8809-EB0BC2ADC02E}" destId="{6EB8BAB1-3D70-4860-9D97-68A82BB7B7BF}" srcOrd="1" destOrd="0" presId="urn:microsoft.com/office/officeart/2005/8/layout/hierarchy3"/>
    <dgm:cxn modelId="{7C069A00-6D69-4A23-98DE-DF6236C60E8D}" type="presParOf" srcId="{A7171687-67B1-42F9-8809-EB0BC2ADC02E}" destId="{53BEA869-2C28-4323-800F-AA3CBA0B43DD}" srcOrd="2" destOrd="0" presId="urn:microsoft.com/office/officeart/2005/8/layout/hierarchy3"/>
    <dgm:cxn modelId="{9EBD3C23-5CD4-4066-AA80-CF70FF51AA73}" type="presParOf" srcId="{A7171687-67B1-42F9-8809-EB0BC2ADC02E}" destId="{E45282FE-2173-414D-9297-283087B6F82F}" srcOrd="3" destOrd="0" presId="urn:microsoft.com/office/officeart/2005/8/layout/hierarchy3"/>
    <dgm:cxn modelId="{B1EDA7AD-7400-4C7F-9B6B-922F6B648236}" type="presParOf" srcId="{A7171687-67B1-42F9-8809-EB0BC2ADC02E}" destId="{540BFA0B-11AC-436A-B91B-0968D80F8869}" srcOrd="4" destOrd="0" presId="urn:microsoft.com/office/officeart/2005/8/layout/hierarchy3"/>
    <dgm:cxn modelId="{4C26ABDF-8A26-41BC-BF0C-DF2CDEC11A2A}" type="presParOf" srcId="{A7171687-67B1-42F9-8809-EB0BC2ADC02E}" destId="{A930D567-283B-43E1-AF71-5723B9D3C989}" srcOrd="5" destOrd="0" presId="urn:microsoft.com/office/officeart/2005/8/layout/hierarchy3"/>
    <dgm:cxn modelId="{7003056C-D576-4B95-9ED3-3E8B4D70E1B9}" type="presParOf" srcId="{A7171687-67B1-42F9-8809-EB0BC2ADC02E}" destId="{31FD5115-9B6F-4557-B02D-EA295FE71E54}" srcOrd="6" destOrd="0" presId="urn:microsoft.com/office/officeart/2005/8/layout/hierarchy3"/>
    <dgm:cxn modelId="{47206C72-F33E-4812-A83D-1F7C61B8A100}" type="presParOf" srcId="{A7171687-67B1-42F9-8809-EB0BC2ADC02E}" destId="{0B760DBB-4A2C-40F2-9A2C-90C5F0427122}" srcOrd="7" destOrd="0" presId="urn:microsoft.com/office/officeart/2005/8/layout/hierarchy3"/>
    <dgm:cxn modelId="{B422DD2A-0944-409D-8274-84C20A3265FB}" type="presParOf" srcId="{4739237A-DFD7-45A3-AAC2-C5307485F371}" destId="{30BFC2D7-C17A-4FF4-AF78-1DB49EB5217D}" srcOrd="1" destOrd="0" presId="urn:microsoft.com/office/officeart/2005/8/layout/hierarchy3"/>
    <dgm:cxn modelId="{CD005537-402B-46FE-8297-1B8A00766A08}" type="presParOf" srcId="{30BFC2D7-C17A-4FF4-AF78-1DB49EB5217D}" destId="{A23DE6BA-AEF9-42C3-9C12-FAC5E4F882D0}" srcOrd="0" destOrd="0" presId="urn:microsoft.com/office/officeart/2005/8/layout/hierarchy3"/>
    <dgm:cxn modelId="{C53386F1-4FBB-40C3-8341-6DB5FB4A30A4}" type="presParOf" srcId="{A23DE6BA-AEF9-42C3-9C12-FAC5E4F882D0}" destId="{0AC1A8CA-F51F-4943-8D18-DEA05A37D9A8}" srcOrd="0" destOrd="0" presId="urn:microsoft.com/office/officeart/2005/8/layout/hierarchy3"/>
    <dgm:cxn modelId="{505156E3-7154-48CB-BD27-B2292B9FDC33}" type="presParOf" srcId="{A23DE6BA-AEF9-42C3-9C12-FAC5E4F882D0}" destId="{642A19FD-7734-4644-8166-5CE4D4BD24A0}" srcOrd="1" destOrd="0" presId="urn:microsoft.com/office/officeart/2005/8/layout/hierarchy3"/>
    <dgm:cxn modelId="{BEDE9952-1CA2-4815-A436-ADA6BB382695}" type="presParOf" srcId="{30BFC2D7-C17A-4FF4-AF78-1DB49EB5217D}" destId="{3A308B3D-0CE2-433C-B893-55659E8284E0}" srcOrd="1" destOrd="0" presId="urn:microsoft.com/office/officeart/2005/8/layout/hierarchy3"/>
    <dgm:cxn modelId="{A5C014BE-6EAD-4464-BE26-4C2C72B5512F}" type="presParOf" srcId="{3A308B3D-0CE2-433C-B893-55659E8284E0}" destId="{7A9889DD-FEA4-4EF1-BE9C-BCEBC71C2B48}" srcOrd="0" destOrd="0" presId="urn:microsoft.com/office/officeart/2005/8/layout/hierarchy3"/>
    <dgm:cxn modelId="{84C9C263-6140-4C1D-8FFE-BF73B56AA43D}" type="presParOf" srcId="{3A308B3D-0CE2-433C-B893-55659E8284E0}" destId="{E9C57FE2-7C41-4442-86D5-BD1BDA25FFA1}" srcOrd="1" destOrd="0" presId="urn:microsoft.com/office/officeart/2005/8/layout/hierarchy3"/>
    <dgm:cxn modelId="{8D1B8E49-2E3B-4180-8232-62887886B319}" type="presParOf" srcId="{3A308B3D-0CE2-433C-B893-55659E8284E0}" destId="{22E4C7BC-D3AF-4D89-A529-D49F23DBD9DA}" srcOrd="2" destOrd="0" presId="urn:microsoft.com/office/officeart/2005/8/layout/hierarchy3"/>
    <dgm:cxn modelId="{6040E869-AD8E-4B31-9EFE-B93B227DF7C3}" type="presParOf" srcId="{3A308B3D-0CE2-433C-B893-55659E8284E0}" destId="{913D4153-85C9-443F-94F1-D7B9195EB5EE}" srcOrd="3" destOrd="0" presId="urn:microsoft.com/office/officeart/2005/8/layout/hierarchy3"/>
    <dgm:cxn modelId="{A9C48F3C-85F7-49C8-9410-E9EADF87968F}" type="presParOf" srcId="{3A308B3D-0CE2-433C-B893-55659E8284E0}" destId="{0E6D322F-0779-4011-933F-F5743828E40E}" srcOrd="4" destOrd="0" presId="urn:microsoft.com/office/officeart/2005/8/layout/hierarchy3"/>
    <dgm:cxn modelId="{FC60DF77-FC87-4788-A141-B9B71FA181A8}" type="presParOf" srcId="{3A308B3D-0CE2-433C-B893-55659E8284E0}" destId="{AF4BD5E6-59F0-475D-A839-4EE1A4A30647}" srcOrd="5" destOrd="0" presId="urn:microsoft.com/office/officeart/2005/8/layout/hierarchy3"/>
    <dgm:cxn modelId="{BB4E8BA3-8C75-4AE7-9803-DA6668FC0763}" type="presParOf" srcId="{3A308B3D-0CE2-433C-B893-55659E8284E0}" destId="{CC2316DC-82E4-4129-A9F7-1BC7614BBF9A}" srcOrd="6" destOrd="0" presId="urn:microsoft.com/office/officeart/2005/8/layout/hierarchy3"/>
    <dgm:cxn modelId="{D0DEEF0A-E88A-4E84-9EE6-8E743A120FF2}" type="presParOf" srcId="{3A308B3D-0CE2-433C-B893-55659E8284E0}" destId="{4AB5E8DB-B8C9-4918-B0CB-E2DA7C8A3E95}"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19F0E-A44B-4B70-BE02-E0698D848660}">
      <dsp:nvSpPr>
        <dsp:cNvPr id="0" name=""/>
        <dsp:cNvSpPr/>
      </dsp:nvSpPr>
      <dsp:spPr>
        <a:xfrm>
          <a:off x="2207" y="-283"/>
          <a:ext cx="3435027" cy="5978769"/>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altLang="vi-VN" sz="3200" b="1" kern="1200" dirty="0">
              <a:latin typeface="#9Slide03 Arima Madurai Black" panose="00000A00000000000000" pitchFamily="2" charset="0"/>
              <a:cs typeface="#9Slide03 Arima Madurai Black" panose="00000A00000000000000" pitchFamily="2" charset="0"/>
            </a:rPr>
            <a:t>7 </a:t>
          </a:r>
          <a:r>
            <a:rPr lang="en-US" altLang="vi-VN" sz="3200" b="1" kern="1200" dirty="0" err="1">
              <a:latin typeface="#9Slide03 Arima Madurai Black" panose="00000A00000000000000" pitchFamily="2" charset="0"/>
              <a:cs typeface="#9Slide03 Arima Madurai Black" panose="00000A00000000000000" pitchFamily="2" charset="0"/>
            </a:rPr>
            <a:t>câu</a:t>
          </a:r>
          <a:r>
            <a:rPr lang="en-US" altLang="vi-VN" sz="3200" b="1" kern="1200" dirty="0">
              <a:latin typeface="#9Slide03 Arima Madurai Black" panose="00000A00000000000000" pitchFamily="2" charset="0"/>
              <a:cs typeface="#9Slide03 Arima Madurai Black" panose="00000A00000000000000" pitchFamily="2" charset="0"/>
            </a:rPr>
            <a:t> </a:t>
          </a:r>
          <a:r>
            <a:rPr lang="en-US" altLang="vi-VN" sz="3200" b="1" kern="1200" dirty="0" err="1">
              <a:latin typeface="#9Slide03 Arima Madurai Black" panose="00000A00000000000000" pitchFamily="2" charset="0"/>
              <a:cs typeface="#9Slide03 Arima Madurai Black" panose="00000A00000000000000" pitchFamily="2" charset="0"/>
            </a:rPr>
            <a:t>thơ</a:t>
          </a:r>
          <a:r>
            <a:rPr lang="en-US" altLang="vi-VN" sz="3200" b="1" kern="1200" dirty="0">
              <a:latin typeface="#9Slide03 Arima Madurai Black" panose="00000A00000000000000" pitchFamily="2" charset="0"/>
              <a:cs typeface="#9Slide03 Arima Madurai Black" panose="00000A00000000000000" pitchFamily="2" charset="0"/>
            </a:rPr>
            <a:t> </a:t>
          </a:r>
          <a:r>
            <a:rPr lang="en-US" altLang="vi-VN" sz="3200" b="1" kern="1200" dirty="0" err="1">
              <a:latin typeface="#9Slide03 Arima Madurai Black" panose="00000A00000000000000" pitchFamily="2" charset="0"/>
              <a:cs typeface="#9Slide03 Arima Madurai Black" panose="00000A00000000000000" pitchFamily="2" charset="0"/>
            </a:rPr>
            <a:t>đầu</a:t>
          </a:r>
          <a:r>
            <a:rPr lang="en-US" altLang="vi-VN" sz="3200" b="1" kern="1200" dirty="0">
              <a:latin typeface="#9Slide03 Arima Madurai Black" panose="00000A00000000000000" pitchFamily="2" charset="0"/>
              <a:cs typeface="#9Slide03 Arima Madurai Black" panose="00000A00000000000000" pitchFamily="2" charset="0"/>
            </a:rPr>
            <a:t>: </a:t>
          </a:r>
          <a:r>
            <a:rPr lang="vi-VN" altLang="vi-VN" sz="3200" b="1" kern="1200" dirty="0">
              <a:latin typeface="#9Slide03 Arima Madurai Black" panose="00000A00000000000000" pitchFamily="2" charset="0"/>
              <a:cs typeface="#9Slide03 Arima Madurai Black" panose="00000A00000000000000" pitchFamily="2" charset="0"/>
            </a:rPr>
            <a:t>Cơ sở của tình đồng chí.</a:t>
          </a:r>
          <a:endParaRPr lang="vi-VN" sz="3200" b="1" kern="1200" dirty="0">
            <a:latin typeface="#9Slide03 Arima Madurai Black" panose="00000A00000000000000" pitchFamily="2" charset="0"/>
            <a:cs typeface="#9Slide03 Arima Madurai Black" panose="00000A00000000000000" pitchFamily="2" charset="0"/>
          </a:endParaRPr>
        </a:p>
      </dsp:txBody>
      <dsp:txXfrm>
        <a:off x="2207" y="2391224"/>
        <a:ext cx="3435027" cy="2391507"/>
      </dsp:txXfrm>
    </dsp:sp>
    <dsp:sp modelId="{23ED1B28-093A-422A-9A9E-1D659C6475E9}">
      <dsp:nvSpPr>
        <dsp:cNvPr id="0" name=""/>
        <dsp:cNvSpPr/>
      </dsp:nvSpPr>
      <dsp:spPr>
        <a:xfrm>
          <a:off x="56428" y="77114"/>
          <a:ext cx="3326585" cy="2553586"/>
        </a:xfrm>
        <a:prstGeom prst="ellipse">
          <a:avLst/>
        </a:prstGeom>
        <a:blipFill>
          <a:blip xmlns:r="http://schemas.openxmlformats.org/officeDocument/2006/relationships" r:embed="rId1"/>
          <a:srcRect/>
          <a:stretch>
            <a:fillRect l="-24000" r="-2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8556BA6-D448-44AE-9551-C634C6082337}">
      <dsp:nvSpPr>
        <dsp:cNvPr id="0" name=""/>
        <dsp:cNvSpPr/>
      </dsp:nvSpPr>
      <dsp:spPr>
        <a:xfrm>
          <a:off x="3540286" y="-283"/>
          <a:ext cx="3435027" cy="5978769"/>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altLang="vi-VN" sz="3600" b="1" kern="1200">
              <a:latin typeface="#9Slide03 Cabin Condensed Bold" panose="00000806000000000000" pitchFamily="2" charset="0"/>
              <a:cs typeface="Times New Roman" panose="02020603050405020304" pitchFamily="18" charset="0"/>
            </a:rPr>
            <a:t>10 câu thơ tiếp: Những biểu hiện của tình đồng chí</a:t>
          </a:r>
          <a:endParaRPr lang="vi-VN" sz="3600" b="1" kern="1200" dirty="0">
            <a:latin typeface="#9Slide03 Cabin Condensed Bold" panose="00000806000000000000" pitchFamily="2" charset="0"/>
            <a:cs typeface="Times New Roman" panose="02020603050405020304" pitchFamily="18" charset="0"/>
          </a:endParaRPr>
        </a:p>
      </dsp:txBody>
      <dsp:txXfrm>
        <a:off x="3540286" y="2391224"/>
        <a:ext cx="3435027" cy="2391507"/>
      </dsp:txXfrm>
    </dsp:sp>
    <dsp:sp modelId="{FDA9B507-3EB9-4737-897A-97A628FD65F1}">
      <dsp:nvSpPr>
        <dsp:cNvPr id="0" name=""/>
        <dsp:cNvSpPr/>
      </dsp:nvSpPr>
      <dsp:spPr>
        <a:xfrm>
          <a:off x="3619503" y="52476"/>
          <a:ext cx="3276593" cy="253254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A319F24-389E-4525-B029-EEA088FBCAB5}">
      <dsp:nvSpPr>
        <dsp:cNvPr id="0" name=""/>
        <dsp:cNvSpPr/>
      </dsp:nvSpPr>
      <dsp:spPr>
        <a:xfrm>
          <a:off x="7078364" y="-283"/>
          <a:ext cx="3435027" cy="597876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altLang="vi-VN" sz="3600" b="1" kern="1200" dirty="0">
              <a:latin typeface="#9Slide03 Cabin Condensed Bold" panose="00000806000000000000" pitchFamily="2" charset="0"/>
              <a:cs typeface="Times New Roman" panose="02020603050405020304" pitchFamily="18" charset="0"/>
            </a:rPr>
            <a:t>3 </a:t>
          </a:r>
          <a:r>
            <a:rPr lang="en-US" altLang="vi-VN" sz="3600" b="1" kern="1200" dirty="0" err="1">
              <a:latin typeface="#9Slide03 Cabin Condensed Bold" panose="00000806000000000000" pitchFamily="2" charset="0"/>
              <a:cs typeface="Times New Roman" panose="02020603050405020304" pitchFamily="18" charset="0"/>
            </a:rPr>
            <a:t>câu</a:t>
          </a:r>
          <a:r>
            <a:rPr lang="en-US" altLang="vi-VN" sz="3600" b="1" kern="1200" dirty="0">
              <a:latin typeface="#9Slide03 Cabin Condensed Bold" panose="00000806000000000000" pitchFamily="2" charset="0"/>
              <a:cs typeface="Times New Roman" panose="02020603050405020304" pitchFamily="18" charset="0"/>
            </a:rPr>
            <a:t> </a:t>
          </a:r>
          <a:r>
            <a:rPr lang="en-US" altLang="vi-VN" sz="3600" b="1" kern="1200" dirty="0" err="1">
              <a:latin typeface="#9Slide03 Cabin Condensed Bold" panose="00000806000000000000" pitchFamily="2" charset="0"/>
              <a:cs typeface="Times New Roman" panose="02020603050405020304" pitchFamily="18" charset="0"/>
            </a:rPr>
            <a:t>thơ</a:t>
          </a:r>
          <a:r>
            <a:rPr lang="en-US" altLang="vi-VN" sz="3600" b="1" kern="1200" dirty="0">
              <a:latin typeface="#9Slide03 Cabin Condensed Bold" panose="00000806000000000000" pitchFamily="2" charset="0"/>
              <a:cs typeface="Times New Roman" panose="02020603050405020304" pitchFamily="18" charset="0"/>
            </a:rPr>
            <a:t> </a:t>
          </a:r>
          <a:r>
            <a:rPr lang="en-US" altLang="vi-VN" sz="3600" b="1" kern="1200" dirty="0" err="1">
              <a:latin typeface="#9Slide03 Cabin Condensed Bold" panose="00000806000000000000" pitchFamily="2" charset="0"/>
              <a:cs typeface="Times New Roman" panose="02020603050405020304" pitchFamily="18" charset="0"/>
            </a:rPr>
            <a:t>cuối</a:t>
          </a:r>
          <a:r>
            <a:rPr lang="en-US" altLang="vi-VN" sz="3600" b="1" kern="1200" dirty="0">
              <a:latin typeface="#9Slide03 Cabin Condensed Bold" panose="00000806000000000000" pitchFamily="2" charset="0"/>
              <a:cs typeface="Times New Roman" panose="02020603050405020304" pitchFamily="18" charset="0"/>
            </a:rPr>
            <a:t>: </a:t>
          </a:r>
          <a:r>
            <a:rPr lang="en-US" altLang="vi-VN" sz="3600" b="1" kern="1200" dirty="0" err="1">
              <a:latin typeface="#9Slide03 Cabin Condensed Bold" panose="00000806000000000000" pitchFamily="2" charset="0"/>
              <a:cs typeface="Times New Roman" panose="02020603050405020304" pitchFamily="18" charset="0"/>
            </a:rPr>
            <a:t>Bức</a:t>
          </a:r>
          <a:r>
            <a:rPr lang="en-US" altLang="vi-VN" sz="3600" b="1" kern="1200" dirty="0">
              <a:latin typeface="#9Slide03 Cabin Condensed Bold" panose="00000806000000000000" pitchFamily="2" charset="0"/>
              <a:cs typeface="Times New Roman" panose="02020603050405020304" pitchFamily="18" charset="0"/>
            </a:rPr>
            <a:t> </a:t>
          </a:r>
          <a:r>
            <a:rPr lang="en-US" altLang="vi-VN" sz="3600" b="1" kern="1200" dirty="0" err="1">
              <a:latin typeface="#9Slide03 Cabin Condensed Bold" panose="00000806000000000000" pitchFamily="2" charset="0"/>
              <a:cs typeface="Times New Roman" panose="02020603050405020304" pitchFamily="18" charset="0"/>
            </a:rPr>
            <a:t>tranh</a:t>
          </a:r>
          <a:r>
            <a:rPr lang="en-US" altLang="vi-VN" sz="3600" b="1" kern="1200" dirty="0">
              <a:latin typeface="#9Slide03 Cabin Condensed Bold" panose="00000806000000000000" pitchFamily="2" charset="0"/>
              <a:cs typeface="Times New Roman" panose="02020603050405020304" pitchFamily="18" charset="0"/>
            </a:rPr>
            <a:t> </a:t>
          </a:r>
          <a:r>
            <a:rPr lang="en-US" altLang="vi-VN" sz="3600" b="1" kern="1200" dirty="0" err="1">
              <a:latin typeface="#9Slide03 Cabin Condensed Bold" panose="00000806000000000000" pitchFamily="2" charset="0"/>
              <a:cs typeface="Times New Roman" panose="02020603050405020304" pitchFamily="18" charset="0"/>
            </a:rPr>
            <a:t>đẹp</a:t>
          </a:r>
          <a:r>
            <a:rPr lang="en-US" altLang="vi-VN" sz="3600" b="1" kern="1200" dirty="0">
              <a:latin typeface="#9Slide03 Cabin Condensed Bold" panose="00000806000000000000" pitchFamily="2" charset="0"/>
              <a:cs typeface="Times New Roman" panose="02020603050405020304" pitchFamily="18" charset="0"/>
            </a:rPr>
            <a:t> </a:t>
          </a:r>
          <a:r>
            <a:rPr lang="en-US" altLang="vi-VN" sz="3600" b="1" kern="1200" dirty="0" err="1">
              <a:latin typeface="#9Slide03 Cabin Condensed Bold" panose="00000806000000000000" pitchFamily="2" charset="0"/>
              <a:cs typeface="Times New Roman" panose="02020603050405020304" pitchFamily="18" charset="0"/>
            </a:rPr>
            <a:t>về</a:t>
          </a:r>
          <a:r>
            <a:rPr lang="en-US" altLang="vi-VN" sz="3600" b="1" kern="1200" dirty="0">
              <a:latin typeface="#9Slide03 Cabin Condensed Bold" panose="00000806000000000000" pitchFamily="2" charset="0"/>
              <a:cs typeface="Times New Roman" panose="02020603050405020304" pitchFamily="18" charset="0"/>
            </a:rPr>
            <a:t> </a:t>
          </a:r>
          <a:r>
            <a:rPr lang="en-US" altLang="vi-VN" sz="3600" b="1" kern="1200" dirty="0" err="1">
              <a:latin typeface="#9Slide03 Cabin Condensed Bold" panose="00000806000000000000" pitchFamily="2" charset="0"/>
              <a:cs typeface="Times New Roman" panose="02020603050405020304" pitchFamily="18" charset="0"/>
            </a:rPr>
            <a:t>người</a:t>
          </a:r>
          <a:r>
            <a:rPr lang="en-US" altLang="vi-VN" sz="3600" b="1" kern="1200" dirty="0">
              <a:latin typeface="#9Slide03 Cabin Condensed Bold" panose="00000806000000000000" pitchFamily="2" charset="0"/>
              <a:cs typeface="Times New Roman" panose="02020603050405020304" pitchFamily="18" charset="0"/>
            </a:rPr>
            <a:t> </a:t>
          </a:r>
          <a:r>
            <a:rPr lang="en-US" altLang="vi-VN" sz="3600" b="1" kern="1200" dirty="0" err="1">
              <a:latin typeface="#9Slide03 Cabin Condensed Bold" panose="00000806000000000000" pitchFamily="2" charset="0"/>
              <a:cs typeface="Times New Roman" panose="02020603050405020304" pitchFamily="18" charset="0"/>
            </a:rPr>
            <a:t>lính</a:t>
          </a:r>
          <a:endParaRPr lang="vi-VN" sz="3600" b="1" kern="1200" dirty="0">
            <a:latin typeface="#9Slide03 Cabin Condensed Bold" panose="00000806000000000000" pitchFamily="2" charset="0"/>
            <a:cs typeface="Times New Roman" panose="02020603050405020304" pitchFamily="18" charset="0"/>
          </a:endParaRPr>
        </a:p>
      </dsp:txBody>
      <dsp:txXfrm>
        <a:off x="7078364" y="2391224"/>
        <a:ext cx="3435027" cy="2391507"/>
      </dsp:txXfrm>
    </dsp:sp>
    <dsp:sp modelId="{21484A38-3652-4889-9E71-ADEE8777B5C3}">
      <dsp:nvSpPr>
        <dsp:cNvPr id="0" name=""/>
        <dsp:cNvSpPr/>
      </dsp:nvSpPr>
      <dsp:spPr>
        <a:xfrm>
          <a:off x="7140629" y="70056"/>
          <a:ext cx="3310498" cy="256770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E37BA1B-FE01-43E0-BF4C-88398507356E}">
      <dsp:nvSpPr>
        <dsp:cNvPr id="0" name=""/>
        <dsp:cNvSpPr/>
      </dsp:nvSpPr>
      <dsp:spPr>
        <a:xfrm>
          <a:off x="420623" y="4483227"/>
          <a:ext cx="9674352" cy="1495825"/>
        </a:xfrm>
        <a:prstGeom prst="leftRight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67ABA-355E-421B-BF07-A372AC572ECD}">
      <dsp:nvSpPr>
        <dsp:cNvPr id="0" name=""/>
        <dsp:cNvSpPr/>
      </dsp:nvSpPr>
      <dsp:spPr>
        <a:xfrm>
          <a:off x="0" y="33799"/>
          <a:ext cx="6584277" cy="12646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BZ" sz="3600" b="1" kern="1200" dirty="0">
              <a:solidFill>
                <a:schemeClr val="tx1"/>
              </a:solidFill>
              <a:latin typeface="#9Slide03 Cabin Condensed Bold" panose="00000806000000000000" pitchFamily="2" charset="0"/>
            </a:rPr>
            <a:t>Chung </a:t>
          </a:r>
          <a:r>
            <a:rPr lang="en-BZ" sz="3600" b="1" kern="1200" dirty="0" err="1">
              <a:solidFill>
                <a:schemeClr val="tx1"/>
              </a:solidFill>
              <a:latin typeface="#9Slide03 Cabin Condensed Bold" panose="00000806000000000000" pitchFamily="2" charset="0"/>
            </a:rPr>
            <a:t>hoàn</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cảnh</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xuất</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thân</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từ</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miền</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quê</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nghèo</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khó</a:t>
          </a:r>
          <a:endParaRPr lang="en-BZ" sz="3600" b="1" kern="1200" dirty="0">
            <a:solidFill>
              <a:schemeClr val="tx1"/>
            </a:solidFill>
            <a:latin typeface="#9Slide03 Cabin Condensed Bold" panose="00000806000000000000" pitchFamily="2" charset="0"/>
          </a:endParaRPr>
        </a:p>
      </dsp:txBody>
      <dsp:txXfrm>
        <a:off x="37042" y="70841"/>
        <a:ext cx="6510193" cy="1190614"/>
      </dsp:txXfrm>
    </dsp:sp>
    <dsp:sp modelId="{1DF56D08-8E76-42AF-9B9C-13E7D0F01655}">
      <dsp:nvSpPr>
        <dsp:cNvPr id="0" name=""/>
        <dsp:cNvSpPr/>
      </dsp:nvSpPr>
      <dsp:spPr>
        <a:xfrm rot="5400000">
          <a:off x="3055007" y="1330114"/>
          <a:ext cx="474261" cy="56911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BZ" sz="2000" b="1" kern="1200">
            <a:solidFill>
              <a:schemeClr val="tx1"/>
            </a:solidFill>
            <a:latin typeface="#9Slide03 Cabin Condensed Bold" panose="00000806000000000000" pitchFamily="2" charset="0"/>
          </a:endParaRPr>
        </a:p>
      </dsp:txBody>
      <dsp:txXfrm rot="-5400000">
        <a:off x="3121404" y="1377540"/>
        <a:ext cx="341468" cy="331983"/>
      </dsp:txXfrm>
    </dsp:sp>
    <dsp:sp modelId="{F3527368-3B9A-4FD4-8D46-04CDEE304871}">
      <dsp:nvSpPr>
        <dsp:cNvPr id="0" name=""/>
        <dsp:cNvSpPr/>
      </dsp:nvSpPr>
      <dsp:spPr>
        <a:xfrm>
          <a:off x="0" y="1930846"/>
          <a:ext cx="6584277" cy="126469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BZ" sz="3600" b="1" kern="1200" dirty="0">
              <a:solidFill>
                <a:schemeClr val="tx1"/>
              </a:solidFill>
              <a:latin typeface="#9Slide03 Cabin Condensed Bold" panose="00000806000000000000" pitchFamily="2" charset="0"/>
            </a:rPr>
            <a:t>Chung </a:t>
          </a:r>
          <a:r>
            <a:rPr lang="en-BZ" sz="3600" b="1" kern="1200" dirty="0" err="1">
              <a:solidFill>
                <a:schemeClr val="tx1"/>
              </a:solidFill>
              <a:latin typeface="#9Slide03 Cabin Condensed Bold" panose="00000806000000000000" pitchFamily="2" charset="0"/>
            </a:rPr>
            <a:t>lí</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tưởng</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mục</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đích</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lên</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đường</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vì</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Tổ</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quốc</a:t>
          </a:r>
          <a:r>
            <a:rPr lang="en-BZ" sz="3600" b="1" kern="1200" dirty="0">
              <a:solidFill>
                <a:schemeClr val="tx1"/>
              </a:solidFill>
              <a:latin typeface="#9Slide03 Cabin Condensed Bold" panose="00000806000000000000" pitchFamily="2" charset="0"/>
            </a:rPr>
            <a:t> </a:t>
          </a:r>
        </a:p>
      </dsp:txBody>
      <dsp:txXfrm>
        <a:off x="37042" y="1967888"/>
        <a:ext cx="6510193" cy="1190614"/>
      </dsp:txXfrm>
    </dsp:sp>
    <dsp:sp modelId="{01147E30-96B5-4ACE-8C19-40AF80413A85}">
      <dsp:nvSpPr>
        <dsp:cNvPr id="0" name=""/>
        <dsp:cNvSpPr/>
      </dsp:nvSpPr>
      <dsp:spPr>
        <a:xfrm rot="5400000">
          <a:off x="3065827" y="3212735"/>
          <a:ext cx="452621" cy="56911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BZ" sz="2000" b="1" kern="1200">
            <a:solidFill>
              <a:schemeClr val="tx1"/>
            </a:solidFill>
            <a:latin typeface="#9Slide03 Cabin Condensed Bold" panose="00000806000000000000" pitchFamily="2" charset="0"/>
          </a:endParaRPr>
        </a:p>
      </dsp:txBody>
      <dsp:txXfrm rot="-5400000">
        <a:off x="3121404" y="3270981"/>
        <a:ext cx="341468" cy="316835"/>
      </dsp:txXfrm>
    </dsp:sp>
    <dsp:sp modelId="{094B0BCD-4E11-4927-9108-4D8DB4842FF5}">
      <dsp:nvSpPr>
        <dsp:cNvPr id="0" name=""/>
        <dsp:cNvSpPr/>
      </dsp:nvSpPr>
      <dsp:spPr>
        <a:xfrm>
          <a:off x="0" y="3799039"/>
          <a:ext cx="6584277" cy="12646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BZ" sz="3600" b="1" kern="1200" dirty="0">
              <a:solidFill>
                <a:schemeClr val="tx1"/>
              </a:solidFill>
              <a:latin typeface="#9Slide03 Cabin Condensed Bold" panose="00000806000000000000" pitchFamily="2" charset="0"/>
            </a:rPr>
            <a:t>Chung </a:t>
          </a:r>
          <a:r>
            <a:rPr lang="en-BZ" sz="3600" b="1" kern="1200" dirty="0" err="1">
              <a:solidFill>
                <a:schemeClr val="tx1"/>
              </a:solidFill>
              <a:latin typeface="#9Slide03 Cabin Condensed Bold" panose="00000806000000000000" pitchFamily="2" charset="0"/>
            </a:rPr>
            <a:t>hoàn</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cảnh</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chiến</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đấu</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gian</a:t>
          </a:r>
          <a:r>
            <a:rPr lang="en-BZ" sz="3600" b="1" kern="1200" dirty="0">
              <a:solidFill>
                <a:schemeClr val="tx1"/>
              </a:solidFill>
              <a:latin typeface="#9Slide03 Cabin Condensed Bold" panose="00000806000000000000" pitchFamily="2" charset="0"/>
            </a:rPr>
            <a:t> </a:t>
          </a:r>
          <a:r>
            <a:rPr lang="en-BZ" sz="3600" b="1" kern="1200" dirty="0" err="1">
              <a:solidFill>
                <a:schemeClr val="tx1"/>
              </a:solidFill>
              <a:latin typeface="#9Slide03 Cabin Condensed Bold" panose="00000806000000000000" pitchFamily="2" charset="0"/>
            </a:rPr>
            <a:t>khổ</a:t>
          </a:r>
          <a:endParaRPr lang="en-BZ" sz="3600" b="1" kern="1200" dirty="0">
            <a:solidFill>
              <a:schemeClr val="tx1"/>
            </a:solidFill>
            <a:latin typeface="#9Slide03 Cabin Condensed Bold" panose="00000806000000000000" pitchFamily="2" charset="0"/>
          </a:endParaRPr>
        </a:p>
      </dsp:txBody>
      <dsp:txXfrm>
        <a:off x="37042" y="3836081"/>
        <a:ext cx="6510193" cy="1190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2A276-69BB-45DD-8BFB-C7AE59D55B4B}">
      <dsp:nvSpPr>
        <dsp:cNvPr id="0" name=""/>
        <dsp:cNvSpPr/>
      </dsp:nvSpPr>
      <dsp:spPr>
        <a:xfrm>
          <a:off x="1661876" y="1804"/>
          <a:ext cx="4804246" cy="922942"/>
        </a:xfrm>
        <a:prstGeom prst="roundRect">
          <a:avLst>
            <a:gd name="adj" fmla="val 10000"/>
          </a:avLst>
        </a:prstGeom>
        <a:solidFill>
          <a:srgbClr val="BBCD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solidFill>
                <a:schemeClr val="tx1"/>
              </a:solidFill>
              <a:latin typeface="#9Slide03 Cabin Condensed Bold" panose="00000806000000000000" pitchFamily="2" charset="0"/>
            </a:rPr>
            <a:t>Không</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gian</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thân</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thuộc</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bình</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dị</a:t>
          </a:r>
          <a:endParaRPr lang="en-BZ" sz="2800" kern="1200" dirty="0">
            <a:solidFill>
              <a:schemeClr val="tx1"/>
            </a:solidFill>
            <a:latin typeface="#9Slide03 Cabin Condensed Bold" panose="00000806000000000000" pitchFamily="2" charset="0"/>
          </a:endParaRPr>
        </a:p>
      </dsp:txBody>
      <dsp:txXfrm>
        <a:off x="1688908" y="28836"/>
        <a:ext cx="4750182" cy="868878"/>
      </dsp:txXfrm>
    </dsp:sp>
    <dsp:sp modelId="{53C9A069-8A40-4B9A-98D7-00BB065D4FE8}">
      <dsp:nvSpPr>
        <dsp:cNvPr id="0" name=""/>
        <dsp:cNvSpPr/>
      </dsp:nvSpPr>
      <dsp:spPr>
        <a:xfrm rot="5400000">
          <a:off x="3890948" y="947820"/>
          <a:ext cx="346103" cy="415324"/>
        </a:xfrm>
        <a:prstGeom prst="rightArrow">
          <a:avLst>
            <a:gd name="adj1" fmla="val 60000"/>
            <a:gd name="adj2" fmla="val 50000"/>
          </a:avLst>
        </a:prstGeom>
        <a:solidFill>
          <a:srgbClr val="BBCDD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BZ" sz="2000" kern="1200">
            <a:solidFill>
              <a:schemeClr val="tx1"/>
            </a:solidFill>
            <a:latin typeface="#9Slide03 Cabin Condensed Bold" panose="00000806000000000000" pitchFamily="2" charset="0"/>
          </a:endParaRPr>
        </a:p>
      </dsp:txBody>
      <dsp:txXfrm rot="-5400000">
        <a:off x="3939403" y="982431"/>
        <a:ext cx="249194" cy="242272"/>
      </dsp:txXfrm>
    </dsp:sp>
    <dsp:sp modelId="{4C6D6C23-28F8-49E0-9C1B-651B5C908437}">
      <dsp:nvSpPr>
        <dsp:cNvPr id="0" name=""/>
        <dsp:cNvSpPr/>
      </dsp:nvSpPr>
      <dsp:spPr>
        <a:xfrm>
          <a:off x="1661876" y="1386217"/>
          <a:ext cx="4804246" cy="922942"/>
        </a:xfrm>
        <a:prstGeom prst="roundRect">
          <a:avLst>
            <a:gd name="adj" fmla="val 10000"/>
          </a:avLst>
        </a:prstGeom>
        <a:solidFill>
          <a:srgbClr val="BBCD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solidFill>
                <a:schemeClr val="tx1"/>
              </a:solidFill>
              <a:latin typeface="#9Slide03 Cabin Condensed Bold" panose="00000806000000000000" pitchFamily="2" charset="0"/>
            </a:rPr>
            <a:t>Sự</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gắn</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bó</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nghĩa</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tình</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sâu</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sắc</a:t>
          </a:r>
          <a:endParaRPr lang="en-BZ" sz="2800" kern="1200" dirty="0">
            <a:solidFill>
              <a:schemeClr val="tx1"/>
            </a:solidFill>
            <a:latin typeface="#9Slide03 Cabin Condensed Bold" panose="00000806000000000000" pitchFamily="2" charset="0"/>
          </a:endParaRPr>
        </a:p>
      </dsp:txBody>
      <dsp:txXfrm>
        <a:off x="1688908" y="1413249"/>
        <a:ext cx="4750182" cy="868878"/>
      </dsp:txXfrm>
    </dsp:sp>
    <dsp:sp modelId="{B90FB39A-467F-4A93-A479-FEAA7F631733}">
      <dsp:nvSpPr>
        <dsp:cNvPr id="0" name=""/>
        <dsp:cNvSpPr/>
      </dsp:nvSpPr>
      <dsp:spPr>
        <a:xfrm rot="5400000">
          <a:off x="3890948" y="2332233"/>
          <a:ext cx="346103" cy="415324"/>
        </a:xfrm>
        <a:prstGeom prst="rightArrow">
          <a:avLst>
            <a:gd name="adj1" fmla="val 60000"/>
            <a:gd name="adj2" fmla="val 50000"/>
          </a:avLst>
        </a:prstGeom>
        <a:solidFill>
          <a:srgbClr val="BBCDD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BZ" sz="2000" kern="1200">
            <a:solidFill>
              <a:schemeClr val="tx1"/>
            </a:solidFill>
            <a:latin typeface="#9Slide03 Cabin Condensed Bold" panose="00000806000000000000" pitchFamily="2" charset="0"/>
          </a:endParaRPr>
        </a:p>
      </dsp:txBody>
      <dsp:txXfrm rot="-5400000">
        <a:off x="3939403" y="2366844"/>
        <a:ext cx="249194" cy="242272"/>
      </dsp:txXfrm>
    </dsp:sp>
    <dsp:sp modelId="{DCCA6FC2-D574-4B30-8281-8B92D92947FE}">
      <dsp:nvSpPr>
        <dsp:cNvPr id="0" name=""/>
        <dsp:cNvSpPr/>
      </dsp:nvSpPr>
      <dsp:spPr>
        <a:xfrm>
          <a:off x="1661876" y="2770631"/>
          <a:ext cx="4804246" cy="922942"/>
        </a:xfrm>
        <a:prstGeom prst="roundRect">
          <a:avLst>
            <a:gd name="adj" fmla="val 10000"/>
          </a:avLst>
        </a:prstGeom>
        <a:solidFill>
          <a:srgbClr val="BBCD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solidFill>
                <a:schemeClr val="tx1"/>
              </a:solidFill>
              <a:latin typeface="#9Slide03 Cabin Condensed Bold" panose="00000806000000000000" pitchFamily="2" charset="0"/>
            </a:rPr>
            <a:t>Sự</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thấu</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hiểu</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tâm</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tư</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thông</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cảm</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cho</a:t>
          </a:r>
          <a:r>
            <a:rPr lang="en-BZ" sz="2800" kern="1200" dirty="0">
              <a:solidFill>
                <a:schemeClr val="tx1"/>
              </a:solidFill>
              <a:latin typeface="#9Slide03 Cabin Condensed Bold" panose="00000806000000000000" pitchFamily="2" charset="0"/>
            </a:rPr>
            <a:t> </a:t>
          </a:r>
          <a:r>
            <a:rPr lang="en-BZ" sz="2800" kern="1200" dirty="0" err="1">
              <a:solidFill>
                <a:schemeClr val="tx1"/>
              </a:solidFill>
              <a:latin typeface="#9Slide03 Cabin Condensed Bold" panose="00000806000000000000" pitchFamily="2" charset="0"/>
            </a:rPr>
            <a:t>nhau</a:t>
          </a:r>
          <a:endParaRPr lang="en-BZ" sz="2800" kern="1200" dirty="0">
            <a:solidFill>
              <a:schemeClr val="tx1"/>
            </a:solidFill>
            <a:latin typeface="#9Slide03 Cabin Condensed Bold" panose="00000806000000000000" pitchFamily="2" charset="0"/>
          </a:endParaRPr>
        </a:p>
      </dsp:txBody>
      <dsp:txXfrm>
        <a:off x="1688908" y="2797663"/>
        <a:ext cx="4750182" cy="868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56405-6E6C-419B-BC95-DB262E923F8F}">
      <dsp:nvSpPr>
        <dsp:cNvPr id="0" name=""/>
        <dsp:cNvSpPr/>
      </dsp:nvSpPr>
      <dsp:spPr>
        <a:xfrm>
          <a:off x="0" y="3877"/>
          <a:ext cx="4149928" cy="104100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BZ" sz="2600" b="1" kern="1200" dirty="0" err="1">
              <a:solidFill>
                <a:schemeClr val="bg1"/>
              </a:solidFill>
              <a:latin typeface="#9Slide03 Arima Madurai" panose="00000500000000000000" pitchFamily="2" charset="0"/>
              <a:cs typeface="#9Slide03 Arima Madurai" panose="00000500000000000000" pitchFamily="2" charset="0"/>
            </a:rPr>
            <a:t>Nhịp</a:t>
          </a:r>
          <a:r>
            <a:rPr lang="en-BZ" sz="2600" b="1" kern="1200" dirty="0">
              <a:solidFill>
                <a:schemeClr val="bg1"/>
              </a:solidFill>
              <a:latin typeface="#9Slide03 Arima Madurai" panose="00000500000000000000" pitchFamily="2" charset="0"/>
              <a:cs typeface="#9Slide03 Arima Madurai" panose="00000500000000000000" pitchFamily="2" charset="0"/>
            </a:rPr>
            <a:t> </a:t>
          </a:r>
          <a:r>
            <a:rPr lang="en-BZ" sz="2600" b="1" kern="1200" dirty="0" err="1">
              <a:solidFill>
                <a:schemeClr val="bg1"/>
              </a:solidFill>
              <a:latin typeface="#9Slide03 Arima Madurai" panose="00000500000000000000" pitchFamily="2" charset="0"/>
              <a:cs typeface="#9Slide03 Arima Madurai" panose="00000500000000000000" pitchFamily="2" charset="0"/>
            </a:rPr>
            <a:t>thơ</a:t>
          </a:r>
          <a:r>
            <a:rPr lang="en-BZ" sz="2600" b="1" kern="1200" dirty="0">
              <a:solidFill>
                <a:schemeClr val="bg1"/>
              </a:solidFill>
              <a:latin typeface="#9Slide03 Arima Madurai" panose="00000500000000000000" pitchFamily="2" charset="0"/>
              <a:cs typeface="#9Slide03 Arima Madurai" panose="00000500000000000000" pitchFamily="2" charset="0"/>
            </a:rPr>
            <a:t> </a:t>
          </a:r>
          <a:r>
            <a:rPr lang="en-BZ" sz="2600" b="1" kern="1200" dirty="0" err="1">
              <a:solidFill>
                <a:schemeClr val="bg1"/>
              </a:solidFill>
              <a:latin typeface="#9Slide03 Arima Madurai" panose="00000500000000000000" pitchFamily="2" charset="0"/>
              <a:cs typeface="#9Slide03 Arima Madurai" panose="00000500000000000000" pitchFamily="2" charset="0"/>
            </a:rPr>
            <a:t>ngắn</a:t>
          </a:r>
          <a:r>
            <a:rPr lang="en-BZ" sz="2600" b="1" kern="1200" dirty="0">
              <a:solidFill>
                <a:schemeClr val="bg1"/>
              </a:solidFill>
              <a:latin typeface="#9Slide03 Arima Madurai" panose="00000500000000000000" pitchFamily="2" charset="0"/>
              <a:cs typeface="#9Slide03 Arima Madurai" panose="00000500000000000000" pitchFamily="2" charset="0"/>
            </a:rPr>
            <a:t>, </a:t>
          </a:r>
          <a:r>
            <a:rPr lang="en-BZ" sz="2600" b="1" kern="1200" dirty="0" err="1">
              <a:solidFill>
                <a:schemeClr val="bg1"/>
              </a:solidFill>
              <a:latin typeface="#9Slide03 Arima Madurai" panose="00000500000000000000" pitchFamily="2" charset="0"/>
              <a:cs typeface="#9Slide03 Arima Madurai" panose="00000500000000000000" pitchFamily="2" charset="0"/>
            </a:rPr>
            <a:t>phép</a:t>
          </a:r>
          <a:r>
            <a:rPr lang="en-BZ" sz="2600" b="1" kern="1200" dirty="0">
              <a:solidFill>
                <a:schemeClr val="bg1"/>
              </a:solidFill>
              <a:latin typeface="#9Slide03 Arima Madurai" panose="00000500000000000000" pitchFamily="2" charset="0"/>
              <a:cs typeface="#9Slide03 Arima Madurai" panose="00000500000000000000" pitchFamily="2" charset="0"/>
            </a:rPr>
            <a:t> </a:t>
          </a:r>
          <a:r>
            <a:rPr lang="en-BZ" sz="2600" b="1" kern="1200" dirty="0" err="1">
              <a:solidFill>
                <a:schemeClr val="bg1"/>
              </a:solidFill>
              <a:latin typeface="#9Slide03 Arima Madurai" panose="00000500000000000000" pitchFamily="2" charset="0"/>
              <a:cs typeface="#9Slide03 Arima Madurai" panose="00000500000000000000" pitchFamily="2" charset="0"/>
            </a:rPr>
            <a:t>đối</a:t>
          </a:r>
          <a:endParaRPr lang="en-BZ" sz="2600" b="1" kern="1200" dirty="0">
            <a:solidFill>
              <a:schemeClr val="bg1"/>
            </a:solidFill>
            <a:latin typeface="#9Slide03 Arima Madurai" panose="00000500000000000000" pitchFamily="2" charset="0"/>
            <a:cs typeface="#9Slide03 Arima Madurai" panose="00000500000000000000" pitchFamily="2" charset="0"/>
          </a:endParaRPr>
        </a:p>
      </dsp:txBody>
      <dsp:txXfrm>
        <a:off x="30490" y="34367"/>
        <a:ext cx="4088948" cy="980029"/>
      </dsp:txXfrm>
    </dsp:sp>
    <dsp:sp modelId="{3DC72E0C-43AA-4F90-816A-3224A7AE1965}">
      <dsp:nvSpPr>
        <dsp:cNvPr id="0" name=""/>
        <dsp:cNvSpPr/>
      </dsp:nvSpPr>
      <dsp:spPr>
        <a:xfrm rot="5400000">
          <a:off x="1805440" y="1080823"/>
          <a:ext cx="539047" cy="64685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BZ" sz="2600" b="1" kern="1200">
            <a:solidFill>
              <a:schemeClr val="bg1"/>
            </a:solidFill>
            <a:latin typeface="#9Slide03 Arima Madurai" panose="00000500000000000000" pitchFamily="2" charset="0"/>
            <a:cs typeface="#9Slide03 Arima Madurai" panose="00000500000000000000" pitchFamily="2" charset="0"/>
          </a:endParaRPr>
        </a:p>
      </dsp:txBody>
      <dsp:txXfrm rot="-5400000">
        <a:off x="1880906" y="1134728"/>
        <a:ext cx="388115" cy="377333"/>
      </dsp:txXfrm>
    </dsp:sp>
    <dsp:sp modelId="{97BE70DB-FAB6-4A62-9BE2-F54DAF7E362E}">
      <dsp:nvSpPr>
        <dsp:cNvPr id="0" name=""/>
        <dsp:cNvSpPr/>
      </dsp:nvSpPr>
      <dsp:spPr>
        <a:xfrm>
          <a:off x="0" y="1763617"/>
          <a:ext cx="4149928" cy="146024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BZ" sz="2600" b="1" kern="1200" dirty="0" err="1">
              <a:solidFill>
                <a:schemeClr val="bg1"/>
              </a:solidFill>
              <a:latin typeface="#9Slide03 Arima Madurai" panose="00000500000000000000" pitchFamily="2" charset="0"/>
              <a:cs typeface="#9Slide03 Arima Madurai" panose="00000500000000000000" pitchFamily="2" charset="0"/>
            </a:rPr>
            <a:t>Biểu</a:t>
          </a:r>
          <a:r>
            <a:rPr lang="en-BZ" sz="2600" b="1" kern="1200" dirty="0">
              <a:solidFill>
                <a:schemeClr val="bg1"/>
              </a:solidFill>
              <a:latin typeface="#9Slide03 Arima Madurai" panose="00000500000000000000" pitchFamily="2" charset="0"/>
              <a:cs typeface="#9Slide03 Arima Madurai" panose="00000500000000000000" pitchFamily="2" charset="0"/>
            </a:rPr>
            <a:t> </a:t>
          </a:r>
          <a:r>
            <a:rPr lang="en-BZ" sz="2600" b="1" kern="1200" dirty="0" err="1">
              <a:solidFill>
                <a:schemeClr val="bg1"/>
              </a:solidFill>
              <a:latin typeface="#9Slide03 Arima Madurai" panose="00000500000000000000" pitchFamily="2" charset="0"/>
              <a:cs typeface="#9Slide03 Arima Madurai" panose="00000500000000000000" pitchFamily="2" charset="0"/>
            </a:rPr>
            <a:t>hiện</a:t>
          </a:r>
          <a:r>
            <a:rPr lang="en-BZ" sz="2600" b="1" kern="1200" dirty="0">
              <a:solidFill>
                <a:schemeClr val="bg1"/>
              </a:solidFill>
              <a:latin typeface="#9Slide03 Arima Madurai" panose="00000500000000000000" pitchFamily="2" charset="0"/>
              <a:cs typeface="#9Slide03 Arima Madurai" panose="00000500000000000000" pitchFamily="2" charset="0"/>
            </a:rPr>
            <a:t>: </a:t>
          </a:r>
          <a:r>
            <a:rPr lang="en-BZ" sz="2600" b="0" kern="1200" dirty="0" err="1">
              <a:solidFill>
                <a:schemeClr val="bg1"/>
              </a:solidFill>
              <a:latin typeface="#9Slide03 Arima Madurai" panose="00000500000000000000" pitchFamily="2" charset="0"/>
              <a:cs typeface="#9Slide03 Arima Madurai" panose="00000500000000000000" pitchFamily="2" charset="0"/>
            </a:rPr>
            <a:t>Sự</a:t>
          </a:r>
          <a:r>
            <a:rPr lang="en-BZ" sz="2600" b="0" kern="1200" dirty="0">
              <a:solidFill>
                <a:schemeClr val="bg1"/>
              </a:solidFill>
              <a:latin typeface="#9Slide03 Arima Madurai" panose="00000500000000000000" pitchFamily="2" charset="0"/>
              <a:cs typeface="#9Slide03 Arima Madurai" panose="00000500000000000000" pitchFamily="2" charset="0"/>
            </a:rPr>
            <a:t> </a:t>
          </a:r>
          <a:r>
            <a:rPr lang="en-BZ" sz="2600" b="0" kern="1200" dirty="0" err="1">
              <a:solidFill>
                <a:schemeClr val="bg1"/>
              </a:solidFill>
              <a:latin typeface="#9Slide03 Arima Madurai" panose="00000500000000000000" pitchFamily="2" charset="0"/>
              <a:cs typeface="#9Slide03 Arima Madurai" panose="00000500000000000000" pitchFamily="2" charset="0"/>
            </a:rPr>
            <a:t>đồng</a:t>
          </a:r>
          <a:r>
            <a:rPr lang="en-BZ" sz="2600" b="0" kern="1200" dirty="0">
              <a:solidFill>
                <a:schemeClr val="bg1"/>
              </a:solidFill>
              <a:latin typeface="#9Slide03 Arima Madurai" panose="00000500000000000000" pitchFamily="2" charset="0"/>
              <a:cs typeface="#9Slide03 Arima Madurai" panose="00000500000000000000" pitchFamily="2" charset="0"/>
            </a:rPr>
            <a:t> </a:t>
          </a:r>
          <a:r>
            <a:rPr lang="en-BZ" sz="2600" b="0" kern="1200" dirty="0" err="1">
              <a:solidFill>
                <a:schemeClr val="bg1"/>
              </a:solidFill>
              <a:latin typeface="#9Slide03 Arima Madurai" panose="00000500000000000000" pitchFamily="2" charset="0"/>
              <a:cs typeface="#9Slide03 Arima Madurai" panose="00000500000000000000" pitchFamily="2" charset="0"/>
            </a:rPr>
            <a:t>cảm</a:t>
          </a:r>
          <a:r>
            <a:rPr lang="en-BZ" sz="2600" b="0" kern="1200" dirty="0">
              <a:solidFill>
                <a:schemeClr val="bg1"/>
              </a:solidFill>
              <a:latin typeface="#9Slide03 Arima Madurai" panose="00000500000000000000" pitchFamily="2" charset="0"/>
              <a:cs typeface="#9Slide03 Arima Madurai" panose="00000500000000000000" pitchFamily="2" charset="0"/>
            </a:rPr>
            <a:t> + </a:t>
          </a:r>
          <a:r>
            <a:rPr lang="en-BZ" sz="2600" b="0" kern="1200" dirty="0" err="1">
              <a:solidFill>
                <a:schemeClr val="bg1"/>
              </a:solidFill>
              <a:latin typeface="#9Slide03 Arima Madurai" panose="00000500000000000000" pitchFamily="2" charset="0"/>
              <a:cs typeface="#9Slide03 Arima Madurai" panose="00000500000000000000" pitchFamily="2" charset="0"/>
            </a:rPr>
            <a:t>Cùng</a:t>
          </a:r>
          <a:r>
            <a:rPr lang="en-BZ" sz="2600" b="0" kern="1200" dirty="0">
              <a:solidFill>
                <a:schemeClr val="bg1"/>
              </a:solidFill>
              <a:latin typeface="#9Slide03 Arima Madurai" panose="00000500000000000000" pitchFamily="2" charset="0"/>
              <a:cs typeface="#9Slide03 Arima Madurai" panose="00000500000000000000" pitchFamily="2" charset="0"/>
            </a:rPr>
            <a:t> </a:t>
          </a:r>
          <a:r>
            <a:rPr lang="en-BZ" sz="2600" b="0" kern="1200" dirty="0" err="1">
              <a:solidFill>
                <a:schemeClr val="bg1"/>
              </a:solidFill>
              <a:latin typeface="#9Slide03 Arima Madurai" panose="00000500000000000000" pitchFamily="2" charset="0"/>
              <a:cs typeface="#9Slide03 Arima Madurai" panose="00000500000000000000" pitchFamily="2" charset="0"/>
            </a:rPr>
            <a:t>đồng</a:t>
          </a:r>
          <a:r>
            <a:rPr lang="en-BZ" sz="2600" b="0" kern="1200" dirty="0">
              <a:solidFill>
                <a:schemeClr val="bg1"/>
              </a:solidFill>
              <a:latin typeface="#9Slide03 Arima Madurai" panose="00000500000000000000" pitchFamily="2" charset="0"/>
              <a:cs typeface="#9Slide03 Arima Madurai" panose="00000500000000000000" pitchFamily="2" charset="0"/>
            </a:rPr>
            <a:t> cam </a:t>
          </a:r>
          <a:r>
            <a:rPr lang="en-BZ" sz="2600" b="0" kern="1200" dirty="0" err="1">
              <a:solidFill>
                <a:schemeClr val="bg1"/>
              </a:solidFill>
              <a:latin typeface="#9Slide03 Arima Madurai" panose="00000500000000000000" pitchFamily="2" charset="0"/>
              <a:cs typeface="#9Slide03 Arima Madurai" panose="00000500000000000000" pitchFamily="2" charset="0"/>
            </a:rPr>
            <a:t>cộng</a:t>
          </a:r>
          <a:r>
            <a:rPr lang="en-BZ" sz="2600" b="0" kern="1200" dirty="0">
              <a:solidFill>
                <a:schemeClr val="bg1"/>
              </a:solidFill>
              <a:latin typeface="#9Slide03 Arima Madurai" panose="00000500000000000000" pitchFamily="2" charset="0"/>
              <a:cs typeface="#9Slide03 Arima Madurai" panose="00000500000000000000" pitchFamily="2" charset="0"/>
            </a:rPr>
            <a:t> </a:t>
          </a:r>
          <a:r>
            <a:rPr lang="en-BZ" sz="2600" b="0" kern="1200" dirty="0" err="1">
              <a:solidFill>
                <a:schemeClr val="bg1"/>
              </a:solidFill>
              <a:latin typeface="#9Slide03 Arima Madurai" panose="00000500000000000000" pitchFamily="2" charset="0"/>
              <a:cs typeface="#9Slide03 Arima Madurai" panose="00000500000000000000" pitchFamily="2" charset="0"/>
            </a:rPr>
            <a:t>khổ</a:t>
          </a:r>
          <a:r>
            <a:rPr lang="en-BZ" sz="2600" b="0" kern="1200" dirty="0">
              <a:solidFill>
                <a:schemeClr val="bg1"/>
              </a:solidFill>
              <a:latin typeface="#9Slide03 Arima Madurai" panose="00000500000000000000" pitchFamily="2" charset="0"/>
              <a:cs typeface="#9Slide03 Arima Madurai" panose="00000500000000000000" pitchFamily="2" charset="0"/>
            </a:rPr>
            <a:t> + </a:t>
          </a:r>
          <a:r>
            <a:rPr lang="en-BZ" sz="2600" b="0" kern="1200" dirty="0" err="1">
              <a:solidFill>
                <a:schemeClr val="bg1"/>
              </a:solidFill>
              <a:latin typeface="#9Slide03 Arima Madurai" panose="00000500000000000000" pitchFamily="2" charset="0"/>
              <a:cs typeface="#9Slide03 Arima Madurai" panose="00000500000000000000" pitchFamily="2" charset="0"/>
            </a:rPr>
            <a:t>Yêu</a:t>
          </a:r>
          <a:r>
            <a:rPr lang="en-BZ" sz="2600" b="0" kern="1200" dirty="0">
              <a:solidFill>
                <a:schemeClr val="bg1"/>
              </a:solidFill>
              <a:latin typeface="#9Slide03 Arima Madurai" panose="00000500000000000000" pitchFamily="2" charset="0"/>
              <a:cs typeface="#9Slide03 Arima Madurai" panose="00000500000000000000" pitchFamily="2" charset="0"/>
            </a:rPr>
            <a:t> </a:t>
          </a:r>
          <a:r>
            <a:rPr lang="en-BZ" sz="2600" b="0" kern="1200" dirty="0" err="1">
              <a:solidFill>
                <a:schemeClr val="bg1"/>
              </a:solidFill>
              <a:latin typeface="#9Slide03 Arima Madurai" panose="00000500000000000000" pitchFamily="2" charset="0"/>
              <a:cs typeface="#9Slide03 Arima Madurai" panose="00000500000000000000" pitchFamily="2" charset="0"/>
            </a:rPr>
            <a:t>thương</a:t>
          </a:r>
          <a:r>
            <a:rPr lang="en-BZ" sz="2600" b="0" kern="1200" dirty="0">
              <a:solidFill>
                <a:schemeClr val="bg1"/>
              </a:solidFill>
              <a:latin typeface="#9Slide03 Arima Madurai" panose="00000500000000000000" pitchFamily="2" charset="0"/>
              <a:cs typeface="#9Slide03 Arima Madurai" panose="00000500000000000000" pitchFamily="2" charset="0"/>
            </a:rPr>
            <a:t>, </a:t>
          </a:r>
          <a:r>
            <a:rPr lang="en-BZ" sz="2600" b="0" kern="1200" dirty="0" err="1">
              <a:solidFill>
                <a:schemeClr val="bg1"/>
              </a:solidFill>
              <a:latin typeface="#9Slide03 Arima Madurai" panose="00000500000000000000" pitchFamily="2" charset="0"/>
              <a:cs typeface="#9Slide03 Arima Madurai" panose="00000500000000000000" pitchFamily="2" charset="0"/>
            </a:rPr>
            <a:t>gắn</a:t>
          </a:r>
          <a:r>
            <a:rPr lang="en-BZ" sz="2600" b="0" kern="1200" dirty="0">
              <a:solidFill>
                <a:schemeClr val="bg1"/>
              </a:solidFill>
              <a:latin typeface="#9Slide03 Arima Madurai" panose="00000500000000000000" pitchFamily="2" charset="0"/>
              <a:cs typeface="#9Slide03 Arima Madurai" panose="00000500000000000000" pitchFamily="2" charset="0"/>
            </a:rPr>
            <a:t> </a:t>
          </a:r>
          <a:r>
            <a:rPr lang="en-BZ" sz="2600" b="0" kern="1200" dirty="0" err="1">
              <a:solidFill>
                <a:schemeClr val="bg1"/>
              </a:solidFill>
              <a:latin typeface="#9Slide03 Arima Madurai" panose="00000500000000000000" pitchFamily="2" charset="0"/>
              <a:cs typeface="#9Slide03 Arima Madurai" panose="00000500000000000000" pitchFamily="2" charset="0"/>
            </a:rPr>
            <a:t>bó</a:t>
          </a:r>
          <a:endParaRPr lang="en-BZ" sz="2600" b="0" kern="1200" dirty="0">
            <a:solidFill>
              <a:schemeClr val="bg1"/>
            </a:solidFill>
            <a:latin typeface="#9Slide03 Arima Madurai" panose="00000500000000000000" pitchFamily="2" charset="0"/>
            <a:cs typeface="#9Slide03 Arima Madurai" panose="00000500000000000000" pitchFamily="2" charset="0"/>
          </a:endParaRPr>
        </a:p>
      </dsp:txBody>
      <dsp:txXfrm>
        <a:off x="42769" y="1806386"/>
        <a:ext cx="4064390" cy="1374706"/>
      </dsp:txXfrm>
    </dsp:sp>
    <dsp:sp modelId="{5B8A8DEF-DC7D-476E-8BF3-60B552F2D972}">
      <dsp:nvSpPr>
        <dsp:cNvPr id="0" name=""/>
        <dsp:cNvSpPr/>
      </dsp:nvSpPr>
      <dsp:spPr>
        <a:xfrm rot="5400000">
          <a:off x="1805440" y="3259799"/>
          <a:ext cx="539047" cy="64685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BZ" sz="2600" b="1" kern="1200">
            <a:solidFill>
              <a:schemeClr val="bg1"/>
            </a:solidFill>
            <a:latin typeface="#9Slide03 Arima Madurai" panose="00000500000000000000" pitchFamily="2" charset="0"/>
            <a:cs typeface="#9Slide03 Arima Madurai" panose="00000500000000000000" pitchFamily="2" charset="0"/>
          </a:endParaRPr>
        </a:p>
      </dsp:txBody>
      <dsp:txXfrm rot="-5400000">
        <a:off x="1880906" y="3313704"/>
        <a:ext cx="388115" cy="377333"/>
      </dsp:txXfrm>
    </dsp:sp>
    <dsp:sp modelId="{3376B0AC-F885-4FA5-84EB-550563FD6B95}">
      <dsp:nvSpPr>
        <dsp:cNvPr id="0" name=""/>
        <dsp:cNvSpPr/>
      </dsp:nvSpPr>
      <dsp:spPr>
        <a:xfrm>
          <a:off x="0" y="3942593"/>
          <a:ext cx="4149928" cy="20126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en-US" sz="2600" b="1" kern="1200" dirty="0">
              <a:solidFill>
                <a:schemeClr val="bg1"/>
              </a:solidFill>
              <a:latin typeface="#9Slide03 Arima Madurai" panose="00000500000000000000" pitchFamily="2" charset="0"/>
              <a:cs typeface="#9Slide03 Arima Madurai" panose="00000500000000000000" pitchFamily="2" charset="0"/>
            </a:rPr>
            <a:t>Ca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ngợi</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sức</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mạnh</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thiêng</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liêng</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của</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tình</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đồng</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chí</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đã</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giúp</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họ</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vượt</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qua t</a:t>
          </a:r>
          <a:r>
            <a:rPr lang="vi-VN" altLang="en-US" sz="2600" b="1" kern="1200" dirty="0">
              <a:solidFill>
                <a:schemeClr val="bg1"/>
              </a:solidFill>
              <a:latin typeface="#9Slide03 Arima Madurai" panose="00000500000000000000" pitchFamily="2" charset="0"/>
              <a:cs typeface="#9Slide03 Arima Madurai" panose="00000500000000000000" pitchFamily="2" charset="0"/>
            </a:rPr>
            <a:t>ấ</a:t>
          </a:r>
          <a:r>
            <a:rPr lang="en-US" altLang="en-US" sz="2600" b="1" kern="1200" dirty="0">
              <a:solidFill>
                <a:schemeClr val="bg1"/>
              </a:solidFill>
              <a:latin typeface="#9Slide03 Arima Madurai" panose="00000500000000000000" pitchFamily="2" charset="0"/>
              <a:cs typeface="#9Slide03 Arima Madurai" panose="00000500000000000000" pitchFamily="2" charset="0"/>
            </a:rPr>
            <a:t>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cả</a:t>
          </a:r>
          <a:r>
            <a:rPr lang="vi-VN" altLang="en-US" sz="2600" b="1" kern="1200" dirty="0">
              <a:solidFill>
                <a:schemeClr val="bg1"/>
              </a:solidFill>
              <a:latin typeface="#9Slide03 Arima Madurai" panose="00000500000000000000" pitchFamily="2" charset="0"/>
              <a:cs typeface="#9Slide03 Arima Madurai" panose="00000500000000000000" pitchFamily="2" charset="0"/>
            </a:rPr>
            <a:t> mọi</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khó</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khăn</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gian</a:t>
          </a:r>
          <a:r>
            <a:rPr lang="en-US" altLang="en-US" sz="2600" b="1" kern="1200" dirty="0">
              <a:solidFill>
                <a:schemeClr val="bg1"/>
              </a:solidFill>
              <a:latin typeface="#9Slide03 Arima Madurai" panose="00000500000000000000" pitchFamily="2" charset="0"/>
              <a:cs typeface="#9Slide03 Arima Madurai" panose="00000500000000000000" pitchFamily="2" charset="0"/>
            </a:rPr>
            <a:t> </a:t>
          </a:r>
          <a:r>
            <a:rPr lang="en-US" altLang="en-US" sz="2600" b="1" kern="1200" dirty="0" err="1">
              <a:solidFill>
                <a:schemeClr val="bg1"/>
              </a:solidFill>
              <a:latin typeface="#9Slide03 Arima Madurai" panose="00000500000000000000" pitchFamily="2" charset="0"/>
              <a:cs typeface="#9Slide03 Arima Madurai" panose="00000500000000000000" pitchFamily="2" charset="0"/>
            </a:rPr>
            <a:t>khổ</a:t>
          </a:r>
          <a:r>
            <a:rPr lang="en-US" altLang="en-US" sz="2600" b="1" kern="1200" dirty="0">
              <a:solidFill>
                <a:schemeClr val="bg1"/>
              </a:solidFill>
              <a:latin typeface="#9Slide03 Arima Madurai" panose="00000500000000000000" pitchFamily="2" charset="0"/>
              <a:cs typeface="#9Slide03 Arima Madurai" panose="00000500000000000000" pitchFamily="2" charset="0"/>
            </a:rPr>
            <a:t>.</a:t>
          </a:r>
          <a:endParaRPr lang="en-BZ" sz="2600" b="1" kern="1200" dirty="0">
            <a:solidFill>
              <a:schemeClr val="bg1"/>
            </a:solidFill>
            <a:latin typeface="#9Slide03 Arima Madurai" panose="00000500000000000000" pitchFamily="2" charset="0"/>
            <a:cs typeface="#9Slide03 Arima Madurai" panose="00000500000000000000" pitchFamily="2" charset="0"/>
          </a:endParaRPr>
        </a:p>
      </dsp:txBody>
      <dsp:txXfrm>
        <a:off x="58949" y="4001542"/>
        <a:ext cx="4032030" cy="18947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07A5F-1A5E-4CA3-ACC7-F71A5316A88E}">
      <dsp:nvSpPr>
        <dsp:cNvPr id="0" name=""/>
        <dsp:cNvSpPr/>
      </dsp:nvSpPr>
      <dsp:spPr>
        <a:xfrm>
          <a:off x="0" y="613433"/>
          <a:ext cx="6692260" cy="2676904"/>
        </a:xfrm>
        <a:prstGeom prst="leftRightRibbon">
          <a:avLst/>
        </a:prstGeom>
        <a:solidFill>
          <a:srgbClr val="3A79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9B1E9-18BB-4E3B-86AF-6BA34C0AD13B}">
      <dsp:nvSpPr>
        <dsp:cNvPr id="0" name=""/>
        <dsp:cNvSpPr/>
      </dsp:nvSpPr>
      <dsp:spPr>
        <a:xfrm>
          <a:off x="803071" y="1081891"/>
          <a:ext cx="2208445" cy="13116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9Slide03 Cabin Condensed Bold" panose="00000806000000000000" pitchFamily="2" charset="0"/>
            </a:rPr>
            <a:t>Hoàn</a:t>
          </a:r>
          <a:r>
            <a:rPr lang="en-US" sz="3200" kern="1200" dirty="0">
              <a:latin typeface="#9Slide03 Cabin Condensed Bold" panose="00000806000000000000" pitchFamily="2" charset="0"/>
            </a:rPr>
            <a:t> </a:t>
          </a:r>
          <a:r>
            <a:rPr lang="en-US" sz="3200" kern="1200" dirty="0" err="1">
              <a:latin typeface="#9Slide03 Cabin Condensed Bold" panose="00000806000000000000" pitchFamily="2" charset="0"/>
            </a:rPr>
            <a:t>cảnh</a:t>
          </a:r>
          <a:r>
            <a:rPr lang="en-US" sz="3200" kern="1200" dirty="0">
              <a:latin typeface="#9Slide03 Cabin Condensed Bold" panose="00000806000000000000" pitchFamily="2" charset="0"/>
            </a:rPr>
            <a:t> </a:t>
          </a:r>
          <a:r>
            <a:rPr lang="en-US" sz="3200" kern="1200" dirty="0" err="1">
              <a:latin typeface="#9Slide03 Cabin Condensed Bold" panose="00000806000000000000" pitchFamily="2" charset="0"/>
            </a:rPr>
            <a:t>khắc</a:t>
          </a:r>
          <a:r>
            <a:rPr lang="en-US" sz="3200" kern="1200" dirty="0">
              <a:latin typeface="#9Slide03 Cabin Condensed Bold" panose="00000806000000000000" pitchFamily="2" charset="0"/>
            </a:rPr>
            <a:t> </a:t>
          </a:r>
          <a:r>
            <a:rPr lang="en-US" sz="3200" kern="1200" dirty="0" err="1">
              <a:latin typeface="#9Slide03 Cabin Condensed Bold" panose="00000806000000000000" pitchFamily="2" charset="0"/>
            </a:rPr>
            <a:t>nghiệt</a:t>
          </a:r>
          <a:endParaRPr lang="en-BZ" sz="3200" kern="1200" dirty="0">
            <a:latin typeface="#9Slide03 Cabin Condensed Bold" panose="00000806000000000000" pitchFamily="2" charset="0"/>
          </a:endParaRPr>
        </a:p>
      </dsp:txBody>
      <dsp:txXfrm>
        <a:off x="803071" y="1081891"/>
        <a:ext cx="2208445" cy="1311682"/>
      </dsp:txXfrm>
    </dsp:sp>
    <dsp:sp modelId="{2E22A386-61A0-4F23-BC71-AECC106A4D56}">
      <dsp:nvSpPr>
        <dsp:cNvPr id="0" name=""/>
        <dsp:cNvSpPr/>
      </dsp:nvSpPr>
      <dsp:spPr>
        <a:xfrm>
          <a:off x="3346130" y="1510196"/>
          <a:ext cx="2609981" cy="13116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9Slide03 Cabin Condensed Bold" panose="00000806000000000000" pitchFamily="2" charset="0"/>
            </a:rPr>
            <a:t>Chung sức đồng lòng, gắn bó</a:t>
          </a:r>
          <a:endParaRPr lang="en-BZ" sz="3200" kern="1200" dirty="0">
            <a:latin typeface="#9Slide03 Cabin Condensed Bold" panose="00000806000000000000" pitchFamily="2" charset="0"/>
          </a:endParaRPr>
        </a:p>
      </dsp:txBody>
      <dsp:txXfrm>
        <a:off x="3346130" y="1510196"/>
        <a:ext cx="2609981" cy="13116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70251-56EF-4D84-8E7D-4DD6F02E9A99}">
      <dsp:nvSpPr>
        <dsp:cNvPr id="0" name=""/>
        <dsp:cNvSpPr/>
      </dsp:nvSpPr>
      <dsp:spPr>
        <a:xfrm>
          <a:off x="1928" y="74974"/>
          <a:ext cx="3420676" cy="86659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BZ" sz="4400" kern="1200" dirty="0" err="1">
              <a:latin typeface="#9Slide03 Arima Madurai Black" panose="00000A00000000000000" pitchFamily="2" charset="0"/>
              <a:cs typeface="#9Slide03 Arima Madurai Black" panose="00000A00000000000000" pitchFamily="2" charset="0"/>
            </a:rPr>
            <a:t>Súng</a:t>
          </a:r>
          <a:endParaRPr lang="en-BZ" sz="4400" kern="1200" dirty="0">
            <a:latin typeface="#9Slide03 Arima Madurai Black" panose="00000A00000000000000" pitchFamily="2" charset="0"/>
            <a:cs typeface="#9Slide03 Arima Madurai Black" panose="00000A00000000000000" pitchFamily="2" charset="0"/>
          </a:endParaRPr>
        </a:p>
      </dsp:txBody>
      <dsp:txXfrm>
        <a:off x="27310" y="100356"/>
        <a:ext cx="3369912" cy="815827"/>
      </dsp:txXfrm>
    </dsp:sp>
    <dsp:sp modelId="{EF794EF1-C6BF-4D5E-BF3A-628F412FA28B}">
      <dsp:nvSpPr>
        <dsp:cNvPr id="0" name=""/>
        <dsp:cNvSpPr/>
      </dsp:nvSpPr>
      <dsp:spPr>
        <a:xfrm>
          <a:off x="343995" y="941565"/>
          <a:ext cx="342067" cy="653945"/>
        </a:xfrm>
        <a:custGeom>
          <a:avLst/>
          <a:gdLst/>
          <a:ahLst/>
          <a:cxnLst/>
          <a:rect l="0" t="0" r="0" b="0"/>
          <a:pathLst>
            <a:path>
              <a:moveTo>
                <a:pt x="0" y="0"/>
              </a:moveTo>
              <a:lnTo>
                <a:pt x="0" y="653945"/>
              </a:lnTo>
              <a:lnTo>
                <a:pt x="342067" y="65394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8BAB1-3D70-4860-9D97-68A82BB7B7BF}">
      <dsp:nvSpPr>
        <dsp:cNvPr id="0" name=""/>
        <dsp:cNvSpPr/>
      </dsp:nvSpPr>
      <dsp:spPr>
        <a:xfrm>
          <a:off x="686063" y="1159547"/>
          <a:ext cx="2736540" cy="871927"/>
        </a:xfrm>
        <a:prstGeom prst="roundRect">
          <a:avLst>
            <a:gd name="adj" fmla="val 10000"/>
          </a:avLst>
        </a:prstGeom>
        <a:solidFill>
          <a:schemeClr val="accent2">
            <a:lumMod val="60000"/>
            <a:lumOff val="40000"/>
            <a:alpha val="9000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latin typeface="#9Slide03 Arima Madurai" panose="00000500000000000000" pitchFamily="2" charset="0"/>
              <a:cs typeface="#9Slide03 Arima Madurai" panose="00000500000000000000" pitchFamily="2" charset="0"/>
            </a:rPr>
            <a:t>Chiến</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sĩ</a:t>
          </a:r>
          <a:endParaRPr lang="en-BZ" sz="2400" kern="1200" dirty="0">
            <a:latin typeface="#9Slide03 Arima Madurai" panose="00000500000000000000" pitchFamily="2" charset="0"/>
            <a:cs typeface="#9Slide03 Arima Madurai" panose="00000500000000000000" pitchFamily="2" charset="0"/>
          </a:endParaRPr>
        </a:p>
      </dsp:txBody>
      <dsp:txXfrm>
        <a:off x="711601" y="1185085"/>
        <a:ext cx="2685464" cy="820851"/>
      </dsp:txXfrm>
    </dsp:sp>
    <dsp:sp modelId="{53BEA869-2C28-4323-800F-AA3CBA0B43DD}">
      <dsp:nvSpPr>
        <dsp:cNvPr id="0" name=""/>
        <dsp:cNvSpPr/>
      </dsp:nvSpPr>
      <dsp:spPr>
        <a:xfrm>
          <a:off x="343995" y="941565"/>
          <a:ext cx="342067" cy="1743854"/>
        </a:xfrm>
        <a:custGeom>
          <a:avLst/>
          <a:gdLst/>
          <a:ahLst/>
          <a:cxnLst/>
          <a:rect l="0" t="0" r="0" b="0"/>
          <a:pathLst>
            <a:path>
              <a:moveTo>
                <a:pt x="0" y="0"/>
              </a:moveTo>
              <a:lnTo>
                <a:pt x="0" y="1743854"/>
              </a:lnTo>
              <a:lnTo>
                <a:pt x="342067" y="174385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5282FE-2173-414D-9297-283087B6F82F}">
      <dsp:nvSpPr>
        <dsp:cNvPr id="0" name=""/>
        <dsp:cNvSpPr/>
      </dsp:nvSpPr>
      <dsp:spPr>
        <a:xfrm>
          <a:off x="686063" y="2249457"/>
          <a:ext cx="2736540" cy="871927"/>
        </a:xfrm>
        <a:prstGeom prst="roundRect">
          <a:avLst>
            <a:gd name="adj" fmla="val 10000"/>
          </a:avLst>
        </a:prstGeom>
        <a:solidFill>
          <a:schemeClr val="accent2">
            <a:lumMod val="60000"/>
            <a:lumOff val="40000"/>
            <a:alpha val="90000"/>
          </a:schemeClr>
        </a:solidFill>
        <a:ln w="6350" cap="flat" cmpd="sng" algn="ctr">
          <a:solidFill>
            <a:schemeClr val="accent2">
              <a:hueOff val="-207909"/>
              <a:satOff val="-11990"/>
              <a:lumOff val="123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latin typeface="#9Slide03 Arima Madurai" panose="00000500000000000000" pitchFamily="2" charset="0"/>
              <a:cs typeface="#9Slide03 Arima Madurai" panose="00000500000000000000" pitchFamily="2" charset="0"/>
            </a:rPr>
            <a:t>Gần</a:t>
          </a:r>
          <a:endParaRPr lang="en-BZ" sz="2400" kern="1200" dirty="0">
            <a:latin typeface="#9Slide03 Arima Madurai" panose="00000500000000000000" pitchFamily="2" charset="0"/>
            <a:cs typeface="#9Slide03 Arima Madurai" panose="00000500000000000000" pitchFamily="2" charset="0"/>
          </a:endParaRPr>
        </a:p>
      </dsp:txBody>
      <dsp:txXfrm>
        <a:off x="711601" y="2274995"/>
        <a:ext cx="2685464" cy="820851"/>
      </dsp:txXfrm>
    </dsp:sp>
    <dsp:sp modelId="{540BFA0B-11AC-436A-B91B-0968D80F8869}">
      <dsp:nvSpPr>
        <dsp:cNvPr id="0" name=""/>
        <dsp:cNvSpPr/>
      </dsp:nvSpPr>
      <dsp:spPr>
        <a:xfrm>
          <a:off x="343995" y="941565"/>
          <a:ext cx="342067" cy="2833764"/>
        </a:xfrm>
        <a:custGeom>
          <a:avLst/>
          <a:gdLst/>
          <a:ahLst/>
          <a:cxnLst/>
          <a:rect l="0" t="0" r="0" b="0"/>
          <a:pathLst>
            <a:path>
              <a:moveTo>
                <a:pt x="0" y="0"/>
              </a:moveTo>
              <a:lnTo>
                <a:pt x="0" y="2833764"/>
              </a:lnTo>
              <a:lnTo>
                <a:pt x="342067" y="28337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30D567-283B-43E1-AF71-5723B9D3C989}">
      <dsp:nvSpPr>
        <dsp:cNvPr id="0" name=""/>
        <dsp:cNvSpPr/>
      </dsp:nvSpPr>
      <dsp:spPr>
        <a:xfrm>
          <a:off x="686063" y="3339366"/>
          <a:ext cx="2736540" cy="871927"/>
        </a:xfrm>
        <a:prstGeom prst="roundRect">
          <a:avLst>
            <a:gd name="adj" fmla="val 10000"/>
          </a:avLst>
        </a:prstGeom>
        <a:solidFill>
          <a:schemeClr val="accent2">
            <a:lumMod val="60000"/>
            <a:lumOff val="40000"/>
            <a:alpha val="90000"/>
          </a:schemeClr>
        </a:solidFill>
        <a:ln w="6350" cap="flat" cmpd="sng" algn="ctr">
          <a:solidFill>
            <a:schemeClr val="accent2">
              <a:hueOff val="-415818"/>
              <a:satOff val="-23979"/>
              <a:lumOff val="24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a:latin typeface="#9Slide03 Arima Madurai" panose="00000500000000000000" pitchFamily="2" charset="0"/>
              <a:cs typeface="#9Slide03 Arima Madurai" panose="00000500000000000000" pitchFamily="2" charset="0"/>
            </a:rPr>
            <a:t>Ý </a:t>
          </a:r>
          <a:r>
            <a:rPr lang="en-BZ" sz="2400" kern="1200" dirty="0" err="1">
              <a:latin typeface="#9Slide03 Arima Madurai" panose="00000500000000000000" pitchFamily="2" charset="0"/>
              <a:cs typeface="#9Slide03 Arima Madurai" panose="00000500000000000000" pitchFamily="2" charset="0"/>
            </a:rPr>
            <a:t>chí</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chiến</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đấu</a:t>
          </a:r>
          <a:endParaRPr lang="en-BZ" sz="2400" kern="1200" dirty="0">
            <a:latin typeface="#9Slide03 Arima Madurai" panose="00000500000000000000" pitchFamily="2" charset="0"/>
            <a:cs typeface="#9Slide03 Arima Madurai" panose="00000500000000000000" pitchFamily="2" charset="0"/>
          </a:endParaRPr>
        </a:p>
      </dsp:txBody>
      <dsp:txXfrm>
        <a:off x="711601" y="3364904"/>
        <a:ext cx="2685464" cy="820851"/>
      </dsp:txXfrm>
    </dsp:sp>
    <dsp:sp modelId="{31FD5115-9B6F-4557-B02D-EA295FE71E54}">
      <dsp:nvSpPr>
        <dsp:cNvPr id="0" name=""/>
        <dsp:cNvSpPr/>
      </dsp:nvSpPr>
      <dsp:spPr>
        <a:xfrm>
          <a:off x="343995" y="941565"/>
          <a:ext cx="342067" cy="3923673"/>
        </a:xfrm>
        <a:custGeom>
          <a:avLst/>
          <a:gdLst/>
          <a:ahLst/>
          <a:cxnLst/>
          <a:rect l="0" t="0" r="0" b="0"/>
          <a:pathLst>
            <a:path>
              <a:moveTo>
                <a:pt x="0" y="0"/>
              </a:moveTo>
              <a:lnTo>
                <a:pt x="0" y="3923673"/>
              </a:lnTo>
              <a:lnTo>
                <a:pt x="342067" y="392367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760DBB-4A2C-40F2-9A2C-90C5F0427122}">
      <dsp:nvSpPr>
        <dsp:cNvPr id="0" name=""/>
        <dsp:cNvSpPr/>
      </dsp:nvSpPr>
      <dsp:spPr>
        <a:xfrm>
          <a:off x="686063" y="4429275"/>
          <a:ext cx="2736540" cy="871927"/>
        </a:xfrm>
        <a:prstGeom prst="roundRect">
          <a:avLst>
            <a:gd name="adj" fmla="val 10000"/>
          </a:avLst>
        </a:prstGeom>
        <a:solidFill>
          <a:schemeClr val="accent2">
            <a:lumMod val="60000"/>
            <a:lumOff val="40000"/>
            <a:alpha val="90000"/>
          </a:schemeClr>
        </a:solidFill>
        <a:ln w="6350" cap="flat" cmpd="sng" algn="ctr">
          <a:solidFill>
            <a:schemeClr val="accent2">
              <a:hueOff val="-623727"/>
              <a:satOff val="-35969"/>
              <a:lumOff val="369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latin typeface="#9Slide03 Arima Madurai" panose="00000500000000000000" pitchFamily="2" charset="0"/>
              <a:cs typeface="#9Slide03 Arima Madurai" panose="00000500000000000000" pitchFamily="2" charset="0"/>
            </a:rPr>
            <a:t>Hiện</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thực</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khốc</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liệt</a:t>
          </a:r>
          <a:endParaRPr lang="en-BZ" sz="2400" kern="1200" dirty="0">
            <a:latin typeface="#9Slide03 Arima Madurai" panose="00000500000000000000" pitchFamily="2" charset="0"/>
            <a:cs typeface="#9Slide03 Arima Madurai" panose="00000500000000000000" pitchFamily="2" charset="0"/>
          </a:endParaRPr>
        </a:p>
      </dsp:txBody>
      <dsp:txXfrm>
        <a:off x="711601" y="4454813"/>
        <a:ext cx="2685464" cy="820851"/>
      </dsp:txXfrm>
    </dsp:sp>
    <dsp:sp modelId="{0AC1A8CA-F51F-4943-8D18-DEA05A37D9A8}">
      <dsp:nvSpPr>
        <dsp:cNvPr id="0" name=""/>
        <dsp:cNvSpPr/>
      </dsp:nvSpPr>
      <dsp:spPr>
        <a:xfrm>
          <a:off x="3858567" y="74974"/>
          <a:ext cx="3420676" cy="866591"/>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BZ" sz="4400" kern="1200" dirty="0" err="1">
              <a:latin typeface="#9Slide03 Arima Madurai Black" panose="00000A00000000000000" pitchFamily="2" charset="0"/>
              <a:cs typeface="#9Slide03 Arima Madurai Black" panose="00000A00000000000000" pitchFamily="2" charset="0"/>
            </a:rPr>
            <a:t>Trăng</a:t>
          </a:r>
          <a:endParaRPr lang="en-BZ" sz="4400" kern="1200" dirty="0">
            <a:latin typeface="#9Slide03 Arima Madurai Black" panose="00000A00000000000000" pitchFamily="2" charset="0"/>
            <a:cs typeface="#9Slide03 Arima Madurai Black" panose="00000A00000000000000" pitchFamily="2" charset="0"/>
          </a:endParaRPr>
        </a:p>
      </dsp:txBody>
      <dsp:txXfrm>
        <a:off x="3883949" y="100356"/>
        <a:ext cx="3369912" cy="815827"/>
      </dsp:txXfrm>
    </dsp:sp>
    <dsp:sp modelId="{7A9889DD-FEA4-4EF1-BE9C-BCEBC71C2B48}">
      <dsp:nvSpPr>
        <dsp:cNvPr id="0" name=""/>
        <dsp:cNvSpPr/>
      </dsp:nvSpPr>
      <dsp:spPr>
        <a:xfrm>
          <a:off x="4200635" y="941565"/>
          <a:ext cx="342067" cy="653945"/>
        </a:xfrm>
        <a:custGeom>
          <a:avLst/>
          <a:gdLst/>
          <a:ahLst/>
          <a:cxnLst/>
          <a:rect l="0" t="0" r="0" b="0"/>
          <a:pathLst>
            <a:path>
              <a:moveTo>
                <a:pt x="0" y="0"/>
              </a:moveTo>
              <a:lnTo>
                <a:pt x="0" y="653945"/>
              </a:lnTo>
              <a:lnTo>
                <a:pt x="342067" y="65394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C57FE2-7C41-4442-86D5-BD1BDA25FFA1}">
      <dsp:nvSpPr>
        <dsp:cNvPr id="0" name=""/>
        <dsp:cNvSpPr/>
      </dsp:nvSpPr>
      <dsp:spPr>
        <a:xfrm>
          <a:off x="4542703" y="1159547"/>
          <a:ext cx="2736540" cy="871927"/>
        </a:xfrm>
        <a:prstGeom prst="roundRect">
          <a:avLst>
            <a:gd name="adj" fmla="val 10000"/>
          </a:avLst>
        </a:prstGeom>
        <a:solidFill>
          <a:schemeClr val="accent2">
            <a:lumMod val="60000"/>
            <a:lumOff val="40000"/>
            <a:alpha val="90000"/>
          </a:schemeClr>
        </a:solidFill>
        <a:ln w="6350" cap="flat" cmpd="sng" algn="ctr">
          <a:solidFill>
            <a:schemeClr val="accent2">
              <a:hueOff val="-831636"/>
              <a:satOff val="-47959"/>
              <a:lumOff val="49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latin typeface="#9Slide03 Arima Madurai" panose="00000500000000000000" pitchFamily="2" charset="0"/>
              <a:cs typeface="#9Slide03 Arima Madurai" panose="00000500000000000000" pitchFamily="2" charset="0"/>
            </a:rPr>
            <a:t>Thi</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sĩ</a:t>
          </a:r>
          <a:endParaRPr lang="en-BZ" sz="2400" kern="1200" dirty="0">
            <a:latin typeface="#9Slide03 Arima Madurai" panose="00000500000000000000" pitchFamily="2" charset="0"/>
            <a:cs typeface="#9Slide03 Arima Madurai" panose="00000500000000000000" pitchFamily="2" charset="0"/>
          </a:endParaRPr>
        </a:p>
      </dsp:txBody>
      <dsp:txXfrm>
        <a:off x="4568241" y="1185085"/>
        <a:ext cx="2685464" cy="820851"/>
      </dsp:txXfrm>
    </dsp:sp>
    <dsp:sp modelId="{22E4C7BC-D3AF-4D89-A529-D49F23DBD9DA}">
      <dsp:nvSpPr>
        <dsp:cNvPr id="0" name=""/>
        <dsp:cNvSpPr/>
      </dsp:nvSpPr>
      <dsp:spPr>
        <a:xfrm>
          <a:off x="4200635" y="941565"/>
          <a:ext cx="342067" cy="1743854"/>
        </a:xfrm>
        <a:custGeom>
          <a:avLst/>
          <a:gdLst/>
          <a:ahLst/>
          <a:cxnLst/>
          <a:rect l="0" t="0" r="0" b="0"/>
          <a:pathLst>
            <a:path>
              <a:moveTo>
                <a:pt x="0" y="0"/>
              </a:moveTo>
              <a:lnTo>
                <a:pt x="0" y="1743854"/>
              </a:lnTo>
              <a:lnTo>
                <a:pt x="342067" y="174385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3D4153-85C9-443F-94F1-D7B9195EB5EE}">
      <dsp:nvSpPr>
        <dsp:cNvPr id="0" name=""/>
        <dsp:cNvSpPr/>
      </dsp:nvSpPr>
      <dsp:spPr>
        <a:xfrm>
          <a:off x="4542703" y="2249457"/>
          <a:ext cx="2736540" cy="871927"/>
        </a:xfrm>
        <a:prstGeom prst="roundRect">
          <a:avLst>
            <a:gd name="adj" fmla="val 10000"/>
          </a:avLst>
        </a:prstGeom>
        <a:solidFill>
          <a:schemeClr val="accent2">
            <a:lumMod val="60000"/>
            <a:lumOff val="40000"/>
            <a:alpha val="90000"/>
          </a:schemeClr>
        </a:solidFill>
        <a:ln w="6350" cap="flat" cmpd="sng" algn="ctr">
          <a:solidFill>
            <a:schemeClr val="accent2">
              <a:hueOff val="-1039545"/>
              <a:satOff val="-59949"/>
              <a:lumOff val="616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latin typeface="#9Slide03 Arima Madurai" panose="00000500000000000000" pitchFamily="2" charset="0"/>
              <a:cs typeface="#9Slide03 Arima Madurai" panose="00000500000000000000" pitchFamily="2" charset="0"/>
            </a:rPr>
            <a:t>Xa</a:t>
          </a:r>
          <a:endParaRPr lang="en-BZ" sz="2400" kern="1200" dirty="0">
            <a:latin typeface="#9Slide03 Arima Madurai" panose="00000500000000000000" pitchFamily="2" charset="0"/>
            <a:cs typeface="#9Slide03 Arima Madurai" panose="00000500000000000000" pitchFamily="2" charset="0"/>
          </a:endParaRPr>
        </a:p>
      </dsp:txBody>
      <dsp:txXfrm>
        <a:off x="4568241" y="2274995"/>
        <a:ext cx="2685464" cy="820851"/>
      </dsp:txXfrm>
    </dsp:sp>
    <dsp:sp modelId="{0E6D322F-0779-4011-933F-F5743828E40E}">
      <dsp:nvSpPr>
        <dsp:cNvPr id="0" name=""/>
        <dsp:cNvSpPr/>
      </dsp:nvSpPr>
      <dsp:spPr>
        <a:xfrm>
          <a:off x="4200635" y="941565"/>
          <a:ext cx="342067" cy="2833764"/>
        </a:xfrm>
        <a:custGeom>
          <a:avLst/>
          <a:gdLst/>
          <a:ahLst/>
          <a:cxnLst/>
          <a:rect l="0" t="0" r="0" b="0"/>
          <a:pathLst>
            <a:path>
              <a:moveTo>
                <a:pt x="0" y="0"/>
              </a:moveTo>
              <a:lnTo>
                <a:pt x="0" y="2833764"/>
              </a:lnTo>
              <a:lnTo>
                <a:pt x="342067" y="28337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4BD5E6-59F0-475D-A839-4EE1A4A30647}">
      <dsp:nvSpPr>
        <dsp:cNvPr id="0" name=""/>
        <dsp:cNvSpPr/>
      </dsp:nvSpPr>
      <dsp:spPr>
        <a:xfrm>
          <a:off x="4542703" y="3339366"/>
          <a:ext cx="2736540" cy="871927"/>
        </a:xfrm>
        <a:prstGeom prst="roundRect">
          <a:avLst>
            <a:gd name="adj" fmla="val 10000"/>
          </a:avLst>
        </a:prstGeom>
        <a:solidFill>
          <a:schemeClr val="accent2">
            <a:lumMod val="60000"/>
            <a:lumOff val="40000"/>
            <a:alpha val="90000"/>
          </a:schemeClr>
        </a:solidFill>
        <a:ln w="6350" cap="flat" cmpd="sng" algn="ctr">
          <a:solidFill>
            <a:schemeClr val="accent2">
              <a:hueOff val="-1247454"/>
              <a:satOff val="-71938"/>
              <a:lumOff val="739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latin typeface="#9Slide03 Arima Madurai" panose="00000500000000000000" pitchFamily="2" charset="0"/>
              <a:cs typeface="#9Slide03 Arima Madurai" panose="00000500000000000000" pitchFamily="2" charset="0"/>
            </a:rPr>
            <a:t>Khát</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vọng</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hòa</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bình</a:t>
          </a:r>
          <a:endParaRPr lang="en-BZ" sz="2400" kern="1200" dirty="0">
            <a:latin typeface="#9Slide03 Arima Madurai" panose="00000500000000000000" pitchFamily="2" charset="0"/>
            <a:cs typeface="#9Slide03 Arima Madurai" panose="00000500000000000000" pitchFamily="2" charset="0"/>
          </a:endParaRPr>
        </a:p>
      </dsp:txBody>
      <dsp:txXfrm>
        <a:off x="4568241" y="3364904"/>
        <a:ext cx="2685464" cy="820851"/>
      </dsp:txXfrm>
    </dsp:sp>
    <dsp:sp modelId="{CC2316DC-82E4-4129-A9F7-1BC7614BBF9A}">
      <dsp:nvSpPr>
        <dsp:cNvPr id="0" name=""/>
        <dsp:cNvSpPr/>
      </dsp:nvSpPr>
      <dsp:spPr>
        <a:xfrm>
          <a:off x="4200635" y="941565"/>
          <a:ext cx="342067" cy="3923673"/>
        </a:xfrm>
        <a:custGeom>
          <a:avLst/>
          <a:gdLst/>
          <a:ahLst/>
          <a:cxnLst/>
          <a:rect l="0" t="0" r="0" b="0"/>
          <a:pathLst>
            <a:path>
              <a:moveTo>
                <a:pt x="0" y="0"/>
              </a:moveTo>
              <a:lnTo>
                <a:pt x="0" y="3923673"/>
              </a:lnTo>
              <a:lnTo>
                <a:pt x="342067" y="392367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B5E8DB-B8C9-4918-B0CB-E2DA7C8A3E95}">
      <dsp:nvSpPr>
        <dsp:cNvPr id="0" name=""/>
        <dsp:cNvSpPr/>
      </dsp:nvSpPr>
      <dsp:spPr>
        <a:xfrm>
          <a:off x="4542703" y="4429275"/>
          <a:ext cx="2736540" cy="871927"/>
        </a:xfrm>
        <a:prstGeom prst="roundRect">
          <a:avLst>
            <a:gd name="adj" fmla="val 10000"/>
          </a:avLst>
        </a:prstGeom>
        <a:solidFill>
          <a:schemeClr val="accent2">
            <a:lumMod val="60000"/>
            <a:lumOff val="40000"/>
            <a:alpha val="9000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BZ" sz="2400" kern="1200" dirty="0" err="1">
              <a:latin typeface="#9Slide03 Arima Madurai" panose="00000500000000000000" pitchFamily="2" charset="0"/>
              <a:cs typeface="#9Slide03 Arima Madurai" panose="00000500000000000000" pitchFamily="2" charset="0"/>
            </a:rPr>
            <a:t>Tâm</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hồn</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lãng</a:t>
          </a:r>
          <a:r>
            <a:rPr lang="en-BZ" sz="2400" kern="1200" dirty="0">
              <a:latin typeface="#9Slide03 Arima Madurai" panose="00000500000000000000" pitchFamily="2" charset="0"/>
              <a:cs typeface="#9Slide03 Arima Madurai" panose="00000500000000000000" pitchFamily="2" charset="0"/>
            </a:rPr>
            <a:t> </a:t>
          </a:r>
          <a:r>
            <a:rPr lang="en-BZ" sz="2400" kern="1200" dirty="0" err="1">
              <a:latin typeface="#9Slide03 Arima Madurai" panose="00000500000000000000" pitchFamily="2" charset="0"/>
              <a:cs typeface="#9Slide03 Arima Madurai" panose="00000500000000000000" pitchFamily="2" charset="0"/>
            </a:rPr>
            <a:t>mạn</a:t>
          </a:r>
          <a:endParaRPr lang="en-BZ" sz="2400" kern="1200" dirty="0">
            <a:latin typeface="#9Slide03 Arima Madurai" panose="00000500000000000000" pitchFamily="2" charset="0"/>
            <a:cs typeface="#9Slide03 Arima Madurai" panose="00000500000000000000" pitchFamily="2" charset="0"/>
          </a:endParaRPr>
        </a:p>
      </dsp:txBody>
      <dsp:txXfrm>
        <a:off x="4568241" y="4454813"/>
        <a:ext cx="2685464" cy="820851"/>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82BBD-AA1C-4127-8B1D-05E74EEBEF57}" type="datetimeFigureOut">
              <a:rPr lang="vi-VN" smtClean="0"/>
              <a:pPr/>
              <a:t>16/10/2023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E6160-6371-4B80-866A-5C34060DFE91}" type="slidenum">
              <a:rPr lang="vi-VN" smtClean="0"/>
              <a:pPr/>
              <a:t>‹#›</a:t>
            </a:fld>
            <a:endParaRPr lang="vi-VN"/>
          </a:p>
        </p:txBody>
      </p:sp>
    </p:spTree>
    <p:extLst>
      <p:ext uri="{BB962C8B-B14F-4D97-AF65-F5344CB8AC3E}">
        <p14:creationId xmlns:p14="http://schemas.microsoft.com/office/powerpoint/2010/main" val="150338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a:t>
            </a:fld>
            <a:endParaRPr lang="vi-VN"/>
          </a:p>
        </p:txBody>
      </p:sp>
    </p:spTree>
    <p:extLst>
      <p:ext uri="{BB962C8B-B14F-4D97-AF65-F5344CB8AC3E}">
        <p14:creationId xmlns:p14="http://schemas.microsoft.com/office/powerpoint/2010/main" val="411162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10</a:t>
            </a:fld>
            <a:endParaRPr lang="vi-VN"/>
          </a:p>
        </p:txBody>
      </p:sp>
    </p:spTree>
    <p:extLst>
      <p:ext uri="{BB962C8B-B14F-4D97-AF65-F5344CB8AC3E}">
        <p14:creationId xmlns:p14="http://schemas.microsoft.com/office/powerpoint/2010/main" val="324210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11</a:t>
            </a:fld>
            <a:endParaRPr lang="vi-VN"/>
          </a:p>
        </p:txBody>
      </p:sp>
    </p:spTree>
    <p:extLst>
      <p:ext uri="{BB962C8B-B14F-4D97-AF65-F5344CB8AC3E}">
        <p14:creationId xmlns:p14="http://schemas.microsoft.com/office/powerpoint/2010/main" val="97518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12</a:t>
            </a:fld>
            <a:endParaRPr lang="vi-VN"/>
          </a:p>
        </p:txBody>
      </p:sp>
    </p:spTree>
    <p:extLst>
      <p:ext uri="{BB962C8B-B14F-4D97-AF65-F5344CB8AC3E}">
        <p14:creationId xmlns:p14="http://schemas.microsoft.com/office/powerpoint/2010/main" val="305805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13</a:t>
            </a:fld>
            <a:endParaRPr lang="vi-VN"/>
          </a:p>
        </p:txBody>
      </p:sp>
    </p:spTree>
    <p:extLst>
      <p:ext uri="{BB962C8B-B14F-4D97-AF65-F5344CB8AC3E}">
        <p14:creationId xmlns:p14="http://schemas.microsoft.com/office/powerpoint/2010/main" val="369808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14</a:t>
            </a:fld>
            <a:endParaRPr lang="vi-VN"/>
          </a:p>
        </p:txBody>
      </p:sp>
    </p:spTree>
    <p:extLst>
      <p:ext uri="{BB962C8B-B14F-4D97-AF65-F5344CB8AC3E}">
        <p14:creationId xmlns:p14="http://schemas.microsoft.com/office/powerpoint/2010/main" val="1556861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15</a:t>
            </a:fld>
            <a:endParaRPr lang="vi-VN"/>
          </a:p>
        </p:txBody>
      </p:sp>
    </p:spTree>
    <p:extLst>
      <p:ext uri="{BB962C8B-B14F-4D97-AF65-F5344CB8AC3E}">
        <p14:creationId xmlns:p14="http://schemas.microsoft.com/office/powerpoint/2010/main" val="1923334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16</a:t>
            </a:fld>
            <a:endParaRPr lang="vi-VN"/>
          </a:p>
        </p:txBody>
      </p:sp>
    </p:spTree>
    <p:extLst>
      <p:ext uri="{BB962C8B-B14F-4D97-AF65-F5344CB8AC3E}">
        <p14:creationId xmlns:p14="http://schemas.microsoft.com/office/powerpoint/2010/main" val="302901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17</a:t>
            </a:fld>
            <a:endParaRPr lang="vi-VN"/>
          </a:p>
        </p:txBody>
      </p:sp>
    </p:spTree>
    <p:extLst>
      <p:ext uri="{BB962C8B-B14F-4D97-AF65-F5344CB8AC3E}">
        <p14:creationId xmlns:p14="http://schemas.microsoft.com/office/powerpoint/2010/main" val="2288183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18</a:t>
            </a:fld>
            <a:endParaRPr lang="vi-VN"/>
          </a:p>
        </p:txBody>
      </p:sp>
    </p:spTree>
    <p:extLst>
      <p:ext uri="{BB962C8B-B14F-4D97-AF65-F5344CB8AC3E}">
        <p14:creationId xmlns:p14="http://schemas.microsoft.com/office/powerpoint/2010/main" val="514781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19</a:t>
            </a:fld>
            <a:endParaRPr lang="vi-VN"/>
          </a:p>
        </p:txBody>
      </p:sp>
    </p:spTree>
    <p:extLst>
      <p:ext uri="{BB962C8B-B14F-4D97-AF65-F5344CB8AC3E}">
        <p14:creationId xmlns:p14="http://schemas.microsoft.com/office/powerpoint/2010/main" val="43699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a:t>
            </a:fld>
            <a:endParaRPr lang="vi-VN"/>
          </a:p>
        </p:txBody>
      </p:sp>
    </p:spTree>
    <p:extLst>
      <p:ext uri="{BB962C8B-B14F-4D97-AF65-F5344CB8AC3E}">
        <p14:creationId xmlns:p14="http://schemas.microsoft.com/office/powerpoint/2010/main" val="329296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20</a:t>
            </a:fld>
            <a:endParaRPr lang="vi-VN"/>
          </a:p>
        </p:txBody>
      </p:sp>
    </p:spTree>
    <p:extLst>
      <p:ext uri="{BB962C8B-B14F-4D97-AF65-F5344CB8AC3E}">
        <p14:creationId xmlns:p14="http://schemas.microsoft.com/office/powerpoint/2010/main" val="1138516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21</a:t>
            </a:fld>
            <a:endParaRPr lang="vi-VN"/>
          </a:p>
        </p:txBody>
      </p:sp>
    </p:spTree>
    <p:extLst>
      <p:ext uri="{BB962C8B-B14F-4D97-AF65-F5344CB8AC3E}">
        <p14:creationId xmlns:p14="http://schemas.microsoft.com/office/powerpoint/2010/main" val="4180609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22</a:t>
            </a:fld>
            <a:endParaRPr lang="vi-VN"/>
          </a:p>
        </p:txBody>
      </p:sp>
    </p:spTree>
    <p:extLst>
      <p:ext uri="{BB962C8B-B14F-4D97-AF65-F5344CB8AC3E}">
        <p14:creationId xmlns:p14="http://schemas.microsoft.com/office/powerpoint/2010/main" val="3108504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23</a:t>
            </a:fld>
            <a:endParaRPr lang="vi-VN"/>
          </a:p>
        </p:txBody>
      </p:sp>
    </p:spTree>
    <p:extLst>
      <p:ext uri="{BB962C8B-B14F-4D97-AF65-F5344CB8AC3E}">
        <p14:creationId xmlns:p14="http://schemas.microsoft.com/office/powerpoint/2010/main" val="3009734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24</a:t>
            </a:fld>
            <a:endParaRPr lang="vi-VN"/>
          </a:p>
        </p:txBody>
      </p:sp>
    </p:spTree>
    <p:extLst>
      <p:ext uri="{BB962C8B-B14F-4D97-AF65-F5344CB8AC3E}">
        <p14:creationId xmlns:p14="http://schemas.microsoft.com/office/powerpoint/2010/main" val="3455686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25</a:t>
            </a:fld>
            <a:endParaRPr lang="vi-VN"/>
          </a:p>
        </p:txBody>
      </p:sp>
    </p:spTree>
    <p:extLst>
      <p:ext uri="{BB962C8B-B14F-4D97-AF65-F5344CB8AC3E}">
        <p14:creationId xmlns:p14="http://schemas.microsoft.com/office/powerpoint/2010/main" val="2742305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26</a:t>
            </a:fld>
            <a:endParaRPr lang="vi-VN"/>
          </a:p>
        </p:txBody>
      </p:sp>
    </p:spTree>
    <p:extLst>
      <p:ext uri="{BB962C8B-B14F-4D97-AF65-F5344CB8AC3E}">
        <p14:creationId xmlns:p14="http://schemas.microsoft.com/office/powerpoint/2010/main" val="1637796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27</a:t>
            </a:fld>
            <a:endParaRPr lang="vi-VN"/>
          </a:p>
        </p:txBody>
      </p:sp>
    </p:spTree>
    <p:extLst>
      <p:ext uri="{BB962C8B-B14F-4D97-AF65-F5344CB8AC3E}">
        <p14:creationId xmlns:p14="http://schemas.microsoft.com/office/powerpoint/2010/main" val="1386482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28</a:t>
            </a:fld>
            <a:endParaRPr lang="vi-VN"/>
          </a:p>
        </p:txBody>
      </p:sp>
    </p:spTree>
    <p:extLst>
      <p:ext uri="{BB962C8B-B14F-4D97-AF65-F5344CB8AC3E}">
        <p14:creationId xmlns:p14="http://schemas.microsoft.com/office/powerpoint/2010/main" val="2972013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29</a:t>
            </a:fld>
            <a:endParaRPr lang="vi-VN"/>
          </a:p>
        </p:txBody>
      </p:sp>
    </p:spTree>
    <p:extLst>
      <p:ext uri="{BB962C8B-B14F-4D97-AF65-F5344CB8AC3E}">
        <p14:creationId xmlns:p14="http://schemas.microsoft.com/office/powerpoint/2010/main" val="3046480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3</a:t>
            </a:fld>
            <a:endParaRPr lang="vi-VN"/>
          </a:p>
        </p:txBody>
      </p:sp>
    </p:spTree>
    <p:extLst>
      <p:ext uri="{BB962C8B-B14F-4D97-AF65-F5344CB8AC3E}">
        <p14:creationId xmlns:p14="http://schemas.microsoft.com/office/powerpoint/2010/main" val="3929821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30</a:t>
            </a:fld>
            <a:endParaRPr lang="vi-VN"/>
          </a:p>
        </p:txBody>
      </p:sp>
    </p:spTree>
    <p:extLst>
      <p:ext uri="{BB962C8B-B14F-4D97-AF65-F5344CB8AC3E}">
        <p14:creationId xmlns:p14="http://schemas.microsoft.com/office/powerpoint/2010/main" val="1341274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31</a:t>
            </a:fld>
            <a:endParaRPr lang="vi-VN"/>
          </a:p>
        </p:txBody>
      </p:sp>
    </p:spTree>
    <p:extLst>
      <p:ext uri="{BB962C8B-B14F-4D97-AF65-F5344CB8AC3E}">
        <p14:creationId xmlns:p14="http://schemas.microsoft.com/office/powerpoint/2010/main" val="3367903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32</a:t>
            </a:fld>
            <a:endParaRPr lang="vi-VN"/>
          </a:p>
        </p:txBody>
      </p:sp>
    </p:spTree>
    <p:extLst>
      <p:ext uri="{BB962C8B-B14F-4D97-AF65-F5344CB8AC3E}">
        <p14:creationId xmlns:p14="http://schemas.microsoft.com/office/powerpoint/2010/main" val="574038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33</a:t>
            </a:fld>
            <a:endParaRPr lang="vi-VN"/>
          </a:p>
        </p:txBody>
      </p:sp>
    </p:spTree>
    <p:extLst>
      <p:ext uri="{BB962C8B-B14F-4D97-AF65-F5344CB8AC3E}">
        <p14:creationId xmlns:p14="http://schemas.microsoft.com/office/powerpoint/2010/main" val="4102330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34</a:t>
            </a:fld>
            <a:endParaRPr lang="vi-VN"/>
          </a:p>
        </p:txBody>
      </p:sp>
    </p:spTree>
    <p:extLst>
      <p:ext uri="{BB962C8B-B14F-4D97-AF65-F5344CB8AC3E}">
        <p14:creationId xmlns:p14="http://schemas.microsoft.com/office/powerpoint/2010/main" val="1987927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35</a:t>
            </a:fld>
            <a:endParaRPr lang="vi-VN"/>
          </a:p>
        </p:txBody>
      </p:sp>
    </p:spTree>
    <p:extLst>
      <p:ext uri="{BB962C8B-B14F-4D97-AF65-F5344CB8AC3E}">
        <p14:creationId xmlns:p14="http://schemas.microsoft.com/office/powerpoint/2010/main" val="2173345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5A2BE82-67E8-42F0-96A9-787896E187E5}" type="slidenum">
              <a:rPr lang="zh-CN" altLang="en-US" smtClean="0"/>
              <a:pPr/>
              <a:t>36</a:t>
            </a:fld>
            <a:endParaRPr lang="zh-CN" altLang="en-US"/>
          </a:p>
        </p:txBody>
      </p:sp>
    </p:spTree>
    <p:extLst>
      <p:ext uri="{BB962C8B-B14F-4D97-AF65-F5344CB8AC3E}">
        <p14:creationId xmlns:p14="http://schemas.microsoft.com/office/powerpoint/2010/main" val="2634474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37</a:t>
            </a:fld>
            <a:endParaRPr lang="vi-VN"/>
          </a:p>
        </p:txBody>
      </p:sp>
    </p:spTree>
    <p:extLst>
      <p:ext uri="{BB962C8B-B14F-4D97-AF65-F5344CB8AC3E}">
        <p14:creationId xmlns:p14="http://schemas.microsoft.com/office/powerpoint/2010/main" val="3968864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4</a:t>
            </a:fld>
            <a:endParaRPr lang="vi-VN"/>
          </a:p>
        </p:txBody>
      </p:sp>
    </p:spTree>
    <p:extLst>
      <p:ext uri="{BB962C8B-B14F-4D97-AF65-F5344CB8AC3E}">
        <p14:creationId xmlns:p14="http://schemas.microsoft.com/office/powerpoint/2010/main" val="1833823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5</a:t>
            </a:fld>
            <a:endParaRPr lang="vi-VN"/>
          </a:p>
        </p:txBody>
      </p:sp>
    </p:spTree>
    <p:extLst>
      <p:ext uri="{BB962C8B-B14F-4D97-AF65-F5344CB8AC3E}">
        <p14:creationId xmlns:p14="http://schemas.microsoft.com/office/powerpoint/2010/main" val="374744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6</a:t>
            </a:fld>
            <a:endParaRPr lang="vi-VN"/>
          </a:p>
        </p:txBody>
      </p:sp>
    </p:spTree>
    <p:extLst>
      <p:ext uri="{BB962C8B-B14F-4D97-AF65-F5344CB8AC3E}">
        <p14:creationId xmlns:p14="http://schemas.microsoft.com/office/powerpoint/2010/main" val="69599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7</a:t>
            </a:fld>
            <a:endParaRPr lang="vi-VN"/>
          </a:p>
        </p:txBody>
      </p:sp>
    </p:spTree>
    <p:extLst>
      <p:ext uri="{BB962C8B-B14F-4D97-AF65-F5344CB8AC3E}">
        <p14:creationId xmlns:p14="http://schemas.microsoft.com/office/powerpoint/2010/main" val="421594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8</a:t>
            </a:fld>
            <a:endParaRPr lang="vi-VN"/>
          </a:p>
        </p:txBody>
      </p:sp>
    </p:spTree>
    <p:extLst>
      <p:ext uri="{BB962C8B-B14F-4D97-AF65-F5344CB8AC3E}">
        <p14:creationId xmlns:p14="http://schemas.microsoft.com/office/powerpoint/2010/main" val="291457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pPr/>
              <a:t>9</a:t>
            </a:fld>
            <a:endParaRPr lang="vi-VN"/>
          </a:p>
        </p:txBody>
      </p:sp>
    </p:spTree>
    <p:extLst>
      <p:ext uri="{BB962C8B-B14F-4D97-AF65-F5344CB8AC3E}">
        <p14:creationId xmlns:p14="http://schemas.microsoft.com/office/powerpoint/2010/main" val="3652790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46B710-B0A4-41A0-9A53-7749A45D88F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9798101-E6E1-4F65-BEAE-8C590576A3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694FC72-CAC9-44BF-A7E1-23703A8DEE2F}"/>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5" name="Chỗ dành sẵn cho Chân trang 4">
            <a:extLst>
              <a:ext uri="{FF2B5EF4-FFF2-40B4-BE49-F238E27FC236}">
                <a16:creationId xmlns:a16="http://schemas.microsoft.com/office/drawing/2014/main" id="{7D0CDA41-C322-4166-87E3-8EBCF8E90BD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0D045B3-6C8F-4A6F-A86A-68F6245D7263}"/>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277434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6C169A-FC86-458E-9F70-4B42390A05AE}"/>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FB8B6CE-B4F0-4559-A259-3B53C4476D09}"/>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C9823D8-FC79-4C7C-8D2F-56ECDE5370A2}"/>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5" name="Chỗ dành sẵn cho Chân trang 4">
            <a:extLst>
              <a:ext uri="{FF2B5EF4-FFF2-40B4-BE49-F238E27FC236}">
                <a16:creationId xmlns:a16="http://schemas.microsoft.com/office/drawing/2014/main" id="{7B5586F6-DFF0-48A6-B34C-85C4A058307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A64E2DA6-1195-41E9-A6B3-B8F1A8AE9B88}"/>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1760114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A3039D-F6F0-4485-A58D-94ACF51DFA6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60A5581-0E3E-40DF-8277-E19FFC71C87E}"/>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4620043-1BF4-4902-9251-FFFE6F5D88D8}"/>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5" name="Chỗ dành sẵn cho Chân trang 4">
            <a:extLst>
              <a:ext uri="{FF2B5EF4-FFF2-40B4-BE49-F238E27FC236}">
                <a16:creationId xmlns:a16="http://schemas.microsoft.com/office/drawing/2014/main" id="{1791E6A3-A4E3-4A0C-8F35-D7485B3CB0D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91F39AC-F022-43C3-86EC-8A82B6A33192}"/>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1094109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80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userDrawn="1"/>
        </p:nvGrpSpPr>
        <p:grpSpPr>
          <a:xfrm>
            <a:off x="9410700" y="5930900"/>
            <a:ext cx="2781300" cy="927100"/>
            <a:chOff x="-648236" y="3541690"/>
            <a:chExt cx="5538957" cy="1687133"/>
          </a:xfrm>
        </p:grpSpPr>
        <p:sp>
          <p:nvSpPr>
            <p:cNvPr id="25" name="任意多边形 24"/>
            <p:cNvSpPr/>
            <p:nvPr/>
          </p:nvSpPr>
          <p:spPr>
            <a:xfrm>
              <a:off x="180304" y="3787345"/>
              <a:ext cx="1593058" cy="1415720"/>
            </a:xfrm>
            <a:custGeom>
              <a:avLst/>
              <a:gdLst>
                <a:gd name="connsiteX0" fmla="*/ 694272 w 1593058"/>
                <a:gd name="connsiteY0" fmla="*/ 0 h 1415720"/>
                <a:gd name="connsiteX1" fmla="*/ 742314 w 1593058"/>
                <a:gd name="connsiteY1" fmla="*/ 12253 h 1415720"/>
                <a:gd name="connsiteX2" fmla="*/ 1593058 w 1593058"/>
                <a:gd name="connsiteY2" fmla="*/ 1159215 h 1415720"/>
                <a:gd name="connsiteX3" fmla="*/ 1568459 w 1593058"/>
                <a:gd name="connsiteY3" fmla="*/ 1401249 h 1415720"/>
                <a:gd name="connsiteX4" fmla="*/ 1564708 w 1593058"/>
                <a:gd name="connsiteY4" fmla="*/ 1415720 h 1415720"/>
                <a:gd name="connsiteX5" fmla="*/ 5901 w 1593058"/>
                <a:gd name="connsiteY5" fmla="*/ 1415720 h 1415720"/>
                <a:gd name="connsiteX6" fmla="*/ 0 w 1593058"/>
                <a:gd name="connsiteY6" fmla="*/ 1299810 h 1415720"/>
                <a:gd name="connsiteX7" fmla="*/ 576466 w 1593058"/>
                <a:gd name="connsiteY7" fmla="*/ 87378 h 1415720"/>
                <a:gd name="connsiteX8" fmla="*/ 694272 w 1593058"/>
                <a:gd name="connsiteY8" fmla="*/ 0 h 14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58" h="1415720">
                  <a:moveTo>
                    <a:pt x="694272" y="0"/>
                  </a:moveTo>
                  <a:lnTo>
                    <a:pt x="742314" y="12253"/>
                  </a:lnTo>
                  <a:cubicBezTo>
                    <a:pt x="1235192" y="164307"/>
                    <a:pt x="1593058" y="620309"/>
                    <a:pt x="1593058" y="1159215"/>
                  </a:cubicBezTo>
                  <a:cubicBezTo>
                    <a:pt x="1593058" y="1242123"/>
                    <a:pt x="1584588" y="1323070"/>
                    <a:pt x="1568459" y="1401249"/>
                  </a:cubicBezTo>
                  <a:lnTo>
                    <a:pt x="1564708" y="1415720"/>
                  </a:lnTo>
                  <a:lnTo>
                    <a:pt x="5901" y="1415720"/>
                  </a:lnTo>
                  <a:lnTo>
                    <a:pt x="0" y="1299810"/>
                  </a:lnTo>
                  <a:cubicBezTo>
                    <a:pt x="0" y="811693"/>
                    <a:pt x="224404" y="375563"/>
                    <a:pt x="576466" y="87378"/>
                  </a:cubicBezTo>
                  <a:lnTo>
                    <a:pt x="694272" y="0"/>
                  </a:lnTo>
                  <a:close/>
                </a:path>
              </a:pathLst>
            </a:custGeom>
            <a:solidFill>
              <a:srgbClr val="3C4D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2472073" y="4197123"/>
              <a:ext cx="876435" cy="1005942"/>
            </a:xfrm>
            <a:custGeom>
              <a:avLst/>
              <a:gdLst>
                <a:gd name="connsiteX0" fmla="*/ 597190 w 876435"/>
                <a:gd name="connsiteY0" fmla="*/ 0 h 1005942"/>
                <a:gd name="connsiteX1" fmla="*/ 605895 w 876435"/>
                <a:gd name="connsiteY1" fmla="*/ 11546 h 1005942"/>
                <a:gd name="connsiteX2" fmla="*/ 876435 w 876435"/>
                <a:gd name="connsiteY2" fmla="*/ 890032 h 1005942"/>
                <a:gd name="connsiteX3" fmla="*/ 870534 w 876435"/>
                <a:gd name="connsiteY3" fmla="*/ 1005942 h 1005942"/>
                <a:gd name="connsiteX4" fmla="*/ 0 w 876435"/>
                <a:gd name="connsiteY4" fmla="*/ 1005942 h 1005942"/>
                <a:gd name="connsiteX5" fmla="*/ 4776 w 876435"/>
                <a:gd name="connsiteY5" fmla="*/ 912128 h 1005942"/>
                <a:gd name="connsiteX6" fmla="*/ 532355 w 876435"/>
                <a:gd name="connsiteY6" fmla="*/ 39068 h 1005942"/>
                <a:gd name="connsiteX7" fmla="*/ 597190 w 876435"/>
                <a:gd name="connsiteY7" fmla="*/ 0 h 100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435" h="1005942">
                  <a:moveTo>
                    <a:pt x="597190" y="0"/>
                  </a:moveTo>
                  <a:lnTo>
                    <a:pt x="605895" y="11546"/>
                  </a:lnTo>
                  <a:cubicBezTo>
                    <a:pt x="776700" y="262315"/>
                    <a:pt x="876435" y="564621"/>
                    <a:pt x="876435" y="890032"/>
                  </a:cubicBezTo>
                  <a:lnTo>
                    <a:pt x="870534" y="1005942"/>
                  </a:lnTo>
                  <a:lnTo>
                    <a:pt x="0" y="1005942"/>
                  </a:lnTo>
                  <a:lnTo>
                    <a:pt x="4776" y="912128"/>
                  </a:lnTo>
                  <a:cubicBezTo>
                    <a:pt x="41979" y="548775"/>
                    <a:pt x="242488" y="233306"/>
                    <a:pt x="532355" y="39068"/>
                  </a:cubicBezTo>
                  <a:lnTo>
                    <a:pt x="597190"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861697" y="3541690"/>
              <a:ext cx="2194687" cy="1687133"/>
            </a:xfrm>
            <a:custGeom>
              <a:avLst/>
              <a:gdLst>
                <a:gd name="connsiteX0" fmla="*/ 889830 w 2194687"/>
                <a:gd name="connsiteY0" fmla="*/ 0 h 1687133"/>
                <a:gd name="connsiteX1" fmla="*/ 2112200 w 2194687"/>
                <a:gd name="connsiteY1" fmla="*/ 571779 h 1687133"/>
                <a:gd name="connsiteX2" fmla="*/ 2194687 w 2194687"/>
                <a:gd name="connsiteY2" fmla="*/ 681191 h 1687133"/>
                <a:gd name="connsiteX3" fmla="*/ 2129852 w 2194687"/>
                <a:gd name="connsiteY3" fmla="*/ 720259 h 1687133"/>
                <a:gd name="connsiteX4" fmla="*/ 1602273 w 2194687"/>
                <a:gd name="connsiteY4" fmla="*/ 1593319 h 1687133"/>
                <a:gd name="connsiteX5" fmla="*/ 1597497 w 2194687"/>
                <a:gd name="connsiteY5" fmla="*/ 1687133 h 1687133"/>
                <a:gd name="connsiteX6" fmla="*/ 870436 w 2194687"/>
                <a:gd name="connsiteY6" fmla="*/ 1687133 h 1687133"/>
                <a:gd name="connsiteX7" fmla="*/ 874187 w 2194687"/>
                <a:gd name="connsiteY7" fmla="*/ 1672662 h 1687133"/>
                <a:gd name="connsiteX8" fmla="*/ 898786 w 2194687"/>
                <a:gd name="connsiteY8" fmla="*/ 1430628 h 1687133"/>
                <a:gd name="connsiteX9" fmla="*/ 48042 w 2194687"/>
                <a:gd name="connsiteY9" fmla="*/ 283666 h 1687133"/>
                <a:gd name="connsiteX10" fmla="*/ 0 w 2194687"/>
                <a:gd name="connsiteY10" fmla="*/ 271413 h 1687133"/>
                <a:gd name="connsiteX11" fmla="*/ 4144 w 2194687"/>
                <a:gd name="connsiteY11" fmla="*/ 268340 h 1687133"/>
                <a:gd name="connsiteX12" fmla="*/ 889830 w 2194687"/>
                <a:gd name="connsiteY12" fmla="*/ 0 h 168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687" h="1687133">
                  <a:moveTo>
                    <a:pt x="889830" y="0"/>
                  </a:moveTo>
                  <a:cubicBezTo>
                    <a:pt x="1381947" y="0"/>
                    <a:pt x="1821652" y="222579"/>
                    <a:pt x="2112200" y="571779"/>
                  </a:cubicBezTo>
                  <a:lnTo>
                    <a:pt x="2194687" y="681191"/>
                  </a:lnTo>
                  <a:lnTo>
                    <a:pt x="2129852" y="720259"/>
                  </a:lnTo>
                  <a:cubicBezTo>
                    <a:pt x="1839985" y="914497"/>
                    <a:pt x="1639476" y="1229966"/>
                    <a:pt x="1602273" y="1593319"/>
                  </a:cubicBezTo>
                  <a:lnTo>
                    <a:pt x="1597497" y="1687133"/>
                  </a:lnTo>
                  <a:lnTo>
                    <a:pt x="870436" y="1687133"/>
                  </a:lnTo>
                  <a:lnTo>
                    <a:pt x="874187" y="1672662"/>
                  </a:lnTo>
                  <a:cubicBezTo>
                    <a:pt x="890316" y="1594483"/>
                    <a:pt x="898786" y="1513536"/>
                    <a:pt x="898786" y="1430628"/>
                  </a:cubicBezTo>
                  <a:cubicBezTo>
                    <a:pt x="898786" y="891722"/>
                    <a:pt x="540920" y="435720"/>
                    <a:pt x="48042" y="283666"/>
                  </a:cubicBezTo>
                  <a:lnTo>
                    <a:pt x="0" y="271413"/>
                  </a:lnTo>
                  <a:lnTo>
                    <a:pt x="4144" y="268340"/>
                  </a:lnTo>
                  <a:cubicBezTo>
                    <a:pt x="256968" y="98924"/>
                    <a:pt x="561752" y="0"/>
                    <a:pt x="889830"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648236" y="3745605"/>
              <a:ext cx="1522812" cy="1457460"/>
            </a:xfrm>
            <a:custGeom>
              <a:avLst/>
              <a:gdLst>
                <a:gd name="connsiteX0" fmla="*/ 1210799 w 1522812"/>
                <a:gd name="connsiteY0" fmla="*/ 0 h 1457460"/>
                <a:gd name="connsiteX1" fmla="*/ 1454817 w 1522812"/>
                <a:gd name="connsiteY1" fmla="*/ 24399 h 1457460"/>
                <a:gd name="connsiteX2" fmla="*/ 1522812 w 1522812"/>
                <a:gd name="connsiteY2" fmla="*/ 41740 h 1457460"/>
                <a:gd name="connsiteX3" fmla="*/ 1405006 w 1522812"/>
                <a:gd name="connsiteY3" fmla="*/ 129118 h 1457460"/>
                <a:gd name="connsiteX4" fmla="*/ 828540 w 1522812"/>
                <a:gd name="connsiteY4" fmla="*/ 1341550 h 1457460"/>
                <a:gd name="connsiteX5" fmla="*/ 834441 w 1522812"/>
                <a:gd name="connsiteY5" fmla="*/ 1457460 h 1457460"/>
                <a:gd name="connsiteX6" fmla="*/ 28350 w 1522812"/>
                <a:gd name="connsiteY6" fmla="*/ 1457460 h 1457460"/>
                <a:gd name="connsiteX7" fmla="*/ 24599 w 1522812"/>
                <a:gd name="connsiteY7" fmla="*/ 1442989 h 1457460"/>
                <a:gd name="connsiteX8" fmla="*/ 0 w 1522812"/>
                <a:gd name="connsiteY8" fmla="*/ 1200955 h 1457460"/>
                <a:gd name="connsiteX9" fmla="*/ 1210799 w 1522812"/>
                <a:gd name="connsiteY9" fmla="*/ 0 h 14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812" h="1457460">
                  <a:moveTo>
                    <a:pt x="1210799" y="0"/>
                  </a:moveTo>
                  <a:cubicBezTo>
                    <a:pt x="1294387" y="0"/>
                    <a:pt x="1375997" y="8401"/>
                    <a:pt x="1454817" y="24399"/>
                  </a:cubicBezTo>
                  <a:lnTo>
                    <a:pt x="1522812" y="41740"/>
                  </a:lnTo>
                  <a:lnTo>
                    <a:pt x="1405006" y="129118"/>
                  </a:lnTo>
                  <a:cubicBezTo>
                    <a:pt x="1052944" y="417303"/>
                    <a:pt x="828540" y="853433"/>
                    <a:pt x="828540" y="1341550"/>
                  </a:cubicBezTo>
                  <a:lnTo>
                    <a:pt x="834441" y="1457460"/>
                  </a:lnTo>
                  <a:lnTo>
                    <a:pt x="28350" y="1457460"/>
                  </a:lnTo>
                  <a:lnTo>
                    <a:pt x="24599" y="1442989"/>
                  </a:lnTo>
                  <a:cubicBezTo>
                    <a:pt x="8470" y="1364810"/>
                    <a:pt x="0" y="1283863"/>
                    <a:pt x="0" y="1200955"/>
                  </a:cubicBezTo>
                  <a:cubicBezTo>
                    <a:pt x="0" y="537686"/>
                    <a:pt x="542093" y="0"/>
                    <a:pt x="1210799" y="0"/>
                  </a:cubicBezTo>
                  <a:close/>
                </a:path>
              </a:pathLst>
            </a:custGeom>
            <a:solidFill>
              <a:srgbClr val="F6CF80"/>
            </a:solidFill>
            <a:ln>
              <a:solidFill>
                <a:srgbClr val="F6C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069263" y="4031087"/>
              <a:ext cx="1821458" cy="1171978"/>
            </a:xfrm>
            <a:custGeom>
              <a:avLst/>
              <a:gdLst>
                <a:gd name="connsiteX0" fmla="*/ 612134 w 1821458"/>
                <a:gd name="connsiteY0" fmla="*/ 0 h 1171978"/>
                <a:gd name="connsiteX1" fmla="*/ 1816682 w 1821458"/>
                <a:gd name="connsiteY1" fmla="*/ 1078164 h 1171978"/>
                <a:gd name="connsiteX2" fmla="*/ 1821458 w 1821458"/>
                <a:gd name="connsiteY2" fmla="*/ 1171978 h 1171978"/>
                <a:gd name="connsiteX3" fmla="*/ 273344 w 1821458"/>
                <a:gd name="connsiteY3" fmla="*/ 1171978 h 1171978"/>
                <a:gd name="connsiteX4" fmla="*/ 279245 w 1821458"/>
                <a:gd name="connsiteY4" fmla="*/ 1056068 h 1171978"/>
                <a:gd name="connsiteX5" fmla="*/ 8705 w 1821458"/>
                <a:gd name="connsiteY5" fmla="*/ 177582 h 1171978"/>
                <a:gd name="connsiteX6" fmla="*/ 0 w 1821458"/>
                <a:gd name="connsiteY6" fmla="*/ 166036 h 1171978"/>
                <a:gd name="connsiteX7" fmla="*/ 34995 w 1821458"/>
                <a:gd name="connsiteY7" fmla="*/ 144949 h 1171978"/>
                <a:gd name="connsiteX8" fmla="*/ 612134 w 1821458"/>
                <a:gd name="connsiteY8" fmla="*/ 0 h 11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458" h="1171978">
                  <a:moveTo>
                    <a:pt x="612134" y="0"/>
                  </a:moveTo>
                  <a:cubicBezTo>
                    <a:pt x="1239046" y="0"/>
                    <a:pt x="1754677" y="472575"/>
                    <a:pt x="1816682" y="1078164"/>
                  </a:cubicBezTo>
                  <a:lnTo>
                    <a:pt x="1821458" y="1171978"/>
                  </a:lnTo>
                  <a:lnTo>
                    <a:pt x="273344" y="1171978"/>
                  </a:lnTo>
                  <a:lnTo>
                    <a:pt x="279245" y="1056068"/>
                  </a:lnTo>
                  <a:cubicBezTo>
                    <a:pt x="279245" y="730657"/>
                    <a:pt x="179510" y="428351"/>
                    <a:pt x="8705" y="177582"/>
                  </a:cubicBezTo>
                  <a:lnTo>
                    <a:pt x="0" y="166036"/>
                  </a:lnTo>
                  <a:lnTo>
                    <a:pt x="34995" y="144949"/>
                  </a:lnTo>
                  <a:cubicBezTo>
                    <a:pt x="206557" y="52508"/>
                    <a:pt x="403164" y="0"/>
                    <a:pt x="612134"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userDrawn="1"/>
        </p:nvGrpSpPr>
        <p:grpSpPr>
          <a:xfrm rot="10800000">
            <a:off x="0" y="0"/>
            <a:ext cx="3314700" cy="1498600"/>
            <a:chOff x="5299712" y="1852232"/>
            <a:chExt cx="3659346" cy="1560491"/>
          </a:xfrm>
        </p:grpSpPr>
        <p:sp>
          <p:nvSpPr>
            <p:cNvPr id="30" name="任意多边形 29"/>
            <p:cNvSpPr/>
            <p:nvPr userDrawn="1"/>
          </p:nvSpPr>
          <p:spPr>
            <a:xfrm>
              <a:off x="6537460" y="2681285"/>
              <a:ext cx="726884" cy="731438"/>
            </a:xfrm>
            <a:custGeom>
              <a:avLst/>
              <a:gdLst>
                <a:gd name="connsiteX0" fmla="*/ 59887 w 726884"/>
                <a:gd name="connsiteY0" fmla="*/ 0 h 731438"/>
                <a:gd name="connsiteX1" fmla="*/ 136420 w 726884"/>
                <a:gd name="connsiteY1" fmla="*/ 27784 h 731438"/>
                <a:gd name="connsiteX2" fmla="*/ 706007 w 726884"/>
                <a:gd name="connsiteY2" fmla="*/ 650903 h 731438"/>
                <a:gd name="connsiteX3" fmla="*/ 726884 w 726884"/>
                <a:gd name="connsiteY3" fmla="*/ 731438 h 731438"/>
                <a:gd name="connsiteX4" fmla="*/ 55324 w 726884"/>
                <a:gd name="connsiteY4" fmla="*/ 731438 h 731438"/>
                <a:gd name="connsiteX5" fmla="*/ 54435 w 726884"/>
                <a:gd name="connsiteY5" fmla="*/ 729029 h 731438"/>
                <a:gd name="connsiteX6" fmla="*/ 0 w 726884"/>
                <a:gd name="connsiteY6" fmla="*/ 371902 h 731438"/>
                <a:gd name="connsiteX7" fmla="*/ 54435 w 726884"/>
                <a:gd name="connsiteY7" fmla="*/ 14775 h 731438"/>
                <a:gd name="connsiteX8" fmla="*/ 59887 w 726884"/>
                <a:gd name="connsiteY8" fmla="*/ 0 h 7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84" h="731438">
                  <a:moveTo>
                    <a:pt x="59887" y="0"/>
                  </a:moveTo>
                  <a:lnTo>
                    <a:pt x="136420" y="27784"/>
                  </a:lnTo>
                  <a:cubicBezTo>
                    <a:pt x="407410" y="141471"/>
                    <a:pt x="617766" y="369504"/>
                    <a:pt x="706007" y="650903"/>
                  </a:cubicBezTo>
                  <a:lnTo>
                    <a:pt x="726884" y="731438"/>
                  </a:lnTo>
                  <a:lnTo>
                    <a:pt x="55324" y="731438"/>
                  </a:lnTo>
                  <a:lnTo>
                    <a:pt x="54435" y="729029"/>
                  </a:lnTo>
                  <a:cubicBezTo>
                    <a:pt x="19058" y="616213"/>
                    <a:pt x="0" y="496265"/>
                    <a:pt x="0" y="371902"/>
                  </a:cubicBezTo>
                  <a:cubicBezTo>
                    <a:pt x="0" y="247539"/>
                    <a:pt x="19058" y="127591"/>
                    <a:pt x="54435" y="14775"/>
                  </a:cubicBezTo>
                  <a:lnTo>
                    <a:pt x="59887"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userDrawn="1"/>
          </p:nvSpPr>
          <p:spPr>
            <a:xfrm>
              <a:off x="6597347" y="1852232"/>
              <a:ext cx="2361711" cy="1560491"/>
            </a:xfrm>
            <a:custGeom>
              <a:avLst/>
              <a:gdLst>
                <a:gd name="connsiteX0" fmla="*/ 1150912 w 2361711"/>
                <a:gd name="connsiteY0" fmla="*/ 0 h 1560491"/>
                <a:gd name="connsiteX1" fmla="*/ 2361711 w 2361711"/>
                <a:gd name="connsiteY1" fmla="*/ 1200955 h 1560491"/>
                <a:gd name="connsiteX2" fmla="*/ 2307276 w 2361711"/>
                <a:gd name="connsiteY2" fmla="*/ 1558082 h 1560491"/>
                <a:gd name="connsiteX3" fmla="*/ 2306387 w 2361711"/>
                <a:gd name="connsiteY3" fmla="*/ 1560491 h 1560491"/>
                <a:gd name="connsiteX4" fmla="*/ 666997 w 2361711"/>
                <a:gd name="connsiteY4" fmla="*/ 1560491 h 1560491"/>
                <a:gd name="connsiteX5" fmla="*/ 646120 w 2361711"/>
                <a:gd name="connsiteY5" fmla="*/ 1479956 h 1560491"/>
                <a:gd name="connsiteX6" fmla="*/ 76533 w 2361711"/>
                <a:gd name="connsiteY6" fmla="*/ 856837 h 1560491"/>
                <a:gd name="connsiteX7" fmla="*/ 0 w 2361711"/>
                <a:gd name="connsiteY7" fmla="*/ 829053 h 1560491"/>
                <a:gd name="connsiteX8" fmla="*/ 35264 w 2361711"/>
                <a:gd name="connsiteY8" fmla="*/ 733489 h 1560491"/>
                <a:gd name="connsiteX9" fmla="*/ 1150912 w 2361711"/>
                <a:gd name="connsiteY9" fmla="*/ 0 h 156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711" h="1560491">
                  <a:moveTo>
                    <a:pt x="1150912" y="0"/>
                  </a:moveTo>
                  <a:cubicBezTo>
                    <a:pt x="1819618" y="0"/>
                    <a:pt x="2361711" y="537686"/>
                    <a:pt x="2361711" y="1200955"/>
                  </a:cubicBezTo>
                  <a:cubicBezTo>
                    <a:pt x="2361711" y="1325318"/>
                    <a:pt x="2342653" y="1445266"/>
                    <a:pt x="2307276" y="1558082"/>
                  </a:cubicBezTo>
                  <a:lnTo>
                    <a:pt x="2306387" y="1560491"/>
                  </a:lnTo>
                  <a:lnTo>
                    <a:pt x="666997" y="1560491"/>
                  </a:lnTo>
                  <a:lnTo>
                    <a:pt x="646120" y="1479956"/>
                  </a:lnTo>
                  <a:cubicBezTo>
                    <a:pt x="557879" y="1198557"/>
                    <a:pt x="347523" y="970524"/>
                    <a:pt x="76533" y="856837"/>
                  </a:cubicBezTo>
                  <a:lnTo>
                    <a:pt x="0" y="829053"/>
                  </a:lnTo>
                  <a:lnTo>
                    <a:pt x="35264" y="733489"/>
                  </a:lnTo>
                  <a:cubicBezTo>
                    <a:pt x="219073" y="302448"/>
                    <a:pt x="649383" y="0"/>
                    <a:pt x="115091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userDrawn="1"/>
          </p:nvSpPr>
          <p:spPr>
            <a:xfrm>
              <a:off x="5299712" y="2630601"/>
              <a:ext cx="1297635" cy="782122"/>
            </a:xfrm>
            <a:custGeom>
              <a:avLst/>
              <a:gdLst>
                <a:gd name="connsiteX0" fmla="*/ 982316 w 1297635"/>
                <a:gd name="connsiteY0" fmla="*/ 0 h 782122"/>
                <a:gd name="connsiteX1" fmla="*/ 1281677 w 1297635"/>
                <a:gd name="connsiteY1" fmla="*/ 44891 h 782122"/>
                <a:gd name="connsiteX2" fmla="*/ 1297635 w 1297635"/>
                <a:gd name="connsiteY2" fmla="*/ 50684 h 782122"/>
                <a:gd name="connsiteX3" fmla="*/ 1292183 w 1297635"/>
                <a:gd name="connsiteY3" fmla="*/ 65459 h 782122"/>
                <a:gd name="connsiteX4" fmla="*/ 1237748 w 1297635"/>
                <a:gd name="connsiteY4" fmla="*/ 422586 h 782122"/>
                <a:gd name="connsiteX5" fmla="*/ 1292183 w 1297635"/>
                <a:gd name="connsiteY5" fmla="*/ 779713 h 782122"/>
                <a:gd name="connsiteX6" fmla="*/ 1293072 w 1297635"/>
                <a:gd name="connsiteY6" fmla="*/ 782122 h 782122"/>
                <a:gd name="connsiteX7" fmla="*/ 0 w 1297635"/>
                <a:gd name="connsiteY7" fmla="*/ 782122 h 782122"/>
                <a:gd name="connsiteX8" fmla="*/ 20877 w 1297635"/>
                <a:gd name="connsiteY8" fmla="*/ 701587 h 782122"/>
                <a:gd name="connsiteX9" fmla="*/ 982316 w 1297635"/>
                <a:gd name="connsiteY9" fmla="*/ 0 h 7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7635" h="782122">
                  <a:moveTo>
                    <a:pt x="982316" y="0"/>
                  </a:moveTo>
                  <a:cubicBezTo>
                    <a:pt x="1086563" y="0"/>
                    <a:pt x="1187109" y="15716"/>
                    <a:pt x="1281677" y="44891"/>
                  </a:cubicBezTo>
                  <a:lnTo>
                    <a:pt x="1297635" y="50684"/>
                  </a:lnTo>
                  <a:lnTo>
                    <a:pt x="1292183" y="65459"/>
                  </a:lnTo>
                  <a:cubicBezTo>
                    <a:pt x="1256806" y="178275"/>
                    <a:pt x="1237748" y="298223"/>
                    <a:pt x="1237748" y="422586"/>
                  </a:cubicBezTo>
                  <a:cubicBezTo>
                    <a:pt x="1237748" y="546949"/>
                    <a:pt x="1256806" y="666897"/>
                    <a:pt x="1292183" y="779713"/>
                  </a:cubicBezTo>
                  <a:lnTo>
                    <a:pt x="1293072" y="782122"/>
                  </a:lnTo>
                  <a:lnTo>
                    <a:pt x="0" y="782122"/>
                  </a:lnTo>
                  <a:lnTo>
                    <a:pt x="20877" y="701587"/>
                  </a:lnTo>
                  <a:cubicBezTo>
                    <a:pt x="148337" y="295123"/>
                    <a:pt x="530579" y="0"/>
                    <a:pt x="982316"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94659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EB1383-D1A2-4C40-BD61-FBF8B815AFE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90F1D83-78DF-4A55-98D1-F7BA989F760B}"/>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1493B5E-7DC2-426B-BF21-C420907E30BE}"/>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5" name="Chỗ dành sẵn cho Chân trang 4">
            <a:extLst>
              <a:ext uri="{FF2B5EF4-FFF2-40B4-BE49-F238E27FC236}">
                <a16:creationId xmlns:a16="http://schemas.microsoft.com/office/drawing/2014/main" id="{77E8E49A-B6C9-46C5-B284-3B7A6DBF2B5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3EC2972-6533-4793-8126-B7B32D72B3EF}"/>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72161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73D332-F538-4923-ACBB-873DDF5A260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EA15C92-6648-4DCD-B1A5-6AE7A4202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5D25FE43-5A46-4DF2-8695-E9A937DDECE5}"/>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5" name="Chỗ dành sẵn cho Chân trang 4">
            <a:extLst>
              <a:ext uri="{FF2B5EF4-FFF2-40B4-BE49-F238E27FC236}">
                <a16:creationId xmlns:a16="http://schemas.microsoft.com/office/drawing/2014/main" id="{2986C46B-9819-4F17-8379-67D15444406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E19C4A9-7F12-4B5F-BB3F-26F450EC35C4}"/>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1146590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FD3484-ACBE-442E-992B-5FBF22BEDB7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FFAEF57-9710-4196-BBA4-C6FCBF74CA42}"/>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7656540-15A5-48AF-905D-BE95A7E473A6}"/>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5303036-D6EC-4133-9428-3C473F6DDCF7}"/>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6" name="Chỗ dành sẵn cho Chân trang 5">
            <a:extLst>
              <a:ext uri="{FF2B5EF4-FFF2-40B4-BE49-F238E27FC236}">
                <a16:creationId xmlns:a16="http://schemas.microsoft.com/office/drawing/2014/main" id="{A8947847-90F6-4C34-98E3-D8E321023EB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EF37BF2-D1BF-46F9-8D5A-97C8274D0D3F}"/>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3201818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C861C9-27B4-4EA6-BE46-70DD1D2D298B}"/>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8D90972-B3D6-462F-AD70-A3C1D01BE0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86BF8A2F-24FA-43A9-8BDC-E72445DA602C}"/>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0E4C793B-6B57-4BD6-8CF5-2BCA5638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E936F325-C98C-42B5-9E19-70F84E1FA521}"/>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B0131B6A-09C8-42D8-8B90-199814E07EB5}"/>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8" name="Chỗ dành sẵn cho Chân trang 7">
            <a:extLst>
              <a:ext uri="{FF2B5EF4-FFF2-40B4-BE49-F238E27FC236}">
                <a16:creationId xmlns:a16="http://schemas.microsoft.com/office/drawing/2014/main" id="{9ED9DB26-E72E-43BE-AE09-381FEC23361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B51A0BC0-E090-4B6D-BD0D-51CFF77092F3}"/>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2482352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BE0C30-2C82-4A20-822A-DF6CE414496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D6A37CB2-BDEF-4E4E-A00D-97A7C98C8204}"/>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4" name="Chỗ dành sẵn cho Chân trang 3">
            <a:extLst>
              <a:ext uri="{FF2B5EF4-FFF2-40B4-BE49-F238E27FC236}">
                <a16:creationId xmlns:a16="http://schemas.microsoft.com/office/drawing/2014/main" id="{6E551423-7363-4189-A160-578E0E364866}"/>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3A208713-384F-4685-A267-B37339B3DD15}"/>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264800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48C1FE2-241B-4E01-BDA6-67D550F258AE}"/>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3" name="Chỗ dành sẵn cho Chân trang 2">
            <a:extLst>
              <a:ext uri="{FF2B5EF4-FFF2-40B4-BE49-F238E27FC236}">
                <a16:creationId xmlns:a16="http://schemas.microsoft.com/office/drawing/2014/main" id="{93F06B85-AE9D-4612-976A-56DE7C2D8A0C}"/>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4775FE2-F1E9-4DDC-8022-39D0648DAFC2}"/>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130742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EBF9F7-DB01-4B8F-8070-F62920E4DF5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C74823DE-0855-47E4-9434-D6077A4FDB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3532262-84DB-428C-B4BD-AE677CC6E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61CC244F-540A-4587-9230-FB24A0117424}"/>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6" name="Chỗ dành sẵn cho Chân trang 5">
            <a:extLst>
              <a:ext uri="{FF2B5EF4-FFF2-40B4-BE49-F238E27FC236}">
                <a16:creationId xmlns:a16="http://schemas.microsoft.com/office/drawing/2014/main" id="{20571CF7-66BA-48ED-8E01-48081FC81A6D}"/>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4DE01E77-F3DF-4656-AC6B-5E7323D63967}"/>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102311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195E95-3E6B-41A4-9B73-CD77A67FAE3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574432-7C8F-44C1-8183-B94322B15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586662B-1B97-4E87-B718-1A6DF1E7F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F75D5F81-2959-4939-B478-F73F63240D8E}"/>
              </a:ext>
            </a:extLst>
          </p:cNvPr>
          <p:cNvSpPr>
            <a:spLocks noGrp="1"/>
          </p:cNvSpPr>
          <p:nvPr>
            <p:ph type="dt" sz="half" idx="10"/>
          </p:nvPr>
        </p:nvSpPr>
        <p:spPr/>
        <p:txBody>
          <a:bodyPr/>
          <a:lstStyle/>
          <a:p>
            <a:fld id="{F979FEF5-293E-4ABA-BF86-701CB0F7AAF2}" type="datetimeFigureOut">
              <a:rPr lang="vi-VN" smtClean="0"/>
              <a:pPr/>
              <a:t>16/10/2023</a:t>
            </a:fld>
            <a:endParaRPr lang="vi-VN"/>
          </a:p>
        </p:txBody>
      </p:sp>
      <p:sp>
        <p:nvSpPr>
          <p:cNvPr id="6" name="Chỗ dành sẵn cho Chân trang 5">
            <a:extLst>
              <a:ext uri="{FF2B5EF4-FFF2-40B4-BE49-F238E27FC236}">
                <a16:creationId xmlns:a16="http://schemas.microsoft.com/office/drawing/2014/main" id="{C99F8D36-2F2C-4F2F-8CCC-6EADCC75195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5ECEF2B-C460-4E03-9E97-37C9B003F6BA}"/>
              </a:ext>
            </a:extLst>
          </p:cNvPr>
          <p:cNvSpPr>
            <a:spLocks noGrp="1"/>
          </p:cNvSpPr>
          <p:nvPr>
            <p:ph type="sldNum" sz="quarter" idx="12"/>
          </p:nvPr>
        </p:nvSpPr>
        <p:spPr/>
        <p:txBody>
          <a:bodyPr/>
          <a:lstStyle/>
          <a:p>
            <a:fld id="{2F5D6998-2353-4B49-AC67-127D7C13DDBC}" type="slidenum">
              <a:rPr lang="vi-VN" smtClean="0"/>
              <a:pPr/>
              <a:t>‹#›</a:t>
            </a:fld>
            <a:endParaRPr lang="vi-VN"/>
          </a:p>
        </p:txBody>
      </p:sp>
    </p:spTree>
    <p:extLst>
      <p:ext uri="{BB962C8B-B14F-4D97-AF65-F5344CB8AC3E}">
        <p14:creationId xmlns:p14="http://schemas.microsoft.com/office/powerpoint/2010/main" val="245544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3C059B8-4AC4-4280-B8F6-10C03DA51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7C9B1F05-0C64-4003-9B7D-675A30ED8E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7CD6FF6-5009-4540-8857-3595EEDF6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9FEF5-293E-4ABA-BF86-701CB0F7AAF2}" type="datetimeFigureOut">
              <a:rPr lang="vi-VN" smtClean="0"/>
              <a:pPr/>
              <a:t>16/10/2023</a:t>
            </a:fld>
            <a:endParaRPr lang="vi-VN"/>
          </a:p>
        </p:txBody>
      </p:sp>
      <p:sp>
        <p:nvSpPr>
          <p:cNvPr id="5" name="Chỗ dành sẵn cho Chân trang 4">
            <a:extLst>
              <a:ext uri="{FF2B5EF4-FFF2-40B4-BE49-F238E27FC236}">
                <a16:creationId xmlns:a16="http://schemas.microsoft.com/office/drawing/2014/main" id="{DAE29DDB-98C1-4125-91CF-613F6DE95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B4AF84F3-550E-4D13-A477-782A17075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D6998-2353-4B49-AC67-127D7C13DDBC}" type="slidenum">
              <a:rPr lang="vi-VN" smtClean="0"/>
              <a:pPr/>
              <a:t>‹#›</a:t>
            </a:fld>
            <a:endParaRPr lang="vi-VN"/>
          </a:p>
        </p:txBody>
      </p:sp>
    </p:spTree>
    <p:extLst>
      <p:ext uri="{BB962C8B-B14F-4D97-AF65-F5344CB8AC3E}">
        <p14:creationId xmlns:p14="http://schemas.microsoft.com/office/powerpoint/2010/main" val="3595920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2.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25.jpeg"/><Relationship Id="rId7" Type="http://schemas.openxmlformats.org/officeDocument/2006/relationships/image" Target="../media/image29.png"/><Relationship Id="rId12"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diagramColors" Target="../diagrams/colors3.xml"/><Relationship Id="rId5" Type="http://schemas.openxmlformats.org/officeDocument/2006/relationships/image" Target="../media/image27.jpeg"/><Relationship Id="rId10" Type="http://schemas.openxmlformats.org/officeDocument/2006/relationships/diagramQuickStyle" Target="../diagrams/quickStyle3.xml"/><Relationship Id="rId4" Type="http://schemas.openxmlformats.org/officeDocument/2006/relationships/image" Target="../media/image26.jpeg"/><Relationship Id="rId9"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5.jpe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4.jpeg"/><Relationship Id="rId7" Type="http://schemas.openxmlformats.org/officeDocument/2006/relationships/diagramColors" Target="../diagrams/colors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7.jpeg"/><Relationship Id="rId7" Type="http://schemas.openxmlformats.org/officeDocument/2006/relationships/diagramColors" Target="../diagrams/colors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58790A-99A6-4773-A502-349F41E82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90" y="980728"/>
            <a:ext cx="9979289" cy="4457926"/>
          </a:xfrm>
          <a:prstGeom prst="rect">
            <a:avLst/>
          </a:prstGeom>
        </p:spPr>
      </p:pic>
      <p:sp>
        <p:nvSpPr>
          <p:cNvPr id="2" name="TextBox 1">
            <a:extLst>
              <a:ext uri="{FF2B5EF4-FFF2-40B4-BE49-F238E27FC236}">
                <a16:creationId xmlns:a16="http://schemas.microsoft.com/office/drawing/2014/main" id="{2B130C32-D130-434B-A65A-6F982D1598C9}"/>
              </a:ext>
            </a:extLst>
          </p:cNvPr>
          <p:cNvSpPr txBox="1"/>
          <p:nvPr/>
        </p:nvSpPr>
        <p:spPr>
          <a:xfrm flipH="1">
            <a:off x="1254035" y="3766457"/>
            <a:ext cx="9393283" cy="1421928"/>
          </a:xfrm>
          <a:prstGeom prst="rect">
            <a:avLst/>
          </a:prstGeom>
          <a:noFill/>
        </p:spPr>
        <p:txBody>
          <a:bodyPr wrap="square" rtlCol="0">
            <a:spAutoFit/>
          </a:bodyPr>
          <a:lstStyle/>
          <a:p>
            <a:pPr algn="ctr">
              <a:lnSpc>
                <a:spcPct val="120000"/>
              </a:lnSpc>
            </a:pPr>
            <a:r>
              <a:rPr lang="en-US" sz="3600" dirty="0">
                <a:solidFill>
                  <a:srgbClr val="FF0000"/>
                </a:solidFill>
                <a:latin typeface="#9Slide03 Arima Madurai Black" panose="00000A00000000000000" pitchFamily="2" charset="0"/>
                <a:cs typeface="#9Slide03 Arima Madurai Black" panose="00000A00000000000000" pitchFamily="2" charset="0"/>
              </a:rPr>
              <a:t>GÓC CHIA SẺ</a:t>
            </a:r>
          </a:p>
          <a:p>
            <a:pPr algn="ctr">
              <a:lnSpc>
                <a:spcPct val="120000"/>
              </a:lnSpc>
            </a:pPr>
            <a:r>
              <a:rPr lang="en-US" sz="3600" dirty="0">
                <a:solidFill>
                  <a:srgbClr val="FF0000"/>
                </a:solidFill>
                <a:latin typeface="#9Slide03 Arima Madurai Black" panose="00000A00000000000000" pitchFamily="2" charset="0"/>
                <a:cs typeface="#9Slide03 Arima Madurai Black" panose="00000A00000000000000" pitchFamily="2" charset="0"/>
              </a:rPr>
              <a:t>Theo </a:t>
            </a:r>
            <a:r>
              <a:rPr lang="en-US" sz="3600" dirty="0" err="1">
                <a:solidFill>
                  <a:srgbClr val="FF0000"/>
                </a:solidFill>
                <a:latin typeface="#9Slide03 Arima Madurai Black" panose="00000A00000000000000" pitchFamily="2" charset="0"/>
                <a:cs typeface="#9Slide03 Arima Madurai Black" panose="00000A00000000000000" pitchFamily="2" charset="0"/>
              </a:rPr>
              <a:t>em</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nh</a:t>
            </a:r>
            <a:r>
              <a:rPr lang="vi-VN" sz="3600" dirty="0">
                <a:solidFill>
                  <a:srgbClr val="FF0000"/>
                </a:solidFill>
                <a:latin typeface="#9Slide03 Arima Madurai Black" panose="00000A00000000000000" pitchFamily="2" charset="0"/>
                <a:cs typeface="#9Slide03 Arima Madurai Black" panose="00000A00000000000000" pitchFamily="2" charset="0"/>
              </a:rPr>
              <a:t>ư</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thế</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nào</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là</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một</a:t>
            </a:r>
            <a:r>
              <a:rPr lang="en-US" sz="3600" dirty="0">
                <a:solidFill>
                  <a:srgbClr val="FF0000"/>
                </a:solidFill>
                <a:latin typeface="#9Slide03 Arima Madurai Black" panose="00000A00000000000000" pitchFamily="2" charset="0"/>
                <a:cs typeface="#9Slide03 Arima Madurai Black" panose="00000A00000000000000" pitchFamily="2" charset="0"/>
              </a:rPr>
              <a:t> ng</a:t>
            </a:r>
            <a:r>
              <a:rPr lang="vi-VN" sz="3600" dirty="0">
                <a:solidFill>
                  <a:srgbClr val="FF0000"/>
                </a:solidFill>
                <a:latin typeface="#9Slide03 Arima Madurai Black" panose="00000A00000000000000" pitchFamily="2" charset="0"/>
                <a:cs typeface="#9Slide03 Arima Madurai Black" panose="00000A00000000000000" pitchFamily="2" charset="0"/>
              </a:rPr>
              <a:t>ư</a:t>
            </a:r>
            <a:r>
              <a:rPr lang="en-US" sz="3600" dirty="0" err="1">
                <a:solidFill>
                  <a:srgbClr val="FF0000"/>
                </a:solidFill>
                <a:latin typeface="#9Slide03 Arima Madurai Black" panose="00000A00000000000000" pitchFamily="2" charset="0"/>
                <a:cs typeface="#9Slide03 Arima Madurai Black" panose="00000A00000000000000" pitchFamily="2" charset="0"/>
              </a:rPr>
              <a:t>ời</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bạn</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tốt</a:t>
            </a:r>
            <a:r>
              <a:rPr lang="en-US" sz="3600" dirty="0">
                <a:solidFill>
                  <a:srgbClr val="FF0000"/>
                </a:solidFill>
                <a:latin typeface="#9Slide03 Arima Madurai Black" panose="00000A00000000000000" pitchFamily="2" charset="0"/>
                <a:cs typeface="#9Slide03 Arima Madurai Black" panose="00000A00000000000000" pitchFamily="2" charset="0"/>
              </a:rPr>
              <a:t>?</a:t>
            </a:r>
            <a:endParaRPr lang="en-SG" sz="36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58041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ỗ dành sẵn cho Nội dung 3">
            <a:extLst>
              <a:ext uri="{FF2B5EF4-FFF2-40B4-BE49-F238E27FC236}">
                <a16:creationId xmlns:a16="http://schemas.microsoft.com/office/drawing/2014/main" id="{42D33FA5-7C01-42B4-9CC2-FF3073D1D691}"/>
              </a:ext>
            </a:extLst>
          </p:cNvPr>
          <p:cNvGraphicFramePr>
            <a:graphicFrameLocks noGrp="1"/>
          </p:cNvGraphicFramePr>
          <p:nvPr>
            <p:ph idx="1"/>
            <p:extLst>
              <p:ext uri="{D42A27DB-BD31-4B8C-83A1-F6EECF244321}">
                <p14:modId xmlns:p14="http://schemas.microsoft.com/office/powerpoint/2010/main" val="2186753288"/>
              </p:ext>
            </p:extLst>
          </p:nvPr>
        </p:nvGraphicFramePr>
        <p:xfrm>
          <a:off x="838200" y="448721"/>
          <a:ext cx="10515600" cy="5978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Hộp Văn bản 1">
            <a:extLst>
              <a:ext uri="{FF2B5EF4-FFF2-40B4-BE49-F238E27FC236}">
                <a16:creationId xmlns:a16="http://schemas.microsoft.com/office/drawing/2014/main" id="{EE4C7640-DBDE-4AEB-8B3E-5F9AA98B5659}"/>
              </a:ext>
            </a:extLst>
          </p:cNvPr>
          <p:cNvSpPr txBox="1"/>
          <p:nvPr/>
        </p:nvSpPr>
        <p:spPr>
          <a:xfrm>
            <a:off x="4940185" y="5410673"/>
            <a:ext cx="2541269" cy="646331"/>
          </a:xfrm>
          <a:prstGeom prst="rect">
            <a:avLst/>
          </a:prstGeom>
          <a:noFill/>
        </p:spPr>
        <p:txBody>
          <a:bodyPr wrap="square" rtlCol="0">
            <a:spAutoFit/>
          </a:bodyPr>
          <a:lstStyle/>
          <a:p>
            <a:r>
              <a:rPr lang="en-BZ" sz="3600" b="1" dirty="0">
                <a:solidFill>
                  <a:srgbClr val="FF0000"/>
                </a:solidFill>
                <a:latin typeface="#9Slide03 Arima Madurai Black" panose="00000A00000000000000" pitchFamily="2" charset="0"/>
                <a:cs typeface="#9Slide03 Arima Madurai Black" panose="00000A00000000000000" pitchFamily="2" charset="0"/>
              </a:rPr>
              <a:t>3/ BỐ CỤC</a:t>
            </a:r>
          </a:p>
        </p:txBody>
      </p:sp>
    </p:spTree>
    <p:extLst>
      <p:ext uri="{BB962C8B-B14F-4D97-AF65-F5344CB8AC3E}">
        <p14:creationId xmlns:p14="http://schemas.microsoft.com/office/powerpoint/2010/main" val="424926053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graphicEl>
                                              <a:dgm id="{0E37BA1B-FE01-43E0-BF4C-88398507356E}"/>
                                            </p:graphicEl>
                                          </p:spTgt>
                                        </p:tgtEl>
                                        <p:attrNameLst>
                                          <p:attrName>style.visibility</p:attrName>
                                        </p:attrNameLst>
                                      </p:cBhvr>
                                      <p:to>
                                        <p:strVal val="visible"/>
                                      </p:to>
                                    </p:set>
                                    <p:animEffect transition="in" filter="wheel(1)">
                                      <p:cBhvr>
                                        <p:cTn id="7" dur="2000"/>
                                        <p:tgtEl>
                                          <p:spTgt spid="4">
                                            <p:graphicEl>
                                              <a:dgm id="{0E37BA1B-FE01-43E0-BF4C-88398507356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graphicEl>
                                              <a:dgm id="{23ED1B28-093A-422A-9A9E-1D659C6475E9}"/>
                                            </p:graphicEl>
                                          </p:spTgt>
                                        </p:tgtEl>
                                        <p:attrNameLst>
                                          <p:attrName>style.visibility</p:attrName>
                                        </p:attrNameLst>
                                      </p:cBhvr>
                                      <p:to>
                                        <p:strVal val="visible"/>
                                      </p:to>
                                    </p:set>
                                    <p:animEffect transition="in" filter="wheel(1)">
                                      <p:cBhvr>
                                        <p:cTn id="12" dur="2000"/>
                                        <p:tgtEl>
                                          <p:spTgt spid="4">
                                            <p:graphicEl>
                                              <a:dgm id="{23ED1B28-093A-422A-9A9E-1D659C6475E9}"/>
                                            </p:graphic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
                                            <p:graphicEl>
                                              <a:dgm id="{9FA19F0E-A44B-4B70-BE02-E0698D848660}"/>
                                            </p:graphicEl>
                                          </p:spTgt>
                                        </p:tgtEl>
                                        <p:attrNameLst>
                                          <p:attrName>style.visibility</p:attrName>
                                        </p:attrNameLst>
                                      </p:cBhvr>
                                      <p:to>
                                        <p:strVal val="visible"/>
                                      </p:to>
                                    </p:set>
                                    <p:animEffect transition="in" filter="wheel(1)">
                                      <p:cBhvr>
                                        <p:cTn id="15" dur="2000"/>
                                        <p:tgtEl>
                                          <p:spTgt spid="4">
                                            <p:graphicEl>
                                              <a:dgm id="{9FA19F0E-A44B-4B70-BE02-E0698D84866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4">
                                            <p:graphicEl>
                                              <a:dgm id="{FDA9B507-3EB9-4737-897A-97A628FD65F1}"/>
                                            </p:graphicEl>
                                          </p:spTgt>
                                        </p:tgtEl>
                                        <p:attrNameLst>
                                          <p:attrName>style.visibility</p:attrName>
                                        </p:attrNameLst>
                                      </p:cBhvr>
                                      <p:to>
                                        <p:strVal val="visible"/>
                                      </p:to>
                                    </p:set>
                                    <p:animEffect transition="in" filter="wheel(1)">
                                      <p:cBhvr>
                                        <p:cTn id="20" dur="2000"/>
                                        <p:tgtEl>
                                          <p:spTgt spid="4">
                                            <p:graphicEl>
                                              <a:dgm id="{FDA9B507-3EB9-4737-897A-97A628FD65F1}"/>
                                            </p:graphicEl>
                                          </p:spTgt>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4">
                                            <p:graphicEl>
                                              <a:dgm id="{68556BA6-D448-44AE-9551-C634C6082337}"/>
                                            </p:graphicEl>
                                          </p:spTgt>
                                        </p:tgtEl>
                                        <p:attrNameLst>
                                          <p:attrName>style.visibility</p:attrName>
                                        </p:attrNameLst>
                                      </p:cBhvr>
                                      <p:to>
                                        <p:strVal val="visible"/>
                                      </p:to>
                                    </p:set>
                                    <p:animEffect transition="in" filter="wheel(1)">
                                      <p:cBhvr>
                                        <p:cTn id="23" dur="2000"/>
                                        <p:tgtEl>
                                          <p:spTgt spid="4">
                                            <p:graphicEl>
                                              <a:dgm id="{68556BA6-D448-44AE-9551-C634C608233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graphicEl>
                                              <a:dgm id="{21484A38-3652-4889-9E71-ADEE8777B5C3}"/>
                                            </p:graphicEl>
                                          </p:spTgt>
                                        </p:tgtEl>
                                        <p:attrNameLst>
                                          <p:attrName>style.visibility</p:attrName>
                                        </p:attrNameLst>
                                      </p:cBhvr>
                                      <p:to>
                                        <p:strVal val="visible"/>
                                      </p:to>
                                    </p:set>
                                    <p:animEffect transition="in" filter="wheel(1)">
                                      <p:cBhvr>
                                        <p:cTn id="28" dur="2000"/>
                                        <p:tgtEl>
                                          <p:spTgt spid="4">
                                            <p:graphicEl>
                                              <a:dgm id="{21484A38-3652-4889-9E71-ADEE8777B5C3}"/>
                                            </p:graphicEl>
                                          </p:spTgt>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4">
                                            <p:graphicEl>
                                              <a:dgm id="{CA319F24-389E-4525-B029-EEA088FBCAB5}"/>
                                            </p:graphicEl>
                                          </p:spTgt>
                                        </p:tgtEl>
                                        <p:attrNameLst>
                                          <p:attrName>style.visibility</p:attrName>
                                        </p:attrNameLst>
                                      </p:cBhvr>
                                      <p:to>
                                        <p:strVal val="visible"/>
                                      </p:to>
                                    </p:set>
                                    <p:animEffect transition="in" filter="wheel(1)">
                                      <p:cBhvr>
                                        <p:cTn id="31" dur="2000"/>
                                        <p:tgtEl>
                                          <p:spTgt spid="4">
                                            <p:graphicEl>
                                              <a:dgm id="{CA319F24-389E-4525-B029-EEA088FBCAB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r Background Image | All White Background">
            <a:extLst>
              <a:ext uri="{FF2B5EF4-FFF2-40B4-BE49-F238E27FC236}">
                <a16:creationId xmlns:a16="http://schemas.microsoft.com/office/drawing/2014/main" id="{5A654C9D-02F1-425C-8B40-1DC53EC8C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536"/>
            <a:ext cx="12192000" cy="5968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7EB620-7C68-4ACD-8331-72FEBC2C0F62}"/>
              </a:ext>
            </a:extLst>
          </p:cNvPr>
          <p:cNvSpPr txBox="1"/>
          <p:nvPr/>
        </p:nvSpPr>
        <p:spPr>
          <a:xfrm flipH="1">
            <a:off x="720434" y="2456375"/>
            <a:ext cx="10797310" cy="1785104"/>
          </a:xfrm>
          <a:prstGeom prst="rect">
            <a:avLst/>
          </a:prstGeom>
          <a:noFill/>
        </p:spPr>
        <p:txBody>
          <a:bodyPr wrap="square" rtlCol="0">
            <a:spAutoFit/>
          </a:bodyPr>
          <a:lstStyle/>
          <a:p>
            <a:pPr algn="ctr"/>
            <a:r>
              <a:rPr lang="en-US" sz="11000" dirty="0">
                <a:solidFill>
                  <a:srgbClr val="FF0000"/>
                </a:solidFill>
                <a:latin typeface="#9Slide05 SVNBulgary" pitchFamily="2" charset="0"/>
              </a:rPr>
              <a:t>II. </a:t>
            </a:r>
            <a:r>
              <a:rPr lang="en-US" sz="11000" dirty="0" err="1">
                <a:solidFill>
                  <a:srgbClr val="FF0000"/>
                </a:solidFill>
                <a:latin typeface="#9Slide05 SVNBulgary" pitchFamily="2" charset="0"/>
              </a:rPr>
              <a:t>Đọc</a:t>
            </a:r>
            <a:r>
              <a:rPr lang="en-US" sz="11000" dirty="0">
                <a:solidFill>
                  <a:srgbClr val="FF0000"/>
                </a:solidFill>
                <a:latin typeface="#9Slide05 SVNBulgary" pitchFamily="2" charset="0"/>
              </a:rPr>
              <a:t> </a:t>
            </a:r>
            <a:r>
              <a:rPr lang="en-US" sz="11000" dirty="0" err="1">
                <a:solidFill>
                  <a:srgbClr val="FF0000"/>
                </a:solidFill>
                <a:latin typeface="#9Slide05 SVNBulgary" pitchFamily="2" charset="0"/>
              </a:rPr>
              <a:t>hiểu</a:t>
            </a:r>
            <a:r>
              <a:rPr lang="en-US" sz="11000" dirty="0">
                <a:solidFill>
                  <a:srgbClr val="FF0000"/>
                </a:solidFill>
                <a:latin typeface="#9Slide05 SVNBulgary" pitchFamily="2" charset="0"/>
              </a:rPr>
              <a:t> </a:t>
            </a:r>
            <a:r>
              <a:rPr lang="en-US" sz="11000" dirty="0" err="1">
                <a:solidFill>
                  <a:srgbClr val="FF0000"/>
                </a:solidFill>
                <a:latin typeface="#9Slide05 SVNBulgary" pitchFamily="2" charset="0"/>
              </a:rPr>
              <a:t>văn</a:t>
            </a:r>
            <a:r>
              <a:rPr lang="en-US" sz="11000" dirty="0">
                <a:solidFill>
                  <a:srgbClr val="FF0000"/>
                </a:solidFill>
                <a:latin typeface="#9Slide05 SVNBulgary" pitchFamily="2" charset="0"/>
              </a:rPr>
              <a:t> </a:t>
            </a:r>
            <a:r>
              <a:rPr lang="en-US" sz="11000" dirty="0" err="1">
                <a:solidFill>
                  <a:srgbClr val="FF0000"/>
                </a:solidFill>
                <a:latin typeface="#9Slide05 SVNBulgary" pitchFamily="2" charset="0"/>
              </a:rPr>
              <a:t>bản</a:t>
            </a:r>
            <a:endParaRPr lang="en-SG" sz="11000" dirty="0">
              <a:solidFill>
                <a:srgbClr val="FF0000"/>
              </a:solidFill>
              <a:latin typeface="#9Slide05 SVNBulgary" pitchFamily="2" charset="0"/>
            </a:endParaRPr>
          </a:p>
        </p:txBody>
      </p:sp>
    </p:spTree>
    <p:extLst>
      <p:ext uri="{BB962C8B-B14F-4D97-AF65-F5344CB8AC3E}">
        <p14:creationId xmlns:p14="http://schemas.microsoft.com/office/powerpoint/2010/main" val="3952855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Ã n Ã½ giá»i thiá»u ÄÃ´i dÃ©p lá»p trong khÃ¡ng chiáº¿n tlv sá» 3, lá»p 8">
            <a:extLst>
              <a:ext uri="{FF2B5EF4-FFF2-40B4-BE49-F238E27FC236}">
                <a16:creationId xmlns:a16="http://schemas.microsoft.com/office/drawing/2014/main" id="{26F8859D-0E0E-4CD6-818E-3869166320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2"/>
          <a:stretch/>
        </p:blipFill>
        <p:spPr bwMode="auto">
          <a:xfrm>
            <a:off x="-1" y="0"/>
            <a:ext cx="12192001" cy="68652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9D3521C-7A85-4080-979D-E428E5609450}"/>
              </a:ext>
            </a:extLst>
          </p:cNvPr>
          <p:cNvGrpSpPr/>
          <p:nvPr/>
        </p:nvGrpSpPr>
        <p:grpSpPr>
          <a:xfrm>
            <a:off x="-1" y="5511579"/>
            <a:ext cx="12192001" cy="1356813"/>
            <a:chOff x="-1" y="5511579"/>
            <a:chExt cx="12192001" cy="1356813"/>
          </a:xfrm>
        </p:grpSpPr>
        <p:sp>
          <p:nvSpPr>
            <p:cNvPr id="2" name="Rectangle 1">
              <a:extLst>
                <a:ext uri="{FF2B5EF4-FFF2-40B4-BE49-F238E27FC236}">
                  <a16:creationId xmlns:a16="http://schemas.microsoft.com/office/drawing/2014/main" id="{6F45AB9B-7927-472C-B5E0-D6B5B9A106DC}"/>
                </a:ext>
              </a:extLst>
            </p:cNvPr>
            <p:cNvSpPr/>
            <p:nvPr/>
          </p:nvSpPr>
          <p:spPr>
            <a:xfrm>
              <a:off x="-1" y="5511579"/>
              <a:ext cx="12192001" cy="13568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a16="http://schemas.microsoft.com/office/drawing/2014/main" id="{B6815C49-E0B1-43F3-8E51-9AFD343CA53E}"/>
                </a:ext>
              </a:extLst>
            </p:cNvPr>
            <p:cNvSpPr/>
            <p:nvPr/>
          </p:nvSpPr>
          <p:spPr>
            <a:xfrm>
              <a:off x="103909" y="5631873"/>
              <a:ext cx="11970329" cy="109104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vi-VN" sz="7200" b="1" dirty="0">
                  <a:solidFill>
                    <a:srgbClr val="FF0000"/>
                  </a:solidFill>
                  <a:latin typeface="#9Slide05 Atlantika" pitchFamily="2" charset="0"/>
                  <a:cs typeface="#9Slide03 Arima Madurai Black" panose="00000A00000000000000" pitchFamily="2" charset="0"/>
                </a:rPr>
                <a:t>1. </a:t>
              </a:r>
              <a:r>
                <a:rPr lang="vi-VN" altLang="vi-VN" sz="7200" b="1" dirty="0">
                  <a:solidFill>
                    <a:srgbClr val="FF0000"/>
                  </a:solidFill>
                  <a:latin typeface="#9Slide05 Atlantika" pitchFamily="2" charset="0"/>
                  <a:cs typeface="#9Slide03 Arima Madurai Black" panose="00000A00000000000000" pitchFamily="2" charset="0"/>
                </a:rPr>
                <a:t>Cơ sở của tình đồng chí</a:t>
              </a:r>
              <a:endParaRPr lang="en-SG" sz="7200" dirty="0">
                <a:solidFill>
                  <a:srgbClr val="FF0000"/>
                </a:solidFill>
                <a:latin typeface="#9Slide05 Atlantika" pitchFamily="2" charset="0"/>
              </a:endParaRPr>
            </a:p>
          </p:txBody>
        </p:sp>
      </p:grpSp>
    </p:spTree>
    <p:extLst>
      <p:ext uri="{BB962C8B-B14F-4D97-AF65-F5344CB8AC3E}">
        <p14:creationId xmlns:p14="http://schemas.microsoft.com/office/powerpoint/2010/main" val="321080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Hình ảnh 6" descr="Ảnh có chứa ảnh, ngoài trời, văn bản, người&#10;&#10;Mô tả được tạo với mức tin cậy rất cao">
            <a:extLst>
              <a:ext uri="{FF2B5EF4-FFF2-40B4-BE49-F238E27FC236}">
                <a16:creationId xmlns:a16="http://schemas.microsoft.com/office/drawing/2014/main" id="{67B29560-E7F3-4242-9936-DC286402344F}"/>
              </a:ext>
            </a:extLst>
          </p:cNvPr>
          <p:cNvPicPr>
            <a:picLocks noChangeAspect="1"/>
          </p:cNvPicPr>
          <p:nvPr/>
        </p:nvPicPr>
        <p:blipFill rotWithShape="1">
          <a:blip r:embed="rId3">
            <a:extLst>
              <a:ext uri="{28A0092B-C50C-407E-A947-70E740481C1C}">
                <a14:useLocalDpi xmlns:a14="http://schemas.microsoft.com/office/drawing/2010/main" val="0"/>
              </a:ext>
            </a:extLst>
          </a:blip>
          <a:srcRect l="13009" r="19998" b="-4"/>
          <a:stretch/>
        </p:blipFill>
        <p:spPr>
          <a:xfrm>
            <a:off x="20" y="10"/>
            <a:ext cx="2917436" cy="3407764"/>
          </a:xfrm>
          <a:prstGeom prst="rect">
            <a:avLst/>
          </a:prstGeom>
          <a:ln>
            <a:noFill/>
          </a:ln>
          <a:effectLst>
            <a:softEdge rad="112500"/>
          </a:effectLst>
        </p:spPr>
      </p:pic>
      <p:pic>
        <p:nvPicPr>
          <p:cNvPr id="16" name="Chỗ dành sẵn cho Nội dung 4">
            <a:extLst>
              <a:ext uri="{FF2B5EF4-FFF2-40B4-BE49-F238E27FC236}">
                <a16:creationId xmlns:a16="http://schemas.microsoft.com/office/drawing/2014/main" id="{4C6C5687-DC95-4D49-93F4-1C1DF7491FCD}"/>
              </a:ext>
            </a:extLst>
          </p:cNvPr>
          <p:cNvPicPr>
            <a:picLocks noChangeAspect="1"/>
          </p:cNvPicPr>
          <p:nvPr/>
        </p:nvPicPr>
        <p:blipFill rotWithShape="1">
          <a:blip r:embed="rId4">
            <a:extLst>
              <a:ext uri="{28A0092B-C50C-407E-A947-70E740481C1C}">
                <a14:useLocalDpi xmlns:a14="http://schemas.microsoft.com/office/drawing/2010/main" val="0"/>
              </a:ext>
            </a:extLst>
          </a:blip>
          <a:srcRect l="9208" r="33002" b="-3"/>
          <a:stretch/>
        </p:blipFill>
        <p:spPr>
          <a:xfrm>
            <a:off x="3008896" y="-2655"/>
            <a:ext cx="2917457" cy="3407774"/>
          </a:xfrm>
          <a:prstGeom prst="rect">
            <a:avLst/>
          </a:prstGeom>
          <a:ln>
            <a:noFill/>
          </a:ln>
          <a:effectLst>
            <a:softEdge rad="112500"/>
          </a:effectLst>
        </p:spPr>
      </p:pic>
      <p:pic>
        <p:nvPicPr>
          <p:cNvPr id="9" name="Hình ảnh 8" descr="Ảnh có chứa ngoài trời, người, bầu trời, cây&#10;&#10;Mô tả được tạo với mức tin cậy rất cao">
            <a:extLst>
              <a:ext uri="{FF2B5EF4-FFF2-40B4-BE49-F238E27FC236}">
                <a16:creationId xmlns:a16="http://schemas.microsoft.com/office/drawing/2014/main" id="{EC936131-91BF-48F5-BB23-32A05141AA83}"/>
              </a:ext>
            </a:extLst>
          </p:cNvPr>
          <p:cNvPicPr>
            <a:picLocks noChangeAspect="1"/>
          </p:cNvPicPr>
          <p:nvPr/>
        </p:nvPicPr>
        <p:blipFill rotWithShape="1">
          <a:blip r:embed="rId5">
            <a:extLst>
              <a:ext uri="{28A0092B-C50C-407E-A947-70E740481C1C}">
                <a14:useLocalDpi xmlns:a14="http://schemas.microsoft.com/office/drawing/2010/main" val="0"/>
              </a:ext>
            </a:extLst>
          </a:blip>
          <a:srcRect r="897" b="2"/>
          <a:stretch/>
        </p:blipFill>
        <p:spPr>
          <a:xfrm>
            <a:off x="20" y="3494314"/>
            <a:ext cx="5926333" cy="3363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Content Placeholder 13">
            <a:extLst>
              <a:ext uri="{FF2B5EF4-FFF2-40B4-BE49-F238E27FC236}">
                <a16:creationId xmlns:a16="http://schemas.microsoft.com/office/drawing/2014/main" id="{9F284A49-15BD-4B65-B1EC-9A5A73C877D4}"/>
              </a:ext>
            </a:extLst>
          </p:cNvPr>
          <p:cNvSpPr>
            <a:spLocks noGrp="1"/>
          </p:cNvSpPr>
          <p:nvPr>
            <p:ph idx="1"/>
          </p:nvPr>
        </p:nvSpPr>
        <p:spPr>
          <a:xfrm>
            <a:off x="5926353" y="656874"/>
            <a:ext cx="6365966" cy="4050792"/>
          </a:xfrm>
        </p:spPr>
        <p:txBody>
          <a:bodyPr>
            <a:noAutofit/>
          </a:bodyPr>
          <a:lstStyle/>
          <a:p>
            <a:pPr marL="0" indent="0">
              <a:lnSpc>
                <a:spcPct val="100000"/>
              </a:lnSpc>
              <a:buNone/>
            </a:pPr>
            <a:r>
              <a:rPr lang="en-US" altLang="vi-VN" sz="5400" b="1" dirty="0" err="1">
                <a:latin typeface="#9Slide05 SVNDarleston" panose="02000000000000000000" pitchFamily="2" charset="0"/>
              </a:rPr>
              <a:t>Quê</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hương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anh</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nước</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mặn</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đồng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chua</a:t>
            </a:r>
            <a:br>
              <a:rPr lang="en-US" altLang="vi-VN" sz="5400" b="1" dirty="0">
                <a:latin typeface="#9Slide05 SVNDarleston" panose="02000000000000000000" pitchFamily="2" charset="0"/>
              </a:rPr>
            </a:br>
            <a:r>
              <a:rPr lang="en-US" altLang="vi-VN" sz="5400" b="1" dirty="0" err="1">
                <a:latin typeface="#9Slide05 SVNDarleston" panose="02000000000000000000" pitchFamily="2" charset="0"/>
              </a:rPr>
              <a:t>Làng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tôi</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nghèo</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đất</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cày</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lên</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sỏi</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đá</a:t>
            </a:r>
            <a:r>
              <a:rPr lang="en-US" altLang="vi-VN" sz="5400" b="1" dirty="0">
                <a:latin typeface="#9Slide05 SVNDarleston" panose="02000000000000000000" pitchFamily="2" charset="0"/>
              </a:rPr>
              <a:t>.</a:t>
            </a:r>
            <a:br>
              <a:rPr lang="en-US" altLang="vi-VN" sz="5400" b="1" dirty="0">
                <a:latin typeface="#9Slide05 SVNDarleston" panose="02000000000000000000" pitchFamily="2" charset="0"/>
              </a:rPr>
            </a:br>
            <a:r>
              <a:rPr lang="en-US" altLang="vi-VN" sz="5400" b="1" dirty="0">
                <a:latin typeface="#9Slide05 SVNDarleston" panose="02000000000000000000" pitchFamily="2" charset="0"/>
              </a:rPr>
              <a:t>Anh </a:t>
            </a:r>
            <a:r>
              <a:rPr lang="en-US" altLang="vi-VN" sz="5400" b="1" dirty="0" err="1">
                <a:latin typeface="#9Slide05 SVNDarleston" panose="02000000000000000000" pitchFamily="2" charset="0"/>
              </a:rPr>
              <a:t>với</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tôi</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đôi</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người</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xa</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lạ</a:t>
            </a:r>
            <a:br>
              <a:rPr lang="en-US" altLang="vi-VN" sz="5400" b="1" dirty="0">
                <a:latin typeface="#9Slide05 SVNDarleston" panose="02000000000000000000" pitchFamily="2" charset="0"/>
              </a:rPr>
            </a:br>
            <a:r>
              <a:rPr lang="en-US" altLang="vi-VN" sz="5400" b="1" dirty="0" err="1">
                <a:latin typeface="#9Slide05 SVNDarleston" panose="02000000000000000000" pitchFamily="2" charset="0"/>
              </a:rPr>
              <a:t>Tự</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phương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trời</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chẳng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hẹn</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quen</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nhau</a:t>
            </a:r>
            <a:r>
              <a:rPr lang="en-US" altLang="vi-VN" sz="5400" b="1" dirty="0">
                <a:latin typeface="#9Slide05 SVNDarleston" panose="02000000000000000000" pitchFamily="2" charset="0"/>
              </a:rPr>
              <a:t>,</a:t>
            </a:r>
            <a:br>
              <a:rPr lang="en-US" altLang="vi-VN" sz="5400" b="1" dirty="0">
                <a:latin typeface="#9Slide05 SVNDarleston" panose="02000000000000000000" pitchFamily="2" charset="0"/>
              </a:rPr>
            </a:br>
            <a:r>
              <a:rPr lang="en-US" altLang="vi-VN" sz="5400" b="1" dirty="0" err="1">
                <a:latin typeface="#9Slide05 SVNDarleston" panose="02000000000000000000" pitchFamily="2" charset="0"/>
              </a:rPr>
              <a:t>Súng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bên</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súng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đầu</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sát</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bên</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đầu</a:t>
            </a:r>
            <a:r>
              <a:rPr lang="en-US" altLang="vi-VN" sz="5400" b="1" dirty="0">
                <a:latin typeface="#9Slide05 SVNDarleston" panose="02000000000000000000" pitchFamily="2" charset="0"/>
              </a:rPr>
              <a:t>,</a:t>
            </a:r>
            <a:br>
              <a:rPr lang="en-US" altLang="vi-VN" sz="5400" b="1" dirty="0">
                <a:latin typeface="#9Slide05 SVNDarleston" panose="02000000000000000000" pitchFamily="2" charset="0"/>
              </a:rPr>
            </a:br>
            <a:r>
              <a:rPr lang="en-US" altLang="vi-VN" sz="5400" b="1" dirty="0" err="1">
                <a:latin typeface="#9Slide05 SVNDarleston" panose="02000000000000000000" pitchFamily="2" charset="0"/>
              </a:rPr>
              <a:t>Đêm</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rét</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chung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chăn</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thành</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đôi</a:t>
            </a:r>
            <a:r>
              <a:rPr lang="en-US" altLang="vi-VN" sz="5400" b="1" dirty="0">
                <a:latin typeface="#9Slide05 SVNDarleston" panose="02000000000000000000" pitchFamily="2" charset="0"/>
              </a:rPr>
              <a:t> tri </a:t>
            </a:r>
            <a:r>
              <a:rPr lang="en-US" altLang="vi-VN" sz="5400" b="1" dirty="0" err="1">
                <a:latin typeface="#9Slide05 SVNDarleston" panose="02000000000000000000" pitchFamily="2" charset="0"/>
              </a:rPr>
              <a:t>kỉ</a:t>
            </a:r>
            <a:r>
              <a:rPr lang="en-US" altLang="vi-VN" sz="5400" b="1" dirty="0">
                <a:latin typeface="#9Slide05 SVNDarleston" panose="02000000000000000000" pitchFamily="2" charset="0"/>
              </a:rPr>
              <a:t>.</a:t>
            </a:r>
            <a:br>
              <a:rPr lang="en-US" altLang="vi-VN" sz="5400" b="1" dirty="0">
                <a:latin typeface="#9Slide05 SVNDarleston" panose="02000000000000000000" pitchFamily="2" charset="0"/>
              </a:rPr>
            </a:br>
            <a:r>
              <a:rPr lang="en-US" altLang="vi-VN" sz="5400" b="1" dirty="0" err="1">
                <a:latin typeface="#9Slide05 SVNDarleston" panose="02000000000000000000" pitchFamily="2" charset="0"/>
              </a:rPr>
              <a:t>Đồng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chí</a:t>
            </a:r>
            <a:r>
              <a:rPr lang="en-US" altLang="vi-VN" sz="5400" b="1" dirty="0">
                <a:latin typeface="#9Slide05 SVNDarleston" panose="02000000000000000000" pitchFamily="2" charset="0"/>
              </a:rPr>
              <a:t> !</a:t>
            </a:r>
          </a:p>
          <a:p>
            <a:pPr>
              <a:lnSpc>
                <a:spcPct val="100000"/>
              </a:lnSpc>
            </a:pPr>
            <a:endParaRPr lang="en-US" sz="4400" b="1" dirty="0">
              <a:solidFill>
                <a:srgbClr val="0000FF"/>
              </a:solidFill>
              <a:latin typeface="#9Slide05 SVNDarleston" panose="02000000000000000000" pitchFamily="2" charset="0"/>
            </a:endParaRPr>
          </a:p>
        </p:txBody>
      </p:sp>
    </p:spTree>
    <p:extLst>
      <p:ext uri="{BB962C8B-B14F-4D97-AF65-F5344CB8AC3E}">
        <p14:creationId xmlns:p14="http://schemas.microsoft.com/office/powerpoint/2010/main" val="526304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childTnLst>
                          </p:cTn>
                        </p:par>
                        <p:par>
                          <p:cTn id="8" fill="hold">
                            <p:stCondLst>
                              <p:cond delay="750"/>
                            </p:stCondLst>
                            <p:childTnLst>
                              <p:par>
                                <p:cTn id="9" presetID="6"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750"/>
                                        <p:tgtEl>
                                          <p:spTgt spid="1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circle(in)">
                                      <p:cBhvr>
                                        <p:cTn id="18" dur="75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9">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êu đề 1">
            <a:extLst>
              <a:ext uri="{FF2B5EF4-FFF2-40B4-BE49-F238E27FC236}">
                <a16:creationId xmlns:a16="http://schemas.microsoft.com/office/drawing/2014/main" id="{CA422CA4-2F59-4EA5-B2E1-66971958A393}"/>
              </a:ext>
            </a:extLst>
          </p:cNvPr>
          <p:cNvSpPr>
            <a:spLocks noGrp="1"/>
          </p:cNvSpPr>
          <p:nvPr>
            <p:ph type="title"/>
          </p:nvPr>
        </p:nvSpPr>
        <p:spPr>
          <a:xfrm>
            <a:off x="245757" y="1108364"/>
            <a:ext cx="8954024" cy="2569227"/>
          </a:xfrm>
        </p:spPr>
        <p:txBody>
          <a:bodyPr>
            <a:noAutofit/>
          </a:bodyPr>
          <a:lstStyle/>
          <a:p>
            <a:r>
              <a:rPr lang="en-US" altLang="vi-VN" sz="6000" b="1" dirty="0" err="1">
                <a:latin typeface="#9Slide05 SVNDarleston" panose="02000000000000000000" pitchFamily="2" charset="0"/>
              </a:rPr>
              <a:t>Quê</a:t>
            </a:r>
            <a:r>
              <a:rPr lang="en-US" altLang="vi-VN" sz="6000" b="1" dirty="0">
                <a:latin typeface="#9Slide05 SVNDarleston" panose="02000000000000000000" pitchFamily="2" charset="0"/>
              </a:rPr>
              <a:t> </a:t>
            </a:r>
            <a:r>
              <a:rPr lang="en-US" altLang="vi-VN" sz="6000" b="1" dirty="0" err="1">
                <a:latin typeface="#9Slide05 SVNDarleston" panose="02000000000000000000" pitchFamily="2" charset="0"/>
              </a:rPr>
              <a:t>hương</a:t>
            </a:r>
            <a:r>
              <a:rPr lang="en-US" altLang="vi-VN" sz="6000" b="1" dirty="0">
                <a:latin typeface="#9Slide05 SVNDarleston" panose="02000000000000000000" pitchFamily="2" charset="0"/>
              </a:rPr>
              <a:t> </a:t>
            </a:r>
            <a:r>
              <a:rPr lang="en-US" altLang="vi-VN" sz="6000" b="1" dirty="0" err="1">
                <a:latin typeface="#9Slide05 SVNDarleston" panose="02000000000000000000" pitchFamily="2" charset="0"/>
              </a:rPr>
              <a:t>anh</a:t>
            </a:r>
            <a:r>
              <a:rPr lang="en-US" altLang="vi-VN" sz="6000" b="1" dirty="0">
                <a:latin typeface="#9Slide05 SVNDarleston" panose="02000000000000000000" pitchFamily="2" charset="0"/>
              </a:rPr>
              <a:t> </a:t>
            </a:r>
            <a:r>
              <a:rPr lang="en-US" altLang="vi-VN" sz="6000" b="1" dirty="0" err="1">
                <a:solidFill>
                  <a:srgbClr val="FF0000"/>
                </a:solidFill>
                <a:latin typeface="#9Slide05 SVNDarleston" panose="02000000000000000000" pitchFamily="2" charset="0"/>
              </a:rPr>
              <a:t>nước</a:t>
            </a:r>
            <a:r>
              <a:rPr lang="en-US" altLang="vi-VN" sz="6000" b="1" dirty="0">
                <a:solidFill>
                  <a:srgbClr val="FF0000"/>
                </a:solidFill>
                <a:latin typeface="#9Slide05 SVNDarleston" panose="02000000000000000000" pitchFamily="2" charset="0"/>
              </a:rPr>
              <a:t> </a:t>
            </a:r>
            <a:r>
              <a:rPr lang="en-US" altLang="vi-VN" sz="6000" b="1" dirty="0" err="1">
                <a:solidFill>
                  <a:srgbClr val="FF0000"/>
                </a:solidFill>
                <a:latin typeface="#9Slide05 SVNDarleston" panose="02000000000000000000" pitchFamily="2" charset="0"/>
              </a:rPr>
              <a:t>mặn</a:t>
            </a:r>
            <a:r>
              <a:rPr lang="en-US" altLang="vi-VN" sz="6000" b="1" dirty="0">
                <a:solidFill>
                  <a:srgbClr val="FF0000"/>
                </a:solidFill>
                <a:latin typeface="#9Slide05 SVNDarleston" panose="02000000000000000000" pitchFamily="2" charset="0"/>
              </a:rPr>
              <a:t>, </a:t>
            </a:r>
            <a:r>
              <a:rPr lang="en-US" altLang="vi-VN" sz="6000" b="1" dirty="0" err="1">
                <a:solidFill>
                  <a:srgbClr val="FF0000"/>
                </a:solidFill>
                <a:latin typeface="#9Slide05 SVNDarleston" panose="02000000000000000000" pitchFamily="2" charset="0"/>
              </a:rPr>
              <a:t>đồng</a:t>
            </a:r>
            <a:r>
              <a:rPr lang="en-US" altLang="vi-VN" sz="6000" b="1" dirty="0">
                <a:solidFill>
                  <a:srgbClr val="FF0000"/>
                </a:solidFill>
                <a:latin typeface="#9Slide05 SVNDarleston" panose="02000000000000000000" pitchFamily="2" charset="0"/>
              </a:rPr>
              <a:t> </a:t>
            </a:r>
            <a:r>
              <a:rPr lang="en-US" altLang="vi-VN" sz="6000" b="1" dirty="0" err="1">
                <a:solidFill>
                  <a:srgbClr val="FF0000"/>
                </a:solidFill>
                <a:latin typeface="#9Slide05 SVNDarleston" panose="02000000000000000000" pitchFamily="2" charset="0"/>
              </a:rPr>
              <a:t>chua</a:t>
            </a:r>
            <a:br>
              <a:rPr lang="en-US" altLang="vi-VN" sz="6000" b="1" dirty="0">
                <a:solidFill>
                  <a:srgbClr val="FF0000"/>
                </a:solidFill>
                <a:latin typeface="#9Slide05 SVNDarleston" panose="02000000000000000000" pitchFamily="2" charset="0"/>
              </a:rPr>
            </a:br>
            <a:r>
              <a:rPr lang="en-US" altLang="vi-VN" sz="6000" b="1" dirty="0" err="1">
                <a:latin typeface="#9Slide05 SVNDarleston" panose="02000000000000000000" pitchFamily="2" charset="0"/>
              </a:rPr>
              <a:t>Làng</a:t>
            </a:r>
            <a:r>
              <a:rPr lang="en-US" altLang="vi-VN" sz="6000" b="1" dirty="0">
                <a:latin typeface="#9Slide05 SVNDarleston" panose="02000000000000000000" pitchFamily="2" charset="0"/>
              </a:rPr>
              <a:t> </a:t>
            </a:r>
            <a:r>
              <a:rPr lang="en-US" altLang="vi-VN" sz="6000" b="1" dirty="0" err="1">
                <a:latin typeface="#9Slide05 SVNDarleston" panose="02000000000000000000" pitchFamily="2" charset="0"/>
              </a:rPr>
              <a:t>tôi</a:t>
            </a:r>
            <a:r>
              <a:rPr lang="en-US" altLang="vi-VN" sz="6000" b="1" dirty="0">
                <a:latin typeface="#9Slide05 SVNDarleston" panose="02000000000000000000" pitchFamily="2" charset="0"/>
              </a:rPr>
              <a:t> </a:t>
            </a:r>
            <a:r>
              <a:rPr lang="en-US" altLang="vi-VN" sz="6000" b="1" dirty="0" err="1">
                <a:latin typeface="#9Slide05 SVNDarleston" panose="02000000000000000000" pitchFamily="2" charset="0"/>
              </a:rPr>
              <a:t>nghèo</a:t>
            </a:r>
            <a:r>
              <a:rPr lang="en-US" altLang="vi-VN" sz="6000" b="1" dirty="0">
                <a:latin typeface="#9Slide05 SVNDarleston" panose="02000000000000000000" pitchFamily="2" charset="0"/>
              </a:rPr>
              <a:t> </a:t>
            </a:r>
            <a:r>
              <a:rPr lang="en-US" altLang="vi-VN" sz="6000" b="1" dirty="0" err="1">
                <a:solidFill>
                  <a:srgbClr val="FF0000"/>
                </a:solidFill>
                <a:latin typeface="#9Slide05 SVNDarleston" panose="02000000000000000000" pitchFamily="2" charset="0"/>
              </a:rPr>
              <a:t>đất</a:t>
            </a:r>
            <a:r>
              <a:rPr lang="en-US" altLang="vi-VN" sz="6000" b="1" dirty="0">
                <a:solidFill>
                  <a:srgbClr val="FF0000"/>
                </a:solidFill>
                <a:latin typeface="#9Slide05 SVNDarleston" panose="02000000000000000000" pitchFamily="2" charset="0"/>
              </a:rPr>
              <a:t> </a:t>
            </a:r>
            <a:r>
              <a:rPr lang="en-US" altLang="vi-VN" sz="6000" b="1" dirty="0" err="1">
                <a:solidFill>
                  <a:srgbClr val="FF0000"/>
                </a:solidFill>
                <a:latin typeface="#9Slide05 SVNDarleston" panose="02000000000000000000" pitchFamily="2" charset="0"/>
              </a:rPr>
              <a:t>cày</a:t>
            </a:r>
            <a:r>
              <a:rPr lang="en-US" altLang="vi-VN" sz="6000" b="1" dirty="0">
                <a:solidFill>
                  <a:srgbClr val="FF0000"/>
                </a:solidFill>
                <a:latin typeface="#9Slide05 SVNDarleston" panose="02000000000000000000" pitchFamily="2" charset="0"/>
              </a:rPr>
              <a:t> </a:t>
            </a:r>
            <a:r>
              <a:rPr lang="en-US" altLang="vi-VN" sz="6000" b="1" dirty="0" err="1">
                <a:solidFill>
                  <a:srgbClr val="FF0000"/>
                </a:solidFill>
                <a:latin typeface="#9Slide05 SVNDarleston" panose="02000000000000000000" pitchFamily="2" charset="0"/>
              </a:rPr>
              <a:t>lên</a:t>
            </a:r>
            <a:r>
              <a:rPr lang="en-US" altLang="vi-VN" sz="6000" b="1" dirty="0">
                <a:solidFill>
                  <a:srgbClr val="FF0000"/>
                </a:solidFill>
                <a:latin typeface="#9Slide05 SVNDarleston" panose="02000000000000000000" pitchFamily="2" charset="0"/>
              </a:rPr>
              <a:t> </a:t>
            </a:r>
            <a:r>
              <a:rPr lang="en-US" altLang="vi-VN" sz="6000" b="1" dirty="0" err="1">
                <a:solidFill>
                  <a:srgbClr val="FF0000"/>
                </a:solidFill>
                <a:latin typeface="#9Slide05 SVNDarleston" panose="02000000000000000000" pitchFamily="2" charset="0"/>
              </a:rPr>
              <a:t>sỏi</a:t>
            </a:r>
            <a:r>
              <a:rPr lang="en-US" altLang="vi-VN" sz="6000" b="1" dirty="0">
                <a:solidFill>
                  <a:srgbClr val="FF0000"/>
                </a:solidFill>
                <a:latin typeface="#9Slide05 SVNDarleston" panose="02000000000000000000" pitchFamily="2" charset="0"/>
              </a:rPr>
              <a:t> </a:t>
            </a:r>
            <a:r>
              <a:rPr lang="en-US" altLang="vi-VN" sz="6000" b="1" dirty="0" err="1">
                <a:solidFill>
                  <a:srgbClr val="FF0000"/>
                </a:solidFill>
                <a:latin typeface="#9Slide05 SVNDarleston" panose="02000000000000000000" pitchFamily="2" charset="0"/>
              </a:rPr>
              <a:t>đá</a:t>
            </a:r>
            <a:r>
              <a:rPr lang="en-US" altLang="vi-VN" sz="6000" b="1" dirty="0">
                <a:solidFill>
                  <a:srgbClr val="FF0000"/>
                </a:solidFill>
                <a:latin typeface="#9Slide05 SVNDarleston" panose="02000000000000000000" pitchFamily="2" charset="0"/>
              </a:rPr>
              <a:t>.</a:t>
            </a:r>
            <a:endParaRPr lang="en-BZ" sz="6000" b="1" dirty="0">
              <a:solidFill>
                <a:srgbClr val="FF0000"/>
              </a:solidFill>
              <a:latin typeface="#9Slide05 SVNDarleston" panose="02000000000000000000" pitchFamily="2" charset="0"/>
            </a:endParaRPr>
          </a:p>
        </p:txBody>
      </p:sp>
      <p:sp>
        <p:nvSpPr>
          <p:cNvPr id="24"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Chỗ dành sẵn cho Nội dung 4">
            <a:extLst>
              <a:ext uri="{FF2B5EF4-FFF2-40B4-BE49-F238E27FC236}">
                <a16:creationId xmlns:a16="http://schemas.microsoft.com/office/drawing/2014/main" id="{538ABCDE-85C4-4164-9F6A-3EFA0851C2CC}"/>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1" b="3233"/>
          <a:stretch/>
        </p:blipFill>
        <p:spPr>
          <a:xfrm>
            <a:off x="6679870" y="72306"/>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26"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Hình ảnh 6" descr="Ảnh có chứa ngoài trời, cỏ, bầu trời, mặt đất&#10;&#10;Mô tả được tạo với mức tin cậy rất cao">
            <a:extLst>
              <a:ext uri="{FF2B5EF4-FFF2-40B4-BE49-F238E27FC236}">
                <a16:creationId xmlns:a16="http://schemas.microsoft.com/office/drawing/2014/main" id="{654E6A8D-9992-4222-95BC-5A912EF85D6D}"/>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9407" r="5988"/>
          <a:stretch/>
        </p:blipFill>
        <p:spPr>
          <a:xfrm>
            <a:off x="7399326" y="3086207"/>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11" name="Tiêu đề 1">
            <a:extLst>
              <a:ext uri="{FF2B5EF4-FFF2-40B4-BE49-F238E27FC236}">
                <a16:creationId xmlns:a16="http://schemas.microsoft.com/office/drawing/2014/main" id="{B0EC9EB3-45AF-41BC-AEBB-E53F4CCC1018}"/>
              </a:ext>
            </a:extLst>
          </p:cNvPr>
          <p:cNvSpPr txBox="1">
            <a:spLocks/>
          </p:cNvSpPr>
          <p:nvPr/>
        </p:nvSpPr>
        <p:spPr>
          <a:xfrm>
            <a:off x="270575" y="3231571"/>
            <a:ext cx="8951840" cy="7152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vi-VN" sz="3200" b="1"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Thành</a:t>
            </a:r>
            <a:r>
              <a:rPr lang="en-US" altLang="vi-VN" sz="3200" b="1" dirty="0">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vi-VN" sz="3200" b="1"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ngữ</a:t>
            </a:r>
            <a:r>
              <a:rPr lang="en-US" altLang="vi-VN" sz="3200" b="1" dirty="0">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vi-VN" sz="3200" b="1"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sóng</a:t>
            </a:r>
            <a:r>
              <a:rPr lang="en-US" altLang="vi-VN" sz="3200" b="1" dirty="0">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vi-VN" sz="3200" b="1"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đôi</a:t>
            </a:r>
            <a:endParaRPr lang="en-BZ" sz="3200" b="1" dirty="0">
              <a:solidFill>
                <a:schemeClr val="accent1"/>
              </a:solidFill>
              <a:latin typeface="#9Slide03 Arima Madurai" panose="00000500000000000000" pitchFamily="2" charset="0"/>
              <a:cs typeface="#9Slide03 Arima Madurai" panose="00000500000000000000" pitchFamily="2" charset="0"/>
            </a:endParaRPr>
          </a:p>
        </p:txBody>
      </p:sp>
      <p:sp>
        <p:nvSpPr>
          <p:cNvPr id="4" name="Rectangle 3">
            <a:extLst>
              <a:ext uri="{FF2B5EF4-FFF2-40B4-BE49-F238E27FC236}">
                <a16:creationId xmlns:a16="http://schemas.microsoft.com/office/drawing/2014/main" id="{08A3E89D-4770-459D-99EE-5DF660D5C040}"/>
              </a:ext>
            </a:extLst>
          </p:cNvPr>
          <p:cNvSpPr/>
          <p:nvPr/>
        </p:nvSpPr>
        <p:spPr>
          <a:xfrm>
            <a:off x="270575" y="4158788"/>
            <a:ext cx="6602513" cy="1077218"/>
          </a:xfrm>
          <a:prstGeom prst="rect">
            <a:avLst/>
          </a:prstGeom>
        </p:spPr>
        <p:txBody>
          <a:bodyPr wrap="square">
            <a:spAutoFit/>
          </a:bodyPr>
          <a:lstStyle/>
          <a:p>
            <a:r>
              <a:rPr lang="en-US" altLang="en-US" sz="3200" b="1" dirty="0">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sym typeface="Wingdings" panose="05000000000000000000" pitchFamily="2" charset="2"/>
              </a:rPr>
              <a:t>N</a:t>
            </a:r>
            <a:r>
              <a:rPr lang="en-US" altLang="en-US" sz="3200" b="1" dirty="0" err="1">
                <a:solidFill>
                  <a:schemeClr val="accent1"/>
                </a:solidFill>
                <a:latin typeface="#9Slide03 Arima Madurai" panose="00000500000000000000" pitchFamily="2" charset="0"/>
                <a:cs typeface="#9Slide03 Arima Madurai" panose="00000500000000000000" pitchFamily="2" charset="0"/>
              </a:rPr>
              <a:t>hững</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người</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lính</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nông</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dân</a:t>
            </a:r>
            <a:r>
              <a:rPr lang="en-US" altLang="en-US" sz="3200" b="1" dirty="0">
                <a:solidFill>
                  <a:schemeClr val="accent1"/>
                </a:solidFill>
                <a:latin typeface="#9Slide03 Arima Madurai" panose="00000500000000000000" pitchFamily="2" charset="0"/>
                <a:cs typeface="#9Slide03 Arima Madurai" panose="00000500000000000000" pitchFamily="2" charset="0"/>
              </a:rPr>
              <a:t> ra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đi</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từ</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những</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miền</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quê</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nghèo</a:t>
            </a:r>
            <a:r>
              <a:rPr lang="en-US" altLang="en-US" sz="3200" b="1" dirty="0">
                <a:solidFill>
                  <a:schemeClr val="accent1"/>
                </a:solidFill>
                <a:latin typeface="#9Slide03 Arima Madurai" panose="00000500000000000000" pitchFamily="2" charset="0"/>
                <a:cs typeface="#9Slide03 Arima Madurai" panose="00000500000000000000" pitchFamily="2" charset="0"/>
              </a:rPr>
              <a:t> </a:t>
            </a:r>
            <a:r>
              <a:rPr lang="en-US" altLang="en-US" sz="3200" b="1" dirty="0" err="1">
                <a:solidFill>
                  <a:schemeClr val="accent1"/>
                </a:solidFill>
                <a:latin typeface="#9Slide03 Arima Madurai" panose="00000500000000000000" pitchFamily="2" charset="0"/>
                <a:cs typeface="#9Slide03 Arima Madurai" panose="00000500000000000000" pitchFamily="2" charset="0"/>
              </a:rPr>
              <a:t>khó</a:t>
            </a:r>
            <a:endParaRPr lang="en-BZ" sz="3200" b="1" dirty="0">
              <a:solidFill>
                <a:schemeClr val="accent1"/>
              </a:solidFill>
              <a:latin typeface="#9Slide03 Arima Madurai" panose="00000500000000000000" pitchFamily="2" charset="0"/>
              <a:cs typeface="#9Slide03 Arima Madurai" panose="00000500000000000000" pitchFamily="2" charset="0"/>
            </a:endParaRPr>
          </a:p>
        </p:txBody>
      </p:sp>
      <p:sp>
        <p:nvSpPr>
          <p:cNvPr id="13" name="TextBox 12">
            <a:extLst>
              <a:ext uri="{FF2B5EF4-FFF2-40B4-BE49-F238E27FC236}">
                <a16:creationId xmlns:a16="http://schemas.microsoft.com/office/drawing/2014/main" id="{3AE085EB-0FFC-4C2B-AAB3-8B2E282112E1}"/>
              </a:ext>
            </a:extLst>
          </p:cNvPr>
          <p:cNvSpPr txBox="1">
            <a:spLocks noChangeArrowheads="1"/>
          </p:cNvSpPr>
          <p:nvPr/>
        </p:nvSpPr>
        <p:spPr bwMode="auto">
          <a:xfrm>
            <a:off x="7373" y="5447944"/>
            <a:ext cx="7046819" cy="584775"/>
          </a:xfrm>
          <a:prstGeom prst="rect">
            <a:avLst/>
          </a:prstGeom>
          <a:noFill/>
          <a:ln w="9525">
            <a:noFill/>
            <a:miter lim="800000"/>
            <a:headEnd/>
            <a:tailEnd/>
          </a:ln>
        </p:spPr>
        <p:txBody>
          <a:bodyPr wrap="square">
            <a:spAutoFit/>
          </a:bodyPr>
          <a:lstStyle/>
          <a:p>
            <a:pPr algn="ctr"/>
            <a:r>
              <a:rPr lang="en-US" altLang="en-US" sz="3200" b="1" dirty="0">
                <a:solidFill>
                  <a:srgbClr val="9900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3200" b="1" dirty="0" err="1">
                <a:solidFill>
                  <a:srgbClr val="990000"/>
                </a:solidFill>
                <a:latin typeface="#9Slide03 Arima Madurai Black" panose="00000A00000000000000" pitchFamily="2" charset="0"/>
                <a:cs typeface="#9Slide03 Arima Madurai Black" panose="00000A00000000000000" pitchFamily="2" charset="0"/>
              </a:rPr>
              <a:t>Tương</a:t>
            </a:r>
            <a:r>
              <a:rPr lang="en-US" altLang="en-US" sz="3200" b="1" dirty="0">
                <a:solidFill>
                  <a:srgbClr val="990000"/>
                </a:solidFill>
                <a:latin typeface="#9Slide03 Arima Madurai Black" panose="00000A00000000000000" pitchFamily="2" charset="0"/>
                <a:cs typeface="#9Slide03 Arima Madurai Black" panose="00000A00000000000000" pitchFamily="2" charset="0"/>
              </a:rPr>
              <a:t> </a:t>
            </a:r>
            <a:r>
              <a:rPr lang="en-US" altLang="en-US" sz="3200" b="1" dirty="0" err="1">
                <a:solidFill>
                  <a:srgbClr val="990000"/>
                </a:solidFill>
                <a:latin typeface="#9Slide03 Arima Madurai Black" panose="00000A00000000000000" pitchFamily="2" charset="0"/>
                <a:cs typeface="#9Slide03 Arima Madurai Black" panose="00000A00000000000000" pitchFamily="2" charset="0"/>
              </a:rPr>
              <a:t>đồng</a:t>
            </a:r>
            <a:r>
              <a:rPr lang="en-US" altLang="en-US" sz="3200" b="1" dirty="0">
                <a:solidFill>
                  <a:srgbClr val="990000"/>
                </a:solidFill>
                <a:latin typeface="#9Slide03 Arima Madurai Black" panose="00000A00000000000000" pitchFamily="2" charset="0"/>
                <a:cs typeface="#9Slide03 Arima Madurai Black" panose="00000A00000000000000" pitchFamily="2" charset="0"/>
              </a:rPr>
              <a:t> </a:t>
            </a:r>
            <a:r>
              <a:rPr lang="en-US" altLang="en-US" sz="3200" b="1" dirty="0" err="1">
                <a:solidFill>
                  <a:srgbClr val="990000"/>
                </a:solidFill>
                <a:latin typeface="#9Slide03 Arima Madurai Black" panose="00000A00000000000000" pitchFamily="2" charset="0"/>
                <a:cs typeface="#9Slide03 Arima Madurai Black" panose="00000A00000000000000" pitchFamily="2" charset="0"/>
              </a:rPr>
              <a:t>về</a:t>
            </a:r>
            <a:r>
              <a:rPr lang="en-US" altLang="en-US" sz="3200" b="1" dirty="0">
                <a:solidFill>
                  <a:srgbClr val="990000"/>
                </a:solidFill>
                <a:latin typeface="#9Slide03 Arima Madurai Black" panose="00000A00000000000000" pitchFamily="2" charset="0"/>
                <a:cs typeface="#9Slide03 Arima Madurai Black" panose="00000A00000000000000" pitchFamily="2" charset="0"/>
              </a:rPr>
              <a:t> </a:t>
            </a:r>
            <a:r>
              <a:rPr lang="en-US" altLang="en-US" sz="3200" b="1" dirty="0" err="1">
                <a:solidFill>
                  <a:srgbClr val="990000"/>
                </a:solidFill>
                <a:latin typeface="#9Slide03 Arima Madurai Black" panose="00000A00000000000000" pitchFamily="2" charset="0"/>
                <a:cs typeface="#9Slide03 Arima Madurai Black" panose="00000A00000000000000" pitchFamily="2" charset="0"/>
              </a:rPr>
              <a:t>cảnh</a:t>
            </a:r>
            <a:r>
              <a:rPr lang="en-US" altLang="en-US" sz="3200" b="1" dirty="0">
                <a:solidFill>
                  <a:srgbClr val="990000"/>
                </a:solidFill>
                <a:latin typeface="#9Slide03 Arima Madurai Black" panose="00000A00000000000000" pitchFamily="2" charset="0"/>
                <a:cs typeface="#9Slide03 Arima Madurai Black" panose="00000A00000000000000" pitchFamily="2" charset="0"/>
              </a:rPr>
              <a:t> </a:t>
            </a:r>
            <a:r>
              <a:rPr lang="en-US" altLang="en-US" sz="3200" b="1" dirty="0" err="1">
                <a:solidFill>
                  <a:srgbClr val="990000"/>
                </a:solidFill>
                <a:latin typeface="#9Slide03 Arima Madurai Black" panose="00000A00000000000000" pitchFamily="2" charset="0"/>
                <a:cs typeface="#9Slide03 Arima Madurai Black" panose="00000A00000000000000" pitchFamily="2" charset="0"/>
              </a:rPr>
              <a:t>ngộ</a:t>
            </a:r>
            <a:r>
              <a:rPr lang="en-US" altLang="en-US" sz="3200" b="1" dirty="0">
                <a:solidFill>
                  <a:srgbClr val="990000"/>
                </a:solidFill>
                <a:latin typeface="#9Slide03 Arima Madurai Black" panose="00000A00000000000000" pitchFamily="2" charset="0"/>
                <a:cs typeface="#9Slide03 Arima Madurai Black" panose="00000A00000000000000" pitchFamily="2" charset="0"/>
              </a:rPr>
              <a:t> </a:t>
            </a:r>
            <a:r>
              <a:rPr lang="en-US" altLang="en-US" sz="3200" b="1" dirty="0" err="1">
                <a:solidFill>
                  <a:srgbClr val="990000"/>
                </a:solidFill>
                <a:latin typeface="#9Slide03 Arima Madurai Black" panose="00000A00000000000000" pitchFamily="2" charset="0"/>
                <a:cs typeface="#9Slide03 Arima Madurai Black" panose="00000A00000000000000" pitchFamily="2" charset="0"/>
              </a:rPr>
              <a:t>xuất</a:t>
            </a:r>
            <a:r>
              <a:rPr lang="en-US" altLang="en-US" sz="3200" b="1" dirty="0">
                <a:solidFill>
                  <a:srgbClr val="990000"/>
                </a:solidFill>
                <a:latin typeface="#9Slide03 Arima Madurai Black" panose="00000A00000000000000" pitchFamily="2" charset="0"/>
                <a:cs typeface="#9Slide03 Arima Madurai Black" panose="00000A00000000000000" pitchFamily="2" charset="0"/>
              </a:rPr>
              <a:t> </a:t>
            </a:r>
            <a:r>
              <a:rPr lang="en-US" altLang="en-US" sz="3200" b="1" dirty="0" err="1">
                <a:solidFill>
                  <a:srgbClr val="990000"/>
                </a:solidFill>
                <a:latin typeface="#9Slide03 Arima Madurai Black" panose="00000A00000000000000" pitchFamily="2" charset="0"/>
                <a:cs typeface="#9Slide03 Arima Madurai Black" panose="00000A00000000000000" pitchFamily="2" charset="0"/>
              </a:rPr>
              <a:t>thân</a:t>
            </a:r>
            <a:endParaRPr lang="en-US" altLang="en-US" sz="3200" b="1" dirty="0">
              <a:solidFill>
                <a:srgbClr val="99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61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heel(1)">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ỗ dành sẵn cho Nội dung 4" descr="Ảnh có chứa ngoài trời, người, cỏ, con người&#10;&#10;Mô tả được tạo với mức tin cậy rất cao">
            <a:extLst>
              <a:ext uri="{FF2B5EF4-FFF2-40B4-BE49-F238E27FC236}">
                <a16:creationId xmlns:a16="http://schemas.microsoft.com/office/drawing/2014/main" id="{04D25B47-9294-47D1-9635-D5DD33E2E93D}"/>
              </a:ext>
            </a:extLst>
          </p:cNvPr>
          <p:cNvPicPr>
            <a:picLocks noChangeAspect="1"/>
          </p:cNvPicPr>
          <p:nvPr/>
        </p:nvPicPr>
        <p:blipFill rotWithShape="1">
          <a:blip r:embed="rId3">
            <a:extLst>
              <a:ext uri="{28A0092B-C50C-407E-A947-70E740481C1C}">
                <a14:useLocalDpi xmlns:a14="http://schemas.microsoft.com/office/drawing/2010/main" val="0"/>
              </a:ext>
            </a:extLst>
          </a:blip>
          <a:srcRect l="13337" r="-2" b="-2"/>
          <a:stretch/>
        </p:blipFill>
        <p:spPr>
          <a:xfrm>
            <a:off x="317635" y="321733"/>
            <a:ext cx="4160452" cy="6214534"/>
          </a:xfrm>
          <a:prstGeom prst="rect">
            <a:avLst/>
          </a:prstGeom>
        </p:spPr>
      </p:pic>
      <p:sp>
        <p:nvSpPr>
          <p:cNvPr id="3" name="TextBox 24">
            <a:extLst>
              <a:ext uri="{FF2B5EF4-FFF2-40B4-BE49-F238E27FC236}">
                <a16:creationId xmlns:a16="http://schemas.microsoft.com/office/drawing/2014/main" id="{5255B1F1-FDBC-4172-BBF6-1B448323603C}"/>
              </a:ext>
            </a:extLst>
          </p:cNvPr>
          <p:cNvSpPr txBox="1">
            <a:spLocks noChangeArrowheads="1"/>
          </p:cNvSpPr>
          <p:nvPr/>
        </p:nvSpPr>
        <p:spPr bwMode="auto">
          <a:xfrm>
            <a:off x="4963391" y="321733"/>
            <a:ext cx="7110845" cy="3785652"/>
          </a:xfrm>
          <a:prstGeom prst="rect">
            <a:avLst/>
          </a:prstGeom>
          <a:noFill/>
          <a:ln w="9525">
            <a:noFill/>
            <a:miter lim="800000"/>
            <a:headEnd/>
            <a:tailEnd/>
          </a:ln>
        </p:spPr>
        <p:txBody>
          <a:bodyPr wrap="square">
            <a:spAutoFit/>
          </a:bodyPr>
          <a:lstStyle/>
          <a:p>
            <a:pPr algn="just"/>
            <a:r>
              <a:rPr lang="en-US" altLang="en-US" sz="6000" b="1" dirty="0">
                <a:latin typeface="#9Slide05 SVNDarleston" panose="02000000000000000000" pitchFamily="2" charset="0"/>
                <a:cs typeface="Times New Roman" pitchFamily="18" charset="0"/>
              </a:rPr>
              <a:t>Anh </a:t>
            </a:r>
            <a:r>
              <a:rPr lang="en-US" altLang="en-US" sz="6000" b="1" dirty="0" err="1">
                <a:latin typeface="#9Slide05 SVNDarleston" panose="02000000000000000000" pitchFamily="2" charset="0"/>
                <a:cs typeface="Times New Roman" pitchFamily="18" charset="0"/>
              </a:rPr>
              <a:t>với</a:t>
            </a:r>
            <a:r>
              <a:rPr lang="en-US" altLang="en-US" sz="6000" b="1" dirty="0">
                <a:latin typeface="#9Slide05 SVNDarleston" panose="02000000000000000000" pitchFamily="2" charset="0"/>
                <a:cs typeface="Times New Roman" pitchFamily="18" charset="0"/>
              </a:rPr>
              <a:t> </a:t>
            </a:r>
            <a:r>
              <a:rPr lang="en-US" altLang="en-US" sz="6000" b="1" dirty="0" err="1">
                <a:latin typeface="#9Slide05 SVNDarleston" panose="02000000000000000000" pitchFamily="2" charset="0"/>
                <a:cs typeface="Times New Roman" pitchFamily="18" charset="0"/>
              </a:rPr>
              <a:t>tôi</a:t>
            </a:r>
            <a:r>
              <a:rPr lang="en-US" altLang="en-US" sz="6000" b="1" dirty="0">
                <a:latin typeface="#9Slide05 SVNDarleston" panose="02000000000000000000" pitchFamily="2" charset="0"/>
                <a:cs typeface="Times New Roman" pitchFamily="18" charset="0"/>
              </a:rPr>
              <a:t> </a:t>
            </a:r>
            <a:r>
              <a:rPr lang="en-US" altLang="en-US" sz="6000" b="1" dirty="0" err="1">
                <a:latin typeface="#9Slide05 SVNDarleston" panose="02000000000000000000" pitchFamily="2" charset="0"/>
                <a:cs typeface="Times New Roman" pitchFamily="18" charset="0"/>
              </a:rPr>
              <a:t>đôi</a:t>
            </a:r>
            <a:r>
              <a:rPr lang="en-US" altLang="en-US" sz="6000" b="1" dirty="0">
                <a:latin typeface="#9Slide05 SVNDarleston" panose="02000000000000000000" pitchFamily="2" charset="0"/>
                <a:cs typeface="Times New Roman" pitchFamily="18" charset="0"/>
              </a:rPr>
              <a:t> </a:t>
            </a:r>
            <a:r>
              <a:rPr lang="en-US" altLang="en-US" sz="6000" b="1" dirty="0" err="1">
                <a:latin typeface="#9Slide05 SVNDarleston" panose="02000000000000000000" pitchFamily="2" charset="0"/>
                <a:cs typeface="Times New Roman" pitchFamily="18" charset="0"/>
              </a:rPr>
              <a:t>người</a:t>
            </a:r>
            <a:r>
              <a:rPr lang="en-US" altLang="en-US" sz="6000" b="1" dirty="0">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xa</a:t>
            </a:r>
            <a:r>
              <a:rPr lang="en-US" altLang="en-US" sz="6000" b="1" dirty="0">
                <a:solidFill>
                  <a:srgbClr val="FF0000"/>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lạ</a:t>
            </a:r>
            <a:endParaRPr lang="en-US" altLang="en-US" sz="6000" b="1" dirty="0">
              <a:solidFill>
                <a:srgbClr val="FF0000"/>
              </a:solidFill>
              <a:latin typeface="#9Slide05 SVNDarleston" panose="02000000000000000000" pitchFamily="2" charset="0"/>
              <a:cs typeface="Times New Roman" pitchFamily="18" charset="0"/>
            </a:endParaRPr>
          </a:p>
          <a:p>
            <a:pPr algn="just"/>
            <a:r>
              <a:rPr lang="en-US" altLang="en-US" sz="6000" b="1" dirty="0" err="1">
                <a:latin typeface="#9Slide05 SVNDarleston" panose="02000000000000000000" pitchFamily="2" charset="0"/>
                <a:cs typeface="Times New Roman" pitchFamily="18" charset="0"/>
              </a:rPr>
              <a:t>Tự</a:t>
            </a:r>
            <a:r>
              <a:rPr lang="en-US" altLang="en-US" sz="6000" b="1" dirty="0">
                <a:latin typeface="#9Slide05 SVNDarleston" panose="02000000000000000000" pitchFamily="2" charset="0"/>
                <a:cs typeface="Times New Roman" pitchFamily="18" charset="0"/>
              </a:rPr>
              <a:t> </a:t>
            </a:r>
            <a:r>
              <a:rPr lang="en-US" altLang="en-US" sz="6000" b="1" dirty="0" err="1">
                <a:latin typeface="#9Slide05 SVNDarleston" panose="02000000000000000000" pitchFamily="2" charset="0"/>
                <a:cs typeface="Times New Roman" pitchFamily="18" charset="0"/>
              </a:rPr>
              <a:t>phương</a:t>
            </a:r>
            <a:r>
              <a:rPr lang="en-US" altLang="en-US" sz="6000" b="1" dirty="0">
                <a:latin typeface="#9Slide05 SVNDarleston" panose="02000000000000000000" pitchFamily="2" charset="0"/>
                <a:cs typeface="Times New Roman" pitchFamily="18" charset="0"/>
              </a:rPr>
              <a:t> </a:t>
            </a:r>
            <a:r>
              <a:rPr lang="en-US" altLang="en-US" sz="6000" b="1" dirty="0" err="1">
                <a:latin typeface="#9Slide05 SVNDarleston" panose="02000000000000000000" pitchFamily="2" charset="0"/>
                <a:cs typeface="Times New Roman" pitchFamily="18" charset="0"/>
              </a:rPr>
              <a:t>trời</a:t>
            </a:r>
            <a:r>
              <a:rPr lang="en-US" altLang="en-US" sz="6000" b="1" dirty="0">
                <a:latin typeface="#9Slide05 SVNDarleston" panose="02000000000000000000" pitchFamily="2" charset="0"/>
                <a:cs typeface="Times New Roman" pitchFamily="18" charset="0"/>
              </a:rPr>
              <a:t> </a:t>
            </a:r>
            <a:r>
              <a:rPr lang="en-US" altLang="en-US" sz="6000" b="1" dirty="0" err="1">
                <a:latin typeface="#9Slide05 SVNDarleston" panose="02000000000000000000" pitchFamily="2" charset="0"/>
                <a:cs typeface="Times New Roman" pitchFamily="18" charset="0"/>
              </a:rPr>
              <a:t>chẳng</a:t>
            </a:r>
            <a:r>
              <a:rPr lang="en-US" altLang="en-US" sz="6000" b="1" dirty="0">
                <a:latin typeface="#9Slide05 SVNDarleston" panose="02000000000000000000" pitchFamily="2" charset="0"/>
                <a:cs typeface="Times New Roman" pitchFamily="18" charset="0"/>
              </a:rPr>
              <a:t> </a:t>
            </a:r>
            <a:r>
              <a:rPr lang="en-US" altLang="en-US" sz="6000" b="1" dirty="0" err="1">
                <a:latin typeface="#9Slide05 SVNDarleston" panose="02000000000000000000" pitchFamily="2" charset="0"/>
                <a:cs typeface="Times New Roman" pitchFamily="18" charset="0"/>
              </a:rPr>
              <a:t>hẹn</a:t>
            </a:r>
            <a:r>
              <a:rPr lang="en-US" altLang="en-US" sz="6000" b="1" dirty="0">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quen</a:t>
            </a:r>
            <a:r>
              <a:rPr lang="en-US" altLang="en-US" sz="6000" b="1" dirty="0">
                <a:solidFill>
                  <a:srgbClr val="FF0000"/>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nhau</a:t>
            </a:r>
            <a:r>
              <a:rPr lang="en-US" altLang="en-US" sz="6000" b="1" dirty="0">
                <a:latin typeface="#9Slide05 SVNDarleston" panose="02000000000000000000" pitchFamily="2" charset="0"/>
                <a:cs typeface="Times New Roman" pitchFamily="18" charset="0"/>
              </a:rPr>
              <a:t>,</a:t>
            </a:r>
          </a:p>
          <a:p>
            <a:pPr algn="just"/>
            <a:r>
              <a:rPr lang="en-US" altLang="en-US" sz="6000" b="1" dirty="0" err="1">
                <a:solidFill>
                  <a:srgbClr val="FF0000"/>
                </a:solidFill>
                <a:latin typeface="#9Slide05 SVNDarleston" panose="02000000000000000000" pitchFamily="2" charset="0"/>
                <a:cs typeface="Times New Roman" pitchFamily="18" charset="0"/>
              </a:rPr>
              <a:t>Súng</a:t>
            </a:r>
            <a:r>
              <a:rPr lang="en-US" altLang="en-US" sz="6000" b="1" dirty="0">
                <a:solidFill>
                  <a:srgbClr val="FF0000"/>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bên</a:t>
            </a:r>
            <a:r>
              <a:rPr lang="en-US" altLang="en-US" sz="6000" b="1" dirty="0">
                <a:solidFill>
                  <a:srgbClr val="FF0000"/>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súng</a:t>
            </a:r>
            <a:r>
              <a:rPr lang="en-US" altLang="en-US" sz="6000" b="1" dirty="0">
                <a:latin typeface="#9Slide05 SVNDarleston" panose="02000000000000000000" pitchFamily="2" charset="0"/>
                <a:cs typeface="Times New Roman" pitchFamily="18" charset="0"/>
              </a:rPr>
              <a:t>,</a:t>
            </a:r>
            <a:r>
              <a:rPr lang="en-US" altLang="en-US" sz="6000" b="1" dirty="0">
                <a:solidFill>
                  <a:srgbClr val="0000FF"/>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đầu</a:t>
            </a:r>
            <a:r>
              <a:rPr lang="en-US" altLang="en-US" sz="6000" b="1" dirty="0">
                <a:solidFill>
                  <a:srgbClr val="FF0000"/>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sát</a:t>
            </a:r>
            <a:r>
              <a:rPr lang="en-US" altLang="en-US" sz="6000" b="1" dirty="0">
                <a:solidFill>
                  <a:srgbClr val="FF0000"/>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bên</a:t>
            </a:r>
            <a:r>
              <a:rPr lang="en-US" altLang="en-US" sz="6000" b="1" dirty="0">
                <a:solidFill>
                  <a:srgbClr val="FF0000"/>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đầu</a:t>
            </a:r>
            <a:r>
              <a:rPr lang="en-US" altLang="en-US" sz="6000" b="1" dirty="0">
                <a:latin typeface="#9Slide05 SVNDarleston" panose="02000000000000000000" pitchFamily="2" charset="0"/>
                <a:cs typeface="Times New Roman" pitchFamily="18" charset="0"/>
              </a:rPr>
              <a:t>,</a:t>
            </a:r>
          </a:p>
          <a:p>
            <a:pPr algn="just"/>
            <a:r>
              <a:rPr lang="en-US" altLang="en-US" sz="6000" b="1" dirty="0" err="1">
                <a:latin typeface="#9Slide05 SVNDarleston" panose="02000000000000000000" pitchFamily="2" charset="0"/>
                <a:cs typeface="Times New Roman" pitchFamily="18" charset="0"/>
              </a:rPr>
              <a:t>Đêm</a:t>
            </a:r>
            <a:r>
              <a:rPr lang="en-US" altLang="en-US" sz="6000" b="1" dirty="0">
                <a:latin typeface="#9Slide05 SVNDarleston" panose="02000000000000000000" pitchFamily="2" charset="0"/>
                <a:cs typeface="Times New Roman" pitchFamily="18" charset="0"/>
              </a:rPr>
              <a:t> </a:t>
            </a:r>
            <a:r>
              <a:rPr lang="en-US" altLang="en-US" sz="6000" b="1" dirty="0" err="1">
                <a:latin typeface="#9Slide05 SVNDarleston" panose="02000000000000000000" pitchFamily="2" charset="0"/>
                <a:cs typeface="Times New Roman" pitchFamily="18" charset="0"/>
              </a:rPr>
              <a:t>rét</a:t>
            </a:r>
            <a:r>
              <a:rPr lang="en-US" altLang="en-US" sz="6000" b="1" dirty="0">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chung</a:t>
            </a:r>
            <a:r>
              <a:rPr lang="en-US" altLang="en-US" sz="6000" b="1" dirty="0">
                <a:solidFill>
                  <a:srgbClr val="FF0000"/>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chăn</a:t>
            </a:r>
            <a:r>
              <a:rPr lang="en-US" altLang="en-US" sz="6000" b="1" dirty="0">
                <a:solidFill>
                  <a:srgbClr val="FF0000"/>
                </a:solidFill>
                <a:latin typeface="#9Slide05 SVNDarleston" panose="02000000000000000000" pitchFamily="2" charset="0"/>
                <a:cs typeface="Times New Roman" pitchFamily="18" charset="0"/>
              </a:rPr>
              <a:t> </a:t>
            </a:r>
            <a:r>
              <a:rPr lang="en-US" altLang="en-US" sz="6000" b="1" dirty="0" err="1">
                <a:latin typeface="#9Slide05 SVNDarleston" panose="02000000000000000000" pitchFamily="2" charset="0"/>
                <a:cs typeface="Times New Roman" pitchFamily="18" charset="0"/>
              </a:rPr>
              <a:t>thành</a:t>
            </a:r>
            <a:r>
              <a:rPr lang="en-US" altLang="en-US" sz="6000" b="1" dirty="0">
                <a:solidFill>
                  <a:srgbClr val="0000FF"/>
                </a:solidFill>
                <a:latin typeface="#9Slide05 SVNDarleston" panose="02000000000000000000" pitchFamily="2" charset="0"/>
                <a:cs typeface="Times New Roman" pitchFamily="18" charset="0"/>
              </a:rPr>
              <a:t> </a:t>
            </a:r>
            <a:r>
              <a:rPr lang="en-US" altLang="en-US" sz="6000" b="1" dirty="0" err="1">
                <a:solidFill>
                  <a:srgbClr val="FF0000"/>
                </a:solidFill>
                <a:latin typeface="#9Slide05 SVNDarleston" panose="02000000000000000000" pitchFamily="2" charset="0"/>
                <a:cs typeface="Times New Roman" pitchFamily="18" charset="0"/>
              </a:rPr>
              <a:t>đôi</a:t>
            </a:r>
            <a:r>
              <a:rPr lang="en-US" altLang="en-US" sz="6000" b="1" dirty="0">
                <a:solidFill>
                  <a:srgbClr val="FF0000"/>
                </a:solidFill>
                <a:latin typeface="#9Slide05 SVNDarleston" panose="02000000000000000000" pitchFamily="2" charset="0"/>
                <a:cs typeface="Times New Roman" pitchFamily="18" charset="0"/>
              </a:rPr>
              <a:t> tri </a:t>
            </a:r>
            <a:r>
              <a:rPr lang="en-US" altLang="en-US" sz="6000" b="1" dirty="0" err="1">
                <a:solidFill>
                  <a:srgbClr val="FF0000"/>
                </a:solidFill>
                <a:latin typeface="#9Slide05 SVNDarleston" panose="02000000000000000000" pitchFamily="2" charset="0"/>
                <a:cs typeface="Times New Roman" pitchFamily="18" charset="0"/>
              </a:rPr>
              <a:t>kỷ</a:t>
            </a:r>
            <a:r>
              <a:rPr lang="en-US" altLang="en-US" sz="6000" b="1" dirty="0">
                <a:latin typeface="#9Slide05 SVNDarleston" panose="02000000000000000000" pitchFamily="2" charset="0"/>
                <a:cs typeface="Times New Roman" pitchFamily="18" charset="0"/>
              </a:rPr>
              <a:t>.</a:t>
            </a:r>
          </a:p>
        </p:txBody>
      </p:sp>
      <p:sp>
        <p:nvSpPr>
          <p:cNvPr id="4" name="Rectangle 3">
            <a:extLst>
              <a:ext uri="{FF2B5EF4-FFF2-40B4-BE49-F238E27FC236}">
                <a16:creationId xmlns:a16="http://schemas.microsoft.com/office/drawing/2014/main" id="{E8ED9B9F-549F-4E43-A0CF-3BB338979465}"/>
              </a:ext>
            </a:extLst>
          </p:cNvPr>
          <p:cNvSpPr>
            <a:spLocks noChangeArrowheads="1"/>
          </p:cNvSpPr>
          <p:nvPr/>
        </p:nvSpPr>
        <p:spPr bwMode="auto">
          <a:xfrm>
            <a:off x="4963391" y="4428981"/>
            <a:ext cx="6487391" cy="1569660"/>
          </a:xfrm>
          <a:prstGeom prst="rect">
            <a:avLst/>
          </a:prstGeom>
          <a:noFill/>
          <a:ln w="9525">
            <a:noFill/>
            <a:miter lim="800000"/>
            <a:headEnd/>
            <a:tailEnd/>
          </a:ln>
        </p:spPr>
        <p:txBody>
          <a:bodyPr wrap="square">
            <a:spAutoFit/>
          </a:bodyPr>
          <a:lstStyle/>
          <a:p>
            <a:r>
              <a:rPr lang="en-SG" altLang="en-US" sz="3200" b="1" dirty="0">
                <a:solidFill>
                  <a:srgbClr val="003300"/>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vi-VN" altLang="en-US" sz="3200" b="1" dirty="0">
                <a:solidFill>
                  <a:srgbClr val="003300"/>
                </a:solidFill>
                <a:latin typeface="#9Slide03 Arima Madurai" panose="00000500000000000000" pitchFamily="2" charset="0"/>
                <a:cs typeface="#9Slide03 Arima Madurai" panose="00000500000000000000" pitchFamily="2" charset="0"/>
              </a:rPr>
              <a:t> </a:t>
            </a:r>
            <a:r>
              <a:rPr lang="en-US" altLang="en-US" sz="3200" b="1" dirty="0" err="1">
                <a:solidFill>
                  <a:srgbClr val="003300"/>
                </a:solidFill>
                <a:latin typeface="#9Slide03 Arima Madurai" panose="00000500000000000000" pitchFamily="2" charset="0"/>
                <a:cs typeface="#9Slide03 Arima Madurai" panose="00000500000000000000" pitchFamily="2" charset="0"/>
              </a:rPr>
              <a:t>Ngôn</a:t>
            </a:r>
            <a:r>
              <a:rPr lang="en-US" altLang="en-US" sz="3200" b="1" dirty="0">
                <a:solidFill>
                  <a:srgbClr val="003300"/>
                </a:solidFill>
                <a:latin typeface="#9Slide03 Arima Madurai" panose="00000500000000000000" pitchFamily="2" charset="0"/>
                <a:cs typeface="#9Slide03 Arima Madurai" panose="00000500000000000000" pitchFamily="2" charset="0"/>
              </a:rPr>
              <a:t> </a:t>
            </a:r>
            <a:r>
              <a:rPr lang="en-US" altLang="en-US" sz="3200" b="1" dirty="0" err="1">
                <a:solidFill>
                  <a:srgbClr val="003300"/>
                </a:solidFill>
                <a:latin typeface="#9Slide03 Arima Madurai" panose="00000500000000000000" pitchFamily="2" charset="0"/>
                <a:cs typeface="#9Slide03 Arima Madurai" panose="00000500000000000000" pitchFamily="2" charset="0"/>
              </a:rPr>
              <a:t>ngữ</a:t>
            </a:r>
            <a:r>
              <a:rPr lang="en-US" altLang="en-US" sz="3200" b="1" dirty="0">
                <a:solidFill>
                  <a:srgbClr val="003300"/>
                </a:solidFill>
                <a:latin typeface="#9Slide03 Arima Madurai" panose="00000500000000000000" pitchFamily="2" charset="0"/>
                <a:cs typeface="#9Slide03 Arima Madurai" panose="00000500000000000000" pitchFamily="2" charset="0"/>
              </a:rPr>
              <a:t> </a:t>
            </a:r>
            <a:r>
              <a:rPr lang="en-US" altLang="en-US" sz="3200" b="1" dirty="0" err="1">
                <a:solidFill>
                  <a:srgbClr val="003300"/>
                </a:solidFill>
                <a:latin typeface="#9Slide03 Arima Madurai" panose="00000500000000000000" pitchFamily="2" charset="0"/>
                <a:cs typeface="#9Slide03 Arima Madurai" panose="00000500000000000000" pitchFamily="2" charset="0"/>
              </a:rPr>
              <a:t>bình</a:t>
            </a:r>
            <a:r>
              <a:rPr lang="en-US" altLang="en-US" sz="3200" b="1" dirty="0">
                <a:solidFill>
                  <a:srgbClr val="003300"/>
                </a:solidFill>
                <a:latin typeface="#9Slide03 Arima Madurai" panose="00000500000000000000" pitchFamily="2" charset="0"/>
                <a:cs typeface="#9Slide03 Arima Madurai" panose="00000500000000000000" pitchFamily="2" charset="0"/>
              </a:rPr>
              <a:t> </a:t>
            </a:r>
            <a:r>
              <a:rPr lang="en-US" altLang="en-US" sz="3200" b="1" dirty="0" err="1">
                <a:solidFill>
                  <a:srgbClr val="003300"/>
                </a:solidFill>
                <a:latin typeface="#9Slide03 Arima Madurai" panose="00000500000000000000" pitchFamily="2" charset="0"/>
                <a:cs typeface="#9Slide03 Arima Madurai" panose="00000500000000000000" pitchFamily="2" charset="0"/>
              </a:rPr>
              <a:t>dị</a:t>
            </a:r>
            <a:r>
              <a:rPr lang="en-US" altLang="en-US" sz="3200" b="1" dirty="0">
                <a:solidFill>
                  <a:srgbClr val="003300"/>
                </a:solidFill>
                <a:latin typeface="#9Slide03 Arima Madurai" panose="00000500000000000000" pitchFamily="2" charset="0"/>
                <a:cs typeface="#9Slide03 Arima Madurai" panose="00000500000000000000" pitchFamily="2" charset="0"/>
              </a:rPr>
              <a:t>, </a:t>
            </a:r>
            <a:r>
              <a:rPr lang="en-US" altLang="en-US" sz="3200" b="1" dirty="0" err="1">
                <a:solidFill>
                  <a:srgbClr val="003300"/>
                </a:solidFill>
                <a:latin typeface="#9Slide03 Arima Madurai" panose="00000500000000000000" pitchFamily="2" charset="0"/>
                <a:cs typeface="#9Slide03 Arima Madurai" panose="00000500000000000000" pitchFamily="2" charset="0"/>
              </a:rPr>
              <a:t>mộc</a:t>
            </a:r>
            <a:r>
              <a:rPr lang="en-US" altLang="en-US" sz="3200" b="1" dirty="0">
                <a:solidFill>
                  <a:srgbClr val="003300"/>
                </a:solidFill>
                <a:latin typeface="#9Slide03 Arima Madurai" panose="00000500000000000000" pitchFamily="2" charset="0"/>
                <a:cs typeface="#9Slide03 Arima Madurai" panose="00000500000000000000" pitchFamily="2" charset="0"/>
              </a:rPr>
              <a:t> </a:t>
            </a:r>
            <a:r>
              <a:rPr lang="en-US" altLang="en-US" sz="3200" b="1" dirty="0" err="1">
                <a:solidFill>
                  <a:srgbClr val="003300"/>
                </a:solidFill>
                <a:latin typeface="#9Slide03 Arima Madurai" panose="00000500000000000000" pitchFamily="2" charset="0"/>
                <a:cs typeface="#9Slide03 Arima Madurai" panose="00000500000000000000" pitchFamily="2" charset="0"/>
              </a:rPr>
              <a:t>mạc</a:t>
            </a:r>
            <a:endParaRPr lang="vi-VN" altLang="en-US" sz="3200" b="1" dirty="0">
              <a:solidFill>
                <a:srgbClr val="003300"/>
              </a:solidFill>
              <a:latin typeface="#9Slide03 Arima Madurai" panose="00000500000000000000" pitchFamily="2" charset="0"/>
              <a:cs typeface="#9Slide03 Arima Madurai" panose="00000500000000000000" pitchFamily="2" charset="0"/>
            </a:endParaRPr>
          </a:p>
          <a:p>
            <a:endParaRPr lang="vi-VN" altLang="en-US" sz="3200" b="1" dirty="0">
              <a:solidFill>
                <a:srgbClr val="003300"/>
              </a:solidFill>
              <a:latin typeface="#9Slide03 Arima Madurai" panose="00000500000000000000" pitchFamily="2" charset="0"/>
              <a:cs typeface="#9Slide03 Arima Madurai" panose="00000500000000000000" pitchFamily="2" charset="0"/>
            </a:endParaRPr>
          </a:p>
          <a:p>
            <a:endParaRPr lang="en-US" altLang="en-US" sz="3200" b="1" dirty="0">
              <a:solidFill>
                <a:srgbClr val="003300"/>
              </a:solidFill>
              <a:latin typeface="#9Slide03 Arima Madurai" panose="00000500000000000000" pitchFamily="2" charset="0"/>
              <a:cs typeface="#9Slide03 Arima Madurai" panose="00000500000000000000" pitchFamily="2" charset="0"/>
            </a:endParaRPr>
          </a:p>
        </p:txBody>
      </p:sp>
      <p:sp>
        <p:nvSpPr>
          <p:cNvPr id="5" name="TextBox 59">
            <a:extLst>
              <a:ext uri="{FF2B5EF4-FFF2-40B4-BE49-F238E27FC236}">
                <a16:creationId xmlns:a16="http://schemas.microsoft.com/office/drawing/2014/main" id="{DE8466C5-6E28-4C3E-BFB6-01759294159B}"/>
              </a:ext>
            </a:extLst>
          </p:cNvPr>
          <p:cNvSpPr txBox="1">
            <a:spLocks noChangeArrowheads="1"/>
          </p:cNvSpPr>
          <p:nvPr/>
        </p:nvSpPr>
        <p:spPr bwMode="auto">
          <a:xfrm>
            <a:off x="4963391" y="5211386"/>
            <a:ext cx="7017327" cy="584775"/>
          </a:xfrm>
          <a:prstGeom prst="rect">
            <a:avLst/>
          </a:prstGeom>
          <a:noFill/>
          <a:ln w="9525">
            <a:noFill/>
            <a:miter lim="800000"/>
            <a:headEnd/>
            <a:tailEnd/>
          </a:ln>
        </p:spPr>
        <p:txBody>
          <a:bodyPr wrap="square">
            <a:spAutoFit/>
          </a:bodyPr>
          <a:lstStyle/>
          <a:p>
            <a:pPr algn="just"/>
            <a:r>
              <a:rPr lang="en-US" altLang="en-US" sz="3200" b="1" dirty="0">
                <a:solidFill>
                  <a:srgbClr val="C0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200" b="1" dirty="0">
                <a:solidFill>
                  <a:srgbClr val="C00000"/>
                </a:solidFill>
                <a:latin typeface="#9Slide03 Arima Madurai" panose="00000500000000000000" pitchFamily="2" charset="0"/>
                <a:cs typeface="#9Slide03 Arima Madurai" panose="00000500000000000000" pitchFamily="2" charset="0"/>
              </a:rPr>
              <a:t>Chung </a:t>
            </a:r>
            <a:r>
              <a:rPr lang="en-US" altLang="en-US" sz="3200" b="1" dirty="0" err="1">
                <a:solidFill>
                  <a:srgbClr val="C00000"/>
                </a:solidFill>
                <a:latin typeface="#9Slide03 Arima Madurai" panose="00000500000000000000" pitchFamily="2" charset="0"/>
                <a:cs typeface="#9Slide03 Arima Madurai" panose="00000500000000000000" pitchFamily="2" charset="0"/>
              </a:rPr>
              <a:t>lý</a:t>
            </a:r>
            <a:r>
              <a:rPr lang="en-US" altLang="en-US" sz="3200" b="1" dirty="0">
                <a:solidFill>
                  <a:srgbClr val="C00000"/>
                </a:solidFill>
                <a:latin typeface="#9Slide03 Arima Madurai" panose="00000500000000000000" pitchFamily="2" charset="0"/>
                <a:cs typeface="#9Slide03 Arima Madurai" panose="00000500000000000000" pitchFamily="2" charset="0"/>
              </a:rPr>
              <a:t> </a:t>
            </a:r>
            <a:r>
              <a:rPr lang="en-US" altLang="en-US" sz="3200" b="1" dirty="0" err="1">
                <a:solidFill>
                  <a:srgbClr val="C00000"/>
                </a:solidFill>
                <a:latin typeface="#9Slide03 Arima Madurai" panose="00000500000000000000" pitchFamily="2" charset="0"/>
                <a:cs typeface="#9Slide03 Arima Madurai" panose="00000500000000000000" pitchFamily="2" charset="0"/>
              </a:rPr>
              <a:t>tưởng</a:t>
            </a:r>
            <a:endParaRPr lang="en-US" altLang="en-US" sz="3200" b="1" dirty="0">
              <a:solidFill>
                <a:srgbClr val="C00000"/>
              </a:solidFill>
              <a:latin typeface="#9Slide03 Arima Madurai" panose="00000500000000000000" pitchFamily="2" charset="0"/>
              <a:cs typeface="#9Slide03 Arima Madurai" panose="00000500000000000000" pitchFamily="2" charset="0"/>
            </a:endParaRPr>
          </a:p>
        </p:txBody>
      </p:sp>
      <p:sp>
        <p:nvSpPr>
          <p:cNvPr id="6" name="TextBox 60">
            <a:extLst>
              <a:ext uri="{FF2B5EF4-FFF2-40B4-BE49-F238E27FC236}">
                <a16:creationId xmlns:a16="http://schemas.microsoft.com/office/drawing/2014/main" id="{610665BC-D1FE-41CD-A7E6-D15B260F4F77}"/>
              </a:ext>
            </a:extLst>
          </p:cNvPr>
          <p:cNvSpPr txBox="1">
            <a:spLocks noChangeArrowheads="1"/>
          </p:cNvSpPr>
          <p:nvPr/>
        </p:nvSpPr>
        <p:spPr bwMode="auto">
          <a:xfrm>
            <a:off x="4963391" y="5951492"/>
            <a:ext cx="11145914" cy="584775"/>
          </a:xfrm>
          <a:prstGeom prst="rect">
            <a:avLst/>
          </a:prstGeom>
          <a:noFill/>
          <a:ln w="9525">
            <a:noFill/>
            <a:miter lim="800000"/>
            <a:headEnd/>
            <a:tailEnd/>
          </a:ln>
        </p:spPr>
        <p:txBody>
          <a:bodyPr wrap="square">
            <a:spAutoFit/>
          </a:bodyPr>
          <a:lstStyle/>
          <a:p>
            <a:pPr algn="just"/>
            <a:r>
              <a:rPr lang="en-US" altLang="en-US" sz="3200" b="1" dirty="0">
                <a:solidFill>
                  <a:srgbClr val="C0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altLang="en-US" sz="3200" b="1" dirty="0" err="1">
                <a:solidFill>
                  <a:srgbClr val="C00000"/>
                </a:solidFill>
                <a:latin typeface="#9Slide03 Arima Madurai" panose="00000500000000000000" pitchFamily="2" charset="0"/>
                <a:cs typeface="#9Slide03 Arima Madurai" panose="00000500000000000000" pitchFamily="2" charset="0"/>
              </a:rPr>
              <a:t>Sẵn</a:t>
            </a:r>
            <a:r>
              <a:rPr lang="en-US" altLang="en-US" sz="3200" b="1" dirty="0">
                <a:solidFill>
                  <a:srgbClr val="C00000"/>
                </a:solidFill>
                <a:latin typeface="#9Slide03 Arima Madurai" panose="00000500000000000000" pitchFamily="2" charset="0"/>
                <a:cs typeface="#9Slide03 Arima Madurai" panose="00000500000000000000" pitchFamily="2" charset="0"/>
              </a:rPr>
              <a:t> </a:t>
            </a:r>
            <a:r>
              <a:rPr lang="en-US" altLang="en-US" sz="3200" b="1" dirty="0" err="1">
                <a:solidFill>
                  <a:srgbClr val="C00000"/>
                </a:solidFill>
                <a:latin typeface="#9Slide03 Arima Madurai" panose="00000500000000000000" pitchFamily="2" charset="0"/>
                <a:cs typeface="#9Slide03 Arima Madurai" panose="00000500000000000000" pitchFamily="2" charset="0"/>
              </a:rPr>
              <a:t>sàng</a:t>
            </a:r>
            <a:r>
              <a:rPr lang="en-US" altLang="en-US" sz="3200" b="1" dirty="0">
                <a:solidFill>
                  <a:srgbClr val="C00000"/>
                </a:solidFill>
                <a:latin typeface="#9Slide03 Arima Madurai" panose="00000500000000000000" pitchFamily="2" charset="0"/>
                <a:cs typeface="#9Slide03 Arima Madurai" panose="00000500000000000000" pitchFamily="2" charset="0"/>
              </a:rPr>
              <a:t> chia </a:t>
            </a:r>
            <a:r>
              <a:rPr lang="en-US" altLang="en-US" sz="3200" b="1" dirty="0" err="1">
                <a:solidFill>
                  <a:srgbClr val="C00000"/>
                </a:solidFill>
                <a:latin typeface="#9Slide03 Arima Madurai" panose="00000500000000000000" pitchFamily="2" charset="0"/>
                <a:cs typeface="#9Slide03 Arima Madurai" panose="00000500000000000000" pitchFamily="2" charset="0"/>
              </a:rPr>
              <a:t>sẻ</a:t>
            </a:r>
            <a:r>
              <a:rPr lang="en-US" altLang="en-US" sz="3200" b="1" dirty="0">
                <a:solidFill>
                  <a:srgbClr val="C00000"/>
                </a:solidFill>
                <a:latin typeface="#9Slide03 Arima Madurai" panose="00000500000000000000" pitchFamily="2" charset="0"/>
                <a:cs typeface="#9Slide03 Arima Madurai" panose="00000500000000000000" pitchFamily="2" charset="0"/>
              </a:rPr>
              <a:t> </a:t>
            </a:r>
            <a:r>
              <a:rPr lang="en-US" altLang="en-US" sz="3200" b="1" dirty="0" err="1">
                <a:solidFill>
                  <a:srgbClr val="C00000"/>
                </a:solidFill>
                <a:latin typeface="#9Slide03 Arima Madurai" panose="00000500000000000000" pitchFamily="2" charset="0"/>
                <a:cs typeface="#9Slide03 Arima Madurai" panose="00000500000000000000" pitchFamily="2" charset="0"/>
              </a:rPr>
              <a:t>khó</a:t>
            </a:r>
            <a:r>
              <a:rPr lang="en-US" altLang="en-US" sz="3200" b="1" dirty="0">
                <a:solidFill>
                  <a:srgbClr val="C00000"/>
                </a:solidFill>
                <a:latin typeface="#9Slide03 Arima Madurai" panose="00000500000000000000" pitchFamily="2" charset="0"/>
                <a:cs typeface="#9Slide03 Arima Madurai" panose="00000500000000000000" pitchFamily="2" charset="0"/>
              </a:rPr>
              <a:t> </a:t>
            </a:r>
            <a:r>
              <a:rPr lang="en-US" altLang="en-US" sz="3200" b="1" dirty="0" err="1">
                <a:solidFill>
                  <a:srgbClr val="C00000"/>
                </a:solidFill>
                <a:latin typeface="#9Slide03 Arima Madurai" panose="00000500000000000000" pitchFamily="2" charset="0"/>
                <a:cs typeface="#9Slide03 Arima Madurai" panose="00000500000000000000" pitchFamily="2" charset="0"/>
              </a:rPr>
              <a:t>khăn</a:t>
            </a:r>
            <a:r>
              <a:rPr lang="en-US" altLang="en-US" sz="3200" b="1" dirty="0">
                <a:solidFill>
                  <a:srgbClr val="C00000"/>
                </a:solidFill>
                <a:latin typeface="#9Slide03 Arima Madurai" panose="00000500000000000000" pitchFamily="2" charset="0"/>
                <a:cs typeface="#9Slide03 Arima Madurai" panose="00000500000000000000" pitchFamily="2" charset="0"/>
              </a:rPr>
              <a:t> </a:t>
            </a:r>
            <a:r>
              <a:rPr lang="en-US" altLang="en-US" sz="3200" b="1" dirty="0" err="1">
                <a:solidFill>
                  <a:srgbClr val="C00000"/>
                </a:solidFill>
                <a:latin typeface="#9Slide03 Arima Madurai" panose="00000500000000000000" pitchFamily="2" charset="0"/>
                <a:cs typeface="#9Slide03 Arima Madurai" panose="00000500000000000000" pitchFamily="2" charset="0"/>
              </a:rPr>
              <a:t>gian</a:t>
            </a:r>
            <a:r>
              <a:rPr lang="en-US" altLang="en-US" sz="3200" b="1" dirty="0">
                <a:solidFill>
                  <a:srgbClr val="C00000"/>
                </a:solidFill>
                <a:latin typeface="#9Slide03 Arima Madurai" panose="00000500000000000000" pitchFamily="2" charset="0"/>
                <a:cs typeface="#9Slide03 Arima Madurai" panose="00000500000000000000" pitchFamily="2" charset="0"/>
              </a:rPr>
              <a:t> </a:t>
            </a:r>
            <a:r>
              <a:rPr lang="en-US" altLang="en-US" sz="3200" b="1" dirty="0" err="1">
                <a:solidFill>
                  <a:srgbClr val="C00000"/>
                </a:solidFill>
                <a:latin typeface="#9Slide03 Arima Madurai" panose="00000500000000000000" pitchFamily="2" charset="0"/>
                <a:cs typeface="#9Slide03 Arima Madurai" panose="00000500000000000000" pitchFamily="2" charset="0"/>
              </a:rPr>
              <a:t>khổ</a:t>
            </a:r>
            <a:r>
              <a:rPr lang="en-US" altLang="en-US" sz="3200" b="1" dirty="0">
                <a:solidFill>
                  <a:srgbClr val="C00000"/>
                </a:solidFill>
                <a:latin typeface="#9Slide03 Arima Madurai" panose="00000500000000000000" pitchFamily="2" charset="0"/>
                <a:cs typeface="#9Slide03 Arima Madurai" panose="00000500000000000000" pitchFamily="2" charset="0"/>
              </a:rPr>
              <a:t>.  </a:t>
            </a:r>
          </a:p>
        </p:txBody>
      </p:sp>
    </p:spTree>
    <p:extLst>
      <p:ext uri="{BB962C8B-B14F-4D97-AF65-F5344CB8AC3E}">
        <p14:creationId xmlns:p14="http://schemas.microsoft.com/office/powerpoint/2010/main" val="400187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4)">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a:extLst>
              <a:ext uri="{FF2B5EF4-FFF2-40B4-BE49-F238E27FC236}">
                <a16:creationId xmlns:a16="http://schemas.microsoft.com/office/drawing/2014/main" id="{5157B9D4-3C61-462F-A246-47A135DCC975}"/>
              </a:ext>
            </a:extLst>
          </p:cNvPr>
          <p:cNvSpPr>
            <a:spLocks noGrp="1"/>
          </p:cNvSpPr>
          <p:nvPr>
            <p:ph type="title"/>
          </p:nvPr>
        </p:nvSpPr>
        <p:spPr>
          <a:xfrm>
            <a:off x="6289433" y="69899"/>
            <a:ext cx="4977976" cy="1454051"/>
          </a:xfrm>
        </p:spPr>
        <p:txBody>
          <a:bodyPr>
            <a:normAutofit/>
          </a:bodyPr>
          <a:lstStyle/>
          <a:p>
            <a:r>
              <a:rPr lang="en-BZ" dirty="0">
                <a:solidFill>
                  <a:srgbClr val="0000FF"/>
                </a:solidFill>
                <a:latin typeface="#9Slide03 Bebas Neue ZSmall" panose="020B0606020202050201" pitchFamily="34" charset="0"/>
              </a:rPr>
              <a:t>C</a:t>
            </a:r>
            <a:r>
              <a:rPr lang="vi-VN" dirty="0">
                <a:solidFill>
                  <a:srgbClr val="0000FF"/>
                </a:solidFill>
                <a:latin typeface="#9Slide03 Bebas Neue ZSmall" panose="020B0606020202050201" pitchFamily="34" charset="0"/>
              </a:rPr>
              <a:t>ơ</a:t>
            </a:r>
            <a:r>
              <a:rPr lang="en-BZ" dirty="0">
                <a:solidFill>
                  <a:srgbClr val="0000FF"/>
                </a:solidFill>
                <a:latin typeface="#9Slide03 Bebas Neue ZSmall" panose="020B0606020202050201" pitchFamily="34" charset="0"/>
              </a:rPr>
              <a:t> </a:t>
            </a:r>
            <a:r>
              <a:rPr lang="en-BZ" dirty="0" err="1">
                <a:solidFill>
                  <a:srgbClr val="0000FF"/>
                </a:solidFill>
                <a:latin typeface="#9Slide03 Bebas Neue ZSmall" panose="020B0606020202050201" pitchFamily="34" charset="0"/>
              </a:rPr>
              <a:t>sở</a:t>
            </a:r>
            <a:r>
              <a:rPr lang="en-BZ" dirty="0">
                <a:solidFill>
                  <a:srgbClr val="0000FF"/>
                </a:solidFill>
                <a:latin typeface="#9Slide03 Bebas Neue ZSmall" panose="020B0606020202050201" pitchFamily="34" charset="0"/>
              </a:rPr>
              <a:t> </a:t>
            </a:r>
            <a:r>
              <a:rPr lang="en-BZ" dirty="0" err="1">
                <a:solidFill>
                  <a:srgbClr val="0000FF"/>
                </a:solidFill>
                <a:latin typeface="#9Slide03 Bebas Neue ZSmall" panose="020B0606020202050201" pitchFamily="34" charset="0"/>
              </a:rPr>
              <a:t>tình</a:t>
            </a:r>
            <a:r>
              <a:rPr lang="en-BZ" dirty="0">
                <a:solidFill>
                  <a:srgbClr val="0000FF"/>
                </a:solidFill>
                <a:latin typeface="#9Slide03 Bebas Neue ZSmall" panose="020B0606020202050201" pitchFamily="34" charset="0"/>
              </a:rPr>
              <a:t> </a:t>
            </a:r>
            <a:r>
              <a:rPr lang="en-BZ" dirty="0" err="1">
                <a:solidFill>
                  <a:srgbClr val="0000FF"/>
                </a:solidFill>
                <a:latin typeface="#9Slide03 Bebas Neue ZSmall" panose="020B0606020202050201" pitchFamily="34" charset="0"/>
              </a:rPr>
              <a:t>đồng</a:t>
            </a:r>
            <a:r>
              <a:rPr lang="en-BZ" dirty="0">
                <a:solidFill>
                  <a:srgbClr val="0000FF"/>
                </a:solidFill>
                <a:latin typeface="#9Slide03 Bebas Neue ZSmall" panose="020B0606020202050201" pitchFamily="34" charset="0"/>
              </a:rPr>
              <a:t> </a:t>
            </a:r>
            <a:r>
              <a:rPr lang="en-BZ" dirty="0" err="1">
                <a:solidFill>
                  <a:srgbClr val="0000FF"/>
                </a:solidFill>
                <a:latin typeface="#9Slide03 Bebas Neue ZSmall" panose="020B0606020202050201" pitchFamily="34" charset="0"/>
              </a:rPr>
              <a:t>chí</a:t>
            </a:r>
            <a:r>
              <a:rPr lang="en-BZ" dirty="0">
                <a:solidFill>
                  <a:srgbClr val="0000FF"/>
                </a:solidFill>
                <a:latin typeface="#9Slide03 Bebas Neue ZSmall" panose="020B0606020202050201" pitchFamily="34" charset="0"/>
              </a:rPr>
              <a:t>:</a:t>
            </a: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hỗ dành sẵn cho Nội dung 4">
            <a:extLst>
              <a:ext uri="{FF2B5EF4-FFF2-40B4-BE49-F238E27FC236}">
                <a16:creationId xmlns:a16="http://schemas.microsoft.com/office/drawing/2014/main" id="{5042D684-987A-4D85-8F2E-181C87F0EFF3}"/>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30253" r="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aphicFrame>
        <p:nvGraphicFramePr>
          <p:cNvPr id="6" name="Chỗ dành sẵn cho Nội dung 5">
            <a:extLst>
              <a:ext uri="{FF2B5EF4-FFF2-40B4-BE49-F238E27FC236}">
                <a16:creationId xmlns:a16="http://schemas.microsoft.com/office/drawing/2014/main" id="{66F20EB3-002C-4A54-A9FA-D300039FCD1E}"/>
              </a:ext>
            </a:extLst>
          </p:cNvPr>
          <p:cNvGraphicFramePr>
            <a:graphicFrameLocks noGrp="1"/>
          </p:cNvGraphicFramePr>
          <p:nvPr>
            <p:ph idx="1"/>
            <p:extLst>
              <p:ext uri="{D42A27DB-BD31-4B8C-83A1-F6EECF244321}">
                <p14:modId xmlns:p14="http://schemas.microsoft.com/office/powerpoint/2010/main" val="738292918"/>
              </p:ext>
            </p:extLst>
          </p:nvPr>
        </p:nvGraphicFramePr>
        <p:xfrm>
          <a:off x="5242963" y="1334660"/>
          <a:ext cx="6584277" cy="50637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503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2BA67ABA-355E-421B-BF07-A372AC572ECD}"/>
                                            </p:graphicEl>
                                          </p:spTgt>
                                        </p:tgtEl>
                                        <p:attrNameLst>
                                          <p:attrName>style.visibility</p:attrName>
                                        </p:attrNameLst>
                                      </p:cBhvr>
                                      <p:to>
                                        <p:strVal val="visible"/>
                                      </p:to>
                                    </p:set>
                                    <p:anim calcmode="lin" valueType="num">
                                      <p:cBhvr additive="base">
                                        <p:cTn id="7" dur="500" fill="hold"/>
                                        <p:tgtEl>
                                          <p:spTgt spid="6">
                                            <p:graphicEl>
                                              <a:dgm id="{2BA67ABA-355E-421B-BF07-A372AC572EC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2BA67ABA-355E-421B-BF07-A372AC572EC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graphicEl>
                                              <a:dgm id="{1DF56D08-8E76-42AF-9B9C-13E7D0F01655}"/>
                                            </p:graphicEl>
                                          </p:spTgt>
                                        </p:tgtEl>
                                        <p:attrNameLst>
                                          <p:attrName>style.visibility</p:attrName>
                                        </p:attrNameLst>
                                      </p:cBhvr>
                                      <p:to>
                                        <p:strVal val="visible"/>
                                      </p:to>
                                    </p:set>
                                    <p:anim calcmode="lin" valueType="num">
                                      <p:cBhvr additive="base">
                                        <p:cTn id="13" dur="500" fill="hold"/>
                                        <p:tgtEl>
                                          <p:spTgt spid="6">
                                            <p:graphicEl>
                                              <a:dgm id="{1DF56D08-8E76-42AF-9B9C-13E7D0F01655}"/>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graphicEl>
                                              <a:dgm id="{1DF56D08-8E76-42AF-9B9C-13E7D0F01655}"/>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graphicEl>
                                              <a:dgm id="{F3527368-3B9A-4FD4-8D46-04CDEE304871}"/>
                                            </p:graphicEl>
                                          </p:spTgt>
                                        </p:tgtEl>
                                        <p:attrNameLst>
                                          <p:attrName>style.visibility</p:attrName>
                                        </p:attrNameLst>
                                      </p:cBhvr>
                                      <p:to>
                                        <p:strVal val="visible"/>
                                      </p:to>
                                    </p:set>
                                    <p:anim calcmode="lin" valueType="num">
                                      <p:cBhvr additive="base">
                                        <p:cTn id="17" dur="500" fill="hold"/>
                                        <p:tgtEl>
                                          <p:spTgt spid="6">
                                            <p:graphicEl>
                                              <a:dgm id="{F3527368-3B9A-4FD4-8D46-04CDEE304871}"/>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graphicEl>
                                              <a:dgm id="{F3527368-3B9A-4FD4-8D46-04CDEE304871}"/>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graphicEl>
                                              <a:dgm id="{01147E30-96B5-4ACE-8C19-40AF80413A85}"/>
                                            </p:graphicEl>
                                          </p:spTgt>
                                        </p:tgtEl>
                                        <p:attrNameLst>
                                          <p:attrName>style.visibility</p:attrName>
                                        </p:attrNameLst>
                                      </p:cBhvr>
                                      <p:to>
                                        <p:strVal val="visible"/>
                                      </p:to>
                                    </p:set>
                                    <p:anim calcmode="lin" valueType="num">
                                      <p:cBhvr additive="base">
                                        <p:cTn id="23" dur="500" fill="hold"/>
                                        <p:tgtEl>
                                          <p:spTgt spid="6">
                                            <p:graphicEl>
                                              <a:dgm id="{01147E30-96B5-4ACE-8C19-40AF80413A8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graphicEl>
                                              <a:dgm id="{01147E30-96B5-4ACE-8C19-40AF80413A85}"/>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graphicEl>
                                              <a:dgm id="{094B0BCD-4E11-4927-9108-4D8DB4842FF5}"/>
                                            </p:graphicEl>
                                          </p:spTgt>
                                        </p:tgtEl>
                                        <p:attrNameLst>
                                          <p:attrName>style.visibility</p:attrName>
                                        </p:attrNameLst>
                                      </p:cBhvr>
                                      <p:to>
                                        <p:strVal val="visible"/>
                                      </p:to>
                                    </p:set>
                                    <p:anim calcmode="lin" valueType="num">
                                      <p:cBhvr additive="base">
                                        <p:cTn id="27" dur="500" fill="hold"/>
                                        <p:tgtEl>
                                          <p:spTgt spid="6">
                                            <p:graphicEl>
                                              <a:dgm id="{094B0BCD-4E11-4927-9108-4D8DB4842FF5}"/>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graphicEl>
                                              <a:dgm id="{094B0BCD-4E11-4927-9108-4D8DB4842FF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a:extLst>
              <a:ext uri="{FF2B5EF4-FFF2-40B4-BE49-F238E27FC236}">
                <a16:creationId xmlns:a16="http://schemas.microsoft.com/office/drawing/2014/main" id="{88CC687B-58A3-4B37-B3E7-F3B2D20D6069}"/>
              </a:ext>
            </a:extLst>
          </p:cNvPr>
          <p:cNvSpPr/>
          <p:nvPr/>
        </p:nvSpPr>
        <p:spPr>
          <a:xfrm>
            <a:off x="1" y="152400"/>
            <a:ext cx="4356464" cy="4017818"/>
          </a:xfrm>
          <a:prstGeom prst="heart">
            <a:avLst/>
          </a:prstGeom>
          <a:solidFill>
            <a:srgbClr val="FF9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b="1" dirty="0" err="1">
                <a:latin typeface="#9Slide03 Arima Madurai" panose="00000500000000000000" pitchFamily="2" charset="0"/>
                <a:cs typeface="#9Slide03 Arima Madurai" panose="00000500000000000000" pitchFamily="2" charset="0"/>
              </a:rPr>
              <a:t>Câu</a:t>
            </a:r>
            <a:r>
              <a:rPr lang="en-SG" sz="4400" b="1" dirty="0">
                <a:latin typeface="#9Slide03 Arima Madurai" panose="00000500000000000000" pitchFamily="2" charset="0"/>
                <a:cs typeface="#9Slide03 Arima Madurai" panose="00000500000000000000" pitchFamily="2" charset="0"/>
              </a:rPr>
              <a:t> </a:t>
            </a:r>
            <a:r>
              <a:rPr lang="en-SG" sz="4400" b="1" dirty="0" err="1">
                <a:latin typeface="#9Slide03 Arima Madurai" panose="00000500000000000000" pitchFamily="2" charset="0"/>
                <a:cs typeface="#9Slide03 Arima Madurai" panose="00000500000000000000" pitchFamily="2" charset="0"/>
              </a:rPr>
              <a:t>đặc</a:t>
            </a:r>
            <a:r>
              <a:rPr lang="en-SG" sz="4400" b="1" dirty="0">
                <a:latin typeface="#9Slide03 Arima Madurai" panose="00000500000000000000" pitchFamily="2" charset="0"/>
                <a:cs typeface="#9Slide03 Arima Madurai" panose="00000500000000000000" pitchFamily="2" charset="0"/>
              </a:rPr>
              <a:t> </a:t>
            </a:r>
            <a:r>
              <a:rPr lang="en-SG" sz="4400" b="1" dirty="0" err="1">
                <a:latin typeface="#9Slide03 Arima Madurai" panose="00000500000000000000" pitchFamily="2" charset="0"/>
                <a:cs typeface="#9Slide03 Arima Madurai" panose="00000500000000000000" pitchFamily="2" charset="0"/>
              </a:rPr>
              <a:t>biệt</a:t>
            </a:r>
            <a:r>
              <a:rPr lang="en-SG" sz="4400" b="1" dirty="0">
                <a:latin typeface="#9Slide03 Arima Madurai" panose="00000500000000000000" pitchFamily="2" charset="0"/>
                <a:cs typeface="#9Slide03 Arima Madurai" panose="00000500000000000000" pitchFamily="2" charset="0"/>
              </a:rPr>
              <a:t> </a:t>
            </a:r>
          </a:p>
          <a:p>
            <a:pPr algn="ctr"/>
            <a:r>
              <a:rPr lang="en-SG" sz="4400" b="1" dirty="0">
                <a:solidFill>
                  <a:srgbClr val="FFFF00"/>
                </a:solidFill>
                <a:latin typeface="#9Slide03 Arima Madurai" panose="00000500000000000000" pitchFamily="2" charset="0"/>
                <a:cs typeface="#9Slide03 Arima Madurai" panose="00000500000000000000" pitchFamily="2" charset="0"/>
              </a:rPr>
              <a:t>“</a:t>
            </a:r>
            <a:r>
              <a:rPr lang="en-SG" sz="4400" b="1" dirty="0" err="1">
                <a:solidFill>
                  <a:srgbClr val="FFFF00"/>
                </a:solidFill>
                <a:latin typeface="#9Slide03 Arima Madurai" panose="00000500000000000000" pitchFamily="2" charset="0"/>
                <a:cs typeface="#9Slide03 Arima Madurai" panose="00000500000000000000" pitchFamily="2" charset="0"/>
              </a:rPr>
              <a:t>Đồng</a:t>
            </a:r>
            <a:r>
              <a:rPr lang="en-SG" sz="4400" b="1" dirty="0">
                <a:solidFill>
                  <a:srgbClr val="FFFF00"/>
                </a:solidFill>
                <a:latin typeface="#9Slide03 Arima Madurai" panose="00000500000000000000" pitchFamily="2" charset="0"/>
                <a:cs typeface="#9Slide03 Arima Madurai" panose="00000500000000000000" pitchFamily="2" charset="0"/>
              </a:rPr>
              <a:t> </a:t>
            </a:r>
            <a:r>
              <a:rPr lang="en-SG" sz="4400" b="1" dirty="0" err="1">
                <a:solidFill>
                  <a:srgbClr val="FFFF00"/>
                </a:solidFill>
                <a:latin typeface="#9Slide03 Arima Madurai" panose="00000500000000000000" pitchFamily="2" charset="0"/>
                <a:cs typeface="#9Slide03 Arima Madurai" panose="00000500000000000000" pitchFamily="2" charset="0"/>
              </a:rPr>
              <a:t>chí</a:t>
            </a:r>
            <a:r>
              <a:rPr lang="en-SG" sz="4400" b="1" dirty="0">
                <a:solidFill>
                  <a:srgbClr val="FFFF00"/>
                </a:solidFill>
                <a:latin typeface="#9Slide03 Arima Madurai" panose="00000500000000000000" pitchFamily="2" charset="0"/>
                <a:cs typeface="#9Slide03 Arima Madurai" panose="00000500000000000000" pitchFamily="2" charset="0"/>
              </a:rPr>
              <a:t>!</a:t>
            </a:r>
            <a:r>
              <a:rPr lang="en-SG" sz="4000" b="1" dirty="0">
                <a:solidFill>
                  <a:srgbClr val="FFFF00"/>
                </a:solidFill>
                <a:latin typeface="#9Slide03 Arima Madurai" panose="00000500000000000000" pitchFamily="2" charset="0"/>
                <a:cs typeface="#9Slide03 Arima Madurai" panose="00000500000000000000" pitchFamily="2" charset="0"/>
              </a:rPr>
              <a:t>”</a:t>
            </a:r>
          </a:p>
        </p:txBody>
      </p:sp>
      <p:sp>
        <p:nvSpPr>
          <p:cNvPr id="3" name="Left Brace 2">
            <a:extLst>
              <a:ext uri="{FF2B5EF4-FFF2-40B4-BE49-F238E27FC236}">
                <a16:creationId xmlns:a16="http://schemas.microsoft.com/office/drawing/2014/main" id="{CEA67C83-6286-48D0-A411-D15A77C5C2F8}"/>
              </a:ext>
            </a:extLst>
          </p:cNvPr>
          <p:cNvSpPr/>
          <p:nvPr/>
        </p:nvSpPr>
        <p:spPr>
          <a:xfrm>
            <a:off x="4776486" y="775504"/>
            <a:ext cx="879676" cy="29023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dirty="0"/>
          </a:p>
        </p:txBody>
      </p:sp>
      <p:sp>
        <p:nvSpPr>
          <p:cNvPr id="5" name="TextBox 4">
            <a:extLst>
              <a:ext uri="{FF2B5EF4-FFF2-40B4-BE49-F238E27FC236}">
                <a16:creationId xmlns:a16="http://schemas.microsoft.com/office/drawing/2014/main" id="{80FCA0C9-2902-40F8-B05F-76A23AAF1BEF}"/>
              </a:ext>
            </a:extLst>
          </p:cNvPr>
          <p:cNvSpPr txBox="1">
            <a:spLocks noChangeArrowheads="1"/>
          </p:cNvSpPr>
          <p:nvPr/>
        </p:nvSpPr>
        <p:spPr bwMode="auto">
          <a:xfrm>
            <a:off x="5785238" y="553998"/>
            <a:ext cx="4990094" cy="646331"/>
          </a:xfrm>
          <a:prstGeom prst="rect">
            <a:avLst/>
          </a:prstGeom>
          <a:noFill/>
          <a:ln w="9525">
            <a:noFill/>
            <a:miter lim="800000"/>
            <a:headEnd/>
            <a:tailEnd/>
          </a:ln>
        </p:spPr>
        <p:txBody>
          <a:bodyPr wrap="square">
            <a:spAutoFit/>
          </a:bodyPr>
          <a:lstStyle/>
          <a:p>
            <a:r>
              <a:rPr lang="en-US" sz="3600" dirty="0" err="1">
                <a:latin typeface="#9Slide03 Arima Madurai Black" panose="00000A00000000000000" pitchFamily="2" charset="0"/>
                <a:cs typeface="#9Slide03 Arima Madurai Black" panose="00000A00000000000000" pitchFamily="2" charset="0"/>
              </a:rPr>
              <a:t>Chủ</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đề</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của</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bài</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thơ</a:t>
            </a:r>
            <a:endParaRPr lang="en-US" sz="3600" dirty="0">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A266C18F-A1B6-470B-9C85-DF1391CDAD73}"/>
              </a:ext>
            </a:extLst>
          </p:cNvPr>
          <p:cNvSpPr txBox="1">
            <a:spLocks noChangeArrowheads="1"/>
          </p:cNvSpPr>
          <p:nvPr/>
        </p:nvSpPr>
        <p:spPr bwMode="auto">
          <a:xfrm>
            <a:off x="5785238" y="1626515"/>
            <a:ext cx="6074253" cy="1200329"/>
          </a:xfrm>
          <a:prstGeom prst="rect">
            <a:avLst/>
          </a:prstGeom>
          <a:noFill/>
          <a:ln w="9525">
            <a:noFill/>
            <a:miter lim="800000"/>
            <a:headEnd/>
            <a:tailEnd/>
          </a:ln>
        </p:spPr>
        <p:txBody>
          <a:bodyPr wrap="square">
            <a:spAutoFit/>
          </a:bodyPr>
          <a:lstStyle/>
          <a:p>
            <a:pPr algn="just"/>
            <a:r>
              <a:rPr lang="en-US" sz="3600" dirty="0" err="1">
                <a:latin typeface="#9Slide03 Arima Madurai Black" panose="00000A00000000000000" pitchFamily="2" charset="0"/>
                <a:cs typeface="#9Slide03 Arima Madurai Black" panose="00000A00000000000000" pitchFamily="2" charset="0"/>
              </a:rPr>
              <a:t>Khẳng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định</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tình</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đồng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chí</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đồng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đội</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giữa</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hai</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người</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lính</a:t>
            </a:r>
            <a:endParaRPr lang="en-US" sz="3600" dirty="0">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73EC4C14-B50F-4EBE-8FC7-78409A611F35}"/>
              </a:ext>
            </a:extLst>
          </p:cNvPr>
          <p:cNvSpPr txBox="1">
            <a:spLocks noChangeArrowheads="1"/>
          </p:cNvSpPr>
          <p:nvPr/>
        </p:nvSpPr>
        <p:spPr bwMode="auto">
          <a:xfrm>
            <a:off x="5660546" y="3346958"/>
            <a:ext cx="6531454" cy="646331"/>
          </a:xfrm>
          <a:prstGeom prst="rect">
            <a:avLst/>
          </a:prstGeom>
          <a:noFill/>
          <a:ln w="9525">
            <a:noFill/>
            <a:miter lim="800000"/>
            <a:headEnd/>
            <a:tailEnd/>
          </a:ln>
        </p:spPr>
        <p:txBody>
          <a:bodyPr wrap="square">
            <a:spAutoFit/>
          </a:bodyPr>
          <a:lstStyle/>
          <a:p>
            <a:r>
              <a:rPr lang="en-US" sz="3600" dirty="0" err="1">
                <a:latin typeface="#9Slide03 Arima Madurai Black" panose="00000A00000000000000" pitchFamily="2" charset="0"/>
                <a:cs typeface="#9Slide03 Arima Madurai Black" panose="00000A00000000000000" pitchFamily="2" charset="0"/>
              </a:rPr>
              <a:t>Bản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lề</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nối</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kết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đoạn</a:t>
            </a:r>
            <a:r>
              <a:rPr lang="en-US" sz="3600" dirty="0">
                <a:latin typeface="#9Slide03 Arima Madurai Black" panose="00000A00000000000000" pitchFamily="2" charset="0"/>
                <a:cs typeface="#9Slide03 Arima Madurai Black" panose="00000A00000000000000" pitchFamily="2" charset="0"/>
              </a:rPr>
              <a:t> 1 </a:t>
            </a:r>
            <a:r>
              <a:rPr lang="en-US" sz="3600" dirty="0" err="1">
                <a:latin typeface="#9Slide03 Arima Madurai Black" panose="00000A00000000000000" pitchFamily="2" charset="0"/>
                <a:cs typeface="#9Slide03 Arima Madurai Black" panose="00000A00000000000000" pitchFamily="2" charset="0"/>
              </a:rPr>
              <a:t>và</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đoạn</a:t>
            </a:r>
            <a:r>
              <a:rPr lang="en-US" sz="3600" dirty="0">
                <a:latin typeface="#9Slide03 Arima Madurai Black" panose="00000A00000000000000" pitchFamily="2" charset="0"/>
                <a:cs typeface="#9Slide03 Arima Madurai Black" panose="00000A00000000000000" pitchFamily="2" charset="0"/>
              </a:rPr>
              <a:t> 2</a:t>
            </a:r>
          </a:p>
        </p:txBody>
      </p:sp>
    </p:spTree>
    <p:extLst>
      <p:ext uri="{BB962C8B-B14F-4D97-AF65-F5344CB8AC3E}">
        <p14:creationId xmlns:p14="http://schemas.microsoft.com/office/powerpoint/2010/main" val="250614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16B2F49-D0A9-4216-9A7F-E91116FFA838}"/>
              </a:ext>
            </a:extLst>
          </p:cNvPr>
          <p:cNvSpPr/>
          <p:nvPr/>
        </p:nvSpPr>
        <p:spPr>
          <a:xfrm>
            <a:off x="96982" y="453738"/>
            <a:ext cx="3034145" cy="2642753"/>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b="1" dirty="0" err="1">
                <a:solidFill>
                  <a:srgbClr val="FF0000"/>
                </a:solidFill>
                <a:latin typeface="#9Slide05 SVNCallpedia Script" panose="02000506000000020002" pitchFamily="2" charset="0"/>
              </a:rPr>
              <a:t>Tiến</a:t>
            </a:r>
            <a:r>
              <a:rPr lang="en-SG" sz="4800" b="1" dirty="0">
                <a:solidFill>
                  <a:srgbClr val="FF0000"/>
                </a:solidFill>
                <a:latin typeface="#9Slide05 SVNCallpedia Script" panose="02000506000000020002" pitchFamily="2" charset="0"/>
              </a:rPr>
              <a:t> </a:t>
            </a:r>
            <a:r>
              <a:rPr lang="en-SG" sz="4800" b="1" dirty="0" err="1">
                <a:solidFill>
                  <a:srgbClr val="FF0000"/>
                </a:solidFill>
                <a:latin typeface="#9Slide05 SVNCallpedia Script" panose="02000506000000020002" pitchFamily="2" charset="0"/>
              </a:rPr>
              <a:t>trình</a:t>
            </a:r>
            <a:r>
              <a:rPr lang="en-SG" sz="4800" b="1" dirty="0">
                <a:solidFill>
                  <a:srgbClr val="FF0000"/>
                </a:solidFill>
                <a:latin typeface="#9Slide05 SVNCallpedia Script" panose="02000506000000020002" pitchFamily="2" charset="0"/>
              </a:rPr>
              <a:t> </a:t>
            </a:r>
            <a:r>
              <a:rPr lang="en-SG" sz="4800" b="1" dirty="0" err="1">
                <a:solidFill>
                  <a:srgbClr val="FF0000"/>
                </a:solidFill>
                <a:latin typeface="#9Slide05 SVNCallpedia Script" panose="02000506000000020002" pitchFamily="2" charset="0"/>
              </a:rPr>
              <a:t>hình</a:t>
            </a:r>
            <a:r>
              <a:rPr lang="en-SG" sz="4800" b="1" dirty="0">
                <a:solidFill>
                  <a:srgbClr val="FF0000"/>
                </a:solidFill>
                <a:latin typeface="#9Slide05 SVNCallpedia Script" panose="02000506000000020002" pitchFamily="2" charset="0"/>
              </a:rPr>
              <a:t> </a:t>
            </a:r>
            <a:r>
              <a:rPr lang="en-SG" sz="4800" b="1" dirty="0" err="1">
                <a:solidFill>
                  <a:srgbClr val="FF0000"/>
                </a:solidFill>
                <a:latin typeface="#9Slide05 SVNCallpedia Script" panose="02000506000000020002" pitchFamily="2" charset="0"/>
              </a:rPr>
              <a:t>thành</a:t>
            </a:r>
            <a:endParaRPr lang="en-SG" sz="4800" b="1" dirty="0">
              <a:solidFill>
                <a:srgbClr val="FF0000"/>
              </a:solidFill>
              <a:latin typeface="#9Slide05 SVNCallpedia Script" panose="02000506000000020002" pitchFamily="2" charset="0"/>
            </a:endParaRPr>
          </a:p>
        </p:txBody>
      </p:sp>
      <p:sp>
        <p:nvSpPr>
          <p:cNvPr id="6" name="Arrow: Right 5">
            <a:extLst>
              <a:ext uri="{FF2B5EF4-FFF2-40B4-BE49-F238E27FC236}">
                <a16:creationId xmlns:a16="http://schemas.microsoft.com/office/drawing/2014/main" id="{30ED43F0-45C9-430D-98D8-741F91C7643D}"/>
              </a:ext>
            </a:extLst>
          </p:cNvPr>
          <p:cNvSpPr/>
          <p:nvPr/>
        </p:nvSpPr>
        <p:spPr>
          <a:xfrm>
            <a:off x="3370116" y="692727"/>
            <a:ext cx="2102427" cy="221098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chemeClr val="tx1"/>
                </a:solidFill>
                <a:latin typeface="#9Slide03 Arima Madurai" panose="00000500000000000000" pitchFamily="2" charset="0"/>
                <a:cs typeface="#9Slide03 Arima Madurai" panose="00000500000000000000" pitchFamily="2" charset="0"/>
              </a:rPr>
              <a:t>Xa</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b="1" dirty="0" err="1">
                <a:solidFill>
                  <a:schemeClr val="tx1"/>
                </a:solidFill>
                <a:latin typeface="#9Slide03 Arima Madurai" panose="00000500000000000000" pitchFamily="2" charset="0"/>
                <a:cs typeface="#9Slide03 Arima Madurai" panose="00000500000000000000" pitchFamily="2" charset="0"/>
              </a:rPr>
              <a:t>lạ</a:t>
            </a:r>
            <a:endParaRPr lang="en-SG" sz="3200" b="1" dirty="0">
              <a:solidFill>
                <a:schemeClr val="tx1"/>
              </a:solidFill>
              <a:latin typeface="#9Slide03 Arima Madurai" panose="00000500000000000000" pitchFamily="2" charset="0"/>
              <a:cs typeface="#9Slide03 Arima Madurai" panose="00000500000000000000" pitchFamily="2" charset="0"/>
            </a:endParaRPr>
          </a:p>
        </p:txBody>
      </p:sp>
      <p:sp>
        <p:nvSpPr>
          <p:cNvPr id="7" name="Arrow: Right 6">
            <a:extLst>
              <a:ext uri="{FF2B5EF4-FFF2-40B4-BE49-F238E27FC236}">
                <a16:creationId xmlns:a16="http://schemas.microsoft.com/office/drawing/2014/main" id="{1268B80C-712A-4D9A-8F06-7849E6FB5A2B}"/>
              </a:ext>
            </a:extLst>
          </p:cNvPr>
          <p:cNvSpPr/>
          <p:nvPr/>
        </p:nvSpPr>
        <p:spPr>
          <a:xfrm>
            <a:off x="5732319" y="692727"/>
            <a:ext cx="2088571" cy="221098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latin typeface="#9Slide03 Arima Madurai" panose="00000500000000000000" pitchFamily="2" charset="0"/>
                <a:cs typeface="#9Slide03 Arima Madurai" panose="00000500000000000000" pitchFamily="2" charset="0"/>
              </a:rPr>
              <a:t>Chung </a:t>
            </a:r>
            <a:r>
              <a:rPr lang="en-SG" sz="3200" b="1" dirty="0" err="1">
                <a:solidFill>
                  <a:schemeClr val="tx1"/>
                </a:solidFill>
                <a:latin typeface="#9Slide03 Arima Madurai" panose="00000500000000000000" pitchFamily="2" charset="0"/>
                <a:cs typeface="#9Slide03 Arima Madurai" panose="00000500000000000000" pitchFamily="2" charset="0"/>
              </a:rPr>
              <a:t>lí</a:t>
            </a:r>
            <a:r>
              <a:rPr lang="en-SG" sz="3200" b="1" dirty="0">
                <a:solidFill>
                  <a:schemeClr val="tx1"/>
                </a:solidFill>
                <a:latin typeface="#9Slide03 Arima Madurai" panose="00000500000000000000" pitchFamily="2" charset="0"/>
                <a:cs typeface="#9Slide03 Arima Madurai" panose="00000500000000000000" pitchFamily="2" charset="0"/>
              </a:rPr>
              <a:t> t</a:t>
            </a:r>
            <a:r>
              <a:rPr lang="vi-VN" sz="3200" b="1" dirty="0">
                <a:solidFill>
                  <a:schemeClr val="tx1"/>
                </a:solidFill>
                <a:latin typeface="#9Slide03 Arima Madurai" panose="00000500000000000000" pitchFamily="2" charset="0"/>
                <a:cs typeface="#9Slide03 Arima Madurai" panose="00000500000000000000" pitchFamily="2" charset="0"/>
              </a:rPr>
              <a:t>ư</a:t>
            </a:r>
            <a:r>
              <a:rPr lang="en-SG" sz="3200" b="1" dirty="0" err="1">
                <a:solidFill>
                  <a:schemeClr val="tx1"/>
                </a:solidFill>
                <a:latin typeface="#9Slide03 Arima Madurai" panose="00000500000000000000" pitchFamily="2" charset="0"/>
                <a:cs typeface="#9Slide03 Arima Madurai" panose="00000500000000000000" pitchFamily="2" charset="0"/>
              </a:rPr>
              <a:t>ởng</a:t>
            </a:r>
            <a:endParaRPr lang="en-SG" sz="3200" b="1" dirty="0">
              <a:solidFill>
                <a:schemeClr val="tx1"/>
              </a:solidFill>
              <a:latin typeface="#9Slide03 Arima Madurai" panose="00000500000000000000" pitchFamily="2" charset="0"/>
              <a:cs typeface="#9Slide03 Arima Madurai" panose="00000500000000000000" pitchFamily="2" charset="0"/>
            </a:endParaRPr>
          </a:p>
        </p:txBody>
      </p:sp>
      <p:sp>
        <p:nvSpPr>
          <p:cNvPr id="8" name="Arrow: Right 7">
            <a:extLst>
              <a:ext uri="{FF2B5EF4-FFF2-40B4-BE49-F238E27FC236}">
                <a16:creationId xmlns:a16="http://schemas.microsoft.com/office/drawing/2014/main" id="{E27DCA81-FA93-4E2A-AA25-FF77C88C0897}"/>
              </a:ext>
            </a:extLst>
          </p:cNvPr>
          <p:cNvSpPr/>
          <p:nvPr/>
        </p:nvSpPr>
        <p:spPr>
          <a:xfrm>
            <a:off x="8080665" y="692727"/>
            <a:ext cx="1797626" cy="221098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latin typeface="#9Slide03 Arima Madurai" panose="00000500000000000000" pitchFamily="2" charset="0"/>
                <a:cs typeface="#9Slide03 Arima Madurai" panose="00000500000000000000" pitchFamily="2" charset="0"/>
              </a:rPr>
              <a:t>Tri </a:t>
            </a:r>
            <a:r>
              <a:rPr lang="en-SG" sz="3200" b="1" dirty="0" err="1">
                <a:solidFill>
                  <a:schemeClr val="tx1"/>
                </a:solidFill>
                <a:latin typeface="#9Slide03 Arima Madurai" panose="00000500000000000000" pitchFamily="2" charset="0"/>
                <a:cs typeface="#9Slide03 Arima Madurai" panose="00000500000000000000" pitchFamily="2" charset="0"/>
              </a:rPr>
              <a:t>kỉ</a:t>
            </a:r>
            <a:endParaRPr lang="en-SG" sz="3200" b="1" dirty="0">
              <a:solidFill>
                <a:schemeClr val="tx1"/>
              </a:solidFill>
              <a:latin typeface="#9Slide03 Arima Madurai" panose="00000500000000000000" pitchFamily="2" charset="0"/>
              <a:cs typeface="#9Slide03 Arima Madurai" panose="00000500000000000000" pitchFamily="2" charset="0"/>
            </a:endParaRPr>
          </a:p>
        </p:txBody>
      </p:sp>
      <p:sp>
        <p:nvSpPr>
          <p:cNvPr id="9" name="Arrow: Right 8">
            <a:extLst>
              <a:ext uri="{FF2B5EF4-FFF2-40B4-BE49-F238E27FC236}">
                <a16:creationId xmlns:a16="http://schemas.microsoft.com/office/drawing/2014/main" id="{76B2D494-5A74-451F-86C2-94D6BF482475}"/>
              </a:ext>
            </a:extLst>
          </p:cNvPr>
          <p:cNvSpPr/>
          <p:nvPr/>
        </p:nvSpPr>
        <p:spPr>
          <a:xfrm>
            <a:off x="10138065" y="692727"/>
            <a:ext cx="1915390" cy="2210985"/>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chemeClr val="tx1"/>
                </a:solidFill>
                <a:latin typeface="#9Slide03 Arima Madurai" panose="00000500000000000000" pitchFamily="2" charset="0"/>
                <a:cs typeface="#9Slide03 Arima Madurai" panose="00000500000000000000" pitchFamily="2" charset="0"/>
              </a:rPr>
              <a:t>Đồng</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b="1" dirty="0" err="1">
                <a:solidFill>
                  <a:schemeClr val="tx1"/>
                </a:solidFill>
                <a:latin typeface="#9Slide03 Arima Madurai" panose="00000500000000000000" pitchFamily="2" charset="0"/>
                <a:cs typeface="#9Slide03 Arima Madurai" panose="00000500000000000000" pitchFamily="2" charset="0"/>
              </a:rPr>
              <a:t>chí</a:t>
            </a:r>
            <a:endParaRPr lang="en-SG" sz="3200" b="1" dirty="0">
              <a:solidFill>
                <a:schemeClr val="tx1"/>
              </a:solidFill>
              <a:latin typeface="#9Slide03 Arima Madurai" panose="00000500000000000000" pitchFamily="2" charset="0"/>
              <a:cs typeface="#9Slide03 Arima Madurai" panose="00000500000000000000" pitchFamily="2" charset="0"/>
            </a:endParaRPr>
          </a:p>
        </p:txBody>
      </p:sp>
      <p:sp>
        <p:nvSpPr>
          <p:cNvPr id="10" name="Oval 9">
            <a:extLst>
              <a:ext uri="{FF2B5EF4-FFF2-40B4-BE49-F238E27FC236}">
                <a16:creationId xmlns:a16="http://schemas.microsoft.com/office/drawing/2014/main" id="{7B2FFD2F-EF37-4B79-BCC8-6DD92E545949}"/>
              </a:ext>
            </a:extLst>
          </p:cNvPr>
          <p:cNvSpPr/>
          <p:nvPr/>
        </p:nvSpPr>
        <p:spPr>
          <a:xfrm>
            <a:off x="96982" y="3593979"/>
            <a:ext cx="2833255" cy="264275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b="1" dirty="0" err="1">
                <a:solidFill>
                  <a:srgbClr val="FF0000"/>
                </a:solidFill>
                <a:latin typeface="#9Slide05 SVNCallpedia Script" panose="02000506000000020002" pitchFamily="2" charset="0"/>
              </a:rPr>
              <a:t>Nghệ</a:t>
            </a:r>
            <a:r>
              <a:rPr lang="en-SG" sz="4800" b="1" dirty="0">
                <a:solidFill>
                  <a:srgbClr val="FF0000"/>
                </a:solidFill>
                <a:latin typeface="#9Slide05 SVNCallpedia Script" panose="02000506000000020002" pitchFamily="2" charset="0"/>
              </a:rPr>
              <a:t> </a:t>
            </a:r>
            <a:r>
              <a:rPr lang="en-SG" sz="4800" b="1" dirty="0" err="1">
                <a:solidFill>
                  <a:srgbClr val="FF0000"/>
                </a:solidFill>
                <a:latin typeface="#9Slide05 SVNCallpedia Script" panose="02000506000000020002" pitchFamily="2" charset="0"/>
              </a:rPr>
              <a:t>thuật</a:t>
            </a:r>
            <a:endParaRPr lang="en-SG" sz="4800" b="1" dirty="0">
              <a:solidFill>
                <a:srgbClr val="FF0000"/>
              </a:solidFill>
              <a:latin typeface="#9Slide05 SVNCallpedia Script" panose="02000506000000020002" pitchFamily="2" charset="0"/>
            </a:endParaRPr>
          </a:p>
        </p:txBody>
      </p:sp>
      <p:sp>
        <p:nvSpPr>
          <p:cNvPr id="11" name="Rectangle: Rounded Corners 10">
            <a:extLst>
              <a:ext uri="{FF2B5EF4-FFF2-40B4-BE49-F238E27FC236}">
                <a16:creationId xmlns:a16="http://schemas.microsoft.com/office/drawing/2014/main" id="{3752FB45-2E76-4AAB-A8F9-B7D754A61945}"/>
              </a:ext>
            </a:extLst>
          </p:cNvPr>
          <p:cNvSpPr/>
          <p:nvPr/>
        </p:nvSpPr>
        <p:spPr>
          <a:xfrm>
            <a:off x="2431471" y="3612296"/>
            <a:ext cx="3969327" cy="6381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spcBef>
                <a:spcPct val="20000"/>
              </a:spcBef>
              <a:spcAft>
                <a:spcPct val="0"/>
              </a:spcAft>
              <a:defRPr/>
            </a:pPr>
            <a:r>
              <a:rPr lang="en-US" sz="3200" b="1" dirty="0" err="1">
                <a:solidFill>
                  <a:srgbClr val="000099"/>
                </a:solidFill>
                <a:latin typeface="#9Slide03 Arima Madurai" panose="00000500000000000000" pitchFamily="2" charset="0"/>
                <a:cs typeface="#9Slide03 Arima Madurai" panose="00000500000000000000" pitchFamily="2" charset="0"/>
              </a:rPr>
              <a:t>Cấu</a:t>
            </a:r>
            <a:r>
              <a:rPr lang="en-US" sz="3200" b="1" dirty="0">
                <a:solidFill>
                  <a:srgbClr val="000099"/>
                </a:solidFill>
                <a:latin typeface="#9Slide03 Arima Madurai" panose="00000500000000000000" pitchFamily="2" charset="0"/>
                <a:cs typeface="#9Slide03 Arima Madurai" panose="00000500000000000000" pitchFamily="2" charset="0"/>
              </a:rPr>
              <a:t> </a:t>
            </a:r>
            <a:r>
              <a:rPr lang="en-US" sz="3200" b="1" dirty="0" err="1">
                <a:solidFill>
                  <a:srgbClr val="000099"/>
                </a:solidFill>
                <a:latin typeface="#9Slide03 Arima Madurai" panose="00000500000000000000" pitchFamily="2" charset="0"/>
                <a:cs typeface="#9Slide03 Arima Madurai" panose="00000500000000000000" pitchFamily="2" charset="0"/>
              </a:rPr>
              <a:t>trúc</a:t>
            </a:r>
            <a:r>
              <a:rPr lang="en-US" sz="3200" b="1" dirty="0">
                <a:solidFill>
                  <a:srgbClr val="000099"/>
                </a:solidFill>
                <a:latin typeface="#9Slide03 Arima Madurai" panose="00000500000000000000" pitchFamily="2" charset="0"/>
                <a:cs typeface="#9Slide03 Arima Madurai" panose="00000500000000000000" pitchFamily="2" charset="0"/>
              </a:rPr>
              <a:t> song </a:t>
            </a:r>
            <a:r>
              <a:rPr lang="en-US" sz="3200" b="1" dirty="0" err="1">
                <a:solidFill>
                  <a:srgbClr val="000099"/>
                </a:solidFill>
                <a:latin typeface="#9Slide03 Arima Madurai" panose="00000500000000000000" pitchFamily="2" charset="0"/>
                <a:cs typeface="#9Slide03 Arima Madurai" panose="00000500000000000000" pitchFamily="2" charset="0"/>
              </a:rPr>
              <a:t>hành</a:t>
            </a:r>
            <a:endParaRPr lang="en-US" sz="3200" b="1" dirty="0">
              <a:solidFill>
                <a:srgbClr val="000099"/>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15569883-43BE-421D-AD2D-A8D7797E224C}"/>
              </a:ext>
            </a:extLst>
          </p:cNvPr>
          <p:cNvSpPr/>
          <p:nvPr/>
        </p:nvSpPr>
        <p:spPr>
          <a:xfrm>
            <a:off x="2587335" y="4648163"/>
            <a:ext cx="3657600" cy="6381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spcBef>
                <a:spcPct val="20000"/>
              </a:spcBef>
              <a:spcAft>
                <a:spcPct val="0"/>
              </a:spcAft>
              <a:defRPr/>
            </a:pPr>
            <a:r>
              <a:rPr lang="en-US" sz="3200" b="1" dirty="0" err="1">
                <a:solidFill>
                  <a:srgbClr val="000099"/>
                </a:solidFill>
                <a:latin typeface="#9Slide03 Arima Madurai" panose="00000500000000000000" pitchFamily="2" charset="0"/>
                <a:cs typeface="#9Slide03 Arima Madurai" panose="00000500000000000000" pitchFamily="2" charset="0"/>
              </a:rPr>
              <a:t>Thành</a:t>
            </a:r>
            <a:r>
              <a:rPr lang="en-US" sz="3200" b="1" dirty="0">
                <a:solidFill>
                  <a:srgbClr val="000099"/>
                </a:solidFill>
                <a:latin typeface="#9Slide03 Arima Madurai" panose="00000500000000000000" pitchFamily="2" charset="0"/>
                <a:cs typeface="#9Slide03 Arima Madurai" panose="00000500000000000000" pitchFamily="2" charset="0"/>
              </a:rPr>
              <a:t> </a:t>
            </a:r>
            <a:r>
              <a:rPr lang="en-US" sz="3200" b="1" dirty="0" err="1">
                <a:solidFill>
                  <a:srgbClr val="000099"/>
                </a:solidFill>
                <a:latin typeface="#9Slide03 Arima Madurai" panose="00000500000000000000" pitchFamily="2" charset="0"/>
                <a:cs typeface="#9Slide03 Arima Madurai" panose="00000500000000000000" pitchFamily="2" charset="0"/>
              </a:rPr>
              <a:t>ngữ</a:t>
            </a:r>
            <a:endParaRPr lang="en-US" sz="3200" b="1" dirty="0">
              <a:solidFill>
                <a:srgbClr val="000099"/>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44D13EAB-E441-4279-AD4F-64C835BDD85C}"/>
              </a:ext>
            </a:extLst>
          </p:cNvPr>
          <p:cNvSpPr/>
          <p:nvPr/>
        </p:nvSpPr>
        <p:spPr>
          <a:xfrm>
            <a:off x="2275608" y="5592700"/>
            <a:ext cx="3969327" cy="6381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spcBef>
                <a:spcPct val="20000"/>
              </a:spcBef>
              <a:spcAft>
                <a:spcPct val="0"/>
              </a:spcAft>
              <a:defRPr/>
            </a:pPr>
            <a:r>
              <a:rPr lang="en-US" sz="3200" b="1" dirty="0" err="1">
                <a:solidFill>
                  <a:srgbClr val="000099"/>
                </a:solidFill>
                <a:latin typeface="#9Slide03 Arima Madurai" panose="00000500000000000000" pitchFamily="2" charset="0"/>
                <a:cs typeface="#9Slide03 Arima Madurai" panose="00000500000000000000" pitchFamily="2" charset="0"/>
              </a:rPr>
              <a:t>Biện</a:t>
            </a:r>
            <a:r>
              <a:rPr lang="en-US" sz="3200" b="1" dirty="0">
                <a:solidFill>
                  <a:srgbClr val="000099"/>
                </a:solidFill>
                <a:latin typeface="#9Slide03 Arima Madurai" panose="00000500000000000000" pitchFamily="2" charset="0"/>
                <a:cs typeface="#9Slide03 Arima Madurai" panose="00000500000000000000" pitchFamily="2" charset="0"/>
              </a:rPr>
              <a:t> </a:t>
            </a:r>
            <a:r>
              <a:rPr lang="en-US" sz="3200" b="1" dirty="0" err="1">
                <a:solidFill>
                  <a:srgbClr val="000099"/>
                </a:solidFill>
                <a:latin typeface="#9Slide03 Arima Madurai" panose="00000500000000000000" pitchFamily="2" charset="0"/>
                <a:cs typeface="#9Slide03 Arima Madurai" panose="00000500000000000000" pitchFamily="2" charset="0"/>
              </a:rPr>
              <a:t>pháp</a:t>
            </a:r>
            <a:r>
              <a:rPr lang="en-US" sz="3200" b="1" dirty="0">
                <a:solidFill>
                  <a:srgbClr val="000099"/>
                </a:solidFill>
                <a:latin typeface="#9Slide03 Arima Madurai" panose="00000500000000000000" pitchFamily="2" charset="0"/>
                <a:cs typeface="#9Slide03 Arima Madurai" panose="00000500000000000000" pitchFamily="2" charset="0"/>
              </a:rPr>
              <a:t> </a:t>
            </a:r>
            <a:r>
              <a:rPr lang="en-US" sz="3200" b="1" dirty="0" err="1">
                <a:solidFill>
                  <a:srgbClr val="000099"/>
                </a:solidFill>
                <a:latin typeface="#9Slide03 Arima Madurai" panose="00000500000000000000" pitchFamily="2" charset="0"/>
                <a:cs typeface="#9Slide03 Arima Madurai" panose="00000500000000000000" pitchFamily="2" charset="0"/>
              </a:rPr>
              <a:t>hoán</a:t>
            </a:r>
            <a:r>
              <a:rPr lang="en-US" sz="3200" b="1" dirty="0">
                <a:solidFill>
                  <a:srgbClr val="000099"/>
                </a:solidFill>
                <a:latin typeface="#9Slide03 Arima Madurai" panose="00000500000000000000" pitchFamily="2" charset="0"/>
                <a:cs typeface="#9Slide03 Arima Madurai" panose="00000500000000000000" pitchFamily="2" charset="0"/>
              </a:rPr>
              <a:t> </a:t>
            </a:r>
            <a:r>
              <a:rPr lang="en-US" sz="3200" b="1" dirty="0" err="1">
                <a:solidFill>
                  <a:srgbClr val="000099"/>
                </a:solidFill>
                <a:latin typeface="#9Slide03 Arima Madurai" panose="00000500000000000000" pitchFamily="2" charset="0"/>
                <a:cs typeface="#9Slide03 Arima Madurai" panose="00000500000000000000" pitchFamily="2" charset="0"/>
              </a:rPr>
              <a:t>dụ</a:t>
            </a:r>
            <a:endParaRPr lang="en-US" sz="3200" b="1" dirty="0">
              <a:solidFill>
                <a:srgbClr val="000099"/>
              </a:solidFill>
              <a:latin typeface="#9Slide03 Arima Madurai" panose="00000500000000000000" pitchFamily="2" charset="0"/>
              <a:cs typeface="#9Slide03 Arima Madurai" panose="00000500000000000000" pitchFamily="2" charset="0"/>
            </a:endParaRPr>
          </a:p>
        </p:txBody>
      </p:sp>
      <p:sp>
        <p:nvSpPr>
          <p:cNvPr id="14" name="Heart 13">
            <a:extLst>
              <a:ext uri="{FF2B5EF4-FFF2-40B4-BE49-F238E27FC236}">
                <a16:creationId xmlns:a16="http://schemas.microsoft.com/office/drawing/2014/main" id="{195B5BDA-4826-4C76-A3AE-8203966F452E}"/>
              </a:ext>
            </a:extLst>
          </p:cNvPr>
          <p:cNvSpPr/>
          <p:nvPr/>
        </p:nvSpPr>
        <p:spPr>
          <a:xfrm>
            <a:off x="6982692" y="3096491"/>
            <a:ext cx="4558146" cy="3335481"/>
          </a:xfrm>
          <a:prstGeom prst="heart">
            <a:avLst/>
          </a:prstGeom>
          <a:solidFill>
            <a:srgbClr val="FF9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9Slide03 Arima Madurai" panose="00000500000000000000" pitchFamily="2" charset="0"/>
                <a:cs typeface="#9Slide03 Arima Madurai" panose="00000500000000000000" pitchFamily="2" charset="0"/>
              </a:rPr>
              <a:t> </a:t>
            </a:r>
          </a:p>
          <a:p>
            <a:pPr algn="ctr"/>
            <a:endParaRPr lang="en-US" sz="2000" b="1" dirty="0">
              <a:solidFill>
                <a:schemeClr val="bg1"/>
              </a:solidFill>
              <a:latin typeface="#9Slide03 Arima Madurai" panose="00000500000000000000" pitchFamily="2" charset="0"/>
              <a:cs typeface="#9Slide03 Arima Madurai" panose="00000500000000000000" pitchFamily="2" charset="0"/>
            </a:endParaRPr>
          </a:p>
          <a:p>
            <a:pPr algn="ctr"/>
            <a:r>
              <a:rPr lang="en-US" sz="2600" b="1" dirty="0" err="1">
                <a:solidFill>
                  <a:schemeClr val="bg1"/>
                </a:solidFill>
                <a:latin typeface="#9Slide03 Arima Madurai" panose="00000500000000000000" pitchFamily="2" charset="0"/>
                <a:cs typeface="#9Slide03 Arima Madurai" panose="00000500000000000000" pitchFamily="2" charset="0"/>
              </a:rPr>
              <a:t>Thông</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cảm</a:t>
            </a:r>
            <a:r>
              <a:rPr lang="en-US" sz="2600" b="1" dirty="0">
                <a:solidFill>
                  <a:schemeClr val="bg1"/>
                </a:solidFill>
                <a:latin typeface="#9Slide03 Arima Madurai" panose="00000500000000000000" pitchFamily="2" charset="0"/>
                <a:cs typeface="#9Slide03 Arima Madurai" panose="00000500000000000000" pitchFamily="2" charset="0"/>
              </a:rPr>
              <a:t>, chia </a:t>
            </a:r>
            <a:r>
              <a:rPr lang="en-US" sz="2600" b="1" dirty="0" err="1">
                <a:solidFill>
                  <a:schemeClr val="bg1"/>
                </a:solidFill>
                <a:latin typeface="#9Slide03 Arima Madurai" panose="00000500000000000000" pitchFamily="2" charset="0"/>
                <a:cs typeface="#9Slide03 Arima Madurai" panose="00000500000000000000" pitchFamily="2" charset="0"/>
              </a:rPr>
              <a:t>sẻ</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cùng</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nhau</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chiến</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đấu</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là</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nguồn</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cội</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của</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tình</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đồng</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chí</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keo</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sơn</a:t>
            </a:r>
            <a:endParaRPr lang="en-SG" sz="2600" b="1" dirty="0">
              <a:solidFill>
                <a:schemeClr val="bg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4699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Ã n Ã½ giá»i thiá»u ÄÃ´i dÃ©p lá»p trong khÃ¡ng chiáº¿n tlv sá» 3, lá»p 8">
            <a:extLst>
              <a:ext uri="{FF2B5EF4-FFF2-40B4-BE49-F238E27FC236}">
                <a16:creationId xmlns:a16="http://schemas.microsoft.com/office/drawing/2014/main" id="{26F8859D-0E0E-4CD6-818E-3869166320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2"/>
          <a:stretch/>
        </p:blipFill>
        <p:spPr bwMode="auto">
          <a:xfrm>
            <a:off x="-1" y="0"/>
            <a:ext cx="12192001" cy="68652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9D3521C-7A85-4080-979D-E428E5609450}"/>
              </a:ext>
            </a:extLst>
          </p:cNvPr>
          <p:cNvGrpSpPr/>
          <p:nvPr/>
        </p:nvGrpSpPr>
        <p:grpSpPr>
          <a:xfrm>
            <a:off x="-1" y="5511579"/>
            <a:ext cx="12192001" cy="1356813"/>
            <a:chOff x="-1" y="5511579"/>
            <a:chExt cx="12192001" cy="1356813"/>
          </a:xfrm>
        </p:grpSpPr>
        <p:sp>
          <p:nvSpPr>
            <p:cNvPr id="2" name="Rectangle 1">
              <a:extLst>
                <a:ext uri="{FF2B5EF4-FFF2-40B4-BE49-F238E27FC236}">
                  <a16:creationId xmlns:a16="http://schemas.microsoft.com/office/drawing/2014/main" id="{6F45AB9B-7927-472C-B5E0-D6B5B9A106DC}"/>
                </a:ext>
              </a:extLst>
            </p:cNvPr>
            <p:cNvSpPr/>
            <p:nvPr/>
          </p:nvSpPr>
          <p:spPr>
            <a:xfrm>
              <a:off x="-1" y="5511579"/>
              <a:ext cx="12192001" cy="13568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a16="http://schemas.microsoft.com/office/drawing/2014/main" id="{B6815C49-E0B1-43F3-8E51-9AFD343CA53E}"/>
                </a:ext>
              </a:extLst>
            </p:cNvPr>
            <p:cNvSpPr/>
            <p:nvPr/>
          </p:nvSpPr>
          <p:spPr>
            <a:xfrm>
              <a:off x="103909" y="5631873"/>
              <a:ext cx="11970329" cy="109104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vi-VN" sz="7200" b="1" dirty="0">
                  <a:solidFill>
                    <a:srgbClr val="FF0000"/>
                  </a:solidFill>
                  <a:latin typeface="#9Slide05 Atlantika" pitchFamily="2" charset="0"/>
                  <a:cs typeface="#9Slide03 Arima Madurai Black" panose="00000A00000000000000" pitchFamily="2" charset="0"/>
                </a:rPr>
                <a:t>2. </a:t>
              </a:r>
              <a:r>
                <a:rPr lang="en-SG" altLang="vi-VN" sz="7200" b="1" dirty="0" err="1">
                  <a:solidFill>
                    <a:srgbClr val="FF0000"/>
                  </a:solidFill>
                  <a:latin typeface="#9Slide05 Atlantika" pitchFamily="2" charset="0"/>
                  <a:cs typeface="#9Slide03 Arima Madurai Black" panose="00000A00000000000000" pitchFamily="2" charset="0"/>
                </a:rPr>
                <a:t>Những</a:t>
              </a:r>
              <a:r>
                <a:rPr lang="en-SG" altLang="vi-VN" sz="7200" b="1" dirty="0">
                  <a:solidFill>
                    <a:srgbClr val="FF0000"/>
                  </a:solidFill>
                  <a:latin typeface="#9Slide05 Atlantika" pitchFamily="2" charset="0"/>
                  <a:cs typeface="#9Slide03 Arima Madurai Black" panose="00000A00000000000000" pitchFamily="2" charset="0"/>
                </a:rPr>
                <a:t> </a:t>
              </a:r>
              <a:r>
                <a:rPr lang="en-SG" altLang="vi-VN" sz="7200" b="1" dirty="0" err="1">
                  <a:solidFill>
                    <a:srgbClr val="FF0000"/>
                  </a:solidFill>
                  <a:latin typeface="#9Slide05 Atlantika" pitchFamily="2" charset="0"/>
                  <a:cs typeface="#9Slide03 Arima Madurai Black" panose="00000A00000000000000" pitchFamily="2" charset="0"/>
                </a:rPr>
                <a:t>biểu</a:t>
              </a:r>
              <a:r>
                <a:rPr lang="en-SG" altLang="vi-VN" sz="7200" b="1" dirty="0">
                  <a:solidFill>
                    <a:srgbClr val="FF0000"/>
                  </a:solidFill>
                  <a:latin typeface="#9Slide05 Atlantika" pitchFamily="2" charset="0"/>
                  <a:cs typeface="#9Slide03 Arima Madurai Black" panose="00000A00000000000000" pitchFamily="2" charset="0"/>
                </a:rPr>
                <a:t> </a:t>
              </a:r>
              <a:r>
                <a:rPr lang="en-SG" altLang="vi-VN" sz="7200" b="1" dirty="0" err="1">
                  <a:solidFill>
                    <a:srgbClr val="FF0000"/>
                  </a:solidFill>
                  <a:latin typeface="#9Slide05 Atlantika" pitchFamily="2" charset="0"/>
                  <a:cs typeface="#9Slide03 Arima Madurai Black" panose="00000A00000000000000" pitchFamily="2" charset="0"/>
                </a:rPr>
                <a:t>hiện</a:t>
              </a:r>
              <a:r>
                <a:rPr lang="en-SG" altLang="vi-VN" sz="7200" b="1" dirty="0">
                  <a:solidFill>
                    <a:srgbClr val="FF0000"/>
                  </a:solidFill>
                  <a:latin typeface="#9Slide05 Atlantika" pitchFamily="2" charset="0"/>
                  <a:cs typeface="#9Slide03 Arima Madurai Black" panose="00000A00000000000000" pitchFamily="2" charset="0"/>
                </a:rPr>
                <a:t> </a:t>
              </a:r>
              <a:r>
                <a:rPr lang="vi-VN" altLang="vi-VN" sz="7200" b="1" dirty="0">
                  <a:solidFill>
                    <a:srgbClr val="FF0000"/>
                  </a:solidFill>
                  <a:latin typeface="#9Slide05 Atlantika" pitchFamily="2" charset="0"/>
                  <a:cs typeface="#9Slide03 Arima Madurai Black" panose="00000A00000000000000" pitchFamily="2" charset="0"/>
                </a:rPr>
                <a:t>của tình đồng chí</a:t>
              </a:r>
              <a:endParaRPr lang="en-SG" sz="7200" dirty="0">
                <a:solidFill>
                  <a:srgbClr val="FF0000"/>
                </a:solidFill>
                <a:latin typeface="#9Slide05 Atlantika" pitchFamily="2" charset="0"/>
              </a:endParaRPr>
            </a:p>
          </p:txBody>
        </p:sp>
      </p:grpSp>
    </p:spTree>
    <p:extLst>
      <p:ext uri="{BB962C8B-B14F-4D97-AF65-F5344CB8AC3E}">
        <p14:creationId xmlns:p14="http://schemas.microsoft.com/office/powerpoint/2010/main" val="3404170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Hình ảnh 3">
            <a:extLst>
              <a:ext uri="{FF2B5EF4-FFF2-40B4-BE49-F238E27FC236}">
                <a16:creationId xmlns:a16="http://schemas.microsoft.com/office/drawing/2014/main" id="{B83BE5EE-0AF7-4B3C-8066-47CCD5BE44C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7176" r="3331" b="-2"/>
          <a:stretch/>
        </p:blipFill>
        <p:spPr>
          <a:xfrm>
            <a:off x="20" y="186266"/>
            <a:ext cx="5614856" cy="6519333"/>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hỗ dành sẵn cho Nội dung 2">
            <a:extLst>
              <a:ext uri="{FF2B5EF4-FFF2-40B4-BE49-F238E27FC236}">
                <a16:creationId xmlns:a16="http://schemas.microsoft.com/office/drawing/2014/main" id="{B4A09BB6-36B7-4BD6-92CF-5D5CA58F41A2}"/>
              </a:ext>
            </a:extLst>
          </p:cNvPr>
          <p:cNvSpPr>
            <a:spLocks noGrp="1"/>
          </p:cNvSpPr>
          <p:nvPr>
            <p:ph idx="1"/>
          </p:nvPr>
        </p:nvSpPr>
        <p:spPr>
          <a:xfrm>
            <a:off x="5034407" y="186267"/>
            <a:ext cx="7157594" cy="5953314"/>
          </a:xfrm>
        </p:spPr>
        <p:txBody>
          <a:bodyPr anchor="ctr">
            <a:normAutofit/>
          </a:bodyPr>
          <a:lstStyle/>
          <a:p>
            <a:pPr marL="0" indent="0" algn="ctr">
              <a:buNone/>
            </a:pPr>
            <a:endParaRPr lang="vi-VN" sz="4800" b="1" dirty="0">
              <a:ln w="9525">
                <a:solidFill>
                  <a:schemeClr val="bg1"/>
                </a:solidFill>
                <a:prstDash val="solid"/>
              </a:ln>
              <a:solidFill>
                <a:srgbClr val="FF0000"/>
              </a:solidFill>
              <a:effectLst>
                <a:glow rad="101600">
                  <a:schemeClr val="accent2">
                    <a:satMod val="175000"/>
                    <a:alpha val="40000"/>
                  </a:schemeClr>
                </a:glow>
                <a:outerShdw blurRad="63500" sx="102000" sy="102000" algn="ctr" rotWithShape="0">
                  <a:prstClr val="black">
                    <a:alpha val="40000"/>
                  </a:prstClr>
                </a:outerShdw>
                <a:reflection blurRad="6350" stA="55000" endA="50" endPos="85000" dist="29997" dir="5400000" sy="-100000" algn="bl" rotWithShape="0"/>
              </a:effectLst>
              <a:latin typeface="+mj-lt"/>
            </a:endParaRPr>
          </a:p>
          <a:p>
            <a:pPr marL="0" indent="0" algn="ctr">
              <a:buNone/>
            </a:pPr>
            <a:r>
              <a:rPr lang="vi-VN" sz="8000" b="1" dirty="0">
                <a:ln w="9525">
                  <a:solidFill>
                    <a:schemeClr val="bg1"/>
                  </a:solidFill>
                  <a:prstDash val="solid"/>
                </a:ln>
                <a:solidFill>
                  <a:srgbClr val="FF0000"/>
                </a:solidFill>
                <a:effectLst>
                  <a:glow rad="101600">
                    <a:schemeClr val="accent2">
                      <a:satMod val="175000"/>
                      <a:alpha val="40000"/>
                    </a:schemeClr>
                  </a:glow>
                  <a:outerShdw blurRad="63500" sx="102000" sy="102000" algn="ctr" rotWithShape="0">
                    <a:prstClr val="black">
                      <a:alpha val="40000"/>
                    </a:prstClr>
                  </a:outerShdw>
                </a:effectLst>
                <a:latin typeface="+mj-lt"/>
              </a:rPr>
              <a:t>ĐỒNG CHÍ</a:t>
            </a:r>
          </a:p>
          <a:p>
            <a:pPr marL="0" indent="0" algn="ctr">
              <a:buNone/>
            </a:pPr>
            <a:r>
              <a:rPr lang="vi-VN" sz="4800" b="1" dirty="0">
                <a:ln w="9525">
                  <a:solidFill>
                    <a:schemeClr val="bg1"/>
                  </a:solidFill>
                  <a:prstDash val="solid"/>
                </a:ln>
                <a:solidFill>
                  <a:srgbClr val="FF0000"/>
                </a:solidFill>
                <a:effectLst>
                  <a:glow rad="101600">
                    <a:schemeClr val="accent2">
                      <a:satMod val="175000"/>
                      <a:alpha val="40000"/>
                    </a:schemeClr>
                  </a:glow>
                  <a:outerShdw blurRad="63500" sx="102000" sy="102000" algn="ctr" rotWithShape="0">
                    <a:prstClr val="black">
                      <a:alpha val="40000"/>
                    </a:prstClr>
                  </a:outerShdw>
                </a:effectLst>
                <a:latin typeface="+mj-lt"/>
              </a:rPr>
              <a:t>          </a:t>
            </a:r>
            <a:r>
              <a:rPr lang="en-US" sz="4800" b="1" dirty="0">
                <a:ln w="9525">
                  <a:solidFill>
                    <a:schemeClr val="bg1"/>
                  </a:solidFill>
                  <a:prstDash val="solid"/>
                </a:ln>
                <a:solidFill>
                  <a:srgbClr val="0000FF"/>
                </a:solidFill>
                <a:effectLst>
                  <a:glow rad="101600">
                    <a:schemeClr val="accent2">
                      <a:satMod val="175000"/>
                      <a:alpha val="40000"/>
                    </a:schemeClr>
                  </a:glow>
                  <a:outerShdw blurRad="63500" sx="102000" sy="102000" algn="ctr" rotWithShape="0">
                    <a:prstClr val="black">
                      <a:alpha val="40000"/>
                    </a:prstClr>
                  </a:outerShdw>
                </a:effectLst>
                <a:latin typeface="+mj-lt"/>
              </a:rPr>
              <a:t>_</a:t>
            </a:r>
            <a:r>
              <a:rPr lang="vi-VN" sz="4800" b="1" dirty="0">
                <a:ln w="9525">
                  <a:solidFill>
                    <a:schemeClr val="bg1"/>
                  </a:solidFill>
                  <a:prstDash val="solid"/>
                </a:ln>
                <a:solidFill>
                  <a:srgbClr val="0000FF"/>
                </a:solidFill>
                <a:effectLst>
                  <a:glow rad="101600">
                    <a:schemeClr val="accent2">
                      <a:satMod val="175000"/>
                      <a:alpha val="40000"/>
                    </a:schemeClr>
                  </a:glow>
                  <a:outerShdw blurRad="63500" sx="102000" sy="102000" algn="ctr" rotWithShape="0">
                    <a:prstClr val="black">
                      <a:alpha val="40000"/>
                    </a:prstClr>
                  </a:outerShdw>
                </a:effectLst>
                <a:latin typeface="+mj-lt"/>
              </a:rPr>
              <a:t>CHÍNH HỮU</a:t>
            </a:r>
            <a:r>
              <a:rPr lang="en-US" sz="4800" b="1" dirty="0">
                <a:ln w="9525">
                  <a:solidFill>
                    <a:schemeClr val="bg1"/>
                  </a:solidFill>
                  <a:prstDash val="solid"/>
                </a:ln>
                <a:solidFill>
                  <a:srgbClr val="0000FF"/>
                </a:solidFill>
                <a:effectLst>
                  <a:glow rad="101600">
                    <a:schemeClr val="accent2">
                      <a:satMod val="175000"/>
                      <a:alpha val="40000"/>
                    </a:schemeClr>
                  </a:glow>
                  <a:outerShdw blurRad="63500" sx="102000" sy="102000" algn="ctr" rotWithShape="0">
                    <a:prstClr val="black">
                      <a:alpha val="40000"/>
                    </a:prstClr>
                  </a:outerShdw>
                </a:effectLst>
                <a:latin typeface="+mj-lt"/>
              </a:rPr>
              <a:t>_</a:t>
            </a:r>
            <a:endParaRPr lang="vi-VN" sz="3600" b="1" dirty="0">
              <a:ln w="9525">
                <a:solidFill>
                  <a:schemeClr val="bg1"/>
                </a:solidFill>
                <a:prstDash val="solid"/>
              </a:ln>
              <a:solidFill>
                <a:srgbClr val="0000FF"/>
              </a:solidFill>
              <a:effectLst>
                <a:glow rad="101600">
                  <a:schemeClr val="accent2">
                    <a:satMod val="175000"/>
                    <a:alpha val="40000"/>
                  </a:schemeClr>
                </a:glow>
                <a:outerShdw blurRad="63500" sx="102000" sy="102000" algn="ctr" rotWithShape="0">
                  <a:prstClr val="black">
                    <a:alpha val="40000"/>
                  </a:prstClr>
                </a:outerShdw>
              </a:effectLst>
              <a:latin typeface="+mj-lt"/>
            </a:endParaRPr>
          </a:p>
          <a:p>
            <a:pPr algn="ctr"/>
            <a:endParaRPr lang="en-BZ" sz="4800" dirty="0">
              <a:solidFill>
                <a:srgbClr val="000000"/>
              </a:solidFill>
              <a:latin typeface="+mj-lt"/>
            </a:endParaRPr>
          </a:p>
        </p:txBody>
      </p:sp>
      <p:sp>
        <p:nvSpPr>
          <p:cNvPr id="7" name="TextBox 6">
            <a:extLst>
              <a:ext uri="{FF2B5EF4-FFF2-40B4-BE49-F238E27FC236}">
                <a16:creationId xmlns:a16="http://schemas.microsoft.com/office/drawing/2014/main" id="{2B130C32-D130-434B-A65A-6F982D1598C9}"/>
              </a:ext>
            </a:extLst>
          </p:cNvPr>
          <p:cNvSpPr txBox="1"/>
          <p:nvPr/>
        </p:nvSpPr>
        <p:spPr>
          <a:xfrm flipH="1">
            <a:off x="5648845" y="1001854"/>
            <a:ext cx="6244657" cy="757130"/>
          </a:xfrm>
          <a:prstGeom prst="rect">
            <a:avLst/>
          </a:prstGeom>
          <a:noFill/>
        </p:spPr>
        <p:txBody>
          <a:bodyPr wrap="square" rtlCol="0">
            <a:spAutoFit/>
          </a:bodyPr>
          <a:lstStyle/>
          <a:p>
            <a:pPr algn="ctr">
              <a:lnSpc>
                <a:spcPct val="120000"/>
              </a:lnSpc>
            </a:pPr>
            <a:r>
              <a:rPr lang="en-US" sz="3600" u="sng" dirty="0" err="1">
                <a:solidFill>
                  <a:srgbClr val="0000FF"/>
                </a:solidFill>
                <a:latin typeface="#9Slide03 Arima Madurai Black" panose="00000A00000000000000" pitchFamily="2" charset="0"/>
                <a:cs typeface="#9Slide03 Arima Madurai Black" panose="00000A00000000000000" pitchFamily="2" charset="0"/>
              </a:rPr>
              <a:t>Chủ</a:t>
            </a:r>
            <a:r>
              <a:rPr lang="en-US" sz="3600" u="sng" dirty="0">
                <a:solidFill>
                  <a:srgbClr val="0000FF"/>
                </a:solidFill>
                <a:latin typeface="#9Slide03 Arima Madurai Black" panose="00000A00000000000000" pitchFamily="2" charset="0"/>
                <a:cs typeface="#9Slide03 Arima Madurai Black" panose="00000A00000000000000" pitchFamily="2" charset="0"/>
              </a:rPr>
              <a:t> </a:t>
            </a:r>
            <a:r>
              <a:rPr lang="en-US" sz="3600" u="sng" dirty="0" err="1">
                <a:solidFill>
                  <a:srgbClr val="0000FF"/>
                </a:solidFill>
                <a:latin typeface="#9Slide03 Arima Madurai Black" panose="00000A00000000000000" pitchFamily="2" charset="0"/>
                <a:cs typeface="#9Slide03 Arima Madurai Black" panose="00000A00000000000000" pitchFamily="2" charset="0"/>
              </a:rPr>
              <a:t>đề</a:t>
            </a:r>
            <a:r>
              <a:rPr lang="en-US" sz="3600" dirty="0">
                <a:solidFill>
                  <a:srgbClr val="0000FF"/>
                </a:solidFill>
                <a:latin typeface="#9Slide03 Arima Madurai Black" panose="00000A00000000000000" pitchFamily="2" charset="0"/>
                <a:cs typeface="#9Slide03 Arima Madurai Black" panose="00000A00000000000000" pitchFamily="2" charset="0"/>
              </a:rPr>
              <a:t>: </a:t>
            </a:r>
            <a:r>
              <a:rPr lang="en-US" sz="3600" dirty="0" err="1">
                <a:solidFill>
                  <a:srgbClr val="0000FF"/>
                </a:solidFill>
                <a:latin typeface="#9Slide03 Arima Madurai Black" panose="00000A00000000000000" pitchFamily="2" charset="0"/>
                <a:cs typeface="#9Slide03 Arima Madurai Black" panose="00000A00000000000000" pitchFamily="2" charset="0"/>
              </a:rPr>
              <a:t>Văn</a:t>
            </a:r>
            <a:r>
              <a:rPr lang="en-US" sz="3600" dirty="0">
                <a:solidFill>
                  <a:srgbClr val="0000FF"/>
                </a:solidFill>
                <a:latin typeface="#9Slide03 Arima Madurai Black" panose="00000A00000000000000" pitchFamily="2" charset="0"/>
                <a:cs typeface="#9Slide03 Arima Madurai Black" panose="00000A00000000000000" pitchFamily="2" charset="0"/>
              </a:rPr>
              <a:t> </a:t>
            </a:r>
            <a:r>
              <a:rPr lang="en-US" sz="3600" dirty="0" err="1">
                <a:solidFill>
                  <a:srgbClr val="0000FF"/>
                </a:solidFill>
                <a:latin typeface="#9Slide03 Arima Madurai Black" panose="00000A00000000000000" pitchFamily="2" charset="0"/>
                <a:cs typeface="#9Slide03 Arima Madurai Black" panose="00000A00000000000000" pitchFamily="2" charset="0"/>
              </a:rPr>
              <a:t>học</a:t>
            </a:r>
            <a:r>
              <a:rPr lang="en-US" sz="3600" dirty="0">
                <a:solidFill>
                  <a:srgbClr val="0000FF"/>
                </a:solidFill>
                <a:latin typeface="#9Slide03 Arima Madurai Black" panose="00000A00000000000000" pitchFamily="2" charset="0"/>
                <a:cs typeface="#9Slide03 Arima Madurai Black" panose="00000A00000000000000" pitchFamily="2" charset="0"/>
              </a:rPr>
              <a:t> </a:t>
            </a:r>
            <a:r>
              <a:rPr lang="en-US" sz="3600" dirty="0" err="1">
                <a:solidFill>
                  <a:srgbClr val="0000FF"/>
                </a:solidFill>
                <a:latin typeface="#9Slide03 Arima Madurai Black" panose="00000A00000000000000" pitchFamily="2" charset="0"/>
                <a:cs typeface="#9Slide03 Arima Madurai Black" panose="00000A00000000000000" pitchFamily="2" charset="0"/>
              </a:rPr>
              <a:t>hiện</a:t>
            </a:r>
            <a:r>
              <a:rPr lang="en-US" sz="3600" dirty="0">
                <a:solidFill>
                  <a:srgbClr val="0000FF"/>
                </a:solidFill>
                <a:latin typeface="#9Slide03 Arima Madurai Black" panose="00000A00000000000000" pitchFamily="2" charset="0"/>
                <a:cs typeface="#9Slide03 Arima Madurai Black" panose="00000A00000000000000" pitchFamily="2" charset="0"/>
              </a:rPr>
              <a:t> </a:t>
            </a:r>
            <a:r>
              <a:rPr lang="en-US" sz="3600" dirty="0" err="1">
                <a:solidFill>
                  <a:srgbClr val="0000FF"/>
                </a:solidFill>
                <a:latin typeface="#9Slide03 Arima Madurai Black" panose="00000A00000000000000" pitchFamily="2" charset="0"/>
                <a:cs typeface="#9Slide03 Arima Madurai Black" panose="00000A00000000000000" pitchFamily="2" charset="0"/>
              </a:rPr>
              <a:t>đại</a:t>
            </a:r>
            <a:r>
              <a:rPr lang="en-US" sz="3600" dirty="0">
                <a:solidFill>
                  <a:srgbClr val="0000FF"/>
                </a:solidFill>
                <a:latin typeface="#9Slide03 Arima Madurai Black" panose="00000A00000000000000" pitchFamily="2" charset="0"/>
                <a:cs typeface="#9Slide03 Arima Madurai Black" panose="00000A00000000000000" pitchFamily="2" charset="0"/>
              </a:rPr>
              <a:t> </a:t>
            </a:r>
            <a:endParaRPr lang="en-SG" sz="3600" dirty="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5079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73BA07-083B-4820-AED7-49B2F128F3E4}"/>
              </a:ext>
            </a:extLst>
          </p:cNvPr>
          <p:cNvSpPr/>
          <p:nvPr/>
        </p:nvSpPr>
        <p:spPr>
          <a:xfrm>
            <a:off x="208345" y="81930"/>
            <a:ext cx="7384648" cy="6694140"/>
          </a:xfrm>
          <a:prstGeom prst="rect">
            <a:avLst/>
          </a:prstGeom>
        </p:spPr>
        <p:txBody>
          <a:bodyPr wrap="square">
            <a:spAutoFit/>
          </a:bodyPr>
          <a:lstStyle/>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Ruộng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nương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anh</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gửi</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bạn</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thân</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cày</a:t>
            </a:r>
            <a:endParaRPr lang="en-US" sz="3000" dirty="0">
              <a:solidFill>
                <a:srgbClr val="000099"/>
              </a:solidFill>
              <a:latin typeface="#9Slide03 Arima Madurai" panose="00000500000000000000" pitchFamily="2" charset="0"/>
              <a:cs typeface="#9Slide03 Arima Madurai" panose="00000500000000000000" pitchFamily="2" charset="0"/>
            </a:endParaRPr>
          </a:p>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Gian</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nhà</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không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mặc</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kệ</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gió</a:t>
            </a:r>
            <a:r>
              <a:rPr lang="en-US" sz="3000" dirty="0">
                <a:solidFill>
                  <a:srgbClr val="000099"/>
                </a:solidFill>
                <a:latin typeface="#9Slide03 Arima Madurai" panose="00000500000000000000" pitchFamily="2" charset="0"/>
                <a:cs typeface="#9Slide03 Arima Madurai" panose="00000500000000000000" pitchFamily="2" charset="0"/>
              </a:rPr>
              <a:t> lung lay</a:t>
            </a:r>
          </a:p>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Giếng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nước</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gốc</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đa</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nhớ</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người</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ra</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lính</a:t>
            </a:r>
            <a:r>
              <a:rPr lang="en-US" sz="3000" dirty="0">
                <a:solidFill>
                  <a:srgbClr val="000099"/>
                </a:solidFill>
                <a:latin typeface="#9Slide03 Arima Madurai" panose="00000500000000000000" pitchFamily="2" charset="0"/>
                <a:cs typeface="#9Slide03 Arima Madurai" panose="00000500000000000000" pitchFamily="2" charset="0"/>
              </a:rPr>
              <a:t>.</a:t>
            </a:r>
          </a:p>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Tôi</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với</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anh</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biết</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từng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cơn</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ớn</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lạnh</a:t>
            </a:r>
            <a:endParaRPr lang="en-US" sz="3000" dirty="0">
              <a:solidFill>
                <a:srgbClr val="000099"/>
              </a:solidFill>
              <a:latin typeface="#9Slide03 Arima Madurai" panose="00000500000000000000" pitchFamily="2" charset="0"/>
              <a:cs typeface="#9Slide03 Arima Madurai" panose="00000500000000000000" pitchFamily="2" charset="0"/>
            </a:endParaRPr>
          </a:p>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Sốt</a:t>
            </a:r>
            <a:r>
              <a:rPr lang="en-US" sz="3000" dirty="0">
                <a:solidFill>
                  <a:srgbClr val="000099"/>
                </a:solidFill>
                <a:latin typeface="#9Slide03 Arima Madurai" panose="00000500000000000000" pitchFamily="2" charset="0"/>
                <a:cs typeface="#9Slide03 Arima Madurai" panose="00000500000000000000" pitchFamily="2" charset="0"/>
              </a:rPr>
              <a:t> run </a:t>
            </a:r>
            <a:r>
              <a:rPr lang="en-US" sz="3000" dirty="0" err="1">
                <a:solidFill>
                  <a:srgbClr val="000099"/>
                </a:solidFill>
                <a:latin typeface="#9Slide03 Arima Madurai" panose="00000500000000000000" pitchFamily="2" charset="0"/>
                <a:cs typeface="#9Slide03 Arima Madurai" panose="00000500000000000000" pitchFamily="2" charset="0"/>
              </a:rPr>
              <a:t>người</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quầng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trắng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ướt</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mồ</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hôi</a:t>
            </a:r>
            <a:r>
              <a:rPr lang="en-US" sz="3000" dirty="0">
                <a:solidFill>
                  <a:srgbClr val="000099"/>
                </a:solidFill>
                <a:latin typeface="#9Slide03 Arima Madurai" panose="00000500000000000000" pitchFamily="2" charset="0"/>
                <a:cs typeface="#9Slide03 Arima Madurai" panose="00000500000000000000" pitchFamily="2" charset="0"/>
              </a:rPr>
              <a:t>.</a:t>
            </a:r>
          </a:p>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Áo</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anh</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rách</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vai</a:t>
            </a:r>
            <a:endParaRPr lang="en-US" sz="3000" dirty="0">
              <a:solidFill>
                <a:srgbClr val="000099"/>
              </a:solidFill>
              <a:latin typeface="#9Slide03 Arima Madurai" panose="00000500000000000000" pitchFamily="2" charset="0"/>
              <a:cs typeface="#9Slide03 Arima Madurai" panose="00000500000000000000" pitchFamily="2" charset="0"/>
            </a:endParaRPr>
          </a:p>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Quần</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tôi</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có</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vài</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mảnh</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vá</a:t>
            </a:r>
            <a:endParaRPr lang="en-US" sz="3000" dirty="0">
              <a:solidFill>
                <a:srgbClr val="000099"/>
              </a:solidFill>
              <a:latin typeface="#9Slide03 Arima Madurai" panose="00000500000000000000" pitchFamily="2" charset="0"/>
              <a:cs typeface="#9Slide03 Arima Madurai" panose="00000500000000000000" pitchFamily="2" charset="0"/>
            </a:endParaRPr>
          </a:p>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Miệng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cười</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buốt</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giá</a:t>
            </a:r>
            <a:r>
              <a:rPr lang="en-US" sz="3000" dirty="0">
                <a:solidFill>
                  <a:srgbClr val="000099"/>
                </a:solidFill>
                <a:latin typeface="#9Slide03 Arima Madurai" panose="00000500000000000000" pitchFamily="2" charset="0"/>
                <a:cs typeface="#9Slide03 Arima Madurai" panose="00000500000000000000" pitchFamily="2" charset="0"/>
              </a:rPr>
              <a:t> </a:t>
            </a:r>
          </a:p>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Chân</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không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giày</a:t>
            </a:r>
            <a:endParaRPr lang="en-US" sz="3000" dirty="0">
              <a:solidFill>
                <a:srgbClr val="000099"/>
              </a:solidFill>
              <a:latin typeface="#9Slide03 Arima Madurai" panose="00000500000000000000" pitchFamily="2" charset="0"/>
              <a:cs typeface="#9Slide03 Arima Madurai" panose="00000500000000000000" pitchFamily="2" charset="0"/>
            </a:endParaRPr>
          </a:p>
          <a:p>
            <a:pPr marL="342900" indent="-342900">
              <a:lnSpc>
                <a:spcPct val="125000"/>
              </a:lnSpc>
              <a:spcBef>
                <a:spcPct val="20000"/>
              </a:spcBef>
              <a:buFontTx/>
              <a:buNone/>
            </a:pPr>
            <a:r>
              <a:rPr lang="en-US" sz="3000" dirty="0" err="1">
                <a:solidFill>
                  <a:srgbClr val="000099"/>
                </a:solidFill>
                <a:latin typeface="#9Slide03 Arima Madurai" panose="00000500000000000000" pitchFamily="2" charset="0"/>
                <a:cs typeface="#9Slide03 Arima Madurai" panose="00000500000000000000" pitchFamily="2" charset="0"/>
              </a:rPr>
              <a:t>Thương</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nhau</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tay</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nắm</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lấy</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bàn</a:t>
            </a:r>
            <a:r>
              <a:rPr lang="en-US" sz="3000" dirty="0">
                <a:solidFill>
                  <a:srgbClr val="000099"/>
                </a:solidFill>
                <a:latin typeface="#9Slide03 Arima Madurai" panose="00000500000000000000" pitchFamily="2" charset="0"/>
                <a:cs typeface="#9Slide03 Arima Madurai" panose="00000500000000000000" pitchFamily="2" charset="0"/>
              </a:rPr>
              <a:t> </a:t>
            </a:r>
            <a:r>
              <a:rPr lang="en-US" sz="3000" dirty="0" err="1">
                <a:solidFill>
                  <a:srgbClr val="000099"/>
                </a:solidFill>
                <a:latin typeface="#9Slide03 Arima Madurai" panose="00000500000000000000" pitchFamily="2" charset="0"/>
                <a:cs typeface="#9Slide03 Arima Madurai" panose="00000500000000000000" pitchFamily="2" charset="0"/>
              </a:rPr>
              <a:t>tay</a:t>
            </a:r>
            <a:r>
              <a:rPr lang="en-US" sz="3000" dirty="0">
                <a:solidFill>
                  <a:srgbClr val="000099"/>
                </a:solidFill>
                <a:latin typeface="#9Slide03 Arima Madurai" panose="00000500000000000000" pitchFamily="2" charset="0"/>
                <a:cs typeface="#9Slide03 Arima Madurai" panose="00000500000000000000" pitchFamily="2" charset="0"/>
              </a:rPr>
              <a:t>.</a:t>
            </a:r>
          </a:p>
        </p:txBody>
      </p:sp>
      <p:pic>
        <p:nvPicPr>
          <p:cNvPr id="2050" name="Picture 2" descr="Tranh sÆ¡n dáº§u vá»i cáº£nh quÃª hÆ°Æ¡ng trong tÃ¢m trÃ­ con ngÆ°á»i Viá»t Nam |">
            <a:extLst>
              <a:ext uri="{FF2B5EF4-FFF2-40B4-BE49-F238E27FC236}">
                <a16:creationId xmlns:a16="http://schemas.microsoft.com/office/drawing/2014/main" id="{3404AAB0-8FBE-494B-A309-CD3F0B96F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509" y="311674"/>
            <a:ext cx="466725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 bÃ i viáº¿t">
            <a:extLst>
              <a:ext uri="{FF2B5EF4-FFF2-40B4-BE49-F238E27FC236}">
                <a16:creationId xmlns:a16="http://schemas.microsoft.com/office/drawing/2014/main" id="{CDDE33E8-715F-46F6-B0D5-009D34625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411" y="3330283"/>
            <a:ext cx="4701348" cy="318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6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descr="Ảnh có chứa mặt đất, ngoài trời, tòa nhà, đá sỏi&#10;&#10;Mô tả được tạo với mức tin cậy rất cao">
            <a:extLst>
              <a:ext uri="{FF2B5EF4-FFF2-40B4-BE49-F238E27FC236}">
                <a16:creationId xmlns:a16="http://schemas.microsoft.com/office/drawing/2014/main" id="{74A43E98-064B-43CF-B10E-38235602B29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4970" r="15529" b="-2"/>
          <a:stretch/>
        </p:blipFill>
        <p:spPr>
          <a:xfrm>
            <a:off x="5491133" y="286529"/>
            <a:ext cx="2275744" cy="2275744"/>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Hình ảnh 3" descr="Ảnh có chứa cỏ, ngoài trời, bầu trời, con bò&#10;&#10;Mô tả được tạo với mức tin cậy rất cao">
            <a:extLst>
              <a:ext uri="{FF2B5EF4-FFF2-40B4-BE49-F238E27FC236}">
                <a16:creationId xmlns:a16="http://schemas.microsoft.com/office/drawing/2014/main" id="{A055D9A8-45D7-4AF9-80D9-1EB7A76C9272}"/>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9679" r="14072" b="3"/>
          <a:stretch/>
        </p:blipFill>
        <p:spPr>
          <a:xfrm>
            <a:off x="5734231" y="2527224"/>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Hình ảnh 6">
            <a:extLst>
              <a:ext uri="{FF2B5EF4-FFF2-40B4-BE49-F238E27FC236}">
                <a16:creationId xmlns:a16="http://schemas.microsoft.com/office/drawing/2014/main" id="{07053A61-F6A2-4F0E-8DE3-24A4A608CEA7}"/>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1790" r="1811" b="-1"/>
          <a:stretch/>
        </p:blipFill>
        <p:spPr>
          <a:xfrm>
            <a:off x="7786846" y="1"/>
            <a:ext cx="4405154" cy="3776782"/>
          </a:xfrm>
          <a:custGeom>
            <a:avLst/>
            <a:gdLst>
              <a:gd name="connsiteX0" fmla="*/ 279221 w 4405154"/>
              <a:gd name="connsiteY0" fmla="*/ 0 h 3776782"/>
              <a:gd name="connsiteX1" fmla="*/ 4405154 w 4405154"/>
              <a:gd name="connsiteY1" fmla="*/ 0 h 3776782"/>
              <a:gd name="connsiteX2" fmla="*/ 4405154 w 4405154"/>
              <a:gd name="connsiteY2" fmla="*/ 3055054 h 3776782"/>
              <a:gd name="connsiteX3" fmla="*/ 4266200 w 4405154"/>
              <a:gd name="connsiteY3" fmla="*/ 3181344 h 3776782"/>
              <a:gd name="connsiteX4" fmla="*/ 2607554 w 4405154"/>
              <a:gd name="connsiteY4" fmla="*/ 3776782 h 3776782"/>
              <a:gd name="connsiteX5" fmla="*/ 0 w 4405154"/>
              <a:gd name="connsiteY5" fmla="*/ 1169228 h 3776782"/>
              <a:gd name="connsiteX6" fmla="*/ 204915 w 4405154"/>
              <a:gd name="connsiteY6" fmla="*/ 154250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solidFill>
            <a:srgbClr val="FFFFFF">
              <a:shade val="85000"/>
            </a:srgbClr>
          </a:solidFill>
          <a:effectLst>
            <a:softEdge rad="0"/>
          </a:effectLst>
        </p:spPr>
      </p:pic>
      <p:pic>
        <p:nvPicPr>
          <p:cNvPr id="6" name="Hình ảnh 5">
            <a:extLst>
              <a:ext uri="{FF2B5EF4-FFF2-40B4-BE49-F238E27FC236}">
                <a16:creationId xmlns:a16="http://schemas.microsoft.com/office/drawing/2014/main" id="{2152D1F8-67B1-4740-95BD-8C964FCF0E6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0433" r="11670" b="-3"/>
          <a:stretch/>
        </p:blipFill>
        <p:spPr>
          <a:xfrm>
            <a:off x="8738478" y="3917271"/>
            <a:ext cx="3453522" cy="2950205"/>
          </a:xfrm>
          <a:custGeom>
            <a:avLst/>
            <a:gdLst>
              <a:gd name="connsiteX0" fmla="*/ 1901420 w 3453522"/>
              <a:gd name="connsiteY0" fmla="*/ 0 h 2950205"/>
              <a:gd name="connsiteX1" fmla="*/ 3368648 w 3453522"/>
              <a:gd name="connsiteY1" fmla="*/ 691940 h 2950205"/>
              <a:gd name="connsiteX2" fmla="*/ 3453522 w 3453522"/>
              <a:gd name="connsiteY2" fmla="*/ 805440 h 2950205"/>
              <a:gd name="connsiteX3" fmla="*/ 3453522 w 3453522"/>
              <a:gd name="connsiteY3" fmla="*/ 2950205 h 2950205"/>
              <a:gd name="connsiteX4" fmla="*/ 316036 w 3453522"/>
              <a:gd name="connsiteY4" fmla="*/ 2950205 h 2950205"/>
              <a:gd name="connsiteX5" fmla="*/ 229491 w 3453522"/>
              <a:gd name="connsiteY5" fmla="*/ 2807749 h 2950205"/>
              <a:gd name="connsiteX6" fmla="*/ 0 w 3453522"/>
              <a:gd name="connsiteY6" fmla="*/ 1901419 h 2950205"/>
              <a:gd name="connsiteX7" fmla="*/ 1901420 w 3453522"/>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solidFill>
            <a:srgbClr val="FFFFFF">
              <a:shade val="85000"/>
            </a:srgbClr>
          </a:solidFill>
          <a:effectLst>
            <a:softEdge rad="0"/>
          </a:effectLst>
        </p:spPr>
      </p:pic>
      <p:pic>
        <p:nvPicPr>
          <p:cNvPr id="12" name="Picture 11">
            <a:extLst>
              <a:ext uri="{FF2B5EF4-FFF2-40B4-BE49-F238E27FC236}">
                <a16:creationId xmlns:a16="http://schemas.microsoft.com/office/drawing/2014/main" id="{8557749F-B943-4D30-8F08-8AA92F25A8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a:extLst>
              <a:ext uri="{FF2B5EF4-FFF2-40B4-BE49-F238E27FC236}">
                <a16:creationId xmlns:a16="http://schemas.microsoft.com/office/drawing/2014/main" id="{545C5F79-8B38-409E-AEC5-A38BCF91681E}"/>
              </a:ext>
            </a:extLst>
          </p:cNvPr>
          <p:cNvSpPr>
            <a:spLocks noGrp="1"/>
          </p:cNvSpPr>
          <p:nvPr>
            <p:ph type="title"/>
          </p:nvPr>
        </p:nvSpPr>
        <p:spPr>
          <a:xfrm>
            <a:off x="184918" y="1017527"/>
            <a:ext cx="5709390" cy="1454051"/>
          </a:xfrm>
        </p:spPr>
        <p:txBody>
          <a:bodyPr>
            <a:normAutofit fontScale="90000"/>
          </a:bodyPr>
          <a:lstStyle/>
          <a:p>
            <a:r>
              <a:rPr lang="en-US" altLang="vi-VN" sz="4000" b="1" dirty="0" err="1">
                <a:latin typeface="VL Pepita Script 3" pitchFamily="50" charset="0"/>
              </a:rPr>
              <a:t>Ruộng</a:t>
            </a:r>
            <a:r>
              <a:rPr lang="en-US" altLang="vi-VN" sz="4000" b="1" dirty="0">
                <a:latin typeface="VL Pepita Script 3" pitchFamily="50" charset="0"/>
              </a:rPr>
              <a:t> </a:t>
            </a:r>
            <a:r>
              <a:rPr lang="en-US" altLang="vi-VN" sz="4000" b="1" dirty="0" err="1">
                <a:latin typeface="VL Pepita Script 3" pitchFamily="50" charset="0"/>
              </a:rPr>
              <a:t>nương</a:t>
            </a:r>
            <a:r>
              <a:rPr lang="en-US" altLang="vi-VN" sz="4000" b="1" dirty="0">
                <a:latin typeface="VL Pepita Script 3" pitchFamily="50" charset="0"/>
              </a:rPr>
              <a:t> </a:t>
            </a:r>
            <a:r>
              <a:rPr lang="en-US" altLang="vi-VN" sz="4000" b="1" dirty="0" err="1">
                <a:latin typeface="VL Pepita Script 3" pitchFamily="50" charset="0"/>
              </a:rPr>
              <a:t>anh</a:t>
            </a:r>
            <a:r>
              <a:rPr lang="en-US" altLang="vi-VN" sz="4000" b="1" dirty="0">
                <a:latin typeface="VL Pepita Script 3" pitchFamily="50" charset="0"/>
              </a:rPr>
              <a:t> </a:t>
            </a:r>
            <a:r>
              <a:rPr lang="en-US" altLang="vi-VN" sz="4000" b="1" dirty="0" err="1">
                <a:latin typeface="VL Pepita Script 3" pitchFamily="50" charset="0"/>
              </a:rPr>
              <a:t>gửi</a:t>
            </a:r>
            <a:r>
              <a:rPr lang="en-US" altLang="vi-VN" sz="4000" b="1" dirty="0">
                <a:latin typeface="VL Pepita Script 3" pitchFamily="50" charset="0"/>
              </a:rPr>
              <a:t> </a:t>
            </a:r>
            <a:r>
              <a:rPr lang="en-US" altLang="vi-VN" sz="4000" b="1" dirty="0" err="1">
                <a:latin typeface="VL Pepita Script 3" pitchFamily="50" charset="0"/>
              </a:rPr>
              <a:t>bạn</a:t>
            </a:r>
            <a:r>
              <a:rPr lang="en-US" altLang="vi-VN" sz="4000" b="1" dirty="0">
                <a:latin typeface="VL Pepita Script 3" pitchFamily="50" charset="0"/>
              </a:rPr>
              <a:t> </a:t>
            </a:r>
            <a:r>
              <a:rPr lang="en-US" altLang="vi-VN" sz="4000" b="1" dirty="0" err="1">
                <a:latin typeface="VL Pepita Script 3" pitchFamily="50" charset="0"/>
              </a:rPr>
              <a:t>thân</a:t>
            </a:r>
            <a:r>
              <a:rPr lang="en-US" altLang="vi-VN" sz="4000" b="1" dirty="0">
                <a:latin typeface="VL Pepita Script 3" pitchFamily="50" charset="0"/>
              </a:rPr>
              <a:t> </a:t>
            </a:r>
            <a:r>
              <a:rPr lang="en-US" altLang="vi-VN" sz="4000" b="1" dirty="0" err="1">
                <a:latin typeface="VL Pepita Script 3" pitchFamily="50" charset="0"/>
              </a:rPr>
              <a:t>cày</a:t>
            </a:r>
            <a:br>
              <a:rPr lang="en-US" altLang="vi-VN" sz="4000" b="1" dirty="0">
                <a:latin typeface="VL Pepita Script 3" pitchFamily="50" charset="0"/>
              </a:rPr>
            </a:br>
            <a:r>
              <a:rPr lang="en-US" altLang="vi-VN" sz="4000" b="1" dirty="0">
                <a:latin typeface="VL Pepita Script 3" pitchFamily="50" charset="0"/>
              </a:rPr>
              <a:t>Gian </a:t>
            </a:r>
            <a:r>
              <a:rPr lang="en-US" altLang="vi-VN" sz="4000" b="1" dirty="0" err="1">
                <a:latin typeface="VL Pepita Script 3" pitchFamily="50" charset="0"/>
              </a:rPr>
              <a:t>nhà</a:t>
            </a:r>
            <a:r>
              <a:rPr lang="en-US" altLang="vi-VN" sz="4000" b="1" dirty="0">
                <a:latin typeface="VL Pepita Script 3" pitchFamily="50" charset="0"/>
              </a:rPr>
              <a:t> </a:t>
            </a:r>
            <a:r>
              <a:rPr lang="en-US" altLang="vi-VN" sz="4000" b="1" dirty="0" err="1">
                <a:latin typeface="VL Pepita Script 3" pitchFamily="50" charset="0"/>
              </a:rPr>
              <a:t>không</a:t>
            </a:r>
            <a:r>
              <a:rPr lang="en-US" altLang="vi-VN" sz="4000" b="1" dirty="0">
                <a:latin typeface="VL Pepita Script 3" pitchFamily="50" charset="0"/>
              </a:rPr>
              <a:t> </a:t>
            </a:r>
            <a:r>
              <a:rPr lang="en-US" altLang="vi-VN" sz="4000" b="1" dirty="0" err="1">
                <a:latin typeface="VL Pepita Script 3" pitchFamily="50" charset="0"/>
              </a:rPr>
              <a:t>mặc</a:t>
            </a:r>
            <a:r>
              <a:rPr lang="en-US" altLang="vi-VN" sz="4000" b="1" dirty="0">
                <a:latin typeface="VL Pepita Script 3" pitchFamily="50" charset="0"/>
              </a:rPr>
              <a:t> </a:t>
            </a:r>
            <a:r>
              <a:rPr lang="en-US" altLang="vi-VN" sz="4000" b="1" dirty="0" err="1">
                <a:latin typeface="VL Pepita Script 3" pitchFamily="50" charset="0"/>
              </a:rPr>
              <a:t>kệ</a:t>
            </a:r>
            <a:r>
              <a:rPr lang="en-US" altLang="vi-VN" sz="4000" b="1" dirty="0">
                <a:latin typeface="VL Pepita Script 3" pitchFamily="50" charset="0"/>
              </a:rPr>
              <a:t> </a:t>
            </a:r>
            <a:r>
              <a:rPr lang="en-US" altLang="vi-VN" sz="4000" b="1" dirty="0" err="1">
                <a:latin typeface="VL Pepita Script 3" pitchFamily="50" charset="0"/>
              </a:rPr>
              <a:t>gió</a:t>
            </a:r>
            <a:r>
              <a:rPr lang="en-US" altLang="vi-VN" sz="4000" b="1" dirty="0">
                <a:latin typeface="VL Pepita Script 3" pitchFamily="50" charset="0"/>
              </a:rPr>
              <a:t> lung lay</a:t>
            </a:r>
            <a:br>
              <a:rPr lang="en-US" altLang="vi-VN" sz="4000" b="1" dirty="0">
                <a:latin typeface="VL Pepita Script 3" pitchFamily="50" charset="0"/>
              </a:rPr>
            </a:br>
            <a:r>
              <a:rPr lang="en-US" altLang="vi-VN" sz="4000" b="1" dirty="0" err="1">
                <a:solidFill>
                  <a:srgbClr val="FF0000"/>
                </a:solidFill>
                <a:latin typeface="VL Pepita Script 3" pitchFamily="50" charset="0"/>
              </a:rPr>
              <a:t>Giếng</a:t>
            </a:r>
            <a:r>
              <a:rPr lang="en-US" altLang="vi-VN" sz="4000" b="1" dirty="0">
                <a:solidFill>
                  <a:srgbClr val="FF0000"/>
                </a:solidFill>
                <a:latin typeface="VL Pepita Script 3" pitchFamily="50" charset="0"/>
              </a:rPr>
              <a:t> </a:t>
            </a:r>
            <a:r>
              <a:rPr lang="en-US" altLang="vi-VN" sz="4000" b="1" dirty="0" err="1">
                <a:solidFill>
                  <a:srgbClr val="FF0000"/>
                </a:solidFill>
                <a:latin typeface="VL Pepita Script 3" pitchFamily="50" charset="0"/>
              </a:rPr>
              <a:t>nước</a:t>
            </a:r>
            <a:r>
              <a:rPr lang="en-US" altLang="vi-VN" sz="4000" b="1" dirty="0">
                <a:solidFill>
                  <a:srgbClr val="FF0000"/>
                </a:solidFill>
                <a:latin typeface="VL Pepita Script 3" pitchFamily="50" charset="0"/>
              </a:rPr>
              <a:t> </a:t>
            </a:r>
            <a:r>
              <a:rPr lang="en-US" altLang="vi-VN" sz="4000" b="1" dirty="0" err="1">
                <a:solidFill>
                  <a:srgbClr val="FF0000"/>
                </a:solidFill>
                <a:latin typeface="VL Pepita Script 3" pitchFamily="50" charset="0"/>
              </a:rPr>
              <a:t>gốc</a:t>
            </a:r>
            <a:r>
              <a:rPr lang="en-US" altLang="vi-VN" sz="4000" b="1" dirty="0">
                <a:solidFill>
                  <a:srgbClr val="FF0000"/>
                </a:solidFill>
                <a:latin typeface="VL Pepita Script 3" pitchFamily="50" charset="0"/>
              </a:rPr>
              <a:t> </a:t>
            </a:r>
            <a:r>
              <a:rPr lang="en-US" altLang="vi-VN" sz="4000" b="1" dirty="0" err="1">
                <a:solidFill>
                  <a:srgbClr val="FF0000"/>
                </a:solidFill>
                <a:latin typeface="VL Pepita Script 3" pitchFamily="50" charset="0"/>
              </a:rPr>
              <a:t>đa</a:t>
            </a:r>
            <a:r>
              <a:rPr lang="en-US" altLang="vi-VN" sz="4000" b="1" dirty="0">
                <a:solidFill>
                  <a:srgbClr val="FF0000"/>
                </a:solidFill>
                <a:latin typeface="VL Pepita Script 3" pitchFamily="50" charset="0"/>
              </a:rPr>
              <a:t> </a:t>
            </a:r>
            <a:r>
              <a:rPr lang="en-US" altLang="vi-VN" sz="4000" b="1" dirty="0" err="1">
                <a:latin typeface="VL Pepita Script 3" pitchFamily="50" charset="0"/>
              </a:rPr>
              <a:t>nhớ</a:t>
            </a:r>
            <a:r>
              <a:rPr lang="en-US" altLang="vi-VN" sz="4000" b="1" dirty="0">
                <a:latin typeface="VL Pepita Script 3" pitchFamily="50" charset="0"/>
              </a:rPr>
              <a:t> </a:t>
            </a:r>
            <a:r>
              <a:rPr lang="en-US" altLang="vi-VN" sz="4000" b="1" dirty="0" err="1">
                <a:latin typeface="VL Pepita Script 3" pitchFamily="50" charset="0"/>
              </a:rPr>
              <a:t>người</a:t>
            </a:r>
            <a:r>
              <a:rPr lang="en-US" altLang="vi-VN" sz="4000" b="1" dirty="0">
                <a:latin typeface="VL Pepita Script 3" pitchFamily="50" charset="0"/>
              </a:rPr>
              <a:t> ra </a:t>
            </a:r>
            <a:r>
              <a:rPr lang="en-US" altLang="vi-VN" sz="4000" b="1" dirty="0" err="1">
                <a:latin typeface="VL Pepita Script 3" pitchFamily="50" charset="0"/>
              </a:rPr>
              <a:t>lính</a:t>
            </a:r>
            <a:r>
              <a:rPr lang="en-US" altLang="vi-VN" sz="4000" b="1" dirty="0">
                <a:latin typeface="VL Pepita Script 3" pitchFamily="50" charset="0"/>
              </a:rPr>
              <a:t>.</a:t>
            </a:r>
            <a:br>
              <a:rPr lang="en-US" altLang="vi-VN" sz="4000" b="1" dirty="0">
                <a:latin typeface="VL Pepita Script 3" pitchFamily="50" charset="0"/>
              </a:rPr>
            </a:br>
            <a:endParaRPr lang="en-BZ" sz="4000" dirty="0">
              <a:latin typeface="VL Pepita Script 3" pitchFamily="50" charset="0"/>
            </a:endParaRPr>
          </a:p>
        </p:txBody>
      </p:sp>
      <p:graphicFrame>
        <p:nvGraphicFramePr>
          <p:cNvPr id="8" name="Sơ đồ 7">
            <a:extLst>
              <a:ext uri="{FF2B5EF4-FFF2-40B4-BE49-F238E27FC236}">
                <a16:creationId xmlns:a16="http://schemas.microsoft.com/office/drawing/2014/main" id="{E5B84A61-087C-4492-A2E7-7EDD71347DDD}"/>
              </a:ext>
            </a:extLst>
          </p:cNvPr>
          <p:cNvGraphicFramePr/>
          <p:nvPr>
            <p:extLst>
              <p:ext uri="{D42A27DB-BD31-4B8C-83A1-F6EECF244321}">
                <p14:modId xmlns:p14="http://schemas.microsoft.com/office/powerpoint/2010/main" val="3978618011"/>
              </p:ext>
            </p:extLst>
          </p:nvPr>
        </p:nvGraphicFramePr>
        <p:xfrm>
          <a:off x="-1196884" y="3023654"/>
          <a:ext cx="8128000" cy="36953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894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4)">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graphicEl>
                                              <a:dgm id="{4832A276-69BB-45DD-8BFB-C7AE59D55B4B}"/>
                                            </p:graphicEl>
                                          </p:spTgt>
                                        </p:tgtEl>
                                        <p:attrNameLst>
                                          <p:attrName>style.visibility</p:attrName>
                                        </p:attrNameLst>
                                      </p:cBhvr>
                                      <p:to>
                                        <p:strVal val="visible"/>
                                      </p:to>
                                    </p:set>
                                    <p:animEffect transition="in" filter="fade">
                                      <p:cBhvr>
                                        <p:cTn id="29" dur="1000"/>
                                        <p:tgtEl>
                                          <p:spTgt spid="8">
                                            <p:graphicEl>
                                              <a:dgm id="{4832A276-69BB-45DD-8BFB-C7AE59D55B4B}"/>
                                            </p:graphicEl>
                                          </p:spTgt>
                                        </p:tgtEl>
                                      </p:cBhvr>
                                    </p:animEffect>
                                    <p:anim calcmode="lin" valueType="num">
                                      <p:cBhvr>
                                        <p:cTn id="30" dur="1000" fill="hold"/>
                                        <p:tgtEl>
                                          <p:spTgt spid="8">
                                            <p:graphicEl>
                                              <a:dgm id="{4832A276-69BB-45DD-8BFB-C7AE59D55B4B}"/>
                                            </p:graphicEl>
                                          </p:spTgt>
                                        </p:tgtEl>
                                        <p:attrNameLst>
                                          <p:attrName>ppt_x</p:attrName>
                                        </p:attrNameLst>
                                      </p:cBhvr>
                                      <p:tavLst>
                                        <p:tav tm="0">
                                          <p:val>
                                            <p:strVal val="#ppt_x"/>
                                          </p:val>
                                        </p:tav>
                                        <p:tav tm="100000">
                                          <p:val>
                                            <p:strVal val="#ppt_x"/>
                                          </p:val>
                                        </p:tav>
                                      </p:tavLst>
                                    </p:anim>
                                    <p:anim calcmode="lin" valueType="num">
                                      <p:cBhvr>
                                        <p:cTn id="31" dur="1000" fill="hold"/>
                                        <p:tgtEl>
                                          <p:spTgt spid="8">
                                            <p:graphicEl>
                                              <a:dgm id="{4832A276-69BB-45DD-8BFB-C7AE59D55B4B}"/>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graphicEl>
                                              <a:dgm id="{53C9A069-8A40-4B9A-98D7-00BB065D4FE8}"/>
                                            </p:graphicEl>
                                          </p:spTgt>
                                        </p:tgtEl>
                                        <p:attrNameLst>
                                          <p:attrName>style.visibility</p:attrName>
                                        </p:attrNameLst>
                                      </p:cBhvr>
                                      <p:to>
                                        <p:strVal val="visible"/>
                                      </p:to>
                                    </p:set>
                                    <p:animEffect transition="in" filter="fade">
                                      <p:cBhvr>
                                        <p:cTn id="36" dur="1000"/>
                                        <p:tgtEl>
                                          <p:spTgt spid="8">
                                            <p:graphicEl>
                                              <a:dgm id="{53C9A069-8A40-4B9A-98D7-00BB065D4FE8}"/>
                                            </p:graphicEl>
                                          </p:spTgt>
                                        </p:tgtEl>
                                      </p:cBhvr>
                                    </p:animEffect>
                                    <p:anim calcmode="lin" valueType="num">
                                      <p:cBhvr>
                                        <p:cTn id="37" dur="1000" fill="hold"/>
                                        <p:tgtEl>
                                          <p:spTgt spid="8">
                                            <p:graphicEl>
                                              <a:dgm id="{53C9A069-8A40-4B9A-98D7-00BB065D4FE8}"/>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53C9A069-8A40-4B9A-98D7-00BB065D4FE8}"/>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graphicEl>
                                              <a:dgm id="{4C6D6C23-28F8-49E0-9C1B-651B5C908437}"/>
                                            </p:graphicEl>
                                          </p:spTgt>
                                        </p:tgtEl>
                                        <p:attrNameLst>
                                          <p:attrName>style.visibility</p:attrName>
                                        </p:attrNameLst>
                                      </p:cBhvr>
                                      <p:to>
                                        <p:strVal val="visible"/>
                                      </p:to>
                                    </p:set>
                                    <p:animEffect transition="in" filter="fade">
                                      <p:cBhvr>
                                        <p:cTn id="41" dur="1000"/>
                                        <p:tgtEl>
                                          <p:spTgt spid="8">
                                            <p:graphicEl>
                                              <a:dgm id="{4C6D6C23-28F8-49E0-9C1B-651B5C908437}"/>
                                            </p:graphicEl>
                                          </p:spTgt>
                                        </p:tgtEl>
                                      </p:cBhvr>
                                    </p:animEffect>
                                    <p:anim calcmode="lin" valueType="num">
                                      <p:cBhvr>
                                        <p:cTn id="42" dur="1000" fill="hold"/>
                                        <p:tgtEl>
                                          <p:spTgt spid="8">
                                            <p:graphicEl>
                                              <a:dgm id="{4C6D6C23-28F8-49E0-9C1B-651B5C908437}"/>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C6D6C23-28F8-49E0-9C1B-651B5C908437}"/>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graphicEl>
                                              <a:dgm id="{B90FB39A-467F-4A93-A479-FEAA7F631733}"/>
                                            </p:graphicEl>
                                          </p:spTgt>
                                        </p:tgtEl>
                                        <p:attrNameLst>
                                          <p:attrName>style.visibility</p:attrName>
                                        </p:attrNameLst>
                                      </p:cBhvr>
                                      <p:to>
                                        <p:strVal val="visible"/>
                                      </p:to>
                                    </p:set>
                                    <p:animEffect transition="in" filter="fade">
                                      <p:cBhvr>
                                        <p:cTn id="48" dur="1000"/>
                                        <p:tgtEl>
                                          <p:spTgt spid="8">
                                            <p:graphicEl>
                                              <a:dgm id="{B90FB39A-467F-4A93-A479-FEAA7F631733}"/>
                                            </p:graphicEl>
                                          </p:spTgt>
                                        </p:tgtEl>
                                      </p:cBhvr>
                                    </p:animEffect>
                                    <p:anim calcmode="lin" valueType="num">
                                      <p:cBhvr>
                                        <p:cTn id="49" dur="1000" fill="hold"/>
                                        <p:tgtEl>
                                          <p:spTgt spid="8">
                                            <p:graphicEl>
                                              <a:dgm id="{B90FB39A-467F-4A93-A479-FEAA7F631733}"/>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B90FB39A-467F-4A93-A479-FEAA7F631733}"/>
                                            </p:graphic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graphicEl>
                                              <a:dgm id="{DCCA6FC2-D574-4B30-8281-8B92D92947FE}"/>
                                            </p:graphicEl>
                                          </p:spTgt>
                                        </p:tgtEl>
                                        <p:attrNameLst>
                                          <p:attrName>style.visibility</p:attrName>
                                        </p:attrNameLst>
                                      </p:cBhvr>
                                      <p:to>
                                        <p:strVal val="visible"/>
                                      </p:to>
                                    </p:set>
                                    <p:animEffect transition="in" filter="fade">
                                      <p:cBhvr>
                                        <p:cTn id="53" dur="1000"/>
                                        <p:tgtEl>
                                          <p:spTgt spid="8">
                                            <p:graphicEl>
                                              <a:dgm id="{DCCA6FC2-D574-4B30-8281-8B92D92947FE}"/>
                                            </p:graphicEl>
                                          </p:spTgt>
                                        </p:tgtEl>
                                      </p:cBhvr>
                                    </p:animEffect>
                                    <p:anim calcmode="lin" valueType="num">
                                      <p:cBhvr>
                                        <p:cTn id="54" dur="1000" fill="hold"/>
                                        <p:tgtEl>
                                          <p:spTgt spid="8">
                                            <p:graphicEl>
                                              <a:dgm id="{DCCA6FC2-D574-4B30-8281-8B92D92947FE}"/>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DCCA6FC2-D574-4B30-8281-8B92D92947F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1"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Oval 22">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Hình ảnh 6" descr="Ảnh có chứa ngoài trời, cỏ, người đàn ông&#10;&#10;Mô tả được tạo với mức tin cậy cao">
            <a:extLst>
              <a:ext uri="{FF2B5EF4-FFF2-40B4-BE49-F238E27FC236}">
                <a16:creationId xmlns:a16="http://schemas.microsoft.com/office/drawing/2014/main" id="{536FA50F-C47A-41E9-BB26-26308E2FBC0F}"/>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4235" r="18576" b="-3"/>
          <a:stretch/>
        </p:blipFill>
        <p:spPr>
          <a:xfrm>
            <a:off x="-92364" y="4153037"/>
            <a:ext cx="3334494" cy="2704964"/>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12" name="Chỗ dành sẵn cho Nội dung 4">
            <a:extLst>
              <a:ext uri="{FF2B5EF4-FFF2-40B4-BE49-F238E27FC236}">
                <a16:creationId xmlns:a16="http://schemas.microsoft.com/office/drawing/2014/main" id="{D4F3B513-F145-4178-8798-8767285CF6BD}"/>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11875" r="25376" b="1"/>
          <a:stretch/>
        </p:blipFill>
        <p:spPr>
          <a:xfrm>
            <a:off x="3375972" y="2748288"/>
            <a:ext cx="2865339" cy="286533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Hình ảnh 8" descr="Ảnh có chứa ngoài trời, người, ảnh, đen&#10;&#10;Mô tả được tạo với mức tin cậy rất cao">
            <a:extLst>
              <a:ext uri="{FF2B5EF4-FFF2-40B4-BE49-F238E27FC236}">
                <a16:creationId xmlns:a16="http://schemas.microsoft.com/office/drawing/2014/main" id="{4C998554-25E9-4B33-86EB-31F61D1B7830}"/>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r="14732" b="-3"/>
          <a:stretch/>
        </p:blipFill>
        <p:spPr>
          <a:xfrm>
            <a:off x="1" y="-1"/>
            <a:ext cx="4090921" cy="3592946"/>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14" name="Content Placeholder 13">
            <a:extLst>
              <a:ext uri="{FF2B5EF4-FFF2-40B4-BE49-F238E27FC236}">
                <a16:creationId xmlns:a16="http://schemas.microsoft.com/office/drawing/2014/main" id="{0E3B888B-C9C9-4AED-A469-85B22DBF124B}"/>
              </a:ext>
            </a:extLst>
          </p:cNvPr>
          <p:cNvSpPr>
            <a:spLocks noGrp="1"/>
          </p:cNvSpPr>
          <p:nvPr>
            <p:ph idx="1"/>
          </p:nvPr>
        </p:nvSpPr>
        <p:spPr>
          <a:xfrm>
            <a:off x="6096000" y="541668"/>
            <a:ext cx="6366387" cy="3639289"/>
          </a:xfrm>
        </p:spPr>
        <p:txBody>
          <a:bodyPr anchor="ctr">
            <a:noAutofit/>
          </a:bodyPr>
          <a:lstStyle/>
          <a:p>
            <a:pPr marL="0" indent="0">
              <a:buNone/>
            </a:pPr>
            <a:r>
              <a:rPr lang="en-US" altLang="vi-VN" sz="3200" b="1" dirty="0">
                <a:latin typeface="VL Pepita Script 3" pitchFamily="50" charset="0"/>
              </a:rPr>
              <a:t>Anh </a:t>
            </a:r>
            <a:r>
              <a:rPr lang="en-US" altLang="vi-VN" sz="3200" b="1" dirty="0" err="1">
                <a:latin typeface="VL Pepita Script 3" pitchFamily="50" charset="0"/>
              </a:rPr>
              <a:t>với</a:t>
            </a:r>
            <a:r>
              <a:rPr lang="en-US" altLang="vi-VN" sz="3200" b="1" dirty="0">
                <a:latin typeface="VL Pepita Script 3" pitchFamily="50" charset="0"/>
              </a:rPr>
              <a:t> </a:t>
            </a:r>
            <a:r>
              <a:rPr lang="en-US" altLang="vi-VN" sz="3200" b="1" dirty="0" err="1">
                <a:latin typeface="VL Pepita Script 3" pitchFamily="50" charset="0"/>
              </a:rPr>
              <a:t>tôi</a:t>
            </a:r>
            <a:r>
              <a:rPr lang="en-US" altLang="vi-VN" sz="3200" b="1" dirty="0">
                <a:latin typeface="VL Pepita Script 3" pitchFamily="50" charset="0"/>
              </a:rPr>
              <a:t> </a:t>
            </a:r>
            <a:r>
              <a:rPr lang="en-US" altLang="vi-VN" sz="3200" b="1" dirty="0" err="1">
                <a:latin typeface="VL Pepita Script 3" pitchFamily="50" charset="0"/>
              </a:rPr>
              <a:t>biết</a:t>
            </a:r>
            <a:r>
              <a:rPr lang="en-US" altLang="vi-VN" sz="3200" b="1" dirty="0">
                <a:latin typeface="VL Pepita Script 3" pitchFamily="50" charset="0"/>
              </a:rPr>
              <a:t> </a:t>
            </a:r>
            <a:r>
              <a:rPr lang="en-US" altLang="vi-VN" sz="3200" b="1" dirty="0" err="1">
                <a:latin typeface="VL Pepita Script 3" pitchFamily="50" charset="0"/>
              </a:rPr>
              <a:t>từng</a:t>
            </a:r>
            <a:r>
              <a:rPr lang="en-US" altLang="vi-VN" sz="3200" b="1" dirty="0">
                <a:latin typeface="VL Pepita Script 3" pitchFamily="50" charset="0"/>
              </a:rPr>
              <a:t> </a:t>
            </a:r>
            <a:r>
              <a:rPr lang="en-US" altLang="vi-VN" sz="3200" b="1" dirty="0" err="1">
                <a:latin typeface="VL Pepita Script 3" pitchFamily="50" charset="0"/>
              </a:rPr>
              <a:t>cơn</a:t>
            </a:r>
            <a:r>
              <a:rPr lang="en-US" altLang="vi-VN" sz="3200" b="1" dirty="0">
                <a:latin typeface="VL Pepita Script 3" pitchFamily="50" charset="0"/>
              </a:rPr>
              <a:t> </a:t>
            </a:r>
            <a:r>
              <a:rPr lang="en-US" altLang="vi-VN" sz="3200" b="1" dirty="0" err="1">
                <a:latin typeface="VL Pepita Script 3" pitchFamily="50" charset="0"/>
              </a:rPr>
              <a:t>ớn</a:t>
            </a:r>
            <a:r>
              <a:rPr lang="en-US" altLang="vi-VN" sz="3200" b="1" dirty="0">
                <a:latin typeface="VL Pepita Script 3" pitchFamily="50" charset="0"/>
              </a:rPr>
              <a:t> </a:t>
            </a:r>
            <a:r>
              <a:rPr lang="en-US" altLang="vi-VN" sz="3200" b="1" dirty="0" err="1">
                <a:latin typeface="VL Pepita Script 3" pitchFamily="50" charset="0"/>
              </a:rPr>
              <a:t>lạnh</a:t>
            </a:r>
            <a:endParaRPr lang="en-US" altLang="vi-VN" sz="3200" b="1" dirty="0">
              <a:latin typeface="VL Pepita Script 3" pitchFamily="50" charset="0"/>
            </a:endParaRPr>
          </a:p>
          <a:p>
            <a:pPr marL="0" indent="0">
              <a:buNone/>
            </a:pPr>
            <a:r>
              <a:rPr lang="en-US" altLang="vi-VN" sz="3200" b="1" dirty="0" err="1">
                <a:latin typeface="VL Pepita Script 3" pitchFamily="50" charset="0"/>
              </a:rPr>
              <a:t>Sốt</a:t>
            </a:r>
            <a:r>
              <a:rPr lang="en-US" altLang="vi-VN" sz="3200" b="1" dirty="0">
                <a:latin typeface="VL Pepita Script 3" pitchFamily="50" charset="0"/>
              </a:rPr>
              <a:t> run </a:t>
            </a:r>
            <a:r>
              <a:rPr lang="en-US" altLang="vi-VN" sz="3200" b="1" dirty="0" err="1">
                <a:latin typeface="VL Pepita Script 3" pitchFamily="50" charset="0"/>
              </a:rPr>
              <a:t>người</a:t>
            </a:r>
            <a:r>
              <a:rPr lang="en-US" altLang="vi-VN" sz="3200" b="1" dirty="0">
                <a:latin typeface="VL Pepita Script 3" pitchFamily="50" charset="0"/>
              </a:rPr>
              <a:t> </a:t>
            </a:r>
            <a:r>
              <a:rPr lang="en-US" altLang="vi-VN" sz="3200" b="1" dirty="0" err="1">
                <a:latin typeface="VL Pepita Script 3" pitchFamily="50" charset="0"/>
              </a:rPr>
              <a:t>vầng</a:t>
            </a:r>
            <a:r>
              <a:rPr lang="en-US" altLang="vi-VN" sz="3200" b="1" dirty="0">
                <a:latin typeface="VL Pepita Script 3" pitchFamily="50" charset="0"/>
              </a:rPr>
              <a:t> </a:t>
            </a:r>
            <a:r>
              <a:rPr lang="en-US" altLang="vi-VN" sz="3200" b="1" dirty="0" err="1">
                <a:latin typeface="VL Pepita Script 3" pitchFamily="50" charset="0"/>
              </a:rPr>
              <a:t>trán</a:t>
            </a:r>
            <a:r>
              <a:rPr lang="en-US" altLang="vi-VN" sz="3200" b="1" dirty="0">
                <a:latin typeface="VL Pepita Script 3" pitchFamily="50" charset="0"/>
              </a:rPr>
              <a:t> </a:t>
            </a:r>
            <a:r>
              <a:rPr lang="en-US" altLang="vi-VN" sz="3200" b="1" dirty="0" err="1">
                <a:latin typeface="VL Pepita Script 3" pitchFamily="50" charset="0"/>
              </a:rPr>
              <a:t>ướt</a:t>
            </a:r>
            <a:r>
              <a:rPr lang="en-US" altLang="vi-VN" sz="3200" b="1" dirty="0">
                <a:latin typeface="VL Pepita Script 3" pitchFamily="50" charset="0"/>
              </a:rPr>
              <a:t> </a:t>
            </a:r>
            <a:r>
              <a:rPr lang="en-US" altLang="vi-VN" sz="3200" b="1" dirty="0" err="1">
                <a:latin typeface="VL Pepita Script 3" pitchFamily="50" charset="0"/>
              </a:rPr>
              <a:t>mồ</a:t>
            </a:r>
            <a:r>
              <a:rPr lang="en-US" altLang="vi-VN" sz="3200" b="1" dirty="0">
                <a:latin typeface="VL Pepita Script 3" pitchFamily="50" charset="0"/>
              </a:rPr>
              <a:t> </a:t>
            </a:r>
            <a:r>
              <a:rPr lang="en-US" altLang="vi-VN" sz="3200" b="1" dirty="0" err="1">
                <a:latin typeface="VL Pepita Script 3" pitchFamily="50" charset="0"/>
              </a:rPr>
              <a:t>hôi</a:t>
            </a:r>
            <a:endParaRPr lang="en-US" altLang="vi-VN" sz="3200" b="1" dirty="0">
              <a:latin typeface="VL Pepita Script 3" pitchFamily="50" charset="0"/>
            </a:endParaRPr>
          </a:p>
          <a:p>
            <a:pPr marL="0" indent="0">
              <a:buNone/>
            </a:pPr>
            <a:r>
              <a:rPr lang="en-US" altLang="vi-VN" sz="3200" b="1" dirty="0" err="1">
                <a:latin typeface="VL Pepita Script 3" pitchFamily="50" charset="0"/>
              </a:rPr>
              <a:t>Áo</a:t>
            </a:r>
            <a:r>
              <a:rPr lang="en-US" altLang="vi-VN" sz="3200" b="1" dirty="0">
                <a:latin typeface="VL Pepita Script 3" pitchFamily="50" charset="0"/>
              </a:rPr>
              <a:t> </a:t>
            </a:r>
            <a:r>
              <a:rPr lang="en-US" altLang="vi-VN" sz="3200" b="1" dirty="0" err="1">
                <a:latin typeface="VL Pepita Script 3" pitchFamily="50" charset="0"/>
              </a:rPr>
              <a:t>anh</a:t>
            </a:r>
            <a:r>
              <a:rPr lang="en-US" altLang="vi-VN" sz="3200" b="1" dirty="0">
                <a:latin typeface="VL Pepita Script 3" pitchFamily="50" charset="0"/>
              </a:rPr>
              <a:t> </a:t>
            </a:r>
            <a:r>
              <a:rPr lang="en-US" altLang="vi-VN" sz="3200" b="1" dirty="0" err="1">
                <a:latin typeface="VL Pepita Script 3" pitchFamily="50" charset="0"/>
              </a:rPr>
              <a:t>rách</a:t>
            </a:r>
            <a:r>
              <a:rPr lang="en-US" altLang="vi-VN" sz="3200" b="1" dirty="0">
                <a:latin typeface="VL Pepita Script 3" pitchFamily="50" charset="0"/>
              </a:rPr>
              <a:t> </a:t>
            </a:r>
            <a:r>
              <a:rPr lang="en-US" altLang="vi-VN" sz="3200" b="1" dirty="0" err="1">
                <a:latin typeface="VL Pepita Script 3" pitchFamily="50" charset="0"/>
              </a:rPr>
              <a:t>vai</a:t>
            </a:r>
            <a:endParaRPr lang="en-US" altLang="vi-VN" sz="3200" b="1" dirty="0">
              <a:latin typeface="VL Pepita Script 3" pitchFamily="50" charset="0"/>
            </a:endParaRPr>
          </a:p>
          <a:p>
            <a:pPr marL="0" indent="0">
              <a:buNone/>
            </a:pPr>
            <a:r>
              <a:rPr lang="en-US" altLang="vi-VN" sz="3200" b="1" dirty="0" err="1">
                <a:latin typeface="VL Pepita Script 3" pitchFamily="50" charset="0"/>
              </a:rPr>
              <a:t>Quần</a:t>
            </a:r>
            <a:r>
              <a:rPr lang="en-US" altLang="vi-VN" sz="3200" b="1" dirty="0">
                <a:latin typeface="VL Pepita Script 3" pitchFamily="50" charset="0"/>
              </a:rPr>
              <a:t> </a:t>
            </a:r>
            <a:r>
              <a:rPr lang="en-US" altLang="vi-VN" sz="3200" b="1" dirty="0" err="1">
                <a:latin typeface="VL Pepita Script 3" pitchFamily="50" charset="0"/>
              </a:rPr>
              <a:t>tôi</a:t>
            </a:r>
            <a:r>
              <a:rPr lang="en-US" altLang="vi-VN" sz="3200" b="1" dirty="0">
                <a:latin typeface="VL Pepita Script 3" pitchFamily="50" charset="0"/>
              </a:rPr>
              <a:t> </a:t>
            </a:r>
            <a:r>
              <a:rPr lang="en-US" altLang="vi-VN" sz="3200" b="1" dirty="0" err="1">
                <a:latin typeface="VL Pepita Script 3" pitchFamily="50" charset="0"/>
              </a:rPr>
              <a:t>có</a:t>
            </a:r>
            <a:r>
              <a:rPr lang="en-US" altLang="vi-VN" sz="3200" b="1" dirty="0">
                <a:latin typeface="VL Pepita Script 3" pitchFamily="50" charset="0"/>
              </a:rPr>
              <a:t> </a:t>
            </a:r>
            <a:r>
              <a:rPr lang="en-US" altLang="vi-VN" sz="3200" b="1" dirty="0" err="1">
                <a:latin typeface="VL Pepita Script 3" pitchFamily="50" charset="0"/>
              </a:rPr>
              <a:t>vài</a:t>
            </a:r>
            <a:r>
              <a:rPr lang="en-US" altLang="vi-VN" sz="3200" b="1" dirty="0">
                <a:latin typeface="VL Pepita Script 3" pitchFamily="50" charset="0"/>
              </a:rPr>
              <a:t> </a:t>
            </a:r>
            <a:r>
              <a:rPr lang="en-US" altLang="vi-VN" sz="3200" b="1" dirty="0" err="1">
                <a:latin typeface="VL Pepita Script 3" pitchFamily="50" charset="0"/>
              </a:rPr>
              <a:t>mảnh</a:t>
            </a:r>
            <a:r>
              <a:rPr lang="en-US" altLang="vi-VN" sz="3200" b="1" dirty="0">
                <a:latin typeface="VL Pepita Script 3" pitchFamily="50" charset="0"/>
              </a:rPr>
              <a:t> </a:t>
            </a:r>
            <a:r>
              <a:rPr lang="en-US" altLang="vi-VN" sz="3200" b="1" dirty="0" err="1">
                <a:latin typeface="VL Pepita Script 3" pitchFamily="50" charset="0"/>
              </a:rPr>
              <a:t>vá</a:t>
            </a:r>
            <a:endParaRPr lang="en-US" altLang="vi-VN" sz="3200" b="1" dirty="0">
              <a:latin typeface="VL Pepita Script 3" pitchFamily="50" charset="0"/>
            </a:endParaRPr>
          </a:p>
          <a:p>
            <a:pPr marL="0" indent="0">
              <a:buNone/>
            </a:pPr>
            <a:r>
              <a:rPr lang="en-US" altLang="vi-VN" sz="3200" b="1" dirty="0" err="1">
                <a:latin typeface="VL Pepita Script 3" pitchFamily="50" charset="0"/>
              </a:rPr>
              <a:t>Miệng</a:t>
            </a:r>
            <a:r>
              <a:rPr lang="en-US" altLang="vi-VN" sz="3200" b="1" dirty="0">
                <a:latin typeface="VL Pepita Script 3" pitchFamily="50" charset="0"/>
              </a:rPr>
              <a:t> </a:t>
            </a:r>
            <a:r>
              <a:rPr lang="en-US" altLang="vi-VN" sz="3200" b="1" dirty="0" err="1">
                <a:latin typeface="VL Pepita Script 3" pitchFamily="50" charset="0"/>
              </a:rPr>
              <a:t>cười</a:t>
            </a:r>
            <a:r>
              <a:rPr lang="en-US" altLang="vi-VN" sz="3200" b="1" dirty="0">
                <a:latin typeface="VL Pepita Script 3" pitchFamily="50" charset="0"/>
              </a:rPr>
              <a:t> </a:t>
            </a:r>
            <a:r>
              <a:rPr lang="en-US" altLang="vi-VN" sz="3200" b="1" dirty="0" err="1">
                <a:latin typeface="VL Pepita Script 3" pitchFamily="50" charset="0"/>
              </a:rPr>
              <a:t>buốt</a:t>
            </a:r>
            <a:r>
              <a:rPr lang="en-US" altLang="vi-VN" sz="3200" b="1" dirty="0">
                <a:latin typeface="VL Pepita Script 3" pitchFamily="50" charset="0"/>
              </a:rPr>
              <a:t> </a:t>
            </a:r>
            <a:r>
              <a:rPr lang="en-US" altLang="vi-VN" sz="3200" b="1" dirty="0" err="1">
                <a:latin typeface="VL Pepita Script 3" pitchFamily="50" charset="0"/>
              </a:rPr>
              <a:t>giá</a:t>
            </a:r>
            <a:endParaRPr lang="en-US" altLang="vi-VN" sz="3200" b="1" dirty="0">
              <a:latin typeface="VL Pepita Script 3" pitchFamily="50" charset="0"/>
            </a:endParaRPr>
          </a:p>
          <a:p>
            <a:pPr marL="0" indent="0">
              <a:buNone/>
            </a:pPr>
            <a:r>
              <a:rPr lang="en-US" altLang="vi-VN" sz="3200" b="1" dirty="0" err="1">
                <a:latin typeface="VL Pepita Script 3" pitchFamily="50" charset="0"/>
              </a:rPr>
              <a:t>Chân</a:t>
            </a:r>
            <a:r>
              <a:rPr lang="en-US" altLang="vi-VN" sz="3200" b="1" dirty="0">
                <a:latin typeface="VL Pepita Script 3" pitchFamily="50" charset="0"/>
              </a:rPr>
              <a:t> </a:t>
            </a:r>
            <a:r>
              <a:rPr lang="en-US" altLang="vi-VN" sz="3200" b="1" dirty="0" err="1">
                <a:latin typeface="VL Pepita Script 3" pitchFamily="50" charset="0"/>
              </a:rPr>
              <a:t>không</a:t>
            </a:r>
            <a:r>
              <a:rPr lang="en-US" altLang="vi-VN" sz="3200" b="1" dirty="0">
                <a:latin typeface="VL Pepita Script 3" pitchFamily="50" charset="0"/>
              </a:rPr>
              <a:t> </a:t>
            </a:r>
            <a:r>
              <a:rPr lang="en-US" altLang="vi-VN" sz="3200" b="1" dirty="0" err="1">
                <a:latin typeface="VL Pepita Script 3" pitchFamily="50" charset="0"/>
              </a:rPr>
              <a:t>giày</a:t>
            </a:r>
            <a:endParaRPr lang="en-US" altLang="vi-VN" sz="3200" b="1" dirty="0">
              <a:latin typeface="VL Pepita Script 3" pitchFamily="50" charset="0"/>
            </a:endParaRPr>
          </a:p>
          <a:p>
            <a:pPr marL="0" indent="0">
              <a:buNone/>
            </a:pPr>
            <a:r>
              <a:rPr lang="en-US" altLang="vi-VN" sz="3200" b="1" dirty="0" err="1">
                <a:latin typeface="VL Pepita Script 3" pitchFamily="50" charset="0"/>
              </a:rPr>
              <a:t>Thương</a:t>
            </a:r>
            <a:r>
              <a:rPr lang="en-US" altLang="vi-VN" sz="3200" b="1" dirty="0">
                <a:latin typeface="VL Pepita Script 3" pitchFamily="50" charset="0"/>
              </a:rPr>
              <a:t> </a:t>
            </a:r>
            <a:r>
              <a:rPr lang="en-US" altLang="vi-VN" sz="3200" b="1" dirty="0" err="1">
                <a:latin typeface="VL Pepita Script 3" pitchFamily="50" charset="0"/>
              </a:rPr>
              <a:t>nhau</a:t>
            </a:r>
            <a:r>
              <a:rPr lang="en-US" altLang="vi-VN" sz="3200" b="1" dirty="0">
                <a:latin typeface="VL Pepita Script 3" pitchFamily="50" charset="0"/>
              </a:rPr>
              <a:t> </a:t>
            </a:r>
            <a:r>
              <a:rPr lang="en-US" altLang="vi-VN" sz="3200" b="1" dirty="0" err="1">
                <a:latin typeface="VL Pepita Script 3" pitchFamily="50" charset="0"/>
              </a:rPr>
              <a:t>tay</a:t>
            </a:r>
            <a:r>
              <a:rPr lang="en-US" altLang="vi-VN" sz="3200" b="1" dirty="0">
                <a:latin typeface="VL Pepita Script 3" pitchFamily="50" charset="0"/>
              </a:rPr>
              <a:t> </a:t>
            </a:r>
            <a:r>
              <a:rPr lang="en-US" altLang="vi-VN" sz="3200" b="1" dirty="0" err="1">
                <a:latin typeface="VL Pepita Script 3" pitchFamily="50" charset="0"/>
              </a:rPr>
              <a:t>nắm</a:t>
            </a:r>
            <a:r>
              <a:rPr lang="en-US" altLang="vi-VN" sz="3200" b="1" dirty="0">
                <a:latin typeface="VL Pepita Script 3" pitchFamily="50" charset="0"/>
              </a:rPr>
              <a:t> </a:t>
            </a:r>
            <a:r>
              <a:rPr lang="en-US" altLang="vi-VN" sz="3200" b="1" dirty="0" err="1">
                <a:latin typeface="VL Pepita Script 3" pitchFamily="50" charset="0"/>
              </a:rPr>
              <a:t>lấy</a:t>
            </a:r>
            <a:r>
              <a:rPr lang="en-US" altLang="vi-VN" sz="3200" b="1" dirty="0">
                <a:latin typeface="VL Pepita Script 3" pitchFamily="50" charset="0"/>
              </a:rPr>
              <a:t> </a:t>
            </a:r>
            <a:r>
              <a:rPr lang="en-US" altLang="vi-VN" sz="3200" b="1" dirty="0" err="1">
                <a:latin typeface="VL Pepita Script 3" pitchFamily="50" charset="0"/>
              </a:rPr>
              <a:t>bàn</a:t>
            </a:r>
            <a:r>
              <a:rPr lang="en-US" altLang="vi-VN" sz="3200" b="1" dirty="0">
                <a:latin typeface="VL Pepita Script 3" pitchFamily="50" charset="0"/>
              </a:rPr>
              <a:t> </a:t>
            </a:r>
            <a:r>
              <a:rPr lang="en-US" altLang="vi-VN" sz="3200" b="1" dirty="0" err="1">
                <a:latin typeface="VL Pepita Script 3" pitchFamily="50" charset="0"/>
              </a:rPr>
              <a:t>tay</a:t>
            </a:r>
            <a:r>
              <a:rPr lang="en-US" altLang="vi-VN" sz="3200" b="1" dirty="0">
                <a:latin typeface="VL Pepita Script 3" pitchFamily="50" charset="0"/>
              </a:rPr>
              <a:t>.</a:t>
            </a:r>
          </a:p>
          <a:p>
            <a:pPr marL="0" indent="0">
              <a:buNone/>
            </a:pPr>
            <a:r>
              <a:rPr lang="en-US" altLang="vi-VN" sz="3200" dirty="0">
                <a:latin typeface="VL Pepita Script 3" pitchFamily="50" charset="0"/>
              </a:rPr>
              <a:t> </a:t>
            </a:r>
            <a:endParaRPr lang="en-US" sz="3200" b="1" dirty="0">
              <a:latin typeface="VL Pepita Script 3" pitchFamily="50" charset="0"/>
            </a:endParaRPr>
          </a:p>
        </p:txBody>
      </p:sp>
    </p:spTree>
    <p:extLst>
      <p:ext uri="{BB962C8B-B14F-4D97-AF65-F5344CB8AC3E}">
        <p14:creationId xmlns:p14="http://schemas.microsoft.com/office/powerpoint/2010/main" val="424291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0" dur="500"/>
                                        <p:tgtEl>
                                          <p:spTgt spid="1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3" dur="500"/>
                                        <p:tgtEl>
                                          <p:spTgt spid="1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16" dur="500"/>
                                        <p:tgtEl>
                                          <p:spTgt spid="1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19" dur="500"/>
                                        <p:tgtEl>
                                          <p:spTgt spid="14">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xEl>
                                              <p:pRg st="5" end="5"/>
                                            </p:txEl>
                                          </p:spTgt>
                                        </p:tgtEl>
                                        <p:attrNameLst>
                                          <p:attrName>style.visibility</p:attrName>
                                        </p:attrNameLst>
                                      </p:cBhvr>
                                      <p:to>
                                        <p:strVal val="visible"/>
                                      </p:to>
                                    </p:set>
                                    <p:animEffect transition="in" filter="randombar(horizontal)">
                                      <p:cBhvr>
                                        <p:cTn id="22" dur="500"/>
                                        <p:tgtEl>
                                          <p:spTgt spid="14">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animEffect transition="in" filter="randombar(horizontal)">
                                      <p:cBhvr>
                                        <p:cTn id="25" dur="500"/>
                                        <p:tgtEl>
                                          <p:spTgt spid="1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par>
                          <p:cTn id="35" fill="hold">
                            <p:stCondLst>
                              <p:cond delay="2500"/>
                            </p:stCondLst>
                            <p:childTnLst>
                              <p:par>
                                <p:cTn id="36" presetID="14" presetClass="entr" presetSubtype="1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181C30-0E70-4785-A09E-46E244AD5102}"/>
              </a:ext>
            </a:extLst>
          </p:cNvPr>
          <p:cNvSpPr/>
          <p:nvPr/>
        </p:nvSpPr>
        <p:spPr>
          <a:xfrm>
            <a:off x="2454618" y="350663"/>
            <a:ext cx="7282763" cy="1015663"/>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SG" altLang="vi-VN" sz="6000" b="1" dirty="0" err="1">
                <a:solidFill>
                  <a:srgbClr val="FF0000"/>
                </a:solidFill>
                <a:latin typeface="#9Slide05 Atlantika" pitchFamily="2" charset="0"/>
                <a:cs typeface="#9Slide03 Arima Madurai Black" panose="00000A00000000000000" pitchFamily="2" charset="0"/>
              </a:rPr>
              <a:t>Những</a:t>
            </a:r>
            <a:r>
              <a:rPr lang="en-SG" altLang="vi-VN" sz="6000" b="1" dirty="0">
                <a:solidFill>
                  <a:srgbClr val="FF0000"/>
                </a:solidFill>
                <a:latin typeface="#9Slide05 Atlantika" pitchFamily="2" charset="0"/>
                <a:cs typeface="#9Slide03 Arima Madurai Black" panose="00000A00000000000000" pitchFamily="2" charset="0"/>
              </a:rPr>
              <a:t> </a:t>
            </a:r>
            <a:r>
              <a:rPr lang="en-SG" altLang="vi-VN" sz="6000" b="1" dirty="0" err="1">
                <a:solidFill>
                  <a:srgbClr val="FF0000"/>
                </a:solidFill>
                <a:latin typeface="#9Slide05 Atlantika" pitchFamily="2" charset="0"/>
                <a:cs typeface="#9Slide03 Arima Madurai Black" panose="00000A00000000000000" pitchFamily="2" charset="0"/>
              </a:rPr>
              <a:t>biểu</a:t>
            </a:r>
            <a:r>
              <a:rPr lang="en-SG" altLang="vi-VN" sz="6000" b="1" dirty="0">
                <a:solidFill>
                  <a:srgbClr val="FF0000"/>
                </a:solidFill>
                <a:latin typeface="#9Slide05 Atlantika" pitchFamily="2" charset="0"/>
                <a:cs typeface="#9Slide03 Arima Madurai Black" panose="00000A00000000000000" pitchFamily="2" charset="0"/>
              </a:rPr>
              <a:t> </a:t>
            </a:r>
            <a:r>
              <a:rPr lang="en-SG" altLang="vi-VN" sz="6000" b="1" dirty="0" err="1">
                <a:solidFill>
                  <a:srgbClr val="FF0000"/>
                </a:solidFill>
                <a:latin typeface="#9Slide05 Atlantika" pitchFamily="2" charset="0"/>
                <a:cs typeface="#9Slide03 Arima Madurai Black" panose="00000A00000000000000" pitchFamily="2" charset="0"/>
              </a:rPr>
              <a:t>hiện</a:t>
            </a:r>
            <a:r>
              <a:rPr lang="en-SG" altLang="vi-VN" sz="6000" b="1" dirty="0">
                <a:solidFill>
                  <a:srgbClr val="FF0000"/>
                </a:solidFill>
                <a:latin typeface="#9Slide05 Atlantika" pitchFamily="2" charset="0"/>
                <a:cs typeface="#9Slide03 Arima Madurai Black" panose="00000A00000000000000" pitchFamily="2" charset="0"/>
              </a:rPr>
              <a:t> </a:t>
            </a:r>
            <a:r>
              <a:rPr lang="vi-VN" altLang="vi-VN" sz="6000" b="1" dirty="0">
                <a:solidFill>
                  <a:srgbClr val="FF0000"/>
                </a:solidFill>
                <a:latin typeface="#9Slide05 Atlantika" pitchFamily="2" charset="0"/>
                <a:cs typeface="#9Slide03 Arima Madurai Black" panose="00000A00000000000000" pitchFamily="2" charset="0"/>
              </a:rPr>
              <a:t>của tình đồng chí</a:t>
            </a:r>
            <a:endParaRPr lang="en-SG" sz="6000" dirty="0"/>
          </a:p>
        </p:txBody>
      </p:sp>
      <p:sp>
        <p:nvSpPr>
          <p:cNvPr id="4" name="Rectangle 3">
            <a:extLst>
              <a:ext uri="{FF2B5EF4-FFF2-40B4-BE49-F238E27FC236}">
                <a16:creationId xmlns:a16="http://schemas.microsoft.com/office/drawing/2014/main" id="{BEB1F972-B319-4E47-B481-EC3F086C847C}"/>
              </a:ext>
            </a:extLst>
          </p:cNvPr>
          <p:cNvSpPr/>
          <p:nvPr/>
        </p:nvSpPr>
        <p:spPr>
          <a:xfrm>
            <a:off x="512000" y="2503760"/>
            <a:ext cx="2231701" cy="64633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SG" altLang="vi-VN" sz="3600" b="1" dirty="0" err="1">
                <a:solidFill>
                  <a:srgbClr val="0070C0"/>
                </a:solidFill>
                <a:latin typeface="#9Slide03 Arima Madurai Black" panose="00000A00000000000000" pitchFamily="2" charset="0"/>
                <a:cs typeface="#9Slide03 Arima Madurai Black" panose="00000A00000000000000" pitchFamily="2" charset="0"/>
              </a:rPr>
              <a:t>Thấu</a:t>
            </a:r>
            <a:r>
              <a:rPr lang="en-SG" altLang="vi-VN" sz="3600" b="1" dirty="0">
                <a:solidFill>
                  <a:srgbClr val="0070C0"/>
                </a:solidFill>
                <a:latin typeface="#9Slide03 Arima Madurai Black" panose="00000A00000000000000" pitchFamily="2" charset="0"/>
                <a:cs typeface="#9Slide03 Arima Madurai Black" panose="00000A00000000000000" pitchFamily="2" charset="0"/>
              </a:rPr>
              <a:t> </a:t>
            </a:r>
            <a:r>
              <a:rPr lang="en-SG" altLang="vi-VN" sz="3600" b="1" dirty="0" err="1">
                <a:solidFill>
                  <a:srgbClr val="0070C0"/>
                </a:solidFill>
                <a:latin typeface="#9Slide03 Arima Madurai Black" panose="00000A00000000000000" pitchFamily="2" charset="0"/>
                <a:cs typeface="#9Slide03 Arima Madurai Black" panose="00000A00000000000000" pitchFamily="2" charset="0"/>
              </a:rPr>
              <a:t>hiểu</a:t>
            </a:r>
            <a:endParaRPr lang="en-SG" sz="36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5" name="Rectangle 4">
            <a:extLst>
              <a:ext uri="{FF2B5EF4-FFF2-40B4-BE49-F238E27FC236}">
                <a16:creationId xmlns:a16="http://schemas.microsoft.com/office/drawing/2014/main" id="{4F042CC2-20E7-44A8-9B4D-9B438F38A981}"/>
              </a:ext>
            </a:extLst>
          </p:cNvPr>
          <p:cNvSpPr/>
          <p:nvPr/>
        </p:nvSpPr>
        <p:spPr>
          <a:xfrm>
            <a:off x="4582118" y="2226762"/>
            <a:ext cx="3022449"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SG" sz="3600" b="1" dirty="0" err="1">
                <a:solidFill>
                  <a:srgbClr val="0070C0"/>
                </a:solidFill>
                <a:latin typeface="#9Slide03 Arima Madurai Black" panose="00000A00000000000000" pitchFamily="2" charset="0"/>
                <a:cs typeface="#9Slide03 Arima Madurai Black" panose="00000A00000000000000" pitchFamily="2" charset="0"/>
              </a:rPr>
              <a:t>Đồng</a:t>
            </a:r>
            <a:r>
              <a:rPr lang="en-SG" sz="3600" b="1" dirty="0">
                <a:solidFill>
                  <a:srgbClr val="0070C0"/>
                </a:solidFill>
                <a:latin typeface="#9Slide03 Arima Madurai Black" panose="00000A00000000000000" pitchFamily="2" charset="0"/>
                <a:cs typeface="#9Slide03 Arima Madurai Black" panose="00000A00000000000000" pitchFamily="2" charset="0"/>
              </a:rPr>
              <a:t> cam </a:t>
            </a:r>
            <a:r>
              <a:rPr lang="en-SG" sz="3600" b="1" dirty="0" err="1">
                <a:solidFill>
                  <a:srgbClr val="0070C0"/>
                </a:solidFill>
                <a:latin typeface="#9Slide03 Arima Madurai Black" panose="00000A00000000000000" pitchFamily="2" charset="0"/>
                <a:cs typeface="#9Slide03 Arima Madurai Black" panose="00000A00000000000000" pitchFamily="2" charset="0"/>
              </a:rPr>
              <a:t>cộng</a:t>
            </a:r>
            <a:r>
              <a:rPr lang="en-SG" sz="3600" b="1" dirty="0">
                <a:solidFill>
                  <a:srgbClr val="0070C0"/>
                </a:solidFill>
                <a:latin typeface="#9Slide03 Arima Madurai Black" panose="00000A00000000000000" pitchFamily="2" charset="0"/>
                <a:cs typeface="#9Slide03 Arima Madurai Black" panose="00000A00000000000000" pitchFamily="2" charset="0"/>
              </a:rPr>
              <a:t> </a:t>
            </a:r>
            <a:r>
              <a:rPr lang="en-SG" sz="3600" b="1" dirty="0" err="1">
                <a:solidFill>
                  <a:srgbClr val="0070C0"/>
                </a:solidFill>
                <a:latin typeface="#9Slide03 Arima Madurai Black" panose="00000A00000000000000" pitchFamily="2" charset="0"/>
                <a:cs typeface="#9Slide03 Arima Madurai Black" panose="00000A00000000000000" pitchFamily="2" charset="0"/>
              </a:rPr>
              <a:t>khổ</a:t>
            </a:r>
            <a:endParaRPr lang="en-SG" sz="36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6" name="Rectangle 5">
            <a:extLst>
              <a:ext uri="{FF2B5EF4-FFF2-40B4-BE49-F238E27FC236}">
                <a16:creationId xmlns:a16="http://schemas.microsoft.com/office/drawing/2014/main" id="{CEE9357C-8D5B-42C1-958F-B570A04604E8}"/>
              </a:ext>
            </a:extLst>
          </p:cNvPr>
          <p:cNvSpPr/>
          <p:nvPr/>
        </p:nvSpPr>
        <p:spPr>
          <a:xfrm>
            <a:off x="8917185" y="2226762"/>
            <a:ext cx="2762815"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SG" sz="3600" b="1" dirty="0" err="1">
                <a:solidFill>
                  <a:srgbClr val="0070C0"/>
                </a:solidFill>
                <a:latin typeface="#9Slide03 Arima Madurai Black" panose="00000A00000000000000" pitchFamily="2" charset="0"/>
                <a:cs typeface="#9Slide03 Arima Madurai Black" panose="00000A00000000000000" pitchFamily="2" charset="0"/>
              </a:rPr>
              <a:t>Yêu</a:t>
            </a:r>
            <a:r>
              <a:rPr lang="en-SG" sz="3600" b="1" dirty="0">
                <a:solidFill>
                  <a:srgbClr val="0070C0"/>
                </a:solidFill>
                <a:latin typeface="#9Slide03 Arima Madurai Black" panose="00000A00000000000000" pitchFamily="2" charset="0"/>
                <a:cs typeface="#9Slide03 Arima Madurai Black" panose="00000A00000000000000" pitchFamily="2" charset="0"/>
              </a:rPr>
              <a:t> </a:t>
            </a:r>
            <a:r>
              <a:rPr lang="en-SG" sz="3600" b="1" dirty="0" err="1">
                <a:solidFill>
                  <a:srgbClr val="0070C0"/>
                </a:solidFill>
                <a:latin typeface="#9Slide03 Arima Madurai Black" panose="00000A00000000000000" pitchFamily="2" charset="0"/>
                <a:cs typeface="#9Slide03 Arima Madurai Black" panose="00000A00000000000000" pitchFamily="2" charset="0"/>
              </a:rPr>
              <a:t>th</a:t>
            </a:r>
            <a:r>
              <a:rPr lang="vi-VN" sz="3600" b="1" dirty="0">
                <a:solidFill>
                  <a:srgbClr val="0070C0"/>
                </a:solidFill>
                <a:latin typeface="#9Slide03 Arima Madurai Black" panose="00000A00000000000000" pitchFamily="2" charset="0"/>
                <a:cs typeface="#9Slide03 Arima Madurai Black" panose="00000A00000000000000" pitchFamily="2" charset="0"/>
              </a:rPr>
              <a:t>ư</a:t>
            </a:r>
            <a:r>
              <a:rPr lang="en-SG" sz="3600" b="1" dirty="0" err="1">
                <a:solidFill>
                  <a:srgbClr val="0070C0"/>
                </a:solidFill>
                <a:latin typeface="#9Slide03 Arima Madurai Black" panose="00000A00000000000000" pitchFamily="2" charset="0"/>
                <a:cs typeface="#9Slide03 Arima Madurai Black" panose="00000A00000000000000" pitchFamily="2" charset="0"/>
              </a:rPr>
              <a:t>ơng</a:t>
            </a:r>
            <a:r>
              <a:rPr lang="en-SG" sz="3600" b="1" dirty="0">
                <a:solidFill>
                  <a:srgbClr val="0070C0"/>
                </a:solidFill>
                <a:latin typeface="#9Slide03 Arima Madurai Black" panose="00000A00000000000000" pitchFamily="2" charset="0"/>
                <a:cs typeface="#9Slide03 Arima Madurai Black" panose="00000A00000000000000" pitchFamily="2" charset="0"/>
              </a:rPr>
              <a:t> </a:t>
            </a:r>
            <a:r>
              <a:rPr lang="en-SG" sz="3600" b="1" dirty="0" err="1">
                <a:solidFill>
                  <a:srgbClr val="0070C0"/>
                </a:solidFill>
                <a:latin typeface="#9Slide03 Arima Madurai Black" panose="00000A00000000000000" pitchFamily="2" charset="0"/>
                <a:cs typeface="#9Slide03 Arima Madurai Black" panose="00000A00000000000000" pitchFamily="2" charset="0"/>
              </a:rPr>
              <a:t>gắn</a:t>
            </a:r>
            <a:r>
              <a:rPr lang="en-SG" sz="3600" b="1" dirty="0">
                <a:solidFill>
                  <a:srgbClr val="0070C0"/>
                </a:solidFill>
                <a:latin typeface="#9Slide03 Arima Madurai Black" panose="00000A00000000000000" pitchFamily="2" charset="0"/>
                <a:cs typeface="#9Slide03 Arima Madurai Black" panose="00000A00000000000000" pitchFamily="2" charset="0"/>
              </a:rPr>
              <a:t> </a:t>
            </a:r>
            <a:r>
              <a:rPr lang="en-SG" sz="3600" b="1" dirty="0" err="1">
                <a:solidFill>
                  <a:srgbClr val="0070C0"/>
                </a:solidFill>
                <a:latin typeface="#9Slide03 Arima Madurai Black" panose="00000A00000000000000" pitchFamily="2" charset="0"/>
                <a:cs typeface="#9Slide03 Arima Madurai Black" panose="00000A00000000000000" pitchFamily="2" charset="0"/>
              </a:rPr>
              <a:t>bó</a:t>
            </a:r>
            <a:endParaRPr lang="en-SG" sz="3600"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7" name="Straight Arrow Connector 6">
            <a:extLst>
              <a:ext uri="{FF2B5EF4-FFF2-40B4-BE49-F238E27FC236}">
                <a16:creationId xmlns:a16="http://schemas.microsoft.com/office/drawing/2014/main" id="{8ACE4900-F7A0-4266-BAC2-DFE2D344456E}"/>
              </a:ext>
            </a:extLst>
          </p:cNvPr>
          <p:cNvCxnSpPr>
            <a:stCxn id="2" idx="2"/>
            <a:endCxn id="4" idx="0"/>
          </p:cNvCxnSpPr>
          <p:nvPr/>
        </p:nvCxnSpPr>
        <p:spPr>
          <a:xfrm flipH="1">
            <a:off x="1627851" y="1366326"/>
            <a:ext cx="4468149" cy="1137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590AAB8-8BFE-4A46-9A83-A8BCC9C246E8}"/>
              </a:ext>
            </a:extLst>
          </p:cNvPr>
          <p:cNvCxnSpPr>
            <a:cxnSpLocks/>
            <a:stCxn id="2" idx="2"/>
            <a:endCxn id="5" idx="0"/>
          </p:cNvCxnSpPr>
          <p:nvPr/>
        </p:nvCxnSpPr>
        <p:spPr>
          <a:xfrm flipH="1">
            <a:off x="6093343" y="1366326"/>
            <a:ext cx="2657" cy="860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F399AF-4522-4450-B45E-0156E5BA8B15}"/>
              </a:ext>
            </a:extLst>
          </p:cNvPr>
          <p:cNvCxnSpPr>
            <a:cxnSpLocks/>
            <a:stCxn id="2" idx="2"/>
            <a:endCxn id="6" idx="0"/>
          </p:cNvCxnSpPr>
          <p:nvPr/>
        </p:nvCxnSpPr>
        <p:spPr>
          <a:xfrm>
            <a:off x="6096000" y="1366326"/>
            <a:ext cx="4202593" cy="860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6947A39-A212-42DF-A78B-089870BD33FA}"/>
              </a:ext>
            </a:extLst>
          </p:cNvPr>
          <p:cNvSpPr txBox="1"/>
          <p:nvPr/>
        </p:nvSpPr>
        <p:spPr>
          <a:xfrm flipH="1">
            <a:off x="511999" y="3680748"/>
            <a:ext cx="2798359" cy="584775"/>
          </a:xfrm>
          <a:prstGeom prst="rect">
            <a:avLst/>
          </a:prstGeom>
          <a:noFill/>
        </p:spPr>
        <p:txBody>
          <a:bodyPr wrap="square" rtlCol="0">
            <a:spAutoFit/>
          </a:bodyPr>
          <a:lstStyle/>
          <a:p>
            <a:pPr marL="285750" indent="-285750" algn="just">
              <a:buFontTx/>
              <a:buChar char="-"/>
            </a:pPr>
            <a:r>
              <a:rPr lang="en-SG" sz="3200" dirty="0" err="1">
                <a:latin typeface="#9Slide03 Arima Madurai" panose="00000500000000000000" pitchFamily="2" charset="0"/>
                <a:cs typeface="#9Slide03 Arima Madurai" panose="00000500000000000000" pitchFamily="2" charset="0"/>
              </a:rPr>
              <a:t>Hoàn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cảnh</a:t>
            </a:r>
            <a:endParaRPr lang="en-SG" sz="3200" dirty="0">
              <a:latin typeface="#9Slide03 Arima Madurai" panose="00000500000000000000" pitchFamily="2" charset="0"/>
              <a:cs typeface="#9Slide03 Arima Madurai" panose="00000500000000000000" pitchFamily="2" charset="0"/>
            </a:endParaRPr>
          </a:p>
        </p:txBody>
      </p:sp>
      <p:sp>
        <p:nvSpPr>
          <p:cNvPr id="26" name="TextBox 25">
            <a:extLst>
              <a:ext uri="{FF2B5EF4-FFF2-40B4-BE49-F238E27FC236}">
                <a16:creationId xmlns:a16="http://schemas.microsoft.com/office/drawing/2014/main" id="{A3F55772-034F-4D49-81D3-0E6F20FDBC95}"/>
              </a:ext>
            </a:extLst>
          </p:cNvPr>
          <p:cNvSpPr txBox="1"/>
          <p:nvPr/>
        </p:nvSpPr>
        <p:spPr>
          <a:xfrm flipH="1">
            <a:off x="511999" y="4408043"/>
            <a:ext cx="2798359" cy="584775"/>
          </a:xfrm>
          <a:prstGeom prst="rect">
            <a:avLst/>
          </a:prstGeom>
          <a:noFill/>
        </p:spPr>
        <p:txBody>
          <a:bodyPr wrap="square" rtlCol="0">
            <a:spAutoFit/>
          </a:bodyPr>
          <a:lstStyle/>
          <a:p>
            <a:pPr marL="285750" indent="-285750" algn="just">
              <a:buFontTx/>
              <a:buChar char="-"/>
            </a:pPr>
            <a:r>
              <a:rPr lang="en-SG" sz="3200" dirty="0" err="1">
                <a:latin typeface="#9Slide03 Arima Madurai" panose="00000500000000000000" pitchFamily="2" charset="0"/>
                <a:cs typeface="#9Slide03 Arima Madurai" panose="00000500000000000000" pitchFamily="2" charset="0"/>
              </a:rPr>
              <a:t>Nỗi</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lòng</a:t>
            </a:r>
            <a:endParaRPr lang="en-SG" sz="3200" dirty="0">
              <a:latin typeface="#9Slide03 Arima Madurai" panose="00000500000000000000" pitchFamily="2" charset="0"/>
              <a:cs typeface="#9Slide03 Arima Madurai" panose="00000500000000000000" pitchFamily="2" charset="0"/>
            </a:endParaRPr>
          </a:p>
        </p:txBody>
      </p:sp>
      <p:sp>
        <p:nvSpPr>
          <p:cNvPr id="29" name="TextBox 28">
            <a:extLst>
              <a:ext uri="{FF2B5EF4-FFF2-40B4-BE49-F238E27FC236}">
                <a16:creationId xmlns:a16="http://schemas.microsoft.com/office/drawing/2014/main" id="{144E8CC1-5461-4830-AC98-5DE8F8E6B0E4}"/>
              </a:ext>
            </a:extLst>
          </p:cNvPr>
          <p:cNvSpPr txBox="1"/>
          <p:nvPr/>
        </p:nvSpPr>
        <p:spPr>
          <a:xfrm flipH="1">
            <a:off x="4582118" y="3702752"/>
            <a:ext cx="2798359" cy="584775"/>
          </a:xfrm>
          <a:prstGeom prst="rect">
            <a:avLst/>
          </a:prstGeom>
          <a:noFill/>
        </p:spPr>
        <p:txBody>
          <a:bodyPr wrap="square" rtlCol="0">
            <a:spAutoFit/>
          </a:bodyPr>
          <a:lstStyle/>
          <a:p>
            <a:pPr marL="285750" indent="-285750" algn="just">
              <a:buFontTx/>
              <a:buChar char="-"/>
            </a:pPr>
            <a:r>
              <a:rPr lang="en-SG" sz="3200" dirty="0" err="1">
                <a:latin typeface="#9Slide03 Arima Madurai" panose="00000500000000000000" pitchFamily="2" charset="0"/>
                <a:cs typeface="#9Slide03 Arima Madurai" panose="00000500000000000000" pitchFamily="2" charset="0"/>
              </a:rPr>
              <a:t>Sốt</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rét</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rừng</a:t>
            </a:r>
            <a:endParaRPr lang="en-SG" sz="3200" dirty="0">
              <a:latin typeface="#9Slide03 Arima Madurai" panose="00000500000000000000" pitchFamily="2" charset="0"/>
              <a:cs typeface="#9Slide03 Arima Madurai" panose="00000500000000000000" pitchFamily="2" charset="0"/>
            </a:endParaRPr>
          </a:p>
        </p:txBody>
      </p:sp>
      <p:sp>
        <p:nvSpPr>
          <p:cNvPr id="30" name="TextBox 29">
            <a:extLst>
              <a:ext uri="{FF2B5EF4-FFF2-40B4-BE49-F238E27FC236}">
                <a16:creationId xmlns:a16="http://schemas.microsoft.com/office/drawing/2014/main" id="{9631AF61-F029-4830-8DFE-339C38971F14}"/>
              </a:ext>
            </a:extLst>
          </p:cNvPr>
          <p:cNvSpPr txBox="1"/>
          <p:nvPr/>
        </p:nvSpPr>
        <p:spPr>
          <a:xfrm flipH="1">
            <a:off x="4582118" y="4430047"/>
            <a:ext cx="2798359" cy="584775"/>
          </a:xfrm>
          <a:prstGeom prst="rect">
            <a:avLst/>
          </a:prstGeom>
          <a:noFill/>
        </p:spPr>
        <p:txBody>
          <a:bodyPr wrap="square" rtlCol="0">
            <a:spAutoFit/>
          </a:bodyPr>
          <a:lstStyle/>
          <a:p>
            <a:pPr marL="285750" indent="-285750" algn="just">
              <a:buFontTx/>
              <a:buChar char="-"/>
            </a:pPr>
            <a:r>
              <a:rPr lang="en-SG" sz="3200" dirty="0" err="1">
                <a:latin typeface="#9Slide03 Arima Madurai" panose="00000500000000000000" pitchFamily="2" charset="0"/>
                <a:cs typeface="#9Slide03 Arima Madurai" panose="00000500000000000000" pitchFamily="2" charset="0"/>
              </a:rPr>
              <a:t>Thiếu</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thốn</a:t>
            </a:r>
            <a:endParaRPr lang="en-SG" sz="3200" dirty="0">
              <a:latin typeface="#9Slide03 Arima Madurai" panose="00000500000000000000" pitchFamily="2" charset="0"/>
              <a:cs typeface="#9Slide03 Arima Madurai" panose="00000500000000000000" pitchFamily="2" charset="0"/>
            </a:endParaRPr>
          </a:p>
        </p:txBody>
      </p:sp>
      <p:sp>
        <p:nvSpPr>
          <p:cNvPr id="31" name="TextBox 30">
            <a:extLst>
              <a:ext uri="{FF2B5EF4-FFF2-40B4-BE49-F238E27FC236}">
                <a16:creationId xmlns:a16="http://schemas.microsoft.com/office/drawing/2014/main" id="{459A282E-C96E-4307-AF5D-07B606F9250D}"/>
              </a:ext>
            </a:extLst>
          </p:cNvPr>
          <p:cNvSpPr txBox="1"/>
          <p:nvPr/>
        </p:nvSpPr>
        <p:spPr>
          <a:xfrm flipH="1">
            <a:off x="4582116" y="5157342"/>
            <a:ext cx="5001721" cy="584775"/>
          </a:xfrm>
          <a:prstGeom prst="rect">
            <a:avLst/>
          </a:prstGeom>
          <a:noFill/>
        </p:spPr>
        <p:txBody>
          <a:bodyPr wrap="square" rtlCol="0">
            <a:spAutoFit/>
          </a:bodyPr>
          <a:lstStyle/>
          <a:p>
            <a:pPr marL="285750" indent="-285750" algn="just">
              <a:buFontTx/>
              <a:buChar char="-"/>
            </a:pPr>
            <a:r>
              <a:rPr lang="en-SG" sz="3200" dirty="0" err="1">
                <a:latin typeface="#9Slide03 Arima Madurai" panose="00000500000000000000" pitchFamily="2" charset="0"/>
                <a:cs typeface="#9Slide03 Arima Madurai" panose="00000500000000000000" pitchFamily="2" charset="0"/>
              </a:rPr>
              <a:t>Thiên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nhiên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khắc</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nghiệt</a:t>
            </a:r>
            <a:endParaRPr lang="en-SG" sz="3200" dirty="0">
              <a:latin typeface="#9Slide03 Arima Madurai" panose="00000500000000000000" pitchFamily="2" charset="0"/>
              <a:cs typeface="#9Slide03 Arima Madurai" panose="00000500000000000000" pitchFamily="2" charset="0"/>
            </a:endParaRPr>
          </a:p>
        </p:txBody>
      </p:sp>
      <p:sp>
        <p:nvSpPr>
          <p:cNvPr id="33" name="TextBox 32">
            <a:extLst>
              <a:ext uri="{FF2B5EF4-FFF2-40B4-BE49-F238E27FC236}">
                <a16:creationId xmlns:a16="http://schemas.microsoft.com/office/drawing/2014/main" id="{A8A7120A-441B-4983-B54C-1DE7E5CEB086}"/>
              </a:ext>
            </a:extLst>
          </p:cNvPr>
          <p:cNvSpPr txBox="1"/>
          <p:nvPr/>
        </p:nvSpPr>
        <p:spPr>
          <a:xfrm flipH="1">
            <a:off x="8899413" y="3740677"/>
            <a:ext cx="2798359" cy="1077218"/>
          </a:xfrm>
          <a:prstGeom prst="rect">
            <a:avLst/>
          </a:prstGeom>
          <a:noFill/>
        </p:spPr>
        <p:txBody>
          <a:bodyPr wrap="square" rtlCol="0">
            <a:spAutoFit/>
          </a:bodyPr>
          <a:lstStyle/>
          <a:p>
            <a:pPr marL="285750" indent="-285750" algn="just">
              <a:buFontTx/>
              <a:buChar char="-"/>
            </a:pPr>
            <a:r>
              <a:rPr lang="en-SG" sz="3200" dirty="0">
                <a:latin typeface="#9Slide03 Arima Madurai" panose="00000500000000000000" pitchFamily="2" charset="0"/>
                <a:cs typeface="#9Slide03 Arima Madurai" panose="00000500000000000000" pitchFamily="2" charset="0"/>
              </a:rPr>
              <a:t>Tay </a:t>
            </a:r>
            <a:r>
              <a:rPr lang="en-SG" sz="3200" dirty="0" err="1">
                <a:latin typeface="#9Slide03 Arima Madurai" panose="00000500000000000000" pitchFamily="2" charset="0"/>
                <a:cs typeface="#9Slide03 Arima Madurai" panose="00000500000000000000" pitchFamily="2" charset="0"/>
              </a:rPr>
              <a:t>nắm</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lấy</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bàn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tay</a:t>
            </a:r>
            <a:endParaRPr lang="en-SG" sz="3200" dirty="0">
              <a:latin typeface="#9Slide03 Arima Madurai" panose="00000500000000000000" pitchFamily="2" charset="0"/>
              <a:cs typeface="#9Slide03 Arima Madurai" panose="00000500000000000000" pitchFamily="2" charset="0"/>
            </a:endParaRPr>
          </a:p>
        </p:txBody>
      </p:sp>
      <p:sp>
        <p:nvSpPr>
          <p:cNvPr id="37" name="TextBox 36">
            <a:extLst>
              <a:ext uri="{FF2B5EF4-FFF2-40B4-BE49-F238E27FC236}">
                <a16:creationId xmlns:a16="http://schemas.microsoft.com/office/drawing/2014/main" id="{0A871F99-48EA-4F0B-A2ED-7B56A614186D}"/>
              </a:ext>
            </a:extLst>
          </p:cNvPr>
          <p:cNvSpPr txBox="1"/>
          <p:nvPr/>
        </p:nvSpPr>
        <p:spPr>
          <a:xfrm flipH="1">
            <a:off x="-1" y="6012046"/>
            <a:ext cx="12191999" cy="523220"/>
          </a:xfrm>
          <a:prstGeom prst="rect">
            <a:avLst/>
          </a:prstGeom>
          <a:noFill/>
        </p:spPr>
        <p:txBody>
          <a:bodyPr wrap="square" rtlCol="0">
            <a:spAutoFit/>
          </a:bodyPr>
          <a:lstStyle/>
          <a:p>
            <a:pPr algn="ct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Tình</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cảm</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chân</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thành</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sâu</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sắc</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nâng</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đỡ</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người</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lính</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trên</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mọi</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nẻo</a:t>
            </a:r>
            <a:r>
              <a:rPr lang="en-SG" sz="2800" b="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b="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đường</a:t>
            </a:r>
            <a:endParaRPr lang="en-SG" sz="2800" b="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1220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arn(inVertical)">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arn(inVertical)">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24" grpId="0"/>
      <p:bldP spid="26" grpId="0"/>
      <p:bldP spid="29" grpId="0"/>
      <p:bldP spid="30" grpId="0"/>
      <p:bldP spid="31" grpId="0"/>
      <p:bldP spid="33"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Ã¬nh áº£nh cÃ³ liÃªn quan">
            <a:extLst>
              <a:ext uri="{FF2B5EF4-FFF2-40B4-BE49-F238E27FC236}">
                <a16:creationId xmlns:a16="http://schemas.microsoft.com/office/drawing/2014/main" id="{4F34E340-7204-4183-B037-646CB8D727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65" r="-1"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CC94062D-F2D3-41FF-BE4B-16B621D29881}"/>
              </a:ext>
            </a:extLst>
          </p:cNvPr>
          <p:cNvSpPr>
            <a:spLocks noGrp="1"/>
          </p:cNvSpPr>
          <p:nvPr>
            <p:ph idx="1"/>
          </p:nvPr>
        </p:nvSpPr>
        <p:spPr>
          <a:xfrm>
            <a:off x="-172802" y="3107861"/>
            <a:ext cx="6017172" cy="2619839"/>
          </a:xfrm>
        </p:spPr>
        <p:txBody>
          <a:bodyPr anchor="ctr">
            <a:noAutofit/>
          </a:bodyPr>
          <a:lstStyle/>
          <a:p>
            <a:pPr algn="ctr"/>
            <a:r>
              <a:rPr lang="en-BZ" sz="4400" b="1" dirty="0" err="1">
                <a:solidFill>
                  <a:srgbClr val="7030A0"/>
                </a:solidFill>
                <a:latin typeface="#9Slide05 SVNCallpedia Script" panose="02000506000000020002" pitchFamily="2" charset="0"/>
              </a:rPr>
              <a:t>Tây</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Tiến</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đoàn</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binh</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không</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mọc</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tóc</a:t>
            </a:r>
            <a:endParaRPr lang="en-BZ" sz="4400" b="1" dirty="0">
              <a:solidFill>
                <a:srgbClr val="7030A0"/>
              </a:solidFill>
              <a:latin typeface="#9Slide05 SVNCallpedia Script" panose="02000506000000020002" pitchFamily="2" charset="0"/>
            </a:endParaRPr>
          </a:p>
          <a:p>
            <a:pPr marL="0" indent="0" algn="ctr">
              <a:buNone/>
            </a:pPr>
            <a:r>
              <a:rPr lang="en-BZ" sz="4400" b="1" dirty="0" err="1">
                <a:solidFill>
                  <a:srgbClr val="7030A0"/>
                </a:solidFill>
                <a:latin typeface="#9Slide05 SVNCallpedia Script" panose="02000506000000020002" pitchFamily="2" charset="0"/>
              </a:rPr>
              <a:t>Quân</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xanh</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màu</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lá</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dữ</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oai</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hùng</a:t>
            </a:r>
            <a:endParaRPr lang="en-BZ" sz="3600" b="1" dirty="0">
              <a:solidFill>
                <a:srgbClr val="7030A0"/>
              </a:solidFill>
              <a:latin typeface="#9Slide05 SVNCallpedia Script" panose="02000506000000020002" pitchFamily="2" charset="0"/>
            </a:endParaRPr>
          </a:p>
          <a:p>
            <a:pPr marL="0" indent="0" algn="ctr">
              <a:buNone/>
            </a:pPr>
            <a:r>
              <a:rPr lang="en-BZ" sz="3600" b="1" dirty="0">
                <a:solidFill>
                  <a:srgbClr val="7030A0"/>
                </a:solidFill>
                <a:latin typeface="#9Slide05 SVNCallpedia Script" panose="02000506000000020002" pitchFamily="2" charset="0"/>
              </a:rPr>
              <a:t>(Quang </a:t>
            </a:r>
            <a:r>
              <a:rPr lang="en-BZ" sz="3600" b="1" dirty="0" err="1">
                <a:solidFill>
                  <a:srgbClr val="7030A0"/>
                </a:solidFill>
                <a:latin typeface="#9Slide05 SVNCallpedia Script" panose="02000506000000020002" pitchFamily="2" charset="0"/>
              </a:rPr>
              <a:t>Dũng</a:t>
            </a:r>
            <a:r>
              <a:rPr lang="en-BZ" sz="3600" b="1" dirty="0">
                <a:solidFill>
                  <a:srgbClr val="7030A0"/>
                </a:solidFill>
                <a:latin typeface="#9Slide05 SVNCallpedia Script" panose="02000506000000020002" pitchFamily="2" charset="0"/>
              </a:rPr>
              <a:t>)</a:t>
            </a:r>
          </a:p>
          <a:p>
            <a:pPr marL="0" indent="0" algn="ctr">
              <a:buNone/>
            </a:pPr>
            <a:endParaRPr lang="en-BZ" sz="3600" b="1" dirty="0">
              <a:solidFill>
                <a:srgbClr val="7030A0"/>
              </a:solidFill>
              <a:latin typeface="#9Slide05 SVNCallpedia Script" panose="02000506000000020002" pitchFamily="2" charset="0"/>
            </a:endParaRPr>
          </a:p>
          <a:p>
            <a:pPr algn="ctr"/>
            <a:r>
              <a:rPr lang="en-BZ" sz="4400" b="1" dirty="0" err="1">
                <a:solidFill>
                  <a:srgbClr val="7030A0"/>
                </a:solidFill>
                <a:latin typeface="#9Slide05 SVNCallpedia Script" panose="02000506000000020002" pitchFamily="2" charset="0"/>
              </a:rPr>
              <a:t>Giọt</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giọt</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mồ</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hôi</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rơi</a:t>
            </a:r>
            <a:endParaRPr lang="en-BZ" sz="4400" b="1" dirty="0">
              <a:solidFill>
                <a:srgbClr val="7030A0"/>
              </a:solidFill>
              <a:latin typeface="#9Slide05 SVNCallpedia Script" panose="02000506000000020002" pitchFamily="2" charset="0"/>
            </a:endParaRPr>
          </a:p>
          <a:p>
            <a:pPr marL="0" indent="0" algn="ctr">
              <a:buNone/>
            </a:pPr>
            <a:r>
              <a:rPr lang="en-BZ" sz="4400" b="1" dirty="0" err="1">
                <a:solidFill>
                  <a:srgbClr val="7030A0"/>
                </a:solidFill>
                <a:latin typeface="#9Slide05 SVNCallpedia Script" panose="02000506000000020002" pitchFamily="2" charset="0"/>
              </a:rPr>
              <a:t>Trên</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má</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anh</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vàng</a:t>
            </a:r>
            <a:r>
              <a:rPr lang="en-BZ" sz="4400" b="1" dirty="0">
                <a:solidFill>
                  <a:srgbClr val="7030A0"/>
                </a:solidFill>
                <a:latin typeface="#9Slide05 SVNCallpedia Script" panose="02000506000000020002" pitchFamily="2" charset="0"/>
              </a:rPr>
              <a:t> </a:t>
            </a:r>
            <a:r>
              <a:rPr lang="en-BZ" sz="4400" b="1" dirty="0" err="1">
                <a:solidFill>
                  <a:srgbClr val="7030A0"/>
                </a:solidFill>
                <a:latin typeface="#9Slide05 SVNCallpedia Script" panose="02000506000000020002" pitchFamily="2" charset="0"/>
              </a:rPr>
              <a:t>nghệ</a:t>
            </a:r>
            <a:endParaRPr lang="en-BZ" sz="4400" b="1" dirty="0">
              <a:solidFill>
                <a:srgbClr val="7030A0"/>
              </a:solidFill>
              <a:latin typeface="#9Slide05 SVNCallpedia Script" panose="02000506000000020002" pitchFamily="2" charset="0"/>
            </a:endParaRPr>
          </a:p>
          <a:p>
            <a:pPr marL="0" indent="0" algn="ctr">
              <a:buNone/>
            </a:pPr>
            <a:r>
              <a:rPr lang="en-BZ" sz="3600" b="1" dirty="0">
                <a:solidFill>
                  <a:srgbClr val="7030A0"/>
                </a:solidFill>
                <a:latin typeface="#9Slide05 SVNCallpedia Script" panose="02000506000000020002" pitchFamily="2" charset="0"/>
              </a:rPr>
              <a:t>(</a:t>
            </a:r>
            <a:r>
              <a:rPr lang="en-BZ" sz="3600" b="1" dirty="0" err="1">
                <a:solidFill>
                  <a:srgbClr val="7030A0"/>
                </a:solidFill>
                <a:latin typeface="#9Slide05 SVNCallpedia Script" panose="02000506000000020002" pitchFamily="2" charset="0"/>
              </a:rPr>
              <a:t>Tố</a:t>
            </a:r>
            <a:r>
              <a:rPr lang="en-BZ" sz="3600" b="1" dirty="0">
                <a:solidFill>
                  <a:srgbClr val="7030A0"/>
                </a:solidFill>
                <a:latin typeface="#9Slide05 SVNCallpedia Script" panose="02000506000000020002" pitchFamily="2" charset="0"/>
              </a:rPr>
              <a:t> </a:t>
            </a:r>
            <a:r>
              <a:rPr lang="en-BZ" sz="3600" b="1" dirty="0" err="1">
                <a:solidFill>
                  <a:srgbClr val="7030A0"/>
                </a:solidFill>
                <a:latin typeface="#9Slide05 SVNCallpedia Script" panose="02000506000000020002" pitchFamily="2" charset="0"/>
              </a:rPr>
              <a:t>Hữu</a:t>
            </a:r>
            <a:r>
              <a:rPr lang="en-BZ" sz="3600" b="1" dirty="0">
                <a:solidFill>
                  <a:srgbClr val="7030A0"/>
                </a:solidFill>
                <a:latin typeface="#9Slide05 SVNCallpedia Script" panose="02000506000000020002" pitchFamily="2" charset="0"/>
              </a:rPr>
              <a:t>)</a:t>
            </a:r>
          </a:p>
        </p:txBody>
      </p:sp>
    </p:spTree>
    <p:extLst>
      <p:ext uri="{BB962C8B-B14F-4D97-AF65-F5344CB8AC3E}">
        <p14:creationId xmlns:p14="http://schemas.microsoft.com/office/powerpoint/2010/main" val="87223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êu đề 1">
            <a:extLst>
              <a:ext uri="{FF2B5EF4-FFF2-40B4-BE49-F238E27FC236}">
                <a16:creationId xmlns:a16="http://schemas.microsoft.com/office/drawing/2014/main" id="{A2056A3C-5FDB-4B3B-88B7-58BA66A814D1}"/>
              </a:ext>
            </a:extLst>
          </p:cNvPr>
          <p:cNvSpPr>
            <a:spLocks noGrp="1"/>
          </p:cNvSpPr>
          <p:nvPr>
            <p:ph type="title"/>
          </p:nvPr>
        </p:nvSpPr>
        <p:spPr>
          <a:xfrm>
            <a:off x="524256" y="4767072"/>
            <a:ext cx="6594189" cy="1625210"/>
          </a:xfrm>
        </p:spPr>
        <p:txBody>
          <a:bodyPr>
            <a:normAutofit/>
          </a:bodyPr>
          <a:lstStyle/>
          <a:p>
            <a:pPr algn="r"/>
            <a:r>
              <a:rPr lang="en-BZ" dirty="0" err="1">
                <a:solidFill>
                  <a:schemeClr val="bg1"/>
                </a:solidFill>
                <a:latin typeface="#9Slide03 Bebas Neue ZSmall" panose="020B0606020202050201" pitchFamily="34" charset="0"/>
              </a:rPr>
              <a:t>Biểu</a:t>
            </a:r>
            <a:r>
              <a:rPr lang="en-BZ" dirty="0">
                <a:solidFill>
                  <a:schemeClr val="bg1"/>
                </a:solidFill>
                <a:latin typeface="#9Slide03 Bebas Neue ZSmall" panose="020B0606020202050201" pitchFamily="34" charset="0"/>
              </a:rPr>
              <a:t> </a:t>
            </a:r>
            <a:r>
              <a:rPr lang="en-BZ" dirty="0" err="1">
                <a:solidFill>
                  <a:schemeClr val="bg1"/>
                </a:solidFill>
                <a:latin typeface="#9Slide03 Bebas Neue ZSmall" panose="020B0606020202050201" pitchFamily="34" charset="0"/>
              </a:rPr>
              <a:t>hiện</a:t>
            </a:r>
            <a:r>
              <a:rPr lang="en-BZ" dirty="0">
                <a:solidFill>
                  <a:schemeClr val="bg1"/>
                </a:solidFill>
                <a:latin typeface="#9Slide03 Bebas Neue ZSmall" panose="020B0606020202050201" pitchFamily="34" charset="0"/>
              </a:rPr>
              <a:t> </a:t>
            </a:r>
            <a:r>
              <a:rPr lang="en-BZ" dirty="0" err="1">
                <a:solidFill>
                  <a:schemeClr val="bg1"/>
                </a:solidFill>
                <a:latin typeface="#9Slide03 Bebas Neue ZSmall" panose="020B0606020202050201" pitchFamily="34" charset="0"/>
              </a:rPr>
              <a:t>của</a:t>
            </a:r>
            <a:r>
              <a:rPr lang="en-BZ" dirty="0">
                <a:solidFill>
                  <a:schemeClr val="bg1"/>
                </a:solidFill>
                <a:latin typeface="#9Slide03 Bebas Neue ZSmall" panose="020B0606020202050201" pitchFamily="34" charset="0"/>
              </a:rPr>
              <a:t> </a:t>
            </a:r>
            <a:r>
              <a:rPr lang="en-BZ" dirty="0" err="1">
                <a:solidFill>
                  <a:schemeClr val="bg1"/>
                </a:solidFill>
                <a:latin typeface="#9Slide03 Bebas Neue ZSmall" panose="020B0606020202050201" pitchFamily="34" charset="0"/>
              </a:rPr>
              <a:t>tình</a:t>
            </a:r>
            <a:r>
              <a:rPr lang="en-BZ" dirty="0">
                <a:solidFill>
                  <a:schemeClr val="bg1"/>
                </a:solidFill>
                <a:latin typeface="#9Slide03 Bebas Neue ZSmall" panose="020B0606020202050201" pitchFamily="34" charset="0"/>
              </a:rPr>
              <a:t> </a:t>
            </a:r>
            <a:r>
              <a:rPr lang="en-BZ" dirty="0" err="1">
                <a:solidFill>
                  <a:schemeClr val="bg1"/>
                </a:solidFill>
                <a:latin typeface="#9Slide03 Bebas Neue ZSmall" panose="020B0606020202050201" pitchFamily="34" charset="0"/>
              </a:rPr>
              <a:t>đồng</a:t>
            </a:r>
            <a:r>
              <a:rPr lang="en-BZ" dirty="0">
                <a:solidFill>
                  <a:schemeClr val="bg1"/>
                </a:solidFill>
                <a:latin typeface="#9Slide03 Bebas Neue ZSmall" panose="020B0606020202050201" pitchFamily="34" charset="0"/>
              </a:rPr>
              <a:t> </a:t>
            </a:r>
            <a:r>
              <a:rPr lang="en-BZ" dirty="0" err="1">
                <a:solidFill>
                  <a:schemeClr val="bg1"/>
                </a:solidFill>
                <a:latin typeface="#9Slide03 Bebas Neue ZSmall" panose="020B0606020202050201" pitchFamily="34" charset="0"/>
              </a:rPr>
              <a:t>chí</a:t>
            </a:r>
            <a:endParaRPr lang="en-BZ" dirty="0">
              <a:solidFill>
                <a:schemeClr val="bg1"/>
              </a:solidFill>
              <a:latin typeface="#9Slide03 Bebas Neue ZSmall" panose="020B0606020202050201" pitchFamily="34" charset="0"/>
            </a:endParaRPr>
          </a:p>
        </p:txBody>
      </p:sp>
      <p:pic>
        <p:nvPicPr>
          <p:cNvPr id="8" name="Hình ảnh 7" descr="Ảnh có chứa ngoài trời, bầu trời, cỏ, ảnh&#10;&#10;Mô tả được tạo với mức tin cậy rất cao">
            <a:extLst>
              <a:ext uri="{FF2B5EF4-FFF2-40B4-BE49-F238E27FC236}">
                <a16:creationId xmlns:a16="http://schemas.microsoft.com/office/drawing/2014/main" id="{0D996B8F-2FEC-4899-90D9-A9C1C5516167}"/>
              </a:ext>
            </a:extLst>
          </p:cNvPr>
          <p:cNvPicPr>
            <a:picLocks noChangeAspect="1"/>
          </p:cNvPicPr>
          <p:nvPr/>
        </p:nvPicPr>
        <p:blipFill rotWithShape="1">
          <a:blip r:embed="rId3">
            <a:extLst>
              <a:ext uri="{28A0092B-C50C-407E-A947-70E740481C1C}">
                <a14:useLocalDpi xmlns:a14="http://schemas.microsoft.com/office/drawing/2010/main" val="0"/>
              </a:ext>
            </a:extLst>
          </a:blip>
          <a:srcRect t="24425" r="1" b="1"/>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hỗ dành sẵn cho Nội dung 3">
            <a:extLst>
              <a:ext uri="{FF2B5EF4-FFF2-40B4-BE49-F238E27FC236}">
                <a16:creationId xmlns:a16="http://schemas.microsoft.com/office/drawing/2014/main" id="{2DB8D6EC-AF29-436D-B894-0CAE69EC9108}"/>
              </a:ext>
            </a:extLst>
          </p:cNvPr>
          <p:cNvGraphicFramePr>
            <a:graphicFrameLocks noGrp="1"/>
          </p:cNvGraphicFramePr>
          <p:nvPr>
            <p:ph idx="1"/>
            <p:extLst>
              <p:ext uri="{D42A27DB-BD31-4B8C-83A1-F6EECF244321}">
                <p14:modId xmlns:p14="http://schemas.microsoft.com/office/powerpoint/2010/main" val="1390376028"/>
              </p:ext>
            </p:extLst>
          </p:nvPr>
        </p:nvGraphicFramePr>
        <p:xfrm>
          <a:off x="7621927" y="460626"/>
          <a:ext cx="4149928" cy="59591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731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1F256405-6E6C-419B-BC95-DB262E923F8F}"/>
                                            </p:graphicEl>
                                          </p:spTgt>
                                        </p:tgtEl>
                                        <p:attrNameLst>
                                          <p:attrName>style.visibility</p:attrName>
                                        </p:attrNameLst>
                                      </p:cBhvr>
                                      <p:to>
                                        <p:strVal val="visible"/>
                                      </p:to>
                                    </p:set>
                                    <p:animEffect transition="in" filter="fade">
                                      <p:cBhvr>
                                        <p:cTn id="7" dur="1000"/>
                                        <p:tgtEl>
                                          <p:spTgt spid="4">
                                            <p:graphicEl>
                                              <a:dgm id="{1F256405-6E6C-419B-BC95-DB262E923F8F}"/>
                                            </p:graphicEl>
                                          </p:spTgt>
                                        </p:tgtEl>
                                      </p:cBhvr>
                                    </p:animEffect>
                                    <p:anim calcmode="lin" valueType="num">
                                      <p:cBhvr>
                                        <p:cTn id="8" dur="1000" fill="hold"/>
                                        <p:tgtEl>
                                          <p:spTgt spid="4">
                                            <p:graphicEl>
                                              <a:dgm id="{1F256405-6E6C-419B-BC95-DB262E923F8F}"/>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1F256405-6E6C-419B-BC95-DB262E923F8F}"/>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3DC72E0C-43AA-4F90-816A-3224A7AE1965}"/>
                                            </p:graphicEl>
                                          </p:spTgt>
                                        </p:tgtEl>
                                        <p:attrNameLst>
                                          <p:attrName>style.visibility</p:attrName>
                                        </p:attrNameLst>
                                      </p:cBhvr>
                                      <p:to>
                                        <p:strVal val="visible"/>
                                      </p:to>
                                    </p:set>
                                    <p:animEffect transition="in" filter="fade">
                                      <p:cBhvr>
                                        <p:cTn id="14" dur="1000"/>
                                        <p:tgtEl>
                                          <p:spTgt spid="4">
                                            <p:graphicEl>
                                              <a:dgm id="{3DC72E0C-43AA-4F90-816A-3224A7AE1965}"/>
                                            </p:graphicEl>
                                          </p:spTgt>
                                        </p:tgtEl>
                                      </p:cBhvr>
                                    </p:animEffect>
                                    <p:anim calcmode="lin" valueType="num">
                                      <p:cBhvr>
                                        <p:cTn id="15" dur="1000" fill="hold"/>
                                        <p:tgtEl>
                                          <p:spTgt spid="4">
                                            <p:graphicEl>
                                              <a:dgm id="{3DC72E0C-43AA-4F90-816A-3224A7AE1965}"/>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3DC72E0C-43AA-4F90-816A-3224A7AE1965}"/>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97BE70DB-FAB6-4A62-9BE2-F54DAF7E362E}"/>
                                            </p:graphicEl>
                                          </p:spTgt>
                                        </p:tgtEl>
                                        <p:attrNameLst>
                                          <p:attrName>style.visibility</p:attrName>
                                        </p:attrNameLst>
                                      </p:cBhvr>
                                      <p:to>
                                        <p:strVal val="visible"/>
                                      </p:to>
                                    </p:set>
                                    <p:animEffect transition="in" filter="fade">
                                      <p:cBhvr>
                                        <p:cTn id="19" dur="1000"/>
                                        <p:tgtEl>
                                          <p:spTgt spid="4">
                                            <p:graphicEl>
                                              <a:dgm id="{97BE70DB-FAB6-4A62-9BE2-F54DAF7E362E}"/>
                                            </p:graphicEl>
                                          </p:spTgt>
                                        </p:tgtEl>
                                      </p:cBhvr>
                                    </p:animEffect>
                                    <p:anim calcmode="lin" valueType="num">
                                      <p:cBhvr>
                                        <p:cTn id="20" dur="1000" fill="hold"/>
                                        <p:tgtEl>
                                          <p:spTgt spid="4">
                                            <p:graphicEl>
                                              <a:dgm id="{97BE70DB-FAB6-4A62-9BE2-F54DAF7E362E}"/>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97BE70DB-FAB6-4A62-9BE2-F54DAF7E362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5B8A8DEF-DC7D-476E-8BF3-60B552F2D972}"/>
                                            </p:graphicEl>
                                          </p:spTgt>
                                        </p:tgtEl>
                                        <p:attrNameLst>
                                          <p:attrName>style.visibility</p:attrName>
                                        </p:attrNameLst>
                                      </p:cBhvr>
                                      <p:to>
                                        <p:strVal val="visible"/>
                                      </p:to>
                                    </p:set>
                                    <p:animEffect transition="in" filter="fade">
                                      <p:cBhvr>
                                        <p:cTn id="26" dur="1000"/>
                                        <p:tgtEl>
                                          <p:spTgt spid="4">
                                            <p:graphicEl>
                                              <a:dgm id="{5B8A8DEF-DC7D-476E-8BF3-60B552F2D972}"/>
                                            </p:graphicEl>
                                          </p:spTgt>
                                        </p:tgtEl>
                                      </p:cBhvr>
                                    </p:animEffect>
                                    <p:anim calcmode="lin" valueType="num">
                                      <p:cBhvr>
                                        <p:cTn id="27" dur="1000" fill="hold"/>
                                        <p:tgtEl>
                                          <p:spTgt spid="4">
                                            <p:graphicEl>
                                              <a:dgm id="{5B8A8DEF-DC7D-476E-8BF3-60B552F2D972}"/>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5B8A8DEF-DC7D-476E-8BF3-60B552F2D972}"/>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3376B0AC-F885-4FA5-84EB-550563FD6B95}"/>
                                            </p:graphicEl>
                                          </p:spTgt>
                                        </p:tgtEl>
                                        <p:attrNameLst>
                                          <p:attrName>style.visibility</p:attrName>
                                        </p:attrNameLst>
                                      </p:cBhvr>
                                      <p:to>
                                        <p:strVal val="visible"/>
                                      </p:to>
                                    </p:set>
                                    <p:animEffect transition="in" filter="fade">
                                      <p:cBhvr>
                                        <p:cTn id="31" dur="1000"/>
                                        <p:tgtEl>
                                          <p:spTgt spid="4">
                                            <p:graphicEl>
                                              <a:dgm id="{3376B0AC-F885-4FA5-84EB-550563FD6B95}"/>
                                            </p:graphicEl>
                                          </p:spTgt>
                                        </p:tgtEl>
                                      </p:cBhvr>
                                    </p:animEffect>
                                    <p:anim calcmode="lin" valueType="num">
                                      <p:cBhvr>
                                        <p:cTn id="32" dur="1000" fill="hold"/>
                                        <p:tgtEl>
                                          <p:spTgt spid="4">
                                            <p:graphicEl>
                                              <a:dgm id="{3376B0AC-F885-4FA5-84EB-550563FD6B95}"/>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3376B0AC-F885-4FA5-84EB-550563FD6B9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Ã n Ã½ giá»i thiá»u ÄÃ´i dÃ©p lá»p trong khÃ¡ng chiáº¿n tlv sá» 3, lá»p 8">
            <a:extLst>
              <a:ext uri="{FF2B5EF4-FFF2-40B4-BE49-F238E27FC236}">
                <a16:creationId xmlns:a16="http://schemas.microsoft.com/office/drawing/2014/main" id="{26F8859D-0E0E-4CD6-818E-3869166320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2"/>
          <a:stretch/>
        </p:blipFill>
        <p:spPr bwMode="auto">
          <a:xfrm>
            <a:off x="-1" y="0"/>
            <a:ext cx="12192001" cy="68652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9D3521C-7A85-4080-979D-E428E5609450}"/>
              </a:ext>
            </a:extLst>
          </p:cNvPr>
          <p:cNvGrpSpPr/>
          <p:nvPr/>
        </p:nvGrpSpPr>
        <p:grpSpPr>
          <a:xfrm>
            <a:off x="-1" y="5511579"/>
            <a:ext cx="12192001" cy="1356813"/>
            <a:chOff x="-1" y="5511579"/>
            <a:chExt cx="12192001" cy="1356813"/>
          </a:xfrm>
        </p:grpSpPr>
        <p:sp>
          <p:nvSpPr>
            <p:cNvPr id="2" name="Rectangle 1">
              <a:extLst>
                <a:ext uri="{FF2B5EF4-FFF2-40B4-BE49-F238E27FC236}">
                  <a16:creationId xmlns:a16="http://schemas.microsoft.com/office/drawing/2014/main" id="{6F45AB9B-7927-472C-B5E0-D6B5B9A106DC}"/>
                </a:ext>
              </a:extLst>
            </p:cNvPr>
            <p:cNvSpPr/>
            <p:nvPr/>
          </p:nvSpPr>
          <p:spPr>
            <a:xfrm>
              <a:off x="-1" y="5511579"/>
              <a:ext cx="12192001" cy="13568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a16="http://schemas.microsoft.com/office/drawing/2014/main" id="{B6815C49-E0B1-43F3-8E51-9AFD343CA53E}"/>
                </a:ext>
              </a:extLst>
            </p:cNvPr>
            <p:cNvSpPr/>
            <p:nvPr/>
          </p:nvSpPr>
          <p:spPr>
            <a:xfrm>
              <a:off x="103909" y="5631873"/>
              <a:ext cx="11970329" cy="109104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vi-VN" sz="7200" b="1" dirty="0">
                  <a:solidFill>
                    <a:srgbClr val="FF0000"/>
                  </a:solidFill>
                  <a:latin typeface="#9Slide05 Atlantika" pitchFamily="2" charset="0"/>
                  <a:cs typeface="#9Slide03 Arima Madurai Black" panose="00000A00000000000000" pitchFamily="2" charset="0"/>
                </a:rPr>
                <a:t>3. </a:t>
              </a:r>
              <a:r>
                <a:rPr lang="en-SG" altLang="vi-VN" sz="7200" b="1" dirty="0" err="1">
                  <a:solidFill>
                    <a:srgbClr val="FF0000"/>
                  </a:solidFill>
                  <a:latin typeface="#9Slide05 Atlantika" pitchFamily="2" charset="0"/>
                  <a:cs typeface="#9Slide03 Arima Madurai Black" panose="00000A00000000000000" pitchFamily="2" charset="0"/>
                </a:rPr>
                <a:t>Bức</a:t>
              </a:r>
              <a:r>
                <a:rPr lang="en-SG" altLang="vi-VN" sz="7200" b="1" dirty="0">
                  <a:solidFill>
                    <a:srgbClr val="FF0000"/>
                  </a:solidFill>
                  <a:latin typeface="#9Slide05 Atlantika" pitchFamily="2" charset="0"/>
                  <a:cs typeface="#9Slide03 Arima Madurai Black" panose="00000A00000000000000" pitchFamily="2" charset="0"/>
                </a:rPr>
                <a:t> </a:t>
              </a:r>
              <a:r>
                <a:rPr lang="en-SG" altLang="vi-VN" sz="7200" b="1" dirty="0" err="1">
                  <a:solidFill>
                    <a:srgbClr val="FF0000"/>
                  </a:solidFill>
                  <a:latin typeface="#9Slide05 Atlantika" pitchFamily="2" charset="0"/>
                  <a:cs typeface="#9Slide03 Arima Madurai Black" panose="00000A00000000000000" pitchFamily="2" charset="0"/>
                </a:rPr>
                <a:t>tranh</a:t>
              </a:r>
              <a:r>
                <a:rPr lang="en-SG" altLang="vi-VN" sz="7200" b="1" dirty="0">
                  <a:solidFill>
                    <a:srgbClr val="FF0000"/>
                  </a:solidFill>
                  <a:latin typeface="#9Slide05 Atlantika" pitchFamily="2" charset="0"/>
                  <a:cs typeface="#9Slide03 Arima Madurai Black" panose="00000A00000000000000" pitchFamily="2" charset="0"/>
                </a:rPr>
                <a:t> </a:t>
              </a:r>
              <a:r>
                <a:rPr lang="en-SG" altLang="vi-VN" sz="7200" b="1" dirty="0" err="1">
                  <a:solidFill>
                    <a:srgbClr val="FF0000"/>
                  </a:solidFill>
                  <a:latin typeface="#9Slide05 Atlantika" pitchFamily="2" charset="0"/>
                  <a:cs typeface="#9Slide03 Arima Madurai Black" panose="00000A00000000000000" pitchFamily="2" charset="0"/>
                </a:rPr>
                <a:t>đẹp</a:t>
              </a:r>
              <a:r>
                <a:rPr lang="en-SG" altLang="vi-VN" sz="7200" b="1" dirty="0">
                  <a:solidFill>
                    <a:srgbClr val="FF0000"/>
                  </a:solidFill>
                  <a:latin typeface="#9Slide05 Atlantika" pitchFamily="2" charset="0"/>
                  <a:cs typeface="#9Slide03 Arima Madurai Black" panose="00000A00000000000000" pitchFamily="2" charset="0"/>
                </a:rPr>
                <a:t> </a:t>
              </a:r>
              <a:r>
                <a:rPr lang="en-SG" altLang="vi-VN" sz="7200" b="1" dirty="0" err="1">
                  <a:solidFill>
                    <a:srgbClr val="FF0000"/>
                  </a:solidFill>
                  <a:latin typeface="#9Slide05 Atlantika" pitchFamily="2" charset="0"/>
                  <a:cs typeface="#9Slide03 Arima Madurai Black" panose="00000A00000000000000" pitchFamily="2" charset="0"/>
                </a:rPr>
                <a:t>về</a:t>
              </a:r>
              <a:r>
                <a:rPr lang="en-SG" altLang="vi-VN" sz="7200" b="1" dirty="0">
                  <a:solidFill>
                    <a:srgbClr val="FF0000"/>
                  </a:solidFill>
                  <a:latin typeface="#9Slide05 Atlantika" pitchFamily="2" charset="0"/>
                  <a:cs typeface="#9Slide03 Arima Madurai Black" panose="00000A00000000000000" pitchFamily="2" charset="0"/>
                </a:rPr>
                <a:t> ng</a:t>
              </a:r>
              <a:r>
                <a:rPr lang="vi-VN" altLang="vi-VN" sz="7200" b="1" dirty="0">
                  <a:solidFill>
                    <a:srgbClr val="FF0000"/>
                  </a:solidFill>
                  <a:latin typeface="#9Slide05 Atlantika" pitchFamily="2" charset="0"/>
                  <a:cs typeface="#9Slide03 Arima Madurai Black" panose="00000A00000000000000" pitchFamily="2" charset="0"/>
                </a:rPr>
                <a:t>ư</a:t>
              </a:r>
              <a:r>
                <a:rPr lang="en-SG" altLang="vi-VN" sz="7200" b="1" dirty="0" err="1">
                  <a:solidFill>
                    <a:srgbClr val="FF0000"/>
                  </a:solidFill>
                  <a:latin typeface="#9Slide05 Atlantika" pitchFamily="2" charset="0"/>
                  <a:cs typeface="#9Slide03 Arima Madurai Black" panose="00000A00000000000000" pitchFamily="2" charset="0"/>
                </a:rPr>
                <a:t>ời</a:t>
              </a:r>
              <a:r>
                <a:rPr lang="en-SG" altLang="vi-VN" sz="7200" b="1" dirty="0">
                  <a:solidFill>
                    <a:srgbClr val="FF0000"/>
                  </a:solidFill>
                  <a:latin typeface="#9Slide05 Atlantika" pitchFamily="2" charset="0"/>
                  <a:cs typeface="#9Slide03 Arima Madurai Black" panose="00000A00000000000000" pitchFamily="2" charset="0"/>
                </a:rPr>
                <a:t> </a:t>
              </a:r>
              <a:r>
                <a:rPr lang="en-SG" altLang="vi-VN" sz="7200" b="1" dirty="0" err="1">
                  <a:solidFill>
                    <a:srgbClr val="FF0000"/>
                  </a:solidFill>
                  <a:latin typeface="#9Slide05 Atlantika" pitchFamily="2" charset="0"/>
                  <a:cs typeface="#9Slide03 Arima Madurai Black" panose="00000A00000000000000" pitchFamily="2" charset="0"/>
                </a:rPr>
                <a:t>lính</a:t>
              </a:r>
              <a:endParaRPr lang="en-SG" sz="7200" dirty="0">
                <a:solidFill>
                  <a:srgbClr val="FF0000"/>
                </a:solidFill>
                <a:latin typeface="#9Slide05 Atlantika" pitchFamily="2" charset="0"/>
              </a:endParaRPr>
            </a:p>
          </p:txBody>
        </p:sp>
      </p:grpSp>
    </p:spTree>
    <p:extLst>
      <p:ext uri="{BB962C8B-B14F-4D97-AF65-F5344CB8AC3E}">
        <p14:creationId xmlns:p14="http://schemas.microsoft.com/office/powerpoint/2010/main" val="181086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hỗ dành sẵn cho Nội dung 4">
            <a:extLst>
              <a:ext uri="{FF2B5EF4-FFF2-40B4-BE49-F238E27FC236}">
                <a16:creationId xmlns:a16="http://schemas.microsoft.com/office/drawing/2014/main" id="{86E45847-06F1-435C-9CF2-CA5D9CA2F21C}"/>
              </a:ext>
            </a:extLst>
          </p:cNvPr>
          <p:cNvPicPr>
            <a:picLocks noChangeAspect="1"/>
          </p:cNvPicPr>
          <p:nvPr/>
        </p:nvPicPr>
        <p:blipFill rotWithShape="1">
          <a:blip r:embed="rId3">
            <a:extLst>
              <a:ext uri="{28A0092B-C50C-407E-A947-70E740481C1C}">
                <a14:useLocalDpi xmlns:a14="http://schemas.microsoft.com/office/drawing/2010/main" val="0"/>
              </a:ext>
            </a:extLst>
          </a:blip>
          <a:srcRect l="11165" r="2377"/>
          <a:stretch/>
        </p:blipFill>
        <p:spPr>
          <a:xfrm>
            <a:off x="16458" y="36518"/>
            <a:ext cx="6324601" cy="6857990"/>
          </a:xfrm>
          <a:prstGeom prst="rect">
            <a:avLst/>
          </a:prstGeom>
        </p:spPr>
      </p:pic>
      <p:pic>
        <p:nvPicPr>
          <p:cNvPr id="13" name="Picture 12">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Content Placeholder 9">
            <a:extLst>
              <a:ext uri="{FF2B5EF4-FFF2-40B4-BE49-F238E27FC236}">
                <a16:creationId xmlns:a16="http://schemas.microsoft.com/office/drawing/2014/main" id="{4EC11178-2BAF-4130-9F0B-61B55BFA5BE2}"/>
              </a:ext>
            </a:extLst>
          </p:cNvPr>
          <p:cNvSpPr>
            <a:spLocks noGrp="1"/>
          </p:cNvSpPr>
          <p:nvPr>
            <p:ph idx="1"/>
          </p:nvPr>
        </p:nvSpPr>
        <p:spPr>
          <a:xfrm>
            <a:off x="6341059" y="1794627"/>
            <a:ext cx="6090986" cy="3892381"/>
          </a:xfrm>
        </p:spPr>
        <p:txBody>
          <a:bodyPr anchor="b">
            <a:normAutofit/>
          </a:bodyPr>
          <a:lstStyle/>
          <a:p>
            <a:pPr marL="0" indent="0">
              <a:buNone/>
            </a:pPr>
            <a:r>
              <a:rPr lang="en-US" altLang="vi-VN" sz="5400" b="1" dirty="0" err="1">
                <a:latin typeface="#9Slide05 SVNDarleston" panose="02000000000000000000" pitchFamily="2" charset="0"/>
              </a:rPr>
              <a:t>Đêm</a:t>
            </a:r>
            <a:r>
              <a:rPr lang="en-US" altLang="vi-VN" sz="5400" b="1" dirty="0">
                <a:latin typeface="#9Slide05 SVNDarleston" panose="02000000000000000000" pitchFamily="2" charset="0"/>
              </a:rPr>
              <a:t> nay </a:t>
            </a:r>
            <a:r>
              <a:rPr lang="en-US" altLang="vi-VN" sz="5400" b="1" dirty="0" err="1">
                <a:latin typeface="#9Slide05 SVNDarleston" panose="02000000000000000000" pitchFamily="2" charset="0"/>
              </a:rPr>
              <a:t>rừng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hoang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sương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muối</a:t>
            </a:r>
            <a:endParaRPr lang="en-US" altLang="vi-VN" sz="5400" b="1" dirty="0">
              <a:latin typeface="#9Slide05 SVNDarleston" panose="02000000000000000000" pitchFamily="2" charset="0"/>
            </a:endParaRPr>
          </a:p>
          <a:p>
            <a:pPr marL="0" indent="0">
              <a:buNone/>
            </a:pPr>
            <a:r>
              <a:rPr lang="en-US" altLang="vi-VN" sz="5400" b="1" dirty="0" err="1">
                <a:latin typeface="#9Slide05 SVNDarleston" panose="02000000000000000000" pitchFamily="2" charset="0"/>
              </a:rPr>
              <a:t>Đứng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cạnh</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bên</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nhau</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chờ</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giặc</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tới</a:t>
            </a:r>
            <a:endParaRPr lang="en-US" altLang="vi-VN" sz="5400" b="1" dirty="0">
              <a:latin typeface="#9Slide05 SVNDarleston" panose="02000000000000000000" pitchFamily="2" charset="0"/>
            </a:endParaRPr>
          </a:p>
          <a:p>
            <a:pPr marL="0" indent="0">
              <a:buNone/>
            </a:pPr>
            <a:r>
              <a:rPr lang="en-US" altLang="vi-VN" sz="5400" b="1" dirty="0" err="1">
                <a:latin typeface="#9Slide05 SVNDarleston" panose="02000000000000000000" pitchFamily="2" charset="0"/>
              </a:rPr>
              <a:t>Đầu</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súng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trăng</a:t>
            </a:r>
            <a:r>
              <a:rPr lang="en-US" altLang="vi-VN" sz="5400" b="1" dirty="0">
                <a:latin typeface="#9Slide05 SVNDarleston" panose="02000000000000000000" pitchFamily="2" charset="0"/>
              </a:rPr>
              <a:t> </a:t>
            </a:r>
            <a:r>
              <a:rPr lang="en-US" altLang="vi-VN" sz="5400" b="1" dirty="0" err="1">
                <a:latin typeface="#9Slide05 SVNDarleston" panose="02000000000000000000" pitchFamily="2" charset="0"/>
              </a:rPr>
              <a:t>treo</a:t>
            </a:r>
            <a:endParaRPr lang="en-US" altLang="vi-VN" sz="5400" b="1" dirty="0">
              <a:latin typeface="#9Slide05 SVNDarleston" panose="02000000000000000000" pitchFamily="2" charset="0"/>
            </a:endParaRPr>
          </a:p>
          <a:p>
            <a:endParaRPr lang="en-US" sz="5400" dirty="0">
              <a:latin typeface="#9Slide05 SVNDarleston" panose="02000000000000000000" pitchFamily="2" charset="0"/>
            </a:endParaRPr>
          </a:p>
        </p:txBody>
      </p:sp>
    </p:spTree>
    <p:extLst>
      <p:ext uri="{BB962C8B-B14F-4D97-AF65-F5344CB8AC3E}">
        <p14:creationId xmlns:p14="http://schemas.microsoft.com/office/powerpoint/2010/main" val="88529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hỗ dành sẵn cho Nội dung 4">
            <a:extLst>
              <a:ext uri="{FF2B5EF4-FFF2-40B4-BE49-F238E27FC236}">
                <a16:creationId xmlns:a16="http://schemas.microsoft.com/office/drawing/2014/main" id="{0440871D-707D-470E-80A0-73D8BA310CB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14" b="14322"/>
          <a:stretch/>
        </p:blipFill>
        <p:spPr>
          <a:xfrm>
            <a:off x="-2" y="10"/>
            <a:ext cx="8668512" cy="6857990"/>
          </a:xfrm>
          <a:prstGeom prst="rect">
            <a:avLst/>
          </a:prstGeom>
        </p:spPr>
      </p:pic>
      <p:sp>
        <p:nvSpPr>
          <p:cNvPr id="18"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Sơ đồ 4">
            <a:extLst>
              <a:ext uri="{FF2B5EF4-FFF2-40B4-BE49-F238E27FC236}">
                <a16:creationId xmlns:a16="http://schemas.microsoft.com/office/drawing/2014/main" id="{B7CFF82D-27A4-4CB1-A74E-9A455C6A3452}"/>
              </a:ext>
            </a:extLst>
          </p:cNvPr>
          <p:cNvGraphicFramePr/>
          <p:nvPr>
            <p:extLst>
              <p:ext uri="{D42A27DB-BD31-4B8C-83A1-F6EECF244321}">
                <p14:modId xmlns:p14="http://schemas.microsoft.com/office/powerpoint/2010/main" val="2941734499"/>
              </p:ext>
            </p:extLst>
          </p:nvPr>
        </p:nvGraphicFramePr>
        <p:xfrm>
          <a:off x="5499740" y="1255426"/>
          <a:ext cx="6692260" cy="3903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3948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EFC07A5F-1A5E-4CA3-ACC7-F71A5316A88E}"/>
                                            </p:graphicEl>
                                          </p:spTgt>
                                        </p:tgtEl>
                                        <p:attrNameLst>
                                          <p:attrName>style.visibility</p:attrName>
                                        </p:attrNameLst>
                                      </p:cBhvr>
                                      <p:to>
                                        <p:strVal val="visible"/>
                                      </p:to>
                                    </p:set>
                                    <p:animEffect transition="in" filter="fade">
                                      <p:cBhvr>
                                        <p:cTn id="7" dur="1000"/>
                                        <p:tgtEl>
                                          <p:spTgt spid="5">
                                            <p:graphicEl>
                                              <a:dgm id="{EFC07A5F-1A5E-4CA3-ACC7-F71A5316A88E}"/>
                                            </p:graphicEl>
                                          </p:spTgt>
                                        </p:tgtEl>
                                      </p:cBhvr>
                                    </p:animEffect>
                                    <p:anim calcmode="lin" valueType="num">
                                      <p:cBhvr>
                                        <p:cTn id="8" dur="1000" fill="hold"/>
                                        <p:tgtEl>
                                          <p:spTgt spid="5">
                                            <p:graphicEl>
                                              <a:dgm id="{EFC07A5F-1A5E-4CA3-ACC7-F71A5316A88E}"/>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EFC07A5F-1A5E-4CA3-ACC7-F71A5316A88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D6B9B1E9-18BB-4E3B-86AF-6BA34C0AD13B}"/>
                                            </p:graphicEl>
                                          </p:spTgt>
                                        </p:tgtEl>
                                        <p:attrNameLst>
                                          <p:attrName>style.visibility</p:attrName>
                                        </p:attrNameLst>
                                      </p:cBhvr>
                                      <p:to>
                                        <p:strVal val="visible"/>
                                      </p:to>
                                    </p:set>
                                    <p:animEffect transition="in" filter="fade">
                                      <p:cBhvr>
                                        <p:cTn id="14" dur="1000"/>
                                        <p:tgtEl>
                                          <p:spTgt spid="5">
                                            <p:graphicEl>
                                              <a:dgm id="{D6B9B1E9-18BB-4E3B-86AF-6BA34C0AD13B}"/>
                                            </p:graphicEl>
                                          </p:spTgt>
                                        </p:tgtEl>
                                      </p:cBhvr>
                                    </p:animEffect>
                                    <p:anim calcmode="lin" valueType="num">
                                      <p:cBhvr>
                                        <p:cTn id="15" dur="1000" fill="hold"/>
                                        <p:tgtEl>
                                          <p:spTgt spid="5">
                                            <p:graphicEl>
                                              <a:dgm id="{D6B9B1E9-18BB-4E3B-86AF-6BA34C0AD13B}"/>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D6B9B1E9-18BB-4E3B-86AF-6BA34C0AD13B}"/>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2E22A386-61A0-4F23-BC71-AECC106A4D56}"/>
                                            </p:graphicEl>
                                          </p:spTgt>
                                        </p:tgtEl>
                                        <p:attrNameLst>
                                          <p:attrName>style.visibility</p:attrName>
                                        </p:attrNameLst>
                                      </p:cBhvr>
                                      <p:to>
                                        <p:strVal val="visible"/>
                                      </p:to>
                                    </p:set>
                                    <p:animEffect transition="in" filter="fade">
                                      <p:cBhvr>
                                        <p:cTn id="21" dur="1000"/>
                                        <p:tgtEl>
                                          <p:spTgt spid="5">
                                            <p:graphicEl>
                                              <a:dgm id="{2E22A386-61A0-4F23-BC71-AECC106A4D56}"/>
                                            </p:graphicEl>
                                          </p:spTgt>
                                        </p:tgtEl>
                                      </p:cBhvr>
                                    </p:animEffect>
                                    <p:anim calcmode="lin" valueType="num">
                                      <p:cBhvr>
                                        <p:cTn id="22" dur="1000" fill="hold"/>
                                        <p:tgtEl>
                                          <p:spTgt spid="5">
                                            <p:graphicEl>
                                              <a:dgm id="{2E22A386-61A0-4F23-BC71-AECC106A4D56}"/>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2E22A386-61A0-4F23-BC71-AECC106A4D5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A2BB97F-840A-47CF-8393-9CD96732AE16}"/>
              </a:ext>
            </a:extLst>
          </p:cNvPr>
          <p:cNvSpPr>
            <a:spLocks noGrp="1"/>
          </p:cNvSpPr>
          <p:nvPr>
            <p:ph type="title"/>
          </p:nvPr>
        </p:nvSpPr>
        <p:spPr>
          <a:xfrm>
            <a:off x="215398" y="-77122"/>
            <a:ext cx="4010834" cy="1325563"/>
          </a:xfrm>
        </p:spPr>
        <p:txBody>
          <a:bodyPr>
            <a:normAutofit/>
          </a:bodyPr>
          <a:lstStyle/>
          <a:p>
            <a:pPr algn="ctr"/>
            <a:r>
              <a:rPr lang="en-BZ" b="1" dirty="0">
                <a:latin typeface="#9Slide03 Bebas Neue ZSmall" panose="020B0606020202050201" pitchFamily="34" charset="0"/>
              </a:rPr>
              <a:t>Ý </a:t>
            </a:r>
            <a:r>
              <a:rPr lang="en-BZ" b="1" dirty="0" err="1">
                <a:latin typeface="#9Slide03 Bebas Neue ZSmall" panose="020B0606020202050201" pitchFamily="34" charset="0"/>
              </a:rPr>
              <a:t>nghĩa</a:t>
            </a:r>
            <a:r>
              <a:rPr lang="en-BZ" b="1" dirty="0">
                <a:latin typeface="#9Slide03 Bebas Neue ZSmall" panose="020B0606020202050201" pitchFamily="34" charset="0"/>
              </a:rPr>
              <a:t> </a:t>
            </a:r>
            <a:r>
              <a:rPr lang="en-BZ" b="1" dirty="0" err="1">
                <a:latin typeface="#9Slide03 Bebas Neue ZSmall" panose="020B0606020202050201" pitchFamily="34" charset="0"/>
              </a:rPr>
              <a:t>biểu</a:t>
            </a:r>
            <a:r>
              <a:rPr lang="en-BZ" b="1" dirty="0">
                <a:latin typeface="#9Slide03 Bebas Neue ZSmall" panose="020B0606020202050201" pitchFamily="34" charset="0"/>
              </a:rPr>
              <a:t> t</a:t>
            </a:r>
            <a:r>
              <a:rPr lang="vi-VN" b="1" dirty="0">
                <a:latin typeface="#9Slide03 Bebas Neue ZSmall" panose="020B0606020202050201" pitchFamily="34" charset="0"/>
              </a:rPr>
              <a:t>ư</a:t>
            </a:r>
            <a:r>
              <a:rPr lang="en-BZ" b="1" dirty="0" err="1">
                <a:latin typeface="#9Slide03 Bebas Neue ZSmall" panose="020B0606020202050201" pitchFamily="34" charset="0"/>
              </a:rPr>
              <a:t>ợng</a:t>
            </a:r>
            <a:r>
              <a:rPr lang="en-BZ" b="1" dirty="0">
                <a:latin typeface="#9Slide03 Bebas Neue ZSmall" panose="020B0606020202050201" pitchFamily="34" charset="0"/>
              </a:rPr>
              <a:t>:</a:t>
            </a:r>
          </a:p>
        </p:txBody>
      </p:sp>
      <p:pic>
        <p:nvPicPr>
          <p:cNvPr id="8" name="Chỗ dành sẵn cho Nội dung 4" descr="Ảnh có chứa thiên nhiên, người, ngoài trời&#10;&#10;Mô tả được tạo với mức tin cậy cao">
            <a:extLst>
              <a:ext uri="{FF2B5EF4-FFF2-40B4-BE49-F238E27FC236}">
                <a16:creationId xmlns:a16="http://schemas.microsoft.com/office/drawing/2014/main" id="{AF067E37-2444-4168-BFB8-76114EA1647E}"/>
              </a:ext>
            </a:extLst>
          </p:cNvPr>
          <p:cNvPicPr>
            <a:picLocks noChangeAspect="1"/>
          </p:cNvPicPr>
          <p:nvPr/>
        </p:nvPicPr>
        <p:blipFill rotWithShape="1">
          <a:blip r:embed="rId3">
            <a:extLst>
              <a:ext uri="{28A0092B-C50C-407E-A947-70E740481C1C}">
                <a14:useLocalDpi xmlns:a14="http://schemas.microsoft.com/office/drawing/2010/main" val="0"/>
              </a:ext>
            </a:extLst>
          </a:blip>
          <a:srcRect l="12381" r="855" b="1"/>
          <a:stretch/>
        </p:blipFill>
        <p:spPr>
          <a:xfrm>
            <a:off x="533410" y="1248441"/>
            <a:ext cx="3374810" cy="4272681"/>
          </a:xfrm>
          <a:prstGeom prst="rect">
            <a:avLst/>
          </a:prstGeom>
        </p:spPr>
      </p:pic>
      <p:graphicFrame>
        <p:nvGraphicFramePr>
          <p:cNvPr id="6" name="Chỗ dành sẵn cho Nội dung 5">
            <a:extLst>
              <a:ext uri="{FF2B5EF4-FFF2-40B4-BE49-F238E27FC236}">
                <a16:creationId xmlns:a16="http://schemas.microsoft.com/office/drawing/2014/main" id="{CD0D5998-24DD-426B-81C7-88B5FD496985}"/>
              </a:ext>
            </a:extLst>
          </p:cNvPr>
          <p:cNvGraphicFramePr>
            <a:graphicFrameLocks noGrp="1"/>
          </p:cNvGraphicFramePr>
          <p:nvPr>
            <p:ph idx="1"/>
            <p:extLst>
              <p:ext uri="{D42A27DB-BD31-4B8C-83A1-F6EECF244321}">
                <p14:modId xmlns:p14="http://schemas.microsoft.com/office/powerpoint/2010/main" val="1509463701"/>
              </p:ext>
            </p:extLst>
          </p:nvPr>
        </p:nvGraphicFramePr>
        <p:xfrm>
          <a:off x="4689933" y="177523"/>
          <a:ext cx="7281172" cy="53761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73DD0C2-6A66-4A68-9EE0-F84CE26D52B7}"/>
              </a:ext>
            </a:extLst>
          </p:cNvPr>
          <p:cNvSpPr txBox="1">
            <a:spLocks noChangeArrowheads="1"/>
          </p:cNvSpPr>
          <p:nvPr/>
        </p:nvSpPr>
        <p:spPr bwMode="auto">
          <a:xfrm>
            <a:off x="683881" y="5726370"/>
            <a:ext cx="11125180" cy="954107"/>
          </a:xfrm>
          <a:prstGeom prst="rect">
            <a:avLst/>
          </a:prstGeom>
          <a:noFill/>
          <a:ln w="9525">
            <a:noFill/>
            <a:miter lim="800000"/>
            <a:headEnd/>
            <a:tailEnd/>
          </a:ln>
        </p:spPr>
        <p:txBody>
          <a:bodyPr wrap="square">
            <a:spAutoFit/>
          </a:bodyPr>
          <a:lstStyle/>
          <a:p>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FF0000"/>
                </a:solidFill>
                <a:latin typeface="#9Slide03 Arima Madurai" panose="00000500000000000000" pitchFamily="2" charset="0"/>
                <a:cs typeface="#9Slide03 Arima Madurai" panose="00000500000000000000" pitchFamily="2" charset="0"/>
              </a:rPr>
              <a:t>Hình</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ảnh</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đầu</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súng</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trăng</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treo</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là</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hình</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ảnh</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mang</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tính</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lãng</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mạn</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và</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hiện</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thực</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thể</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hiện</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tâm</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hồn</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thi</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sĩ</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của</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những</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người</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chiến</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sĩ</a:t>
            </a:r>
            <a:r>
              <a:rPr lang="en-US" sz="2800" dirty="0">
                <a:solidFill>
                  <a:srgbClr val="FF0000"/>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189859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63970251-56EF-4D84-8E7D-4DD6F02E9A99}"/>
                                            </p:graphicEl>
                                          </p:spTgt>
                                        </p:tgtEl>
                                        <p:attrNameLst>
                                          <p:attrName>style.visibility</p:attrName>
                                        </p:attrNameLst>
                                      </p:cBhvr>
                                      <p:to>
                                        <p:strVal val="visible"/>
                                      </p:to>
                                    </p:set>
                                    <p:animEffect transition="in" filter="fade">
                                      <p:cBhvr>
                                        <p:cTn id="7" dur="1000"/>
                                        <p:tgtEl>
                                          <p:spTgt spid="6">
                                            <p:graphicEl>
                                              <a:dgm id="{63970251-56EF-4D84-8E7D-4DD6F02E9A99}"/>
                                            </p:graphicEl>
                                          </p:spTgt>
                                        </p:tgtEl>
                                      </p:cBhvr>
                                    </p:animEffect>
                                    <p:anim calcmode="lin" valueType="num">
                                      <p:cBhvr>
                                        <p:cTn id="8" dur="1000" fill="hold"/>
                                        <p:tgtEl>
                                          <p:spTgt spid="6">
                                            <p:graphicEl>
                                              <a:dgm id="{63970251-56EF-4D84-8E7D-4DD6F02E9A99}"/>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63970251-56EF-4D84-8E7D-4DD6F02E9A9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0AC1A8CA-F51F-4943-8D18-DEA05A37D9A8}"/>
                                            </p:graphicEl>
                                          </p:spTgt>
                                        </p:tgtEl>
                                        <p:attrNameLst>
                                          <p:attrName>style.visibility</p:attrName>
                                        </p:attrNameLst>
                                      </p:cBhvr>
                                      <p:to>
                                        <p:strVal val="visible"/>
                                      </p:to>
                                    </p:set>
                                    <p:animEffect transition="in" filter="fade">
                                      <p:cBhvr>
                                        <p:cTn id="14" dur="1000"/>
                                        <p:tgtEl>
                                          <p:spTgt spid="6">
                                            <p:graphicEl>
                                              <a:dgm id="{0AC1A8CA-F51F-4943-8D18-DEA05A37D9A8}"/>
                                            </p:graphicEl>
                                          </p:spTgt>
                                        </p:tgtEl>
                                      </p:cBhvr>
                                    </p:animEffect>
                                    <p:anim calcmode="lin" valueType="num">
                                      <p:cBhvr>
                                        <p:cTn id="15" dur="1000" fill="hold"/>
                                        <p:tgtEl>
                                          <p:spTgt spid="6">
                                            <p:graphicEl>
                                              <a:dgm id="{0AC1A8CA-F51F-4943-8D18-DEA05A37D9A8}"/>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0AC1A8CA-F51F-4943-8D18-DEA05A37D9A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EF794EF1-C6BF-4D5E-BF3A-628F412FA28B}"/>
                                            </p:graphicEl>
                                          </p:spTgt>
                                        </p:tgtEl>
                                        <p:attrNameLst>
                                          <p:attrName>style.visibility</p:attrName>
                                        </p:attrNameLst>
                                      </p:cBhvr>
                                      <p:to>
                                        <p:strVal val="visible"/>
                                      </p:to>
                                    </p:set>
                                    <p:animEffect transition="in" filter="fade">
                                      <p:cBhvr>
                                        <p:cTn id="21" dur="1000"/>
                                        <p:tgtEl>
                                          <p:spTgt spid="6">
                                            <p:graphicEl>
                                              <a:dgm id="{EF794EF1-C6BF-4D5E-BF3A-628F412FA28B}"/>
                                            </p:graphicEl>
                                          </p:spTgt>
                                        </p:tgtEl>
                                      </p:cBhvr>
                                    </p:animEffect>
                                    <p:anim calcmode="lin" valueType="num">
                                      <p:cBhvr>
                                        <p:cTn id="22" dur="1000" fill="hold"/>
                                        <p:tgtEl>
                                          <p:spTgt spid="6">
                                            <p:graphicEl>
                                              <a:dgm id="{EF794EF1-C6BF-4D5E-BF3A-628F412FA28B}"/>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EF794EF1-C6BF-4D5E-BF3A-628F412FA28B}"/>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graphicEl>
                                              <a:dgm id="{6EB8BAB1-3D70-4860-9D97-68A82BB7B7BF}"/>
                                            </p:graphicEl>
                                          </p:spTgt>
                                        </p:tgtEl>
                                        <p:attrNameLst>
                                          <p:attrName>style.visibility</p:attrName>
                                        </p:attrNameLst>
                                      </p:cBhvr>
                                      <p:to>
                                        <p:strVal val="visible"/>
                                      </p:to>
                                    </p:set>
                                    <p:animEffect transition="in" filter="fade">
                                      <p:cBhvr>
                                        <p:cTn id="26" dur="1000"/>
                                        <p:tgtEl>
                                          <p:spTgt spid="6">
                                            <p:graphicEl>
                                              <a:dgm id="{6EB8BAB1-3D70-4860-9D97-68A82BB7B7BF}"/>
                                            </p:graphicEl>
                                          </p:spTgt>
                                        </p:tgtEl>
                                      </p:cBhvr>
                                    </p:animEffect>
                                    <p:anim calcmode="lin" valueType="num">
                                      <p:cBhvr>
                                        <p:cTn id="27" dur="1000" fill="hold"/>
                                        <p:tgtEl>
                                          <p:spTgt spid="6">
                                            <p:graphicEl>
                                              <a:dgm id="{6EB8BAB1-3D70-4860-9D97-68A82BB7B7BF}"/>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6EB8BAB1-3D70-4860-9D97-68A82BB7B7BF}"/>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graphicEl>
                                              <a:dgm id="{53BEA869-2C28-4323-800F-AA3CBA0B43DD}"/>
                                            </p:graphicEl>
                                          </p:spTgt>
                                        </p:tgtEl>
                                        <p:attrNameLst>
                                          <p:attrName>style.visibility</p:attrName>
                                        </p:attrNameLst>
                                      </p:cBhvr>
                                      <p:to>
                                        <p:strVal val="visible"/>
                                      </p:to>
                                    </p:set>
                                    <p:animEffect transition="in" filter="fade">
                                      <p:cBhvr>
                                        <p:cTn id="33" dur="1000"/>
                                        <p:tgtEl>
                                          <p:spTgt spid="6">
                                            <p:graphicEl>
                                              <a:dgm id="{53BEA869-2C28-4323-800F-AA3CBA0B43DD}"/>
                                            </p:graphicEl>
                                          </p:spTgt>
                                        </p:tgtEl>
                                      </p:cBhvr>
                                    </p:animEffect>
                                    <p:anim calcmode="lin" valueType="num">
                                      <p:cBhvr>
                                        <p:cTn id="34" dur="1000" fill="hold"/>
                                        <p:tgtEl>
                                          <p:spTgt spid="6">
                                            <p:graphicEl>
                                              <a:dgm id="{53BEA869-2C28-4323-800F-AA3CBA0B43DD}"/>
                                            </p:graphicEl>
                                          </p:spTgt>
                                        </p:tgtEl>
                                        <p:attrNameLst>
                                          <p:attrName>ppt_x</p:attrName>
                                        </p:attrNameLst>
                                      </p:cBhvr>
                                      <p:tavLst>
                                        <p:tav tm="0">
                                          <p:val>
                                            <p:strVal val="#ppt_x"/>
                                          </p:val>
                                        </p:tav>
                                        <p:tav tm="100000">
                                          <p:val>
                                            <p:strVal val="#ppt_x"/>
                                          </p:val>
                                        </p:tav>
                                      </p:tavLst>
                                    </p:anim>
                                    <p:anim calcmode="lin" valueType="num">
                                      <p:cBhvr>
                                        <p:cTn id="35" dur="1000" fill="hold"/>
                                        <p:tgtEl>
                                          <p:spTgt spid="6">
                                            <p:graphicEl>
                                              <a:dgm id="{53BEA869-2C28-4323-800F-AA3CBA0B43DD}"/>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
                                            <p:graphicEl>
                                              <a:dgm id="{E45282FE-2173-414D-9297-283087B6F82F}"/>
                                            </p:graphicEl>
                                          </p:spTgt>
                                        </p:tgtEl>
                                        <p:attrNameLst>
                                          <p:attrName>style.visibility</p:attrName>
                                        </p:attrNameLst>
                                      </p:cBhvr>
                                      <p:to>
                                        <p:strVal val="visible"/>
                                      </p:to>
                                    </p:set>
                                    <p:animEffect transition="in" filter="fade">
                                      <p:cBhvr>
                                        <p:cTn id="38" dur="1000"/>
                                        <p:tgtEl>
                                          <p:spTgt spid="6">
                                            <p:graphicEl>
                                              <a:dgm id="{E45282FE-2173-414D-9297-283087B6F82F}"/>
                                            </p:graphicEl>
                                          </p:spTgt>
                                        </p:tgtEl>
                                      </p:cBhvr>
                                    </p:animEffect>
                                    <p:anim calcmode="lin" valueType="num">
                                      <p:cBhvr>
                                        <p:cTn id="39" dur="1000" fill="hold"/>
                                        <p:tgtEl>
                                          <p:spTgt spid="6">
                                            <p:graphicEl>
                                              <a:dgm id="{E45282FE-2173-414D-9297-283087B6F82F}"/>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E45282FE-2173-414D-9297-283087B6F82F}"/>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graphicEl>
                                              <a:dgm id="{540BFA0B-11AC-436A-B91B-0968D80F8869}"/>
                                            </p:graphicEl>
                                          </p:spTgt>
                                        </p:tgtEl>
                                        <p:attrNameLst>
                                          <p:attrName>style.visibility</p:attrName>
                                        </p:attrNameLst>
                                      </p:cBhvr>
                                      <p:to>
                                        <p:strVal val="visible"/>
                                      </p:to>
                                    </p:set>
                                    <p:animEffect transition="in" filter="fade">
                                      <p:cBhvr>
                                        <p:cTn id="45" dur="1000"/>
                                        <p:tgtEl>
                                          <p:spTgt spid="6">
                                            <p:graphicEl>
                                              <a:dgm id="{540BFA0B-11AC-436A-B91B-0968D80F8869}"/>
                                            </p:graphicEl>
                                          </p:spTgt>
                                        </p:tgtEl>
                                      </p:cBhvr>
                                    </p:animEffect>
                                    <p:anim calcmode="lin" valueType="num">
                                      <p:cBhvr>
                                        <p:cTn id="46" dur="1000" fill="hold"/>
                                        <p:tgtEl>
                                          <p:spTgt spid="6">
                                            <p:graphicEl>
                                              <a:dgm id="{540BFA0B-11AC-436A-B91B-0968D80F8869}"/>
                                            </p:graphicEl>
                                          </p:spTgt>
                                        </p:tgtEl>
                                        <p:attrNameLst>
                                          <p:attrName>ppt_x</p:attrName>
                                        </p:attrNameLst>
                                      </p:cBhvr>
                                      <p:tavLst>
                                        <p:tav tm="0">
                                          <p:val>
                                            <p:strVal val="#ppt_x"/>
                                          </p:val>
                                        </p:tav>
                                        <p:tav tm="100000">
                                          <p:val>
                                            <p:strVal val="#ppt_x"/>
                                          </p:val>
                                        </p:tav>
                                      </p:tavLst>
                                    </p:anim>
                                    <p:anim calcmode="lin" valueType="num">
                                      <p:cBhvr>
                                        <p:cTn id="47" dur="1000" fill="hold"/>
                                        <p:tgtEl>
                                          <p:spTgt spid="6">
                                            <p:graphicEl>
                                              <a:dgm id="{540BFA0B-11AC-436A-B91B-0968D80F8869}"/>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
                                            <p:graphicEl>
                                              <a:dgm id="{A930D567-283B-43E1-AF71-5723B9D3C989}"/>
                                            </p:graphicEl>
                                          </p:spTgt>
                                        </p:tgtEl>
                                        <p:attrNameLst>
                                          <p:attrName>style.visibility</p:attrName>
                                        </p:attrNameLst>
                                      </p:cBhvr>
                                      <p:to>
                                        <p:strVal val="visible"/>
                                      </p:to>
                                    </p:set>
                                    <p:animEffect transition="in" filter="fade">
                                      <p:cBhvr>
                                        <p:cTn id="50" dur="1000"/>
                                        <p:tgtEl>
                                          <p:spTgt spid="6">
                                            <p:graphicEl>
                                              <a:dgm id="{A930D567-283B-43E1-AF71-5723B9D3C989}"/>
                                            </p:graphicEl>
                                          </p:spTgt>
                                        </p:tgtEl>
                                      </p:cBhvr>
                                    </p:animEffect>
                                    <p:anim calcmode="lin" valueType="num">
                                      <p:cBhvr>
                                        <p:cTn id="51" dur="1000" fill="hold"/>
                                        <p:tgtEl>
                                          <p:spTgt spid="6">
                                            <p:graphicEl>
                                              <a:dgm id="{A930D567-283B-43E1-AF71-5723B9D3C989}"/>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A930D567-283B-43E1-AF71-5723B9D3C989}"/>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graphicEl>
                                              <a:dgm id="{31FD5115-9B6F-4557-B02D-EA295FE71E54}"/>
                                            </p:graphicEl>
                                          </p:spTgt>
                                        </p:tgtEl>
                                        <p:attrNameLst>
                                          <p:attrName>style.visibility</p:attrName>
                                        </p:attrNameLst>
                                      </p:cBhvr>
                                      <p:to>
                                        <p:strVal val="visible"/>
                                      </p:to>
                                    </p:set>
                                    <p:animEffect transition="in" filter="fade">
                                      <p:cBhvr>
                                        <p:cTn id="57" dur="1000"/>
                                        <p:tgtEl>
                                          <p:spTgt spid="6">
                                            <p:graphicEl>
                                              <a:dgm id="{31FD5115-9B6F-4557-B02D-EA295FE71E54}"/>
                                            </p:graphicEl>
                                          </p:spTgt>
                                        </p:tgtEl>
                                      </p:cBhvr>
                                    </p:animEffect>
                                    <p:anim calcmode="lin" valueType="num">
                                      <p:cBhvr>
                                        <p:cTn id="58" dur="1000" fill="hold"/>
                                        <p:tgtEl>
                                          <p:spTgt spid="6">
                                            <p:graphicEl>
                                              <a:dgm id="{31FD5115-9B6F-4557-B02D-EA295FE71E54}"/>
                                            </p:graphicEl>
                                          </p:spTgt>
                                        </p:tgtEl>
                                        <p:attrNameLst>
                                          <p:attrName>ppt_x</p:attrName>
                                        </p:attrNameLst>
                                      </p:cBhvr>
                                      <p:tavLst>
                                        <p:tav tm="0">
                                          <p:val>
                                            <p:strVal val="#ppt_x"/>
                                          </p:val>
                                        </p:tav>
                                        <p:tav tm="100000">
                                          <p:val>
                                            <p:strVal val="#ppt_x"/>
                                          </p:val>
                                        </p:tav>
                                      </p:tavLst>
                                    </p:anim>
                                    <p:anim calcmode="lin" valueType="num">
                                      <p:cBhvr>
                                        <p:cTn id="59" dur="1000" fill="hold"/>
                                        <p:tgtEl>
                                          <p:spTgt spid="6">
                                            <p:graphicEl>
                                              <a:dgm id="{31FD5115-9B6F-4557-B02D-EA295FE71E54}"/>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
                                            <p:graphicEl>
                                              <a:dgm id="{0B760DBB-4A2C-40F2-9A2C-90C5F0427122}"/>
                                            </p:graphicEl>
                                          </p:spTgt>
                                        </p:tgtEl>
                                        <p:attrNameLst>
                                          <p:attrName>style.visibility</p:attrName>
                                        </p:attrNameLst>
                                      </p:cBhvr>
                                      <p:to>
                                        <p:strVal val="visible"/>
                                      </p:to>
                                    </p:set>
                                    <p:animEffect transition="in" filter="fade">
                                      <p:cBhvr>
                                        <p:cTn id="62" dur="1000"/>
                                        <p:tgtEl>
                                          <p:spTgt spid="6">
                                            <p:graphicEl>
                                              <a:dgm id="{0B760DBB-4A2C-40F2-9A2C-90C5F0427122}"/>
                                            </p:graphicEl>
                                          </p:spTgt>
                                        </p:tgtEl>
                                      </p:cBhvr>
                                    </p:animEffect>
                                    <p:anim calcmode="lin" valueType="num">
                                      <p:cBhvr>
                                        <p:cTn id="63" dur="1000" fill="hold"/>
                                        <p:tgtEl>
                                          <p:spTgt spid="6">
                                            <p:graphicEl>
                                              <a:dgm id="{0B760DBB-4A2C-40F2-9A2C-90C5F0427122}"/>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0B760DBB-4A2C-40F2-9A2C-90C5F0427122}"/>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6">
                                            <p:graphicEl>
                                              <a:dgm id="{7A9889DD-FEA4-4EF1-BE9C-BCEBC71C2B48}"/>
                                            </p:graphicEl>
                                          </p:spTgt>
                                        </p:tgtEl>
                                        <p:attrNameLst>
                                          <p:attrName>style.visibility</p:attrName>
                                        </p:attrNameLst>
                                      </p:cBhvr>
                                      <p:to>
                                        <p:strVal val="visible"/>
                                      </p:to>
                                    </p:set>
                                    <p:animEffect transition="in" filter="fade">
                                      <p:cBhvr>
                                        <p:cTn id="69" dur="1000"/>
                                        <p:tgtEl>
                                          <p:spTgt spid="6">
                                            <p:graphicEl>
                                              <a:dgm id="{7A9889DD-FEA4-4EF1-BE9C-BCEBC71C2B48}"/>
                                            </p:graphicEl>
                                          </p:spTgt>
                                        </p:tgtEl>
                                      </p:cBhvr>
                                    </p:animEffect>
                                    <p:anim calcmode="lin" valueType="num">
                                      <p:cBhvr>
                                        <p:cTn id="70" dur="1000" fill="hold"/>
                                        <p:tgtEl>
                                          <p:spTgt spid="6">
                                            <p:graphicEl>
                                              <a:dgm id="{7A9889DD-FEA4-4EF1-BE9C-BCEBC71C2B48}"/>
                                            </p:graphicEl>
                                          </p:spTgt>
                                        </p:tgtEl>
                                        <p:attrNameLst>
                                          <p:attrName>ppt_x</p:attrName>
                                        </p:attrNameLst>
                                      </p:cBhvr>
                                      <p:tavLst>
                                        <p:tav tm="0">
                                          <p:val>
                                            <p:strVal val="#ppt_x"/>
                                          </p:val>
                                        </p:tav>
                                        <p:tav tm="100000">
                                          <p:val>
                                            <p:strVal val="#ppt_x"/>
                                          </p:val>
                                        </p:tav>
                                      </p:tavLst>
                                    </p:anim>
                                    <p:anim calcmode="lin" valueType="num">
                                      <p:cBhvr>
                                        <p:cTn id="71" dur="1000" fill="hold"/>
                                        <p:tgtEl>
                                          <p:spTgt spid="6">
                                            <p:graphicEl>
                                              <a:dgm id="{7A9889DD-FEA4-4EF1-BE9C-BCEBC71C2B48}"/>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
                                            <p:graphicEl>
                                              <a:dgm id="{E9C57FE2-7C41-4442-86D5-BD1BDA25FFA1}"/>
                                            </p:graphicEl>
                                          </p:spTgt>
                                        </p:tgtEl>
                                        <p:attrNameLst>
                                          <p:attrName>style.visibility</p:attrName>
                                        </p:attrNameLst>
                                      </p:cBhvr>
                                      <p:to>
                                        <p:strVal val="visible"/>
                                      </p:to>
                                    </p:set>
                                    <p:animEffect transition="in" filter="fade">
                                      <p:cBhvr>
                                        <p:cTn id="74" dur="1000"/>
                                        <p:tgtEl>
                                          <p:spTgt spid="6">
                                            <p:graphicEl>
                                              <a:dgm id="{E9C57FE2-7C41-4442-86D5-BD1BDA25FFA1}"/>
                                            </p:graphicEl>
                                          </p:spTgt>
                                        </p:tgtEl>
                                      </p:cBhvr>
                                    </p:animEffect>
                                    <p:anim calcmode="lin" valueType="num">
                                      <p:cBhvr>
                                        <p:cTn id="75" dur="1000" fill="hold"/>
                                        <p:tgtEl>
                                          <p:spTgt spid="6">
                                            <p:graphicEl>
                                              <a:dgm id="{E9C57FE2-7C41-4442-86D5-BD1BDA25FFA1}"/>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E9C57FE2-7C41-4442-86D5-BD1BDA25FFA1}"/>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
                                            <p:graphicEl>
                                              <a:dgm id="{22E4C7BC-D3AF-4D89-A529-D49F23DBD9DA}"/>
                                            </p:graphicEl>
                                          </p:spTgt>
                                        </p:tgtEl>
                                        <p:attrNameLst>
                                          <p:attrName>style.visibility</p:attrName>
                                        </p:attrNameLst>
                                      </p:cBhvr>
                                      <p:to>
                                        <p:strVal val="visible"/>
                                      </p:to>
                                    </p:set>
                                    <p:animEffect transition="in" filter="fade">
                                      <p:cBhvr>
                                        <p:cTn id="81" dur="1000"/>
                                        <p:tgtEl>
                                          <p:spTgt spid="6">
                                            <p:graphicEl>
                                              <a:dgm id="{22E4C7BC-D3AF-4D89-A529-D49F23DBD9DA}"/>
                                            </p:graphicEl>
                                          </p:spTgt>
                                        </p:tgtEl>
                                      </p:cBhvr>
                                    </p:animEffect>
                                    <p:anim calcmode="lin" valueType="num">
                                      <p:cBhvr>
                                        <p:cTn id="82" dur="1000" fill="hold"/>
                                        <p:tgtEl>
                                          <p:spTgt spid="6">
                                            <p:graphicEl>
                                              <a:dgm id="{22E4C7BC-D3AF-4D89-A529-D49F23DBD9D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22E4C7BC-D3AF-4D89-A529-D49F23DBD9DA}"/>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
                                            <p:graphicEl>
                                              <a:dgm id="{913D4153-85C9-443F-94F1-D7B9195EB5EE}"/>
                                            </p:graphicEl>
                                          </p:spTgt>
                                        </p:tgtEl>
                                        <p:attrNameLst>
                                          <p:attrName>style.visibility</p:attrName>
                                        </p:attrNameLst>
                                      </p:cBhvr>
                                      <p:to>
                                        <p:strVal val="visible"/>
                                      </p:to>
                                    </p:set>
                                    <p:animEffect transition="in" filter="fade">
                                      <p:cBhvr>
                                        <p:cTn id="86" dur="1000"/>
                                        <p:tgtEl>
                                          <p:spTgt spid="6">
                                            <p:graphicEl>
                                              <a:dgm id="{913D4153-85C9-443F-94F1-D7B9195EB5EE}"/>
                                            </p:graphicEl>
                                          </p:spTgt>
                                        </p:tgtEl>
                                      </p:cBhvr>
                                    </p:animEffect>
                                    <p:anim calcmode="lin" valueType="num">
                                      <p:cBhvr>
                                        <p:cTn id="87" dur="1000" fill="hold"/>
                                        <p:tgtEl>
                                          <p:spTgt spid="6">
                                            <p:graphicEl>
                                              <a:dgm id="{913D4153-85C9-443F-94F1-D7B9195EB5EE}"/>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913D4153-85C9-443F-94F1-D7B9195EB5EE}"/>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6">
                                            <p:graphicEl>
                                              <a:dgm id="{0E6D322F-0779-4011-933F-F5743828E40E}"/>
                                            </p:graphicEl>
                                          </p:spTgt>
                                        </p:tgtEl>
                                        <p:attrNameLst>
                                          <p:attrName>style.visibility</p:attrName>
                                        </p:attrNameLst>
                                      </p:cBhvr>
                                      <p:to>
                                        <p:strVal val="visible"/>
                                      </p:to>
                                    </p:set>
                                    <p:animEffect transition="in" filter="fade">
                                      <p:cBhvr>
                                        <p:cTn id="93" dur="1000"/>
                                        <p:tgtEl>
                                          <p:spTgt spid="6">
                                            <p:graphicEl>
                                              <a:dgm id="{0E6D322F-0779-4011-933F-F5743828E40E}"/>
                                            </p:graphicEl>
                                          </p:spTgt>
                                        </p:tgtEl>
                                      </p:cBhvr>
                                    </p:animEffect>
                                    <p:anim calcmode="lin" valueType="num">
                                      <p:cBhvr>
                                        <p:cTn id="94" dur="1000" fill="hold"/>
                                        <p:tgtEl>
                                          <p:spTgt spid="6">
                                            <p:graphicEl>
                                              <a:dgm id="{0E6D322F-0779-4011-933F-F5743828E40E}"/>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E6D322F-0779-4011-933F-F5743828E40E}"/>
                                            </p:graphic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6">
                                            <p:graphicEl>
                                              <a:dgm id="{AF4BD5E6-59F0-475D-A839-4EE1A4A30647}"/>
                                            </p:graphicEl>
                                          </p:spTgt>
                                        </p:tgtEl>
                                        <p:attrNameLst>
                                          <p:attrName>style.visibility</p:attrName>
                                        </p:attrNameLst>
                                      </p:cBhvr>
                                      <p:to>
                                        <p:strVal val="visible"/>
                                      </p:to>
                                    </p:set>
                                    <p:animEffect transition="in" filter="fade">
                                      <p:cBhvr>
                                        <p:cTn id="98" dur="1000"/>
                                        <p:tgtEl>
                                          <p:spTgt spid="6">
                                            <p:graphicEl>
                                              <a:dgm id="{AF4BD5E6-59F0-475D-A839-4EE1A4A30647}"/>
                                            </p:graphicEl>
                                          </p:spTgt>
                                        </p:tgtEl>
                                      </p:cBhvr>
                                    </p:animEffect>
                                    <p:anim calcmode="lin" valueType="num">
                                      <p:cBhvr>
                                        <p:cTn id="99" dur="1000" fill="hold"/>
                                        <p:tgtEl>
                                          <p:spTgt spid="6">
                                            <p:graphicEl>
                                              <a:dgm id="{AF4BD5E6-59F0-475D-A839-4EE1A4A30647}"/>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AF4BD5E6-59F0-475D-A839-4EE1A4A30647}"/>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6">
                                            <p:graphicEl>
                                              <a:dgm id="{CC2316DC-82E4-4129-A9F7-1BC7614BBF9A}"/>
                                            </p:graphicEl>
                                          </p:spTgt>
                                        </p:tgtEl>
                                        <p:attrNameLst>
                                          <p:attrName>style.visibility</p:attrName>
                                        </p:attrNameLst>
                                      </p:cBhvr>
                                      <p:to>
                                        <p:strVal val="visible"/>
                                      </p:to>
                                    </p:set>
                                    <p:animEffect transition="in" filter="fade">
                                      <p:cBhvr>
                                        <p:cTn id="105" dur="1000"/>
                                        <p:tgtEl>
                                          <p:spTgt spid="6">
                                            <p:graphicEl>
                                              <a:dgm id="{CC2316DC-82E4-4129-A9F7-1BC7614BBF9A}"/>
                                            </p:graphicEl>
                                          </p:spTgt>
                                        </p:tgtEl>
                                      </p:cBhvr>
                                    </p:animEffect>
                                    <p:anim calcmode="lin" valueType="num">
                                      <p:cBhvr>
                                        <p:cTn id="106" dur="1000" fill="hold"/>
                                        <p:tgtEl>
                                          <p:spTgt spid="6">
                                            <p:graphicEl>
                                              <a:dgm id="{CC2316DC-82E4-4129-A9F7-1BC7614BBF9A}"/>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CC2316DC-82E4-4129-A9F7-1BC7614BBF9A}"/>
                                            </p:graphic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6">
                                            <p:graphicEl>
                                              <a:dgm id="{4AB5E8DB-B8C9-4918-B0CB-E2DA7C8A3E95}"/>
                                            </p:graphicEl>
                                          </p:spTgt>
                                        </p:tgtEl>
                                        <p:attrNameLst>
                                          <p:attrName>style.visibility</p:attrName>
                                        </p:attrNameLst>
                                      </p:cBhvr>
                                      <p:to>
                                        <p:strVal val="visible"/>
                                      </p:to>
                                    </p:set>
                                    <p:animEffect transition="in" filter="fade">
                                      <p:cBhvr>
                                        <p:cTn id="110" dur="1000"/>
                                        <p:tgtEl>
                                          <p:spTgt spid="6">
                                            <p:graphicEl>
                                              <a:dgm id="{4AB5E8DB-B8C9-4918-B0CB-E2DA7C8A3E95}"/>
                                            </p:graphicEl>
                                          </p:spTgt>
                                        </p:tgtEl>
                                      </p:cBhvr>
                                    </p:animEffect>
                                    <p:anim calcmode="lin" valueType="num">
                                      <p:cBhvr>
                                        <p:cTn id="111" dur="1000" fill="hold"/>
                                        <p:tgtEl>
                                          <p:spTgt spid="6">
                                            <p:graphicEl>
                                              <a:dgm id="{4AB5E8DB-B8C9-4918-B0CB-E2DA7C8A3E95}"/>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4AB5E8DB-B8C9-4918-B0CB-E2DA7C8A3E95}"/>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barn(inVertical)">
                                      <p:cBhvr>
                                        <p:cTn id="1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r Background Image | All White Background">
            <a:extLst>
              <a:ext uri="{FF2B5EF4-FFF2-40B4-BE49-F238E27FC236}">
                <a16:creationId xmlns:a16="http://schemas.microsoft.com/office/drawing/2014/main" id="{5A654C9D-02F1-425C-8B40-1DC53EC8C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536"/>
            <a:ext cx="12192000" cy="5968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7EB620-7C68-4ACD-8331-72FEBC2C0F62}"/>
              </a:ext>
            </a:extLst>
          </p:cNvPr>
          <p:cNvSpPr txBox="1"/>
          <p:nvPr/>
        </p:nvSpPr>
        <p:spPr>
          <a:xfrm flipH="1">
            <a:off x="1880754" y="1414213"/>
            <a:ext cx="8430491" cy="4093428"/>
          </a:xfrm>
          <a:prstGeom prst="rect">
            <a:avLst/>
          </a:prstGeom>
          <a:noFill/>
        </p:spPr>
        <p:txBody>
          <a:bodyPr wrap="square" rtlCol="0">
            <a:spAutoFit/>
          </a:bodyPr>
          <a:lstStyle/>
          <a:p>
            <a:pPr algn="ctr"/>
            <a:r>
              <a:rPr lang="en-US" sz="13000" dirty="0">
                <a:solidFill>
                  <a:srgbClr val="FF0000"/>
                </a:solidFill>
                <a:latin typeface="#9Slide05 SVNBulgary" pitchFamily="2" charset="0"/>
              </a:rPr>
              <a:t>I. </a:t>
            </a:r>
            <a:r>
              <a:rPr lang="en-US" sz="13000" dirty="0" err="1">
                <a:solidFill>
                  <a:srgbClr val="FF0000"/>
                </a:solidFill>
                <a:latin typeface="#9Slide05 SVNBulgary" pitchFamily="2" charset="0"/>
              </a:rPr>
              <a:t>Tìm</a:t>
            </a:r>
            <a:r>
              <a:rPr lang="en-US" sz="13000" dirty="0">
                <a:solidFill>
                  <a:srgbClr val="FF0000"/>
                </a:solidFill>
                <a:latin typeface="#9Slide05 SVNBulgary" pitchFamily="2" charset="0"/>
              </a:rPr>
              <a:t> </a:t>
            </a:r>
            <a:r>
              <a:rPr lang="en-US" sz="13000" dirty="0" err="1">
                <a:solidFill>
                  <a:srgbClr val="FF0000"/>
                </a:solidFill>
                <a:latin typeface="#9Slide05 SVNBulgary" pitchFamily="2" charset="0"/>
              </a:rPr>
              <a:t>hiểu</a:t>
            </a:r>
            <a:r>
              <a:rPr lang="en-US" sz="13000" dirty="0">
                <a:solidFill>
                  <a:srgbClr val="FF0000"/>
                </a:solidFill>
                <a:latin typeface="#9Slide05 SVNBulgary" pitchFamily="2" charset="0"/>
              </a:rPr>
              <a:t> </a:t>
            </a:r>
            <a:r>
              <a:rPr lang="en-US" sz="13000" dirty="0" err="1">
                <a:solidFill>
                  <a:srgbClr val="FF0000"/>
                </a:solidFill>
                <a:latin typeface="#9Slide05 SVNBulgary" pitchFamily="2" charset="0"/>
              </a:rPr>
              <a:t>chú</a:t>
            </a:r>
            <a:r>
              <a:rPr lang="en-US" sz="13000" dirty="0">
                <a:solidFill>
                  <a:srgbClr val="FF0000"/>
                </a:solidFill>
                <a:latin typeface="#9Slide05 SVNBulgary" pitchFamily="2" charset="0"/>
              </a:rPr>
              <a:t> </a:t>
            </a:r>
            <a:r>
              <a:rPr lang="en-US" sz="13000" dirty="0" err="1">
                <a:solidFill>
                  <a:srgbClr val="FF0000"/>
                </a:solidFill>
                <a:latin typeface="#9Slide05 SVNBulgary" pitchFamily="2" charset="0"/>
              </a:rPr>
              <a:t>thích</a:t>
            </a:r>
            <a:endParaRPr lang="en-SG" sz="13000" dirty="0">
              <a:solidFill>
                <a:srgbClr val="FF0000"/>
              </a:solidFill>
              <a:latin typeface="#9Slide05 SVNBulgary" pitchFamily="2" charset="0"/>
            </a:endParaRPr>
          </a:p>
        </p:txBody>
      </p:sp>
    </p:spTree>
    <p:extLst>
      <p:ext uri="{BB962C8B-B14F-4D97-AF65-F5344CB8AC3E}">
        <p14:creationId xmlns:p14="http://schemas.microsoft.com/office/powerpoint/2010/main" val="89116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r Background Image | All White Background">
            <a:extLst>
              <a:ext uri="{FF2B5EF4-FFF2-40B4-BE49-F238E27FC236}">
                <a16:creationId xmlns:a16="http://schemas.microsoft.com/office/drawing/2014/main" id="{5A654C9D-02F1-425C-8B40-1DC53EC8C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536"/>
            <a:ext cx="12192000" cy="5968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7EB620-7C68-4ACD-8331-72FEBC2C0F62}"/>
              </a:ext>
            </a:extLst>
          </p:cNvPr>
          <p:cNvSpPr txBox="1"/>
          <p:nvPr/>
        </p:nvSpPr>
        <p:spPr>
          <a:xfrm flipH="1">
            <a:off x="720434" y="2410075"/>
            <a:ext cx="10797310" cy="2123658"/>
          </a:xfrm>
          <a:prstGeom prst="rect">
            <a:avLst/>
          </a:prstGeom>
          <a:noFill/>
        </p:spPr>
        <p:txBody>
          <a:bodyPr wrap="square" rtlCol="0">
            <a:spAutoFit/>
          </a:bodyPr>
          <a:lstStyle/>
          <a:p>
            <a:pPr algn="ctr"/>
            <a:r>
              <a:rPr lang="en-US" sz="13200" dirty="0">
                <a:solidFill>
                  <a:srgbClr val="FF0000"/>
                </a:solidFill>
                <a:latin typeface="#9Slide05 SVNBulgary" pitchFamily="2" charset="0"/>
              </a:rPr>
              <a:t>III. </a:t>
            </a:r>
            <a:r>
              <a:rPr lang="en-US" sz="13200" dirty="0" err="1">
                <a:solidFill>
                  <a:srgbClr val="FF0000"/>
                </a:solidFill>
                <a:latin typeface="#9Slide05 SVNBulgary" pitchFamily="2" charset="0"/>
              </a:rPr>
              <a:t>Tổng</a:t>
            </a:r>
            <a:r>
              <a:rPr lang="en-US" sz="13200" dirty="0">
                <a:solidFill>
                  <a:srgbClr val="FF0000"/>
                </a:solidFill>
                <a:latin typeface="#9Slide05 SVNBulgary" pitchFamily="2" charset="0"/>
              </a:rPr>
              <a:t> </a:t>
            </a:r>
            <a:r>
              <a:rPr lang="en-US" sz="13200" dirty="0" err="1">
                <a:solidFill>
                  <a:srgbClr val="FF0000"/>
                </a:solidFill>
                <a:latin typeface="#9Slide05 SVNBulgary" pitchFamily="2" charset="0"/>
              </a:rPr>
              <a:t>kết</a:t>
            </a:r>
            <a:endParaRPr lang="en-SG" sz="13200" dirty="0">
              <a:solidFill>
                <a:srgbClr val="FF0000"/>
              </a:solidFill>
              <a:latin typeface="#9Slide05 SVNBulgary" pitchFamily="2" charset="0"/>
            </a:endParaRPr>
          </a:p>
        </p:txBody>
      </p:sp>
    </p:spTree>
    <p:extLst>
      <p:ext uri="{BB962C8B-B14F-4D97-AF65-F5344CB8AC3E}">
        <p14:creationId xmlns:p14="http://schemas.microsoft.com/office/powerpoint/2010/main" val="332458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0">
            <a:extLst>
              <a:ext uri="{FF2B5EF4-FFF2-40B4-BE49-F238E27FC236}">
                <a16:creationId xmlns:a16="http://schemas.microsoft.com/office/drawing/2014/main" id="{72547653-7EE5-447B-92CC-CE004DBC81DF}"/>
              </a:ext>
            </a:extLst>
          </p:cNvPr>
          <p:cNvSpPr/>
          <p:nvPr/>
        </p:nvSpPr>
        <p:spPr>
          <a:xfrm>
            <a:off x="6096001" y="0"/>
            <a:ext cx="60960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11">
            <a:extLst>
              <a:ext uri="{FF2B5EF4-FFF2-40B4-BE49-F238E27FC236}">
                <a16:creationId xmlns:a16="http://schemas.microsoft.com/office/drawing/2014/main" id="{93FA8AB6-BD6E-4E71-BF3D-FB671E423C9A}"/>
              </a:ext>
            </a:extLst>
          </p:cNvPr>
          <p:cNvSpPr/>
          <p:nvPr/>
        </p:nvSpPr>
        <p:spPr>
          <a:xfrm>
            <a:off x="0" y="0"/>
            <a:ext cx="6096001"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D58AF8F1-DAE1-463C-9557-397678C43DD5}"/>
              </a:ext>
            </a:extLst>
          </p:cNvPr>
          <p:cNvSpPr txBox="1">
            <a:spLocks noChangeArrowheads="1"/>
          </p:cNvSpPr>
          <p:nvPr/>
        </p:nvSpPr>
        <p:spPr bwMode="auto">
          <a:xfrm>
            <a:off x="2057400" y="680279"/>
            <a:ext cx="3429000" cy="1015663"/>
          </a:xfrm>
          <a:prstGeom prst="rect">
            <a:avLst/>
          </a:prstGeom>
          <a:noFill/>
          <a:ln w="9525">
            <a:noFill/>
            <a:miter lim="800000"/>
            <a:headEnd/>
            <a:tailEnd/>
          </a:ln>
        </p:spPr>
        <p:txBody>
          <a:bodyPr>
            <a:spAutoFit/>
          </a:bodyPr>
          <a:lstStyle/>
          <a:p>
            <a:r>
              <a:rPr lang="en-US" sz="6000" b="1" dirty="0" err="1">
                <a:solidFill>
                  <a:srgbClr val="FF0066"/>
                </a:solidFill>
                <a:latin typeface="#9Slide05 SVNDarleston" panose="02000000000000000000" pitchFamily="2" charset="0"/>
              </a:rPr>
              <a:t>Nghệ</a:t>
            </a:r>
            <a:r>
              <a:rPr lang="en-US" sz="6000" b="1" dirty="0">
                <a:solidFill>
                  <a:srgbClr val="FF0066"/>
                </a:solidFill>
                <a:latin typeface="#9Slide05 SVNDarleston" panose="02000000000000000000" pitchFamily="2" charset="0"/>
              </a:rPr>
              <a:t> </a:t>
            </a:r>
            <a:r>
              <a:rPr lang="en-US" sz="6000" b="1" dirty="0" err="1">
                <a:solidFill>
                  <a:srgbClr val="FF0066"/>
                </a:solidFill>
                <a:latin typeface="#9Slide05 SVNDarleston" panose="02000000000000000000" pitchFamily="2" charset="0"/>
              </a:rPr>
              <a:t>thuật</a:t>
            </a:r>
            <a:r>
              <a:rPr lang="en-US" sz="6000" b="1" dirty="0">
                <a:solidFill>
                  <a:srgbClr val="FF0066"/>
                </a:solidFill>
                <a:latin typeface="#9Slide05 SVNDarleston" panose="02000000000000000000" pitchFamily="2" charset="0"/>
              </a:rPr>
              <a:t>:</a:t>
            </a:r>
          </a:p>
        </p:txBody>
      </p:sp>
      <p:sp>
        <p:nvSpPr>
          <p:cNvPr id="5" name="TextBox 4">
            <a:extLst>
              <a:ext uri="{FF2B5EF4-FFF2-40B4-BE49-F238E27FC236}">
                <a16:creationId xmlns:a16="http://schemas.microsoft.com/office/drawing/2014/main" id="{BE0122F3-A3F0-4250-AFA1-58E63975F450}"/>
              </a:ext>
            </a:extLst>
          </p:cNvPr>
          <p:cNvSpPr txBox="1">
            <a:spLocks noChangeArrowheads="1"/>
          </p:cNvSpPr>
          <p:nvPr/>
        </p:nvSpPr>
        <p:spPr bwMode="auto">
          <a:xfrm>
            <a:off x="552692" y="2169288"/>
            <a:ext cx="4632766" cy="1477328"/>
          </a:xfrm>
          <a:prstGeom prst="rect">
            <a:avLst/>
          </a:prstGeom>
          <a:noFill/>
          <a:ln w="9525">
            <a:noFill/>
            <a:miter lim="800000"/>
            <a:headEnd/>
            <a:tailEnd/>
          </a:ln>
        </p:spPr>
        <p:txBody>
          <a:bodyPr wrap="square">
            <a:spAutoFit/>
          </a:bodyPr>
          <a:lstStyle/>
          <a:p>
            <a:pPr algn="just"/>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Ngôn</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ngữ</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bình</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dị</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thấm</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đượm</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chất</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dân</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gian</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thể</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hiện</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tình</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cảm</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chân</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thành</a:t>
            </a:r>
            <a:r>
              <a:rPr lang="en-US" sz="3000" dirty="0">
                <a:solidFill>
                  <a:srgbClr val="0000CC"/>
                </a:solidFill>
                <a:latin typeface="#9Slide03 Arima Madurai" panose="00000500000000000000" pitchFamily="2" charset="0"/>
                <a:cs typeface="#9Slide03 Arima Madurai" panose="00000500000000000000" pitchFamily="2" charset="0"/>
              </a:rPr>
              <a:t>.</a:t>
            </a:r>
          </a:p>
        </p:txBody>
      </p:sp>
      <p:sp>
        <p:nvSpPr>
          <p:cNvPr id="6" name="TextBox 5">
            <a:extLst>
              <a:ext uri="{FF2B5EF4-FFF2-40B4-BE49-F238E27FC236}">
                <a16:creationId xmlns:a16="http://schemas.microsoft.com/office/drawing/2014/main" id="{67AC9F3A-9FD8-4DA5-B102-0DB01912C0F3}"/>
              </a:ext>
            </a:extLst>
          </p:cNvPr>
          <p:cNvSpPr txBox="1">
            <a:spLocks noChangeArrowheads="1"/>
          </p:cNvSpPr>
          <p:nvPr/>
        </p:nvSpPr>
        <p:spPr bwMode="auto">
          <a:xfrm>
            <a:off x="526649" y="3819110"/>
            <a:ext cx="4658809" cy="1938992"/>
          </a:xfrm>
          <a:prstGeom prst="rect">
            <a:avLst/>
          </a:prstGeom>
          <a:noFill/>
          <a:ln w="9525">
            <a:noFill/>
            <a:miter lim="800000"/>
            <a:headEnd/>
            <a:tailEnd/>
          </a:ln>
        </p:spPr>
        <p:txBody>
          <a:bodyPr wrap="square">
            <a:spAutoFit/>
          </a:bodyPr>
          <a:lstStyle/>
          <a:p>
            <a:pPr algn="just"/>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Kết</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hợp</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bút</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pháp</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tả</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thực</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với</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lãng</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mạn</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tạo</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hình</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ảnh</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thơ</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đẹp</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mang</a:t>
            </a:r>
            <a:r>
              <a:rPr lang="en-US" sz="3000" dirty="0">
                <a:solidFill>
                  <a:srgbClr val="0000CC"/>
                </a:solidFill>
                <a:latin typeface="#9Slide03 Arima Madurai" panose="00000500000000000000" pitchFamily="2" charset="0"/>
                <a:cs typeface="#9Slide03 Arima Madurai" panose="00000500000000000000" pitchFamily="2" charset="0"/>
              </a:rPr>
              <a:t> ý </a:t>
            </a:r>
            <a:r>
              <a:rPr lang="en-US" sz="3000" dirty="0" err="1">
                <a:solidFill>
                  <a:srgbClr val="0000CC"/>
                </a:solidFill>
                <a:latin typeface="#9Slide03 Arima Madurai" panose="00000500000000000000" pitchFamily="2" charset="0"/>
                <a:cs typeface="#9Slide03 Arima Madurai" panose="00000500000000000000" pitchFamily="2" charset="0"/>
              </a:rPr>
              <a:t>nghĩa</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biểu</a:t>
            </a:r>
            <a:r>
              <a:rPr lang="en-US" sz="3000" dirty="0">
                <a:solidFill>
                  <a:srgbClr val="0000CC"/>
                </a:solidFill>
                <a:latin typeface="#9Slide03 Arima Madurai" panose="00000500000000000000" pitchFamily="2" charset="0"/>
                <a:cs typeface="#9Slide03 Arima Madurai" panose="00000500000000000000" pitchFamily="2" charset="0"/>
              </a:rPr>
              <a:t> </a:t>
            </a:r>
            <a:r>
              <a:rPr lang="en-US" sz="3000" dirty="0" err="1">
                <a:solidFill>
                  <a:srgbClr val="0000CC"/>
                </a:solidFill>
                <a:latin typeface="#9Slide03 Arima Madurai" panose="00000500000000000000" pitchFamily="2" charset="0"/>
                <a:cs typeface="#9Slide03 Arima Madurai" panose="00000500000000000000" pitchFamily="2" charset="0"/>
              </a:rPr>
              <a:t>tượng</a:t>
            </a:r>
            <a:r>
              <a:rPr lang="en-US" sz="3000" dirty="0">
                <a:solidFill>
                  <a:srgbClr val="0000CC"/>
                </a:solidFill>
                <a:latin typeface="#9Slide03 Arima Madurai" panose="00000500000000000000" pitchFamily="2" charset="0"/>
                <a:cs typeface="#9Slide03 Arima Madurai" panose="00000500000000000000" pitchFamily="2" charset="0"/>
              </a:rPr>
              <a:t>.</a:t>
            </a:r>
          </a:p>
        </p:txBody>
      </p:sp>
      <p:sp>
        <p:nvSpPr>
          <p:cNvPr id="7" name="TextBox 6">
            <a:extLst>
              <a:ext uri="{FF2B5EF4-FFF2-40B4-BE49-F238E27FC236}">
                <a16:creationId xmlns:a16="http://schemas.microsoft.com/office/drawing/2014/main" id="{0A621AEC-63D6-4762-AF62-423E6C6EA3CC}"/>
              </a:ext>
            </a:extLst>
          </p:cNvPr>
          <p:cNvSpPr txBox="1">
            <a:spLocks noChangeArrowheads="1"/>
          </p:cNvSpPr>
          <p:nvPr/>
        </p:nvSpPr>
        <p:spPr bwMode="auto">
          <a:xfrm>
            <a:off x="7798443" y="670900"/>
            <a:ext cx="3429000" cy="1015663"/>
          </a:xfrm>
          <a:prstGeom prst="rect">
            <a:avLst/>
          </a:prstGeom>
          <a:noFill/>
          <a:ln w="9525">
            <a:noFill/>
            <a:miter lim="800000"/>
            <a:headEnd/>
            <a:tailEnd/>
          </a:ln>
        </p:spPr>
        <p:txBody>
          <a:bodyPr>
            <a:spAutoFit/>
          </a:bodyPr>
          <a:lstStyle/>
          <a:p>
            <a:r>
              <a:rPr lang="en-US" sz="6000" b="1" dirty="0" err="1">
                <a:solidFill>
                  <a:srgbClr val="FF0066"/>
                </a:solidFill>
                <a:latin typeface="#9Slide05 SVNDarleston" panose="02000000000000000000" pitchFamily="2" charset="0"/>
              </a:rPr>
              <a:t>Nội</a:t>
            </a:r>
            <a:r>
              <a:rPr lang="en-US" sz="6000" b="1" dirty="0">
                <a:solidFill>
                  <a:srgbClr val="FF0066"/>
                </a:solidFill>
                <a:latin typeface="#9Slide05 SVNDarleston" panose="02000000000000000000" pitchFamily="2" charset="0"/>
              </a:rPr>
              <a:t> dung:</a:t>
            </a:r>
          </a:p>
        </p:txBody>
      </p:sp>
      <p:sp>
        <p:nvSpPr>
          <p:cNvPr id="8" name="TextBox 7">
            <a:extLst>
              <a:ext uri="{FF2B5EF4-FFF2-40B4-BE49-F238E27FC236}">
                <a16:creationId xmlns:a16="http://schemas.microsoft.com/office/drawing/2014/main" id="{9DDC4FE1-66A1-4463-B869-BF0129E5F88F}"/>
              </a:ext>
            </a:extLst>
          </p:cNvPr>
          <p:cNvSpPr txBox="1">
            <a:spLocks noChangeArrowheads="1"/>
          </p:cNvSpPr>
          <p:nvPr/>
        </p:nvSpPr>
        <p:spPr bwMode="auto">
          <a:xfrm>
            <a:off x="7028727" y="2357894"/>
            <a:ext cx="4459146" cy="3539430"/>
          </a:xfrm>
          <a:prstGeom prst="rect">
            <a:avLst/>
          </a:prstGeom>
          <a:noFill/>
          <a:ln w="9525">
            <a:noFill/>
            <a:miter lim="800000"/>
            <a:headEnd/>
            <a:tailEnd/>
          </a:ln>
        </p:spPr>
        <p:txBody>
          <a:bodyPr wrap="square">
            <a:spAutoFit/>
          </a:bodyPr>
          <a:lstStyle/>
          <a:p>
            <a:pPr algn="ctr"/>
            <a:r>
              <a:rPr lang="en-US" sz="3200" dirty="0" err="1">
                <a:solidFill>
                  <a:srgbClr val="0000CC"/>
                </a:solidFill>
                <a:latin typeface="#9Slide03 Arima Madurai" panose="00000500000000000000" pitchFamily="2" charset="0"/>
                <a:cs typeface="#9Slide03 Arima Madurai" panose="00000500000000000000" pitchFamily="2" charset="0"/>
              </a:rPr>
              <a:t>Bài</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thơ</a:t>
            </a:r>
            <a:r>
              <a:rPr lang="en-US" sz="3200" dirty="0">
                <a:solidFill>
                  <a:srgbClr val="0000CC"/>
                </a:solidFill>
                <a:latin typeface="#9Slide03 Arima Madurai" panose="00000500000000000000" pitchFamily="2" charset="0"/>
                <a:cs typeface="#9Slide03 Arima Madurai" panose="00000500000000000000" pitchFamily="2" charset="0"/>
              </a:rPr>
              <a:t> ca </a:t>
            </a:r>
            <a:r>
              <a:rPr lang="en-US" sz="3200" dirty="0" err="1">
                <a:solidFill>
                  <a:srgbClr val="0000CC"/>
                </a:solidFill>
                <a:latin typeface="#9Slide03 Arima Madurai" panose="00000500000000000000" pitchFamily="2" charset="0"/>
                <a:cs typeface="#9Slide03 Arima Madurai" panose="00000500000000000000" pitchFamily="2" charset="0"/>
              </a:rPr>
              <a:t>ngợi</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tình</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cảm</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đồng</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chí</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cao</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đẹp</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giữa</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những</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người</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chiến</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sĩ</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trong</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thời</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kì</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đầu</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kháng</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chiến</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chống</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thực</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dân</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Pháp</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gian</a:t>
            </a:r>
            <a:r>
              <a:rPr lang="en-US" sz="3200" dirty="0">
                <a:solidFill>
                  <a:srgbClr val="0000CC"/>
                </a:solidFill>
                <a:latin typeface="#9Slide03 Arima Madurai" panose="00000500000000000000" pitchFamily="2" charset="0"/>
                <a:cs typeface="#9Slide03 Arima Madurai" panose="00000500000000000000" pitchFamily="2" charset="0"/>
              </a:rPr>
              <a:t> </a:t>
            </a:r>
            <a:r>
              <a:rPr lang="en-US" sz="3200" dirty="0" err="1">
                <a:solidFill>
                  <a:srgbClr val="0000CC"/>
                </a:solidFill>
                <a:latin typeface="#9Slide03 Arima Madurai" panose="00000500000000000000" pitchFamily="2" charset="0"/>
                <a:cs typeface="#9Slide03 Arima Madurai" panose="00000500000000000000" pitchFamily="2" charset="0"/>
              </a:rPr>
              <a:t>khổ</a:t>
            </a:r>
            <a:r>
              <a:rPr lang="en-US" sz="3200" dirty="0">
                <a:solidFill>
                  <a:srgbClr val="0000CC"/>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153523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369671" y="296119"/>
            <a:ext cx="9510532" cy="646331"/>
          </a:xfrm>
          <a:prstGeom prst="rect">
            <a:avLst/>
          </a:prstGeom>
          <a:noFill/>
          <a:ln w="9525">
            <a:noFill/>
            <a:miter lim="800000"/>
            <a:headEnd/>
            <a:tailEnd/>
          </a:ln>
        </p:spPr>
        <p:txBody>
          <a:bodyPr wrap="square">
            <a:spAutoFit/>
          </a:bodyPr>
          <a:lstStyle/>
          <a:p>
            <a:pPr algn="ctr"/>
            <a:r>
              <a:rPr lang="en-US" sz="3600" dirty="0" err="1">
                <a:latin typeface="#9Slide03 Arima Madurai Black" panose="00000A00000000000000" pitchFamily="2" charset="0"/>
                <a:cs typeface="#9Slide03 Arima Madurai Black" panose="00000A00000000000000" pitchFamily="2" charset="0"/>
              </a:rPr>
              <a:t>Nêu</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tác</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dụng</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của</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một</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số</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biệp</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pháp</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tu</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từ</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sau</a:t>
            </a:r>
            <a:r>
              <a:rPr lang="en-US" sz="3600" dirty="0">
                <a:latin typeface="#9Slide03 Arima Madurai Black" panose="00000A00000000000000" pitchFamily="2" charset="0"/>
                <a:cs typeface="#9Slide03 Arima Madurai Black" panose="00000A00000000000000" pitchFamily="2"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3299284901"/>
              </p:ext>
            </p:extLst>
          </p:nvPr>
        </p:nvGraphicFramePr>
        <p:xfrm>
          <a:off x="258983" y="1040864"/>
          <a:ext cx="11674515" cy="5573538"/>
        </p:xfrm>
        <a:graphic>
          <a:graphicData uri="http://schemas.openxmlformats.org/drawingml/2006/table">
            <a:tbl>
              <a:tblPr firstRow="1" bandRow="1">
                <a:tableStyleId>{5C22544A-7EE6-4342-B048-85BDC9FD1C3A}</a:tableStyleId>
              </a:tblPr>
              <a:tblGrid>
                <a:gridCol w="5735116">
                  <a:extLst>
                    <a:ext uri="{9D8B030D-6E8A-4147-A177-3AD203B41FA5}">
                      <a16:colId xmlns:a16="http://schemas.microsoft.com/office/drawing/2014/main" val="20000"/>
                    </a:ext>
                  </a:extLst>
                </a:gridCol>
                <a:gridCol w="5939399">
                  <a:extLst>
                    <a:ext uri="{9D8B030D-6E8A-4147-A177-3AD203B41FA5}">
                      <a16:colId xmlns:a16="http://schemas.microsoft.com/office/drawing/2014/main" val="20001"/>
                    </a:ext>
                  </a:extLst>
                </a:gridCol>
              </a:tblGrid>
              <a:tr h="630405">
                <a:tc>
                  <a:txBody>
                    <a:bodyPr/>
                    <a:lstStyle/>
                    <a:p>
                      <a:pPr algn="ctr"/>
                      <a:r>
                        <a:rPr lang="en-US" sz="3600" b="1" dirty="0" err="1">
                          <a:solidFill>
                            <a:schemeClr val="accent2"/>
                          </a:solidFill>
                          <a:latin typeface="Times New Roman" pitchFamily="18" charset="0"/>
                          <a:cs typeface="Times New Roman" pitchFamily="18" charset="0"/>
                        </a:rPr>
                        <a:t>Biện</a:t>
                      </a:r>
                      <a:r>
                        <a:rPr lang="en-US" sz="3600" b="1" baseline="0" dirty="0">
                          <a:solidFill>
                            <a:schemeClr val="accent2"/>
                          </a:solidFill>
                          <a:latin typeface="Times New Roman" pitchFamily="18" charset="0"/>
                          <a:cs typeface="Times New Roman" pitchFamily="18" charset="0"/>
                        </a:rPr>
                        <a:t> </a:t>
                      </a:r>
                      <a:r>
                        <a:rPr lang="en-US" sz="3600" b="1" baseline="0" dirty="0" err="1">
                          <a:solidFill>
                            <a:schemeClr val="accent2"/>
                          </a:solidFill>
                          <a:latin typeface="Times New Roman" pitchFamily="18" charset="0"/>
                          <a:cs typeface="Times New Roman" pitchFamily="18" charset="0"/>
                        </a:rPr>
                        <a:t>pháp</a:t>
                      </a:r>
                      <a:endParaRPr lang="en-US" sz="3600" b="1" dirty="0">
                        <a:solidFill>
                          <a:schemeClr val="accent2"/>
                        </a:solidFill>
                        <a:latin typeface="Times New Roman" pitchFamily="18" charset="0"/>
                        <a:cs typeface="Times New Roman" pitchFamily="18" charset="0"/>
                      </a:endParaRPr>
                    </a:p>
                  </a:txBody>
                  <a:tcPr>
                    <a:solidFill>
                      <a:schemeClr val="accent4">
                        <a:lumMod val="20000"/>
                        <a:lumOff val="80000"/>
                      </a:schemeClr>
                    </a:solidFill>
                  </a:tcPr>
                </a:tc>
                <a:tc>
                  <a:txBody>
                    <a:bodyPr/>
                    <a:lstStyle/>
                    <a:p>
                      <a:pPr algn="ctr"/>
                      <a:r>
                        <a:rPr lang="en-US" sz="3600" dirty="0" err="1">
                          <a:solidFill>
                            <a:schemeClr val="accent2"/>
                          </a:solidFill>
                          <a:latin typeface="Times New Roman" pitchFamily="18" charset="0"/>
                          <a:cs typeface="Times New Roman" pitchFamily="18" charset="0"/>
                        </a:rPr>
                        <a:t>Tác</a:t>
                      </a:r>
                      <a:r>
                        <a:rPr lang="en-US" sz="3600" baseline="0" dirty="0">
                          <a:solidFill>
                            <a:schemeClr val="accent2"/>
                          </a:solidFill>
                          <a:latin typeface="Times New Roman" pitchFamily="18" charset="0"/>
                          <a:cs typeface="Times New Roman" pitchFamily="18" charset="0"/>
                        </a:rPr>
                        <a:t> </a:t>
                      </a:r>
                      <a:r>
                        <a:rPr lang="en-US" sz="3600" baseline="0" dirty="0" err="1">
                          <a:solidFill>
                            <a:schemeClr val="accent2"/>
                          </a:solidFill>
                          <a:latin typeface="Times New Roman" pitchFamily="18" charset="0"/>
                          <a:cs typeface="Times New Roman" pitchFamily="18" charset="0"/>
                        </a:rPr>
                        <a:t>dụng</a:t>
                      </a:r>
                      <a:endParaRPr lang="en-US" sz="3600" dirty="0">
                        <a:solidFill>
                          <a:schemeClr val="accent2"/>
                        </a:solidFill>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0"/>
                  </a:ext>
                </a:extLst>
              </a:tr>
              <a:tr h="699606">
                <a:tc>
                  <a:txBody>
                    <a:bodyPr/>
                    <a:lstStyle/>
                    <a:p>
                      <a:pPr algn="just"/>
                      <a:r>
                        <a:rPr lang="en-US" sz="2800" b="1" dirty="0" err="1">
                          <a:solidFill>
                            <a:srgbClr val="FF0000"/>
                          </a:solidFill>
                          <a:latin typeface="Times New Roman" pitchFamily="18" charset="0"/>
                          <a:cs typeface="Times New Roman" pitchFamily="18" charset="0"/>
                        </a:rPr>
                        <a:t>Thành</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ngữ</a:t>
                      </a:r>
                      <a:r>
                        <a:rPr lang="en-US" sz="2800" b="1" baseline="0" dirty="0">
                          <a:solidFill>
                            <a:srgbClr val="FF0000"/>
                          </a:solidFill>
                          <a:latin typeface="Times New Roman" pitchFamily="18" charset="0"/>
                          <a:cs typeface="Times New Roman" pitchFamily="18" charset="0"/>
                        </a:rPr>
                        <a:t> </a:t>
                      </a:r>
                      <a:r>
                        <a:rPr lang="en-US" sz="2800" b="1" baseline="0" dirty="0">
                          <a:latin typeface="Times New Roman" pitchFamily="18" charset="0"/>
                          <a:cs typeface="Times New Roman" pitchFamily="18" charset="0"/>
                        </a:rPr>
                        <a:t>“</a:t>
                      </a:r>
                      <a:r>
                        <a:rPr lang="en-US" sz="2800" b="1" baseline="0" dirty="0" err="1">
                          <a:latin typeface="Times New Roman" pitchFamily="18" charset="0"/>
                          <a:cs typeface="Times New Roman" pitchFamily="18" charset="0"/>
                        </a:rPr>
                        <a:t>nước</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mặn</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đồng</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chua</a:t>
                      </a:r>
                      <a:r>
                        <a:rPr lang="en-US" sz="2800" b="1" baseline="0" dirty="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8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1"/>
                  </a:ext>
                </a:extLst>
              </a:tr>
              <a:tr h="930598">
                <a:tc>
                  <a:txBody>
                    <a:bodyPr/>
                    <a:lstStyle/>
                    <a:p>
                      <a:pPr algn="just"/>
                      <a:r>
                        <a:rPr lang="en-US" sz="2800" b="1" dirty="0" err="1">
                          <a:solidFill>
                            <a:srgbClr val="FF0000"/>
                          </a:solidFill>
                          <a:latin typeface="Times New Roman" pitchFamily="18" charset="0"/>
                          <a:cs typeface="Times New Roman" pitchFamily="18" charset="0"/>
                        </a:rPr>
                        <a:t>Đối</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đầu</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Tiểu</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đối</a:t>
                      </a:r>
                      <a:r>
                        <a:rPr lang="en-US" sz="2800" b="1" baseline="0" dirty="0">
                          <a:solidFill>
                            <a:srgbClr val="FF0000"/>
                          </a:solidFill>
                          <a:latin typeface="Times New Roman" pitchFamily="18" charset="0"/>
                          <a:cs typeface="Times New Roman" pitchFamily="18" charset="0"/>
                        </a:rPr>
                        <a:t> </a:t>
                      </a:r>
                      <a:r>
                        <a:rPr lang="en-US" sz="2800" b="1" baseline="0" dirty="0">
                          <a:solidFill>
                            <a:schemeClr val="tx1"/>
                          </a:solidFill>
                          <a:latin typeface="Times New Roman" pitchFamily="18" charset="0"/>
                          <a:cs typeface="Times New Roman" pitchFamily="18" charset="0"/>
                        </a:rPr>
                        <a:t>“</a:t>
                      </a:r>
                      <a:r>
                        <a:rPr lang="en-US" sz="2800" b="1" baseline="0" dirty="0" err="1">
                          <a:solidFill>
                            <a:schemeClr val="tx1"/>
                          </a:solidFill>
                          <a:latin typeface="Times New Roman" pitchFamily="18" charset="0"/>
                          <a:cs typeface="Times New Roman" pitchFamily="18" charset="0"/>
                        </a:rPr>
                        <a:t>súng</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bên</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súng</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đầu</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sát</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bên</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đầu</a:t>
                      </a:r>
                      <a:r>
                        <a:rPr lang="en-US" sz="2800" b="1" baseline="0" dirty="0">
                          <a:solidFill>
                            <a:schemeClr val="tx1"/>
                          </a:solidFill>
                          <a:latin typeface="Times New Roman" pitchFamily="18" charset="0"/>
                          <a:cs typeface="Times New Roman" pitchFamily="18" charset="0"/>
                        </a:rPr>
                        <a:t>”</a:t>
                      </a:r>
                      <a:endParaRPr lang="en-US" sz="2800" b="1" dirty="0">
                        <a:solidFill>
                          <a:schemeClr val="tx1"/>
                        </a:solidFill>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8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2"/>
                  </a:ext>
                </a:extLst>
              </a:tr>
              <a:tr h="699606">
                <a:tc>
                  <a:txBody>
                    <a:bodyPr/>
                    <a:lstStyle/>
                    <a:p>
                      <a:pPr algn="just"/>
                      <a:r>
                        <a:rPr lang="en-US" sz="2800" b="1" dirty="0" err="1">
                          <a:solidFill>
                            <a:srgbClr val="FF0000"/>
                          </a:solidFill>
                          <a:latin typeface="Times New Roman" pitchFamily="18" charset="0"/>
                          <a:cs typeface="Times New Roman" pitchFamily="18" charset="0"/>
                        </a:rPr>
                        <a:t>Hoán</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dụ</a:t>
                      </a:r>
                      <a:r>
                        <a:rPr lang="en-US" sz="2800" b="1" baseline="0" dirty="0">
                          <a:solidFill>
                            <a:srgbClr val="FF0000"/>
                          </a:solidFill>
                          <a:latin typeface="Times New Roman" pitchFamily="18" charset="0"/>
                          <a:cs typeface="Times New Roman" pitchFamily="18" charset="0"/>
                        </a:rPr>
                        <a:t> </a:t>
                      </a:r>
                      <a:r>
                        <a:rPr lang="en-US" sz="2800" b="1" baseline="0" dirty="0">
                          <a:solidFill>
                            <a:schemeClr val="tx1"/>
                          </a:solidFill>
                          <a:latin typeface="Times New Roman" pitchFamily="18" charset="0"/>
                          <a:cs typeface="Times New Roman" pitchFamily="18" charset="0"/>
                        </a:rPr>
                        <a:t>“</a:t>
                      </a:r>
                      <a:r>
                        <a:rPr lang="en-US" sz="2800" b="1" baseline="0" dirty="0" err="1">
                          <a:solidFill>
                            <a:schemeClr val="tx1"/>
                          </a:solidFill>
                          <a:latin typeface="Times New Roman" pitchFamily="18" charset="0"/>
                          <a:cs typeface="Times New Roman" pitchFamily="18" charset="0"/>
                        </a:rPr>
                        <a:t>đầu</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sát</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bên</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đầu</a:t>
                      </a:r>
                      <a:r>
                        <a:rPr lang="en-US" sz="2800" b="1" baseline="0" dirty="0">
                          <a:solidFill>
                            <a:schemeClr val="tx1"/>
                          </a:solidFill>
                          <a:latin typeface="Times New Roman" pitchFamily="18" charset="0"/>
                          <a:cs typeface="Times New Roman" pitchFamily="18" charset="0"/>
                        </a:rPr>
                        <a:t>”</a:t>
                      </a:r>
                      <a:endParaRPr lang="en-US" sz="2800" b="1" dirty="0">
                        <a:solidFill>
                          <a:schemeClr val="tx1"/>
                        </a:solidFill>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8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930598">
                <a:tc>
                  <a:txBody>
                    <a:bodyPr/>
                    <a:lstStyle/>
                    <a:p>
                      <a:pPr algn="just"/>
                      <a:r>
                        <a:rPr lang="en-US" sz="2800" b="1" dirty="0" err="1">
                          <a:solidFill>
                            <a:srgbClr val="FF0000"/>
                          </a:solidFill>
                          <a:latin typeface="Times New Roman" pitchFamily="18" charset="0"/>
                          <a:cs typeface="Times New Roman" pitchFamily="18" charset="0"/>
                        </a:rPr>
                        <a:t>Câu</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đặc</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biệt</a:t>
                      </a:r>
                      <a:r>
                        <a:rPr lang="en-US" sz="2800" b="1" baseline="0" dirty="0">
                          <a:solidFill>
                            <a:srgbClr val="FF0000"/>
                          </a:solidFill>
                          <a:latin typeface="Times New Roman" pitchFamily="18" charset="0"/>
                          <a:cs typeface="Times New Roman" pitchFamily="18" charset="0"/>
                        </a:rPr>
                        <a:t> </a:t>
                      </a:r>
                      <a:r>
                        <a:rPr lang="en-US" sz="2800" b="1" baseline="0" dirty="0">
                          <a:solidFill>
                            <a:schemeClr val="tx1"/>
                          </a:solidFill>
                          <a:latin typeface="Times New Roman" pitchFamily="18" charset="0"/>
                          <a:cs typeface="Times New Roman" pitchFamily="18" charset="0"/>
                        </a:rPr>
                        <a:t>“</a:t>
                      </a:r>
                      <a:r>
                        <a:rPr lang="en-US" sz="2800" b="1" baseline="0" dirty="0" err="1">
                          <a:solidFill>
                            <a:schemeClr val="tx1"/>
                          </a:solidFill>
                          <a:latin typeface="Times New Roman" pitchFamily="18" charset="0"/>
                          <a:cs typeface="Times New Roman" pitchFamily="18" charset="0"/>
                        </a:rPr>
                        <a:t>Đồng</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chí</a:t>
                      </a:r>
                      <a:r>
                        <a:rPr lang="en-US" sz="2800" b="1" baseline="0" dirty="0">
                          <a:solidFill>
                            <a:schemeClr val="tx1"/>
                          </a:solidFill>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và</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dấu</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chấm</a:t>
                      </a:r>
                      <a:r>
                        <a:rPr lang="en-US" sz="2800" b="1" baseline="0" dirty="0">
                          <a:latin typeface="Times New Roman" pitchFamily="18" charset="0"/>
                          <a:cs typeface="Times New Roman" pitchFamily="18" charset="0"/>
                        </a:rPr>
                        <a:t> than</a:t>
                      </a:r>
                      <a:endParaRPr lang="en-US" sz="2800" b="1"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8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4"/>
                  </a:ext>
                </a:extLst>
              </a:tr>
              <a:tr h="930598">
                <a:tc>
                  <a:txBody>
                    <a:bodyPr/>
                    <a:lstStyle/>
                    <a:p>
                      <a:pPr algn="just"/>
                      <a:r>
                        <a:rPr lang="en-US" sz="2800" b="1" dirty="0" err="1">
                          <a:solidFill>
                            <a:srgbClr val="FF0000"/>
                          </a:solidFill>
                          <a:latin typeface="Times New Roman" pitchFamily="18" charset="0"/>
                          <a:cs typeface="Times New Roman" pitchFamily="18" charset="0"/>
                        </a:rPr>
                        <a:t>Đảo</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ngữ</a:t>
                      </a:r>
                      <a:r>
                        <a:rPr lang="en-US" sz="2800" b="1" baseline="0" dirty="0">
                          <a:solidFill>
                            <a:srgbClr val="FF0000"/>
                          </a:solidFill>
                          <a:latin typeface="Times New Roman" pitchFamily="18" charset="0"/>
                          <a:cs typeface="Times New Roman" pitchFamily="18" charset="0"/>
                        </a:rPr>
                        <a:t> </a:t>
                      </a:r>
                      <a:r>
                        <a:rPr lang="en-US" sz="2800" b="1" baseline="0" dirty="0">
                          <a:solidFill>
                            <a:schemeClr val="tx1"/>
                          </a:solidFill>
                          <a:latin typeface="Times New Roman" pitchFamily="18" charset="0"/>
                          <a:cs typeface="Times New Roman" pitchFamily="18" charset="0"/>
                        </a:rPr>
                        <a:t>“</a:t>
                      </a:r>
                      <a:r>
                        <a:rPr lang="en-US" sz="2800" b="1" baseline="0" dirty="0" err="1">
                          <a:solidFill>
                            <a:schemeClr val="tx1"/>
                          </a:solidFill>
                          <a:latin typeface="Times New Roman" pitchFamily="18" charset="0"/>
                          <a:cs typeface="Times New Roman" pitchFamily="18" charset="0"/>
                        </a:rPr>
                        <a:t>ruộng</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nương</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gian</a:t>
                      </a:r>
                      <a:r>
                        <a:rPr lang="en-US" sz="2800" b="1" baseline="0" dirty="0">
                          <a:solidFill>
                            <a:schemeClr val="tx1"/>
                          </a:solidFill>
                          <a:latin typeface="Times New Roman" pitchFamily="18" charset="0"/>
                          <a:cs typeface="Times New Roman" pitchFamily="18" charset="0"/>
                        </a:rPr>
                        <a:t> </a:t>
                      </a:r>
                      <a:r>
                        <a:rPr lang="en-US" sz="2800" b="1" baseline="0" dirty="0" err="1">
                          <a:solidFill>
                            <a:schemeClr val="tx1"/>
                          </a:solidFill>
                          <a:latin typeface="Times New Roman" pitchFamily="18" charset="0"/>
                          <a:cs typeface="Times New Roman" pitchFamily="18" charset="0"/>
                        </a:rPr>
                        <a:t>nhà</a:t>
                      </a:r>
                      <a:r>
                        <a:rPr lang="en-US" sz="2800" b="1" baseline="0" dirty="0">
                          <a:solidFill>
                            <a:schemeClr val="tx1"/>
                          </a:solidFill>
                          <a:latin typeface="Times New Roman" pitchFamily="18" charset="0"/>
                          <a:cs typeface="Times New Roman" pitchFamily="18" charset="0"/>
                        </a:rPr>
                        <a:t>…</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8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5"/>
                  </a:ext>
                </a:extLst>
              </a:tr>
              <a:tr h="699606">
                <a:tc>
                  <a:txBody>
                    <a:bodyPr/>
                    <a:lstStyle/>
                    <a:p>
                      <a:pPr algn="just"/>
                      <a:r>
                        <a:rPr lang="en-US" sz="2800" b="1" dirty="0" err="1">
                          <a:solidFill>
                            <a:srgbClr val="FF0000"/>
                          </a:solidFill>
                          <a:latin typeface="Times New Roman" pitchFamily="18" charset="0"/>
                          <a:cs typeface="Times New Roman" pitchFamily="18" charset="0"/>
                        </a:rPr>
                        <a:t>Hoán</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dụ</a:t>
                      </a:r>
                      <a:r>
                        <a:rPr lang="en-US" sz="2800" b="1" baseline="0" dirty="0">
                          <a:solidFill>
                            <a:srgbClr val="FF0000"/>
                          </a:solidFill>
                          <a:latin typeface="Times New Roman" pitchFamily="18" charset="0"/>
                          <a:cs typeface="Times New Roman" pitchFamily="18" charset="0"/>
                        </a:rPr>
                        <a:t> </a:t>
                      </a:r>
                      <a:r>
                        <a:rPr lang="en-US" sz="2800" b="1" baseline="0" dirty="0">
                          <a:latin typeface="Times New Roman" pitchFamily="18" charset="0"/>
                          <a:cs typeface="Times New Roman" pitchFamily="18" charset="0"/>
                        </a:rPr>
                        <a:t>“</a:t>
                      </a:r>
                      <a:r>
                        <a:rPr lang="en-US" sz="2800" b="1" baseline="0" dirty="0" err="1">
                          <a:latin typeface="Times New Roman" pitchFamily="18" charset="0"/>
                          <a:cs typeface="Times New Roman" pitchFamily="18" charset="0"/>
                        </a:rPr>
                        <a:t>giếng</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nước</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gốc</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đa</a:t>
                      </a:r>
                      <a:r>
                        <a:rPr lang="en-US" sz="2800" b="1" baseline="0" dirty="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8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77946087"/>
              </p:ext>
            </p:extLst>
          </p:nvPr>
        </p:nvGraphicFramePr>
        <p:xfrm>
          <a:off x="0" y="0"/>
          <a:ext cx="12192000" cy="6850629"/>
        </p:xfrm>
        <a:graphic>
          <a:graphicData uri="http://schemas.openxmlformats.org/drawingml/2006/table">
            <a:tbl>
              <a:tblPr firstRow="1" bandRow="1">
                <a:tableStyleId>{5C22544A-7EE6-4342-B048-85BDC9FD1C3A}</a:tableStyleId>
              </a:tblPr>
              <a:tblGrid>
                <a:gridCol w="2881745">
                  <a:extLst>
                    <a:ext uri="{9D8B030D-6E8A-4147-A177-3AD203B41FA5}">
                      <a16:colId xmlns:a16="http://schemas.microsoft.com/office/drawing/2014/main" val="20000"/>
                    </a:ext>
                  </a:extLst>
                </a:gridCol>
                <a:gridCol w="9310255">
                  <a:extLst>
                    <a:ext uri="{9D8B030D-6E8A-4147-A177-3AD203B41FA5}">
                      <a16:colId xmlns:a16="http://schemas.microsoft.com/office/drawing/2014/main" val="20001"/>
                    </a:ext>
                  </a:extLst>
                </a:gridCol>
              </a:tblGrid>
              <a:tr h="701964">
                <a:tc>
                  <a:txBody>
                    <a:bodyPr/>
                    <a:lstStyle/>
                    <a:p>
                      <a:pPr algn="ctr"/>
                      <a:r>
                        <a:rPr lang="en-US" sz="3200" b="1" dirty="0" err="1">
                          <a:solidFill>
                            <a:schemeClr val="accent2"/>
                          </a:solidFill>
                          <a:latin typeface="Times New Roman" pitchFamily="18" charset="0"/>
                          <a:cs typeface="Times New Roman" pitchFamily="18" charset="0"/>
                        </a:rPr>
                        <a:t>Biện</a:t>
                      </a:r>
                      <a:r>
                        <a:rPr lang="en-US" sz="3200" b="1" baseline="0" dirty="0">
                          <a:solidFill>
                            <a:schemeClr val="accent2"/>
                          </a:solidFill>
                          <a:latin typeface="Times New Roman" pitchFamily="18" charset="0"/>
                          <a:cs typeface="Times New Roman" pitchFamily="18" charset="0"/>
                        </a:rPr>
                        <a:t> </a:t>
                      </a:r>
                      <a:r>
                        <a:rPr lang="en-US" sz="3200" b="1" baseline="0" dirty="0" err="1">
                          <a:solidFill>
                            <a:schemeClr val="accent2"/>
                          </a:solidFill>
                          <a:latin typeface="Times New Roman" pitchFamily="18" charset="0"/>
                          <a:cs typeface="Times New Roman" pitchFamily="18" charset="0"/>
                        </a:rPr>
                        <a:t>pháp</a:t>
                      </a:r>
                      <a:endParaRPr lang="en-US" sz="3200" b="1" dirty="0">
                        <a:solidFill>
                          <a:schemeClr val="accent2"/>
                        </a:solidFill>
                        <a:latin typeface="Times New Roman" pitchFamily="18" charset="0"/>
                        <a:cs typeface="Times New Roman" pitchFamily="18" charset="0"/>
                      </a:endParaRPr>
                    </a:p>
                  </a:txBody>
                  <a:tcPr>
                    <a:solidFill>
                      <a:schemeClr val="accent4">
                        <a:lumMod val="20000"/>
                        <a:lumOff val="80000"/>
                      </a:schemeClr>
                    </a:solidFill>
                  </a:tcPr>
                </a:tc>
                <a:tc>
                  <a:txBody>
                    <a:bodyPr/>
                    <a:lstStyle/>
                    <a:p>
                      <a:pPr algn="ctr"/>
                      <a:r>
                        <a:rPr lang="en-US" sz="3200" dirty="0" err="1">
                          <a:solidFill>
                            <a:schemeClr val="accent2"/>
                          </a:solidFill>
                          <a:latin typeface="Times New Roman" pitchFamily="18" charset="0"/>
                          <a:cs typeface="Times New Roman" pitchFamily="18" charset="0"/>
                        </a:rPr>
                        <a:t>Tác</a:t>
                      </a:r>
                      <a:r>
                        <a:rPr lang="en-US" sz="3200" baseline="0" dirty="0">
                          <a:solidFill>
                            <a:schemeClr val="accent2"/>
                          </a:solidFill>
                          <a:latin typeface="Times New Roman" pitchFamily="18" charset="0"/>
                          <a:cs typeface="Times New Roman" pitchFamily="18" charset="0"/>
                        </a:rPr>
                        <a:t> </a:t>
                      </a:r>
                      <a:r>
                        <a:rPr lang="en-US" sz="3200" baseline="0" dirty="0" err="1">
                          <a:solidFill>
                            <a:schemeClr val="accent2"/>
                          </a:solidFill>
                          <a:latin typeface="Times New Roman" pitchFamily="18" charset="0"/>
                          <a:cs typeface="Times New Roman" pitchFamily="18" charset="0"/>
                        </a:rPr>
                        <a:t>dụng</a:t>
                      </a:r>
                      <a:endParaRPr lang="en-US" sz="3200" dirty="0">
                        <a:solidFill>
                          <a:schemeClr val="accent2"/>
                        </a:solidFill>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0"/>
                  </a:ext>
                </a:extLst>
              </a:tr>
              <a:tr h="860835">
                <a:tc>
                  <a:txBody>
                    <a:bodyPr/>
                    <a:lstStyle/>
                    <a:p>
                      <a:pPr algn="just"/>
                      <a:r>
                        <a:rPr lang="en-US" sz="2400" b="0" dirty="0" err="1">
                          <a:solidFill>
                            <a:srgbClr val="FF0000"/>
                          </a:solidFill>
                          <a:latin typeface="Times New Roman" pitchFamily="18" charset="0"/>
                          <a:cs typeface="Times New Roman" pitchFamily="18" charset="0"/>
                        </a:rPr>
                        <a:t>Thành</a:t>
                      </a:r>
                      <a:r>
                        <a:rPr lang="en-US" sz="2400" b="0" baseline="0" dirty="0">
                          <a:solidFill>
                            <a:srgbClr val="FF0000"/>
                          </a:solidFill>
                          <a:latin typeface="Times New Roman" pitchFamily="18" charset="0"/>
                          <a:cs typeface="Times New Roman" pitchFamily="18" charset="0"/>
                        </a:rPr>
                        <a:t> </a:t>
                      </a:r>
                      <a:r>
                        <a:rPr lang="en-US" sz="2400" b="0" baseline="0" dirty="0" err="1">
                          <a:solidFill>
                            <a:srgbClr val="FF0000"/>
                          </a:solidFill>
                          <a:latin typeface="Times New Roman" pitchFamily="18" charset="0"/>
                          <a:cs typeface="Times New Roman" pitchFamily="18" charset="0"/>
                        </a:rPr>
                        <a:t>ngữ</a:t>
                      </a:r>
                      <a:r>
                        <a:rPr lang="en-US" sz="2400" b="0" baseline="0" dirty="0">
                          <a:solidFill>
                            <a:srgbClr val="FF0000"/>
                          </a:solidFill>
                          <a:latin typeface="Times New Roman" pitchFamily="18" charset="0"/>
                          <a:cs typeface="Times New Roman" pitchFamily="18" charset="0"/>
                        </a:rPr>
                        <a:t> </a:t>
                      </a:r>
                      <a:r>
                        <a:rPr lang="en-US" sz="2400" b="0" baseline="0" dirty="0">
                          <a:latin typeface="Times New Roman" pitchFamily="18" charset="0"/>
                          <a:cs typeface="Times New Roman" pitchFamily="18" charset="0"/>
                        </a:rPr>
                        <a:t>“</a:t>
                      </a:r>
                      <a:r>
                        <a:rPr lang="en-US" sz="2400" b="0" baseline="0" dirty="0" err="1">
                          <a:latin typeface="Times New Roman" pitchFamily="18" charset="0"/>
                          <a:cs typeface="Times New Roman" pitchFamily="18" charset="0"/>
                        </a:rPr>
                        <a:t>nước</a:t>
                      </a:r>
                      <a:r>
                        <a:rPr lang="en-US" sz="2400" b="0" baseline="0" dirty="0">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mặn</a:t>
                      </a:r>
                      <a:r>
                        <a:rPr lang="en-US" sz="2400" b="0" baseline="0" dirty="0">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đồng</a:t>
                      </a:r>
                      <a:r>
                        <a:rPr lang="en-US" sz="2400" b="0" baseline="0" dirty="0">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chua</a:t>
                      </a:r>
                      <a:r>
                        <a:rPr lang="en-US" sz="2400" b="0" baseline="0" dirty="0">
                          <a:latin typeface="Times New Roman" pitchFamily="18" charset="0"/>
                          <a:cs typeface="Times New Roman" pitchFamily="18" charset="0"/>
                        </a:rPr>
                        <a:t>”</a:t>
                      </a:r>
                      <a:endParaRPr lang="en-US" sz="2400" b="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6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1"/>
                  </a:ext>
                </a:extLst>
              </a:tr>
              <a:tr h="1162634">
                <a:tc>
                  <a:txBody>
                    <a:bodyPr/>
                    <a:lstStyle/>
                    <a:p>
                      <a:pPr algn="just"/>
                      <a:r>
                        <a:rPr lang="en-US" sz="2400" b="0" dirty="0" err="1">
                          <a:solidFill>
                            <a:srgbClr val="FF0000"/>
                          </a:solidFill>
                          <a:latin typeface="Times New Roman" pitchFamily="18" charset="0"/>
                          <a:cs typeface="Times New Roman" pitchFamily="18" charset="0"/>
                        </a:rPr>
                        <a:t>Đối</a:t>
                      </a:r>
                      <a:r>
                        <a:rPr lang="en-US" sz="2400" b="0" dirty="0">
                          <a:solidFill>
                            <a:srgbClr val="FF0000"/>
                          </a:solidFill>
                          <a:latin typeface="Times New Roman" pitchFamily="18" charset="0"/>
                          <a:cs typeface="Times New Roman" pitchFamily="18" charset="0"/>
                        </a:rPr>
                        <a:t> 2 </a:t>
                      </a:r>
                      <a:r>
                        <a:rPr lang="en-US" sz="2400" b="0" dirty="0" err="1">
                          <a:solidFill>
                            <a:srgbClr val="FF0000"/>
                          </a:solidFill>
                          <a:latin typeface="Times New Roman" pitchFamily="18" charset="0"/>
                          <a:cs typeface="Times New Roman" pitchFamily="18" charset="0"/>
                        </a:rPr>
                        <a:t>câu</a:t>
                      </a:r>
                      <a:r>
                        <a:rPr lang="en-US" sz="2400" b="0" dirty="0">
                          <a:solidFill>
                            <a:srgbClr val="FF0000"/>
                          </a:solidFill>
                          <a:latin typeface="Times New Roman" pitchFamily="18" charset="0"/>
                          <a:cs typeface="Times New Roman" pitchFamily="18" charset="0"/>
                        </a:rPr>
                        <a:t> </a:t>
                      </a:r>
                      <a:r>
                        <a:rPr lang="en-US" sz="2400" b="0" dirty="0" err="1">
                          <a:solidFill>
                            <a:srgbClr val="FF0000"/>
                          </a:solidFill>
                          <a:latin typeface="Times New Roman" pitchFamily="18" charset="0"/>
                          <a:cs typeface="Times New Roman" pitchFamily="18" charset="0"/>
                        </a:rPr>
                        <a:t>đầu</a:t>
                      </a:r>
                      <a:r>
                        <a:rPr lang="en-US" sz="2400" b="0" dirty="0">
                          <a:solidFill>
                            <a:srgbClr val="FF0000"/>
                          </a:solidFill>
                          <a:latin typeface="Times New Roman" pitchFamily="18" charset="0"/>
                          <a:cs typeface="Times New Roman" pitchFamily="18" charset="0"/>
                        </a:rPr>
                        <a:t> + </a:t>
                      </a:r>
                      <a:r>
                        <a:rPr lang="en-US" sz="2400" b="0" dirty="0" err="1">
                          <a:solidFill>
                            <a:srgbClr val="FF0000"/>
                          </a:solidFill>
                          <a:latin typeface="Times New Roman" pitchFamily="18" charset="0"/>
                          <a:cs typeface="Times New Roman" pitchFamily="18" charset="0"/>
                        </a:rPr>
                        <a:t>Tiểu</a:t>
                      </a:r>
                      <a:r>
                        <a:rPr lang="en-US" sz="2400" b="0" baseline="0" dirty="0">
                          <a:solidFill>
                            <a:srgbClr val="FF0000"/>
                          </a:solidFill>
                          <a:latin typeface="Times New Roman" pitchFamily="18" charset="0"/>
                          <a:cs typeface="Times New Roman" pitchFamily="18" charset="0"/>
                        </a:rPr>
                        <a:t> </a:t>
                      </a:r>
                      <a:r>
                        <a:rPr lang="en-US" sz="2400" b="0" baseline="0" dirty="0" err="1">
                          <a:solidFill>
                            <a:srgbClr val="FF0000"/>
                          </a:solidFill>
                          <a:latin typeface="Times New Roman" pitchFamily="18" charset="0"/>
                          <a:cs typeface="Times New Roman" pitchFamily="18" charset="0"/>
                        </a:rPr>
                        <a:t>đối</a:t>
                      </a:r>
                      <a:r>
                        <a:rPr lang="en-US" sz="2400" b="0" baseline="0" dirty="0">
                          <a:solidFill>
                            <a:srgbClr val="FF0000"/>
                          </a:solidFill>
                          <a:latin typeface="Times New Roman" pitchFamily="18" charset="0"/>
                          <a:cs typeface="Times New Roman" pitchFamily="18" charset="0"/>
                        </a:rPr>
                        <a:t> </a:t>
                      </a:r>
                      <a:r>
                        <a:rPr lang="en-US" sz="2400" b="0" baseline="0" dirty="0">
                          <a:solidFill>
                            <a:schemeClr val="tx1"/>
                          </a:solidFill>
                          <a:latin typeface="Times New Roman" pitchFamily="18" charset="0"/>
                          <a:cs typeface="Times New Roman" pitchFamily="18" charset="0"/>
                        </a:rPr>
                        <a:t>“</a:t>
                      </a:r>
                      <a:r>
                        <a:rPr lang="en-US" sz="2400" b="0" baseline="0" dirty="0" err="1">
                          <a:solidFill>
                            <a:schemeClr val="tx1"/>
                          </a:solidFill>
                          <a:latin typeface="Times New Roman" pitchFamily="18" charset="0"/>
                          <a:cs typeface="Times New Roman" pitchFamily="18" charset="0"/>
                        </a:rPr>
                        <a:t>súng</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bên</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súng</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đầu</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sát</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bên</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đầu</a:t>
                      </a:r>
                      <a:r>
                        <a:rPr lang="en-US" sz="2400" b="0" baseline="0" dirty="0">
                          <a:solidFill>
                            <a:schemeClr val="tx1"/>
                          </a:solidFill>
                          <a:latin typeface="Times New Roman" pitchFamily="18" charset="0"/>
                          <a:cs typeface="Times New Roman" pitchFamily="18" charset="0"/>
                        </a:rPr>
                        <a:t>”</a:t>
                      </a:r>
                      <a:endParaRPr lang="en-US" sz="2400" b="0" dirty="0">
                        <a:solidFill>
                          <a:schemeClr val="tx1"/>
                        </a:solidFill>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6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2"/>
                  </a:ext>
                </a:extLst>
              </a:tr>
              <a:tr h="860835">
                <a:tc>
                  <a:txBody>
                    <a:bodyPr/>
                    <a:lstStyle/>
                    <a:p>
                      <a:pPr algn="just"/>
                      <a:r>
                        <a:rPr lang="en-US" sz="2400" b="0" dirty="0" err="1">
                          <a:solidFill>
                            <a:srgbClr val="FF0000"/>
                          </a:solidFill>
                          <a:latin typeface="Times New Roman" pitchFamily="18" charset="0"/>
                          <a:cs typeface="Times New Roman" pitchFamily="18" charset="0"/>
                        </a:rPr>
                        <a:t>Hoán</a:t>
                      </a:r>
                      <a:r>
                        <a:rPr lang="en-US" sz="2400" b="0" baseline="0" dirty="0">
                          <a:solidFill>
                            <a:srgbClr val="FF0000"/>
                          </a:solidFill>
                          <a:latin typeface="Times New Roman" pitchFamily="18" charset="0"/>
                          <a:cs typeface="Times New Roman" pitchFamily="18" charset="0"/>
                        </a:rPr>
                        <a:t> </a:t>
                      </a:r>
                      <a:r>
                        <a:rPr lang="en-US" sz="2400" b="0" baseline="0" dirty="0" err="1">
                          <a:solidFill>
                            <a:srgbClr val="FF0000"/>
                          </a:solidFill>
                          <a:latin typeface="Times New Roman" pitchFamily="18" charset="0"/>
                          <a:cs typeface="Times New Roman" pitchFamily="18" charset="0"/>
                        </a:rPr>
                        <a:t>dụ</a:t>
                      </a:r>
                      <a:r>
                        <a:rPr lang="en-US" sz="2400" b="0" baseline="0" dirty="0">
                          <a:solidFill>
                            <a:srgbClr val="FF0000"/>
                          </a:solidFill>
                          <a:latin typeface="Times New Roman" pitchFamily="18" charset="0"/>
                          <a:cs typeface="Times New Roman" pitchFamily="18" charset="0"/>
                        </a:rPr>
                        <a:t> </a:t>
                      </a:r>
                      <a:r>
                        <a:rPr lang="en-US" sz="2400" b="0" baseline="0" dirty="0">
                          <a:solidFill>
                            <a:schemeClr val="tx1"/>
                          </a:solidFill>
                          <a:latin typeface="Times New Roman" pitchFamily="18" charset="0"/>
                          <a:cs typeface="Times New Roman" pitchFamily="18" charset="0"/>
                        </a:rPr>
                        <a:t>“</a:t>
                      </a:r>
                      <a:r>
                        <a:rPr lang="en-US" sz="2400" b="0" baseline="0" dirty="0" err="1">
                          <a:solidFill>
                            <a:schemeClr val="tx1"/>
                          </a:solidFill>
                          <a:latin typeface="Times New Roman" pitchFamily="18" charset="0"/>
                          <a:cs typeface="Times New Roman" pitchFamily="18" charset="0"/>
                        </a:rPr>
                        <a:t>đầu</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sát</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bên</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đầu</a:t>
                      </a:r>
                      <a:r>
                        <a:rPr lang="en-US" sz="2400" b="0" baseline="0" dirty="0">
                          <a:solidFill>
                            <a:schemeClr val="tx1"/>
                          </a:solidFill>
                          <a:latin typeface="Times New Roman" pitchFamily="18" charset="0"/>
                          <a:cs typeface="Times New Roman" pitchFamily="18" charset="0"/>
                        </a:rPr>
                        <a:t>”</a:t>
                      </a:r>
                      <a:endParaRPr lang="en-US" sz="2400" b="0" dirty="0">
                        <a:solidFill>
                          <a:schemeClr val="tx1"/>
                        </a:solidFill>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6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1162634">
                <a:tc>
                  <a:txBody>
                    <a:bodyPr/>
                    <a:lstStyle/>
                    <a:p>
                      <a:pPr algn="just"/>
                      <a:r>
                        <a:rPr lang="en-US" sz="2400" b="0" dirty="0" err="1">
                          <a:solidFill>
                            <a:srgbClr val="FF0000"/>
                          </a:solidFill>
                          <a:latin typeface="Times New Roman" pitchFamily="18" charset="0"/>
                          <a:cs typeface="Times New Roman" pitchFamily="18" charset="0"/>
                        </a:rPr>
                        <a:t>Câu</a:t>
                      </a:r>
                      <a:r>
                        <a:rPr lang="en-US" sz="2400" b="0" baseline="0" dirty="0">
                          <a:solidFill>
                            <a:srgbClr val="FF0000"/>
                          </a:solidFill>
                          <a:latin typeface="Times New Roman" pitchFamily="18" charset="0"/>
                          <a:cs typeface="Times New Roman" pitchFamily="18" charset="0"/>
                        </a:rPr>
                        <a:t> </a:t>
                      </a:r>
                      <a:r>
                        <a:rPr lang="en-US" sz="2400" b="0" baseline="0" dirty="0" err="1">
                          <a:solidFill>
                            <a:srgbClr val="FF0000"/>
                          </a:solidFill>
                          <a:latin typeface="Times New Roman" pitchFamily="18" charset="0"/>
                          <a:cs typeface="Times New Roman" pitchFamily="18" charset="0"/>
                        </a:rPr>
                        <a:t>đặc</a:t>
                      </a:r>
                      <a:r>
                        <a:rPr lang="en-US" sz="2400" b="0" baseline="0" dirty="0">
                          <a:solidFill>
                            <a:srgbClr val="FF0000"/>
                          </a:solidFill>
                          <a:latin typeface="Times New Roman" pitchFamily="18" charset="0"/>
                          <a:cs typeface="Times New Roman" pitchFamily="18" charset="0"/>
                        </a:rPr>
                        <a:t> </a:t>
                      </a:r>
                      <a:r>
                        <a:rPr lang="en-US" sz="2400" b="0" baseline="0" dirty="0" err="1">
                          <a:solidFill>
                            <a:srgbClr val="FF0000"/>
                          </a:solidFill>
                          <a:latin typeface="Times New Roman" pitchFamily="18" charset="0"/>
                          <a:cs typeface="Times New Roman" pitchFamily="18" charset="0"/>
                        </a:rPr>
                        <a:t>biệt</a:t>
                      </a:r>
                      <a:r>
                        <a:rPr lang="en-US" sz="2400" b="0" baseline="0" dirty="0">
                          <a:solidFill>
                            <a:srgbClr val="FF0000"/>
                          </a:solidFill>
                          <a:latin typeface="Times New Roman" pitchFamily="18" charset="0"/>
                          <a:cs typeface="Times New Roman" pitchFamily="18" charset="0"/>
                        </a:rPr>
                        <a:t> </a:t>
                      </a:r>
                      <a:r>
                        <a:rPr lang="en-US" sz="2400" b="0" baseline="0" dirty="0">
                          <a:solidFill>
                            <a:schemeClr val="tx1"/>
                          </a:solidFill>
                          <a:latin typeface="Times New Roman" pitchFamily="18" charset="0"/>
                          <a:cs typeface="Times New Roman" pitchFamily="18" charset="0"/>
                        </a:rPr>
                        <a:t>“</a:t>
                      </a:r>
                      <a:r>
                        <a:rPr lang="en-US" sz="2400" b="0" baseline="0" dirty="0" err="1">
                          <a:solidFill>
                            <a:schemeClr val="tx1"/>
                          </a:solidFill>
                          <a:latin typeface="Times New Roman" pitchFamily="18" charset="0"/>
                          <a:cs typeface="Times New Roman" pitchFamily="18" charset="0"/>
                        </a:rPr>
                        <a:t>Đồng</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chí</a:t>
                      </a:r>
                      <a:r>
                        <a:rPr lang="en-US" sz="2400" b="0" baseline="0" dirty="0">
                          <a:solidFill>
                            <a:schemeClr val="tx1"/>
                          </a:solidFill>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và</a:t>
                      </a:r>
                      <a:r>
                        <a:rPr lang="en-US" sz="2400" b="0" baseline="0" dirty="0">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dấu</a:t>
                      </a:r>
                      <a:r>
                        <a:rPr lang="en-US" sz="2400" b="0" baseline="0" dirty="0">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chấm</a:t>
                      </a:r>
                      <a:r>
                        <a:rPr lang="en-US" sz="2400" b="0" baseline="0" dirty="0">
                          <a:latin typeface="Times New Roman" pitchFamily="18" charset="0"/>
                          <a:cs typeface="Times New Roman" pitchFamily="18" charset="0"/>
                        </a:rPr>
                        <a:t> than</a:t>
                      </a:r>
                      <a:endParaRPr lang="en-US" sz="2400" b="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6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4"/>
                  </a:ext>
                </a:extLst>
              </a:tr>
              <a:tr h="1162634">
                <a:tc>
                  <a:txBody>
                    <a:bodyPr/>
                    <a:lstStyle/>
                    <a:p>
                      <a:pPr algn="just"/>
                      <a:r>
                        <a:rPr lang="en-US" sz="2400" b="0" dirty="0" err="1">
                          <a:solidFill>
                            <a:srgbClr val="FF0000"/>
                          </a:solidFill>
                          <a:latin typeface="Times New Roman" pitchFamily="18" charset="0"/>
                          <a:cs typeface="Times New Roman" pitchFamily="18" charset="0"/>
                        </a:rPr>
                        <a:t>Đảo</a:t>
                      </a:r>
                      <a:r>
                        <a:rPr lang="en-US" sz="2400" b="0" baseline="0" dirty="0">
                          <a:solidFill>
                            <a:srgbClr val="FF0000"/>
                          </a:solidFill>
                          <a:latin typeface="Times New Roman" pitchFamily="18" charset="0"/>
                          <a:cs typeface="Times New Roman" pitchFamily="18" charset="0"/>
                        </a:rPr>
                        <a:t> </a:t>
                      </a:r>
                      <a:r>
                        <a:rPr lang="en-US" sz="2400" b="0" baseline="0" dirty="0" err="1">
                          <a:solidFill>
                            <a:srgbClr val="FF0000"/>
                          </a:solidFill>
                          <a:latin typeface="Times New Roman" pitchFamily="18" charset="0"/>
                          <a:cs typeface="Times New Roman" pitchFamily="18" charset="0"/>
                        </a:rPr>
                        <a:t>ngữ</a:t>
                      </a:r>
                      <a:r>
                        <a:rPr lang="en-US" sz="2400" b="0" baseline="0" dirty="0">
                          <a:solidFill>
                            <a:srgbClr val="FF0000"/>
                          </a:solidFill>
                          <a:latin typeface="Times New Roman" pitchFamily="18" charset="0"/>
                          <a:cs typeface="Times New Roman" pitchFamily="18" charset="0"/>
                        </a:rPr>
                        <a:t> </a:t>
                      </a:r>
                      <a:r>
                        <a:rPr lang="en-US" sz="2400" b="0" baseline="0" dirty="0">
                          <a:solidFill>
                            <a:schemeClr val="tx1"/>
                          </a:solidFill>
                          <a:latin typeface="Times New Roman" pitchFamily="18" charset="0"/>
                          <a:cs typeface="Times New Roman" pitchFamily="18" charset="0"/>
                        </a:rPr>
                        <a:t>“</a:t>
                      </a:r>
                      <a:r>
                        <a:rPr lang="en-US" sz="2400" b="0" baseline="0" dirty="0" err="1">
                          <a:solidFill>
                            <a:schemeClr val="tx1"/>
                          </a:solidFill>
                          <a:latin typeface="Times New Roman" pitchFamily="18" charset="0"/>
                          <a:cs typeface="Times New Roman" pitchFamily="18" charset="0"/>
                        </a:rPr>
                        <a:t>ruộng</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nương</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gian</a:t>
                      </a:r>
                      <a:r>
                        <a:rPr lang="en-US" sz="2400" b="0" baseline="0" dirty="0">
                          <a:solidFill>
                            <a:schemeClr val="tx1"/>
                          </a:solidFill>
                          <a:latin typeface="Times New Roman" pitchFamily="18" charset="0"/>
                          <a:cs typeface="Times New Roman" pitchFamily="18" charset="0"/>
                        </a:rPr>
                        <a:t> </a:t>
                      </a:r>
                      <a:r>
                        <a:rPr lang="en-US" sz="2400" b="0" baseline="0" dirty="0" err="1">
                          <a:solidFill>
                            <a:schemeClr val="tx1"/>
                          </a:solidFill>
                          <a:latin typeface="Times New Roman" pitchFamily="18" charset="0"/>
                          <a:cs typeface="Times New Roman" pitchFamily="18" charset="0"/>
                        </a:rPr>
                        <a:t>nhà</a:t>
                      </a:r>
                      <a:r>
                        <a:rPr lang="en-US" sz="2400" b="0" baseline="0" dirty="0">
                          <a:solidFill>
                            <a:schemeClr val="tx1"/>
                          </a:solidFill>
                          <a:latin typeface="Times New Roman" pitchFamily="18" charset="0"/>
                          <a:cs typeface="Times New Roman" pitchFamily="18" charset="0"/>
                        </a:rPr>
                        <a:t>…</a:t>
                      </a:r>
                      <a:r>
                        <a:rPr lang="en-US" sz="2400" b="0" baseline="0" dirty="0">
                          <a:latin typeface="Times New Roman" pitchFamily="18" charset="0"/>
                          <a:cs typeface="Times New Roman" pitchFamily="18" charset="0"/>
                        </a:rPr>
                        <a:t>”</a:t>
                      </a:r>
                      <a:endParaRPr lang="en-US" sz="2400" b="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6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5"/>
                  </a:ext>
                </a:extLst>
              </a:tr>
              <a:tr h="860835">
                <a:tc>
                  <a:txBody>
                    <a:bodyPr/>
                    <a:lstStyle/>
                    <a:p>
                      <a:pPr algn="just"/>
                      <a:r>
                        <a:rPr lang="en-US" sz="2400" b="0" dirty="0" err="1">
                          <a:solidFill>
                            <a:srgbClr val="FF0000"/>
                          </a:solidFill>
                          <a:latin typeface="Times New Roman" pitchFamily="18" charset="0"/>
                          <a:cs typeface="Times New Roman" pitchFamily="18" charset="0"/>
                        </a:rPr>
                        <a:t>Hoán</a:t>
                      </a:r>
                      <a:r>
                        <a:rPr lang="en-US" sz="2400" b="0" baseline="0" dirty="0">
                          <a:solidFill>
                            <a:srgbClr val="FF0000"/>
                          </a:solidFill>
                          <a:latin typeface="Times New Roman" pitchFamily="18" charset="0"/>
                          <a:cs typeface="Times New Roman" pitchFamily="18" charset="0"/>
                        </a:rPr>
                        <a:t> </a:t>
                      </a:r>
                      <a:r>
                        <a:rPr lang="en-US" sz="2400" b="0" baseline="0" dirty="0" err="1">
                          <a:solidFill>
                            <a:srgbClr val="FF0000"/>
                          </a:solidFill>
                          <a:latin typeface="Times New Roman" pitchFamily="18" charset="0"/>
                          <a:cs typeface="Times New Roman" pitchFamily="18" charset="0"/>
                        </a:rPr>
                        <a:t>dụ</a:t>
                      </a:r>
                      <a:r>
                        <a:rPr lang="en-US" sz="2400" b="0" baseline="0" dirty="0">
                          <a:solidFill>
                            <a:srgbClr val="FF0000"/>
                          </a:solidFill>
                          <a:latin typeface="Times New Roman" pitchFamily="18" charset="0"/>
                          <a:cs typeface="Times New Roman" pitchFamily="18" charset="0"/>
                        </a:rPr>
                        <a:t> </a:t>
                      </a:r>
                      <a:r>
                        <a:rPr lang="en-US" sz="2400" b="0" baseline="0" dirty="0">
                          <a:latin typeface="Times New Roman" pitchFamily="18" charset="0"/>
                          <a:cs typeface="Times New Roman" pitchFamily="18" charset="0"/>
                        </a:rPr>
                        <a:t>“</a:t>
                      </a:r>
                      <a:r>
                        <a:rPr lang="en-US" sz="2400" b="0" baseline="0" dirty="0" err="1">
                          <a:latin typeface="Times New Roman" pitchFamily="18" charset="0"/>
                          <a:cs typeface="Times New Roman" pitchFamily="18" charset="0"/>
                        </a:rPr>
                        <a:t>giếng</a:t>
                      </a:r>
                      <a:r>
                        <a:rPr lang="en-US" sz="2400" b="0" baseline="0" dirty="0">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nước</a:t>
                      </a:r>
                      <a:r>
                        <a:rPr lang="en-US" sz="2400" b="0" baseline="0" dirty="0">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gốc</a:t>
                      </a:r>
                      <a:r>
                        <a:rPr lang="en-US" sz="2400" b="0" baseline="0" dirty="0">
                          <a:latin typeface="Times New Roman" pitchFamily="18" charset="0"/>
                          <a:cs typeface="Times New Roman" pitchFamily="18" charset="0"/>
                        </a:rPr>
                        <a:t> </a:t>
                      </a:r>
                      <a:r>
                        <a:rPr lang="en-US" sz="2400" b="0" baseline="0" dirty="0" err="1">
                          <a:latin typeface="Times New Roman" pitchFamily="18" charset="0"/>
                          <a:cs typeface="Times New Roman" pitchFamily="18" charset="0"/>
                        </a:rPr>
                        <a:t>đa</a:t>
                      </a:r>
                      <a:r>
                        <a:rPr lang="en-US" sz="2400" b="0" baseline="0" dirty="0">
                          <a:latin typeface="Times New Roman" pitchFamily="18" charset="0"/>
                          <a:cs typeface="Times New Roman" pitchFamily="18" charset="0"/>
                        </a:rPr>
                        <a:t>”</a:t>
                      </a:r>
                      <a:endParaRPr lang="en-US" sz="2400" b="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6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A1CC3BEC-DA50-40E8-A8A7-9306F770633D}"/>
              </a:ext>
            </a:extLst>
          </p:cNvPr>
          <p:cNvSpPr txBox="1"/>
          <p:nvPr/>
        </p:nvSpPr>
        <p:spPr>
          <a:xfrm flipH="1">
            <a:off x="2916382" y="720437"/>
            <a:ext cx="9310254" cy="830997"/>
          </a:xfrm>
          <a:prstGeom prst="rect">
            <a:avLst/>
          </a:prstGeom>
          <a:noFill/>
        </p:spPr>
        <p:txBody>
          <a:bodyPr wrap="square" rtlCol="0">
            <a:spAutoFit/>
          </a:bodyPr>
          <a:lstStyle/>
          <a:p>
            <a:pPr marL="342900" indent="-342900">
              <a:buFontTx/>
              <a:buChar char="-"/>
            </a:pP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a:t>
            </a:r>
            <a:r>
              <a:rPr lang="vi-VN" sz="2400" b="1" dirty="0">
                <a:latin typeface="Times New Roman" panose="02020603050405020304" pitchFamily="18" charset="0"/>
                <a:cs typeface="Times New Roman" panose="02020603050405020304" pitchFamily="18" charset="0"/>
              </a:rPr>
              <a:t>ư</a:t>
            </a:r>
            <a:r>
              <a:rPr lang="en-US" sz="2400" b="1" dirty="0" err="1">
                <a:latin typeface="Times New Roman" panose="02020603050405020304" pitchFamily="18" charset="0"/>
                <a:cs typeface="Times New Roman" panose="02020603050405020304" pitchFamily="18" charset="0"/>
              </a:rPr>
              <a:t>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nghèo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nghèo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endParaRPr lang="en-SG"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F72C598-7F29-45AB-872B-473ABA478AA6}"/>
              </a:ext>
            </a:extLst>
          </p:cNvPr>
          <p:cNvSpPr txBox="1"/>
          <p:nvPr/>
        </p:nvSpPr>
        <p:spPr>
          <a:xfrm flipH="1">
            <a:off x="2916382" y="1716100"/>
            <a:ext cx="9310254" cy="830997"/>
          </a:xfrm>
          <a:prstGeom prst="rect">
            <a:avLst/>
          </a:prstGeom>
          <a:noFill/>
        </p:spPr>
        <p:txBody>
          <a:bodyPr wrap="square" rtlCol="0">
            <a:spAutoFit/>
          </a:bodyPr>
          <a:lstStyle/>
          <a:p>
            <a:pPr marL="342900" indent="-342900">
              <a:buFontTx/>
              <a:buChar char="-"/>
            </a:pP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endParaRPr lang="en-SG"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3D237E-1B3B-48A7-BD23-B7CDBED8522F}"/>
              </a:ext>
            </a:extLst>
          </p:cNvPr>
          <p:cNvSpPr txBox="1"/>
          <p:nvPr/>
        </p:nvSpPr>
        <p:spPr>
          <a:xfrm flipH="1">
            <a:off x="2916381" y="2759806"/>
            <a:ext cx="919249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endParaRPr lang="en-SG"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D8C6DBA-EF4B-4D1D-9AB0-3E0091E22ABE}"/>
              </a:ext>
            </a:extLst>
          </p:cNvPr>
          <p:cNvSpPr txBox="1"/>
          <p:nvPr/>
        </p:nvSpPr>
        <p:spPr>
          <a:xfrm flipH="1">
            <a:off x="2916382" y="3618926"/>
            <a:ext cx="9310254" cy="1200329"/>
          </a:xfrm>
          <a:prstGeom prst="rect">
            <a:avLst/>
          </a:prstGeom>
          <a:noFill/>
        </p:spPr>
        <p:txBody>
          <a:bodyPr wrap="square" rtlCol="0">
            <a:spAutoFit/>
          </a:bodyPr>
          <a:lstStyle/>
          <a:p>
            <a:pPr marL="342900" indent="-342900">
              <a:buFontTx/>
              <a:buChar char="-"/>
            </a:pP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endParaRPr lang="en-US" sz="2400" dirty="0">
              <a:latin typeface="Times New Roman" panose="02020603050405020304" pitchFamily="18" charset="0"/>
              <a:cs typeface="Times New Roman" panose="02020603050405020304" pitchFamily="18" charset="0"/>
            </a:endParaRPr>
          </a:p>
          <a:p>
            <a:pPr marL="342900" indent="-342900">
              <a:buFontTx/>
              <a:buChar char="-"/>
            </a:pP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gắn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endParaRPr lang="en-SG" sz="2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69101FC-F5B0-49EF-BC14-FEB5B38F90BA}"/>
              </a:ext>
            </a:extLst>
          </p:cNvPr>
          <p:cNvSpPr txBox="1"/>
          <p:nvPr/>
        </p:nvSpPr>
        <p:spPr>
          <a:xfrm flipH="1">
            <a:off x="2916380" y="4799175"/>
            <a:ext cx="9192491"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trai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a:t>
            </a:r>
            <a:endParaRPr lang="en-SG"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4C9A897-EFA0-4B39-929C-AEBD5E18AAA2}"/>
              </a:ext>
            </a:extLst>
          </p:cNvPr>
          <p:cNvSpPr txBox="1"/>
          <p:nvPr/>
        </p:nvSpPr>
        <p:spPr>
          <a:xfrm flipH="1">
            <a:off x="2916379" y="6007547"/>
            <a:ext cx="919249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VN </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phương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lính</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74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D:\My Documents\sodotuduychi loan.BMP">
            <a:extLst>
              <a:ext uri="{FF2B5EF4-FFF2-40B4-BE49-F238E27FC236}">
                <a16:creationId xmlns:a16="http://schemas.microsoft.com/office/drawing/2014/main" id="{FB8837E4-DD48-49B4-B135-900DE44FC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43800"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015DD7C-3AB6-46FC-83EC-22F9D365B28C}"/>
              </a:ext>
            </a:extLst>
          </p:cNvPr>
          <p:cNvSpPr txBox="1">
            <a:spLocks noChangeArrowheads="1"/>
          </p:cNvSpPr>
          <p:nvPr/>
        </p:nvSpPr>
        <p:spPr bwMode="auto">
          <a:xfrm>
            <a:off x="8740776" y="187692"/>
            <a:ext cx="3352800" cy="5262979"/>
          </a:xfrm>
          <a:prstGeom prst="rect">
            <a:avLst/>
          </a:prstGeom>
          <a:solidFill>
            <a:srgbClr val="3A7931"/>
          </a:solidFill>
          <a:ln w="9525" algn="ctr">
            <a:solidFill>
              <a:srgbClr val="CCFF66"/>
            </a:solidFill>
            <a:miter lim="800000"/>
            <a:headEnd/>
            <a:tailEnd/>
          </a:ln>
          <a:effectLst>
            <a:outerShdw dist="23000" dir="5400000" rotWithShape="0">
              <a:srgbClr val="000000">
                <a:alpha val="34999"/>
              </a:srgbClr>
            </a:outerShdw>
          </a:effectLst>
        </p:spPr>
        <p:txBody>
          <a:bodyPr wrap="square">
            <a:spAutoFit/>
          </a:bodyPr>
          <a:lstStyle/>
          <a:p>
            <a:pPr algn="ctr">
              <a:defRPr/>
            </a:pPr>
            <a:endParaRPr lang="en-US" sz="2800" b="1" dirty="0">
              <a:solidFill>
                <a:schemeClr val="bg1"/>
              </a:solidFill>
              <a:latin typeface="#9Slide03 Cabin Condensed Bold" panose="00000806000000000000" pitchFamily="2" charset="0"/>
              <a:cs typeface="Times New Roman" pitchFamily="18" charset="0"/>
            </a:endParaRPr>
          </a:p>
          <a:p>
            <a:pPr algn="ctr">
              <a:defRPr/>
            </a:pPr>
            <a:r>
              <a:rPr lang="en-US" sz="2800" b="1" dirty="0">
                <a:solidFill>
                  <a:schemeClr val="bg1"/>
                </a:solidFill>
                <a:latin typeface="#9Slide03 Cabin Condensed Bold" panose="00000806000000000000" pitchFamily="2" charset="0"/>
                <a:cs typeface="Times New Roman" pitchFamily="18" charset="0"/>
              </a:rPr>
              <a:t>Ca </a:t>
            </a:r>
            <a:r>
              <a:rPr lang="en-US" sz="2800" b="1" dirty="0" err="1">
                <a:solidFill>
                  <a:schemeClr val="bg1"/>
                </a:solidFill>
                <a:latin typeface="#9Slide03 Cabin Condensed Bold" panose="00000806000000000000" pitchFamily="2" charset="0"/>
                <a:cs typeface="Times New Roman" pitchFamily="18" charset="0"/>
              </a:rPr>
              <a:t>ngợi</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vẻ</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đẹp</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của</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người</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lính</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cụ</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Hồ</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thời</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chống</a:t>
            </a:r>
            <a:r>
              <a:rPr lang="en-US" sz="2800" b="1" dirty="0">
                <a:solidFill>
                  <a:schemeClr val="bg1"/>
                </a:solidFill>
                <a:latin typeface="#9Slide03 Cabin Condensed Bold" panose="00000806000000000000" pitchFamily="2" charset="0"/>
                <a:cs typeface="Times New Roman" pitchFamily="18" charset="0"/>
              </a:rPr>
              <a:t> </a:t>
            </a:r>
            <a:r>
              <a:rPr lang="en-US" sz="2800" b="1" dirty="0" err="1">
                <a:solidFill>
                  <a:schemeClr val="bg1"/>
                </a:solidFill>
                <a:latin typeface="#9Slide03 Cabin Condensed Bold" panose="00000806000000000000" pitchFamily="2" charset="0"/>
                <a:cs typeface="Times New Roman" pitchFamily="18" charset="0"/>
              </a:rPr>
              <a:t>Pháp</a:t>
            </a:r>
            <a:endParaRPr lang="en-US" sz="2800" b="1" dirty="0">
              <a:solidFill>
                <a:schemeClr val="bg1"/>
              </a:solidFill>
              <a:latin typeface="#9Slide03 Cabin Condensed Bold" panose="00000806000000000000" pitchFamily="2" charset="0"/>
              <a:cs typeface="Times New Roman" pitchFamily="18" charset="0"/>
            </a:endParaRPr>
          </a:p>
          <a:p>
            <a:pPr algn="ctr">
              <a:defRPr/>
            </a:pPr>
            <a:endParaRPr lang="en-US" sz="2800" b="1" dirty="0">
              <a:solidFill>
                <a:schemeClr val="bg1"/>
              </a:solidFill>
              <a:latin typeface="#9Slide03 Cabin Condensed Bold" panose="00000806000000000000" pitchFamily="2" charset="0"/>
              <a:cs typeface="Times New Roman" pitchFamily="18" charset="0"/>
            </a:endParaRPr>
          </a:p>
          <a:p>
            <a:pPr algn="ctr">
              <a:defRPr/>
            </a:pPr>
            <a:endParaRPr lang="en-US" sz="2800" b="1" dirty="0">
              <a:solidFill>
                <a:schemeClr val="bg1"/>
              </a:solidFill>
              <a:latin typeface="#9Slide03 Cabin Condensed Bold" panose="00000806000000000000" pitchFamily="2" charset="0"/>
              <a:cs typeface="Times New Roman" pitchFamily="18" charset="0"/>
            </a:endParaRPr>
          </a:p>
          <a:p>
            <a:pPr algn="ctr">
              <a:defRPr/>
            </a:pPr>
            <a:endParaRPr lang="en-US" sz="2800" b="1" dirty="0">
              <a:solidFill>
                <a:schemeClr val="bg1"/>
              </a:solidFill>
              <a:latin typeface="#9Slide03 Cabin Condensed Bold" panose="00000806000000000000" pitchFamily="2" charset="0"/>
              <a:cs typeface="Times New Roman" pitchFamily="18" charset="0"/>
            </a:endParaRPr>
          </a:p>
          <a:p>
            <a:pPr algn="ctr">
              <a:defRPr/>
            </a:pPr>
            <a:endParaRPr lang="en-US" sz="2800" b="1" dirty="0">
              <a:solidFill>
                <a:schemeClr val="bg1"/>
              </a:solidFill>
              <a:latin typeface="#9Slide03 Cabin Condensed Bold" panose="00000806000000000000" pitchFamily="2" charset="0"/>
              <a:cs typeface="Times New Roman" pitchFamily="18" charset="0"/>
            </a:endParaRPr>
          </a:p>
          <a:p>
            <a:pPr algn="ctr">
              <a:defRPr/>
            </a:pPr>
            <a:endParaRPr lang="en-US" sz="2800" b="1" dirty="0">
              <a:solidFill>
                <a:schemeClr val="bg1"/>
              </a:solidFill>
              <a:latin typeface="#9Slide03 Cabin Condensed Bold" panose="00000806000000000000" pitchFamily="2" charset="0"/>
              <a:cs typeface="Times New Roman" pitchFamily="18" charset="0"/>
            </a:endParaRPr>
          </a:p>
          <a:p>
            <a:pPr algn="ctr">
              <a:defRPr/>
            </a:pPr>
            <a:endParaRPr lang="en-US" sz="2800" b="1" dirty="0">
              <a:solidFill>
                <a:schemeClr val="bg1"/>
              </a:solidFill>
              <a:latin typeface="#9Slide03 Cabin Condensed Bold" panose="00000806000000000000" pitchFamily="2" charset="0"/>
              <a:cs typeface="Times New Roman" pitchFamily="18" charset="0"/>
            </a:endParaRPr>
          </a:p>
          <a:p>
            <a:pPr algn="ctr">
              <a:defRPr/>
            </a:pPr>
            <a:endParaRPr lang="en-US" sz="2800" b="1" dirty="0">
              <a:solidFill>
                <a:schemeClr val="bg1"/>
              </a:solidFill>
              <a:latin typeface="#9Slide03 Cabin Condensed Bold" panose="00000806000000000000" pitchFamily="2" charset="0"/>
              <a:cs typeface="Times New Roman" pitchFamily="18" charset="0"/>
            </a:endParaRPr>
          </a:p>
          <a:p>
            <a:pPr algn="ctr">
              <a:defRPr/>
            </a:pPr>
            <a:endParaRPr lang="en-US" sz="2800" b="1" dirty="0">
              <a:solidFill>
                <a:schemeClr val="bg1"/>
              </a:solidFill>
              <a:latin typeface="#9Slide03 Cabin Condensed Bold" panose="00000806000000000000" pitchFamily="2" charset="0"/>
              <a:cs typeface="Times New Roman" pitchFamily="18" charset="0"/>
            </a:endParaRPr>
          </a:p>
        </p:txBody>
      </p:sp>
      <p:cxnSp>
        <p:nvCxnSpPr>
          <p:cNvPr id="5" name="Straight Arrow Connector 4">
            <a:extLst>
              <a:ext uri="{FF2B5EF4-FFF2-40B4-BE49-F238E27FC236}">
                <a16:creationId xmlns:a16="http://schemas.microsoft.com/office/drawing/2014/main" id="{E8D36531-B497-4154-9274-9E07C7F8FA58}"/>
              </a:ext>
            </a:extLst>
          </p:cNvPr>
          <p:cNvCxnSpPr/>
          <p:nvPr/>
        </p:nvCxnSpPr>
        <p:spPr bwMode="auto">
          <a:xfrm rot="16200000" flipH="1">
            <a:off x="6896100" y="1562100"/>
            <a:ext cx="2133600" cy="12954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p:spPr>
      </p:cxnSp>
      <p:sp>
        <p:nvSpPr>
          <p:cNvPr id="6" name="Right Brace 5">
            <a:extLst>
              <a:ext uri="{FF2B5EF4-FFF2-40B4-BE49-F238E27FC236}">
                <a16:creationId xmlns:a16="http://schemas.microsoft.com/office/drawing/2014/main" id="{8782ACBC-7CB2-4086-8B49-0C8B5CAE99B3}"/>
              </a:ext>
            </a:extLst>
          </p:cNvPr>
          <p:cNvSpPr/>
          <p:nvPr/>
        </p:nvSpPr>
        <p:spPr bwMode="auto">
          <a:xfrm>
            <a:off x="6781800" y="228600"/>
            <a:ext cx="685800" cy="1905000"/>
          </a:xfrm>
          <a:prstGeom prst="rightBrace">
            <a:avLst/>
          </a:prstGeom>
          <a:solidFill>
            <a:schemeClr val="accent1"/>
          </a:solidFill>
          <a:ln w="28575" cap="flat" cmpd="sng" algn="ctr">
            <a:solidFill>
              <a:schemeClr val="accent5">
                <a:lumMod val="50000"/>
              </a:schemeClr>
            </a:solidFill>
            <a:prstDash val="solid"/>
            <a:round/>
            <a:headEnd type="none" w="med" len="med"/>
            <a:tailEnd type="none" w="med" len="med"/>
          </a:ln>
          <a:effectLst/>
        </p:spPr>
        <p:txBody>
          <a:bodyPr/>
          <a:lstStyle/>
          <a:p>
            <a:pPr>
              <a:defRPr/>
            </a:pPr>
            <a:endParaRPr lang="en-US">
              <a:latin typeface="Verdana" pitchFamily="34" charset="0"/>
            </a:endParaRPr>
          </a:p>
        </p:txBody>
      </p:sp>
      <p:sp>
        <p:nvSpPr>
          <p:cNvPr id="8" name="Right Brace 7">
            <a:extLst>
              <a:ext uri="{FF2B5EF4-FFF2-40B4-BE49-F238E27FC236}">
                <a16:creationId xmlns:a16="http://schemas.microsoft.com/office/drawing/2014/main" id="{39997AD3-17DA-4FB8-9590-8E7207161EB4}"/>
              </a:ext>
            </a:extLst>
          </p:cNvPr>
          <p:cNvSpPr>
            <a:spLocks/>
          </p:cNvSpPr>
          <p:nvPr/>
        </p:nvSpPr>
        <p:spPr bwMode="auto">
          <a:xfrm>
            <a:off x="7391400" y="3581400"/>
            <a:ext cx="381000" cy="914400"/>
          </a:xfrm>
          <a:prstGeom prst="rightBrace">
            <a:avLst>
              <a:gd name="adj1" fmla="val 8333"/>
              <a:gd name="adj2" fmla="val 50000"/>
            </a:avLst>
          </a:prstGeom>
          <a:solidFill>
            <a:schemeClr val="accent1"/>
          </a:solidFill>
          <a:ln w="2857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a:latin typeface="Verdana" panose="020B0604030504040204" pitchFamily="34" charset="0"/>
            </a:endParaRPr>
          </a:p>
        </p:txBody>
      </p:sp>
      <p:cxnSp>
        <p:nvCxnSpPr>
          <p:cNvPr id="11" name="Straight Arrow Connector 10">
            <a:extLst>
              <a:ext uri="{FF2B5EF4-FFF2-40B4-BE49-F238E27FC236}">
                <a16:creationId xmlns:a16="http://schemas.microsoft.com/office/drawing/2014/main" id="{F637F89C-D60E-4AF8-80F8-81BC6D44FD78}"/>
              </a:ext>
            </a:extLst>
          </p:cNvPr>
          <p:cNvCxnSpPr>
            <a:cxnSpLocks noChangeShapeType="1"/>
          </p:cNvCxnSpPr>
          <p:nvPr/>
        </p:nvCxnSpPr>
        <p:spPr bwMode="auto">
          <a:xfrm flipV="1">
            <a:off x="7772400" y="3505200"/>
            <a:ext cx="914400" cy="4572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049FCF98-C1DA-4AAB-B540-DC7F856CCC66}"/>
              </a:ext>
            </a:extLst>
          </p:cNvPr>
          <p:cNvCxnSpPr>
            <a:cxnSpLocks noChangeShapeType="1"/>
          </p:cNvCxnSpPr>
          <p:nvPr/>
        </p:nvCxnSpPr>
        <p:spPr bwMode="auto">
          <a:xfrm flipV="1">
            <a:off x="6477000" y="3733800"/>
            <a:ext cx="2209800" cy="2057400"/>
          </a:xfrm>
          <a:prstGeom prst="straightConnector1">
            <a:avLst/>
          </a:prstGeom>
          <a:noFill/>
          <a:ln w="38100" algn="ctr">
            <a:solidFill>
              <a:srgbClr val="FF9900"/>
            </a:solidFill>
            <a:round/>
            <a:headEnd/>
            <a:tailEnd type="arrow" w="med" len="med"/>
          </a:ln>
          <a:extLst>
            <a:ext uri="{909E8E84-426E-40DD-AFC4-6F175D3DCCD1}">
              <a14:hiddenFill xmlns:a14="http://schemas.microsoft.com/office/drawing/2010/main">
                <a:noFill/>
              </a14:hiddenFill>
            </a:ext>
          </a:extLst>
        </p:spPr>
      </p:cxnSp>
      <p:pic>
        <p:nvPicPr>
          <p:cNvPr id="117770" name="Picture 10" descr="Bai tho Dong chi">
            <a:extLst>
              <a:ext uri="{FF2B5EF4-FFF2-40B4-BE49-F238E27FC236}">
                <a16:creationId xmlns:a16="http://schemas.microsoft.com/office/drawing/2014/main" id="{12A16488-AC55-4F89-A18E-CE2895FC7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2422785"/>
            <a:ext cx="2637020" cy="4146030"/>
          </a:xfrm>
          <a:prstGeom prst="rect">
            <a:avLst/>
          </a:prstGeom>
          <a:noFill/>
          <a:ln w="57150">
            <a:solidFill>
              <a:srgbClr val="1CFC3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54AC4D6-E507-4C8C-A52F-77FDC0469EA6}"/>
              </a:ext>
            </a:extLst>
          </p:cNvPr>
          <p:cNvSpPr txBox="1"/>
          <p:nvPr/>
        </p:nvSpPr>
        <p:spPr>
          <a:xfrm rot="20975982">
            <a:off x="5200511" y="5970486"/>
            <a:ext cx="762000" cy="461665"/>
          </a:xfrm>
          <a:prstGeom prst="rect">
            <a:avLst/>
          </a:prstGeom>
          <a:solidFill>
            <a:schemeClr val="bg1"/>
          </a:solidFill>
        </p:spPr>
        <p:txBody>
          <a:bodyPr>
            <a:spAutoFit/>
          </a:bodyPr>
          <a:lstStyle/>
          <a:p>
            <a:pPr>
              <a:defRPr/>
            </a:pPr>
            <a:r>
              <a:rPr lang="en-US" sz="2400" i="1" noProof="1">
                <a:effectLst>
                  <a:outerShdw blurRad="38100" dist="38100" dir="2700000" algn="tl">
                    <a:srgbClr val="000000">
                      <a:alpha val="43137"/>
                    </a:srgbClr>
                  </a:outerShdw>
                </a:effectLst>
                <a:latin typeface="Times New Roman" pitchFamily="18" charset="0"/>
                <a:cs typeface="Times New Roman" pitchFamily="18" charset="0"/>
              </a:rPr>
              <a:t>mạn</a:t>
            </a:r>
          </a:p>
        </p:txBody>
      </p:sp>
      <p:sp>
        <p:nvSpPr>
          <p:cNvPr id="9" name="Right Brace 8">
            <a:extLst>
              <a:ext uri="{FF2B5EF4-FFF2-40B4-BE49-F238E27FC236}">
                <a16:creationId xmlns:a16="http://schemas.microsoft.com/office/drawing/2014/main" id="{14C5ECC9-1F5F-4C47-9BFD-5AB3C2DE9770}"/>
              </a:ext>
            </a:extLst>
          </p:cNvPr>
          <p:cNvSpPr>
            <a:spLocks/>
          </p:cNvSpPr>
          <p:nvPr/>
        </p:nvSpPr>
        <p:spPr bwMode="auto">
          <a:xfrm>
            <a:off x="6248400" y="5257800"/>
            <a:ext cx="304800" cy="1295400"/>
          </a:xfrm>
          <a:prstGeom prst="rightBrace">
            <a:avLst>
              <a:gd name="adj1" fmla="val 8323"/>
              <a:gd name="adj2" fmla="val 50000"/>
            </a:avLst>
          </a:prstGeom>
          <a:solidFill>
            <a:schemeClr val="accent1"/>
          </a:solidFill>
          <a:ln w="28575" algn="ctr">
            <a:solidFill>
              <a:srgbClr val="FF99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a:latin typeface="Verdana" panose="020B0604030504040204" pitchFamily="34" charset="0"/>
            </a:endParaRPr>
          </a:p>
        </p:txBody>
      </p:sp>
    </p:spTree>
    <p:extLst>
      <p:ext uri="{BB962C8B-B14F-4D97-AF65-F5344CB8AC3E}">
        <p14:creationId xmlns:p14="http://schemas.microsoft.com/office/powerpoint/2010/main" val="3709050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checkerboard(across)">
                                      <p:cBhvr>
                                        <p:cTn id="7" dur="500"/>
                                        <p:tgtEl>
                                          <p:spTgt spid="3276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par>
                                <p:cTn id="27" presetID="5" presetClass="entr" presetSubtype="1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5"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heckerboard(across)">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117770"/>
                                        </p:tgtEl>
                                        <p:attrNameLst>
                                          <p:attrName>style.visibility</p:attrName>
                                        </p:attrNameLst>
                                      </p:cBhvr>
                                      <p:to>
                                        <p:strVal val="visible"/>
                                      </p:to>
                                    </p:set>
                                    <p:anim calcmode="lin" valueType="num">
                                      <p:cBhvr>
                                        <p:cTn id="42" dur="1000" fill="hold"/>
                                        <p:tgtEl>
                                          <p:spTgt spid="117770"/>
                                        </p:tgtEl>
                                        <p:attrNameLst>
                                          <p:attrName>ppt_x</p:attrName>
                                        </p:attrNameLst>
                                      </p:cBhvr>
                                      <p:tavLst>
                                        <p:tav tm="0">
                                          <p:val>
                                            <p:strVal val="#ppt_x-.2"/>
                                          </p:val>
                                        </p:tav>
                                        <p:tav tm="100000">
                                          <p:val>
                                            <p:strVal val="#ppt_x"/>
                                          </p:val>
                                        </p:tav>
                                      </p:tavLst>
                                    </p:anim>
                                    <p:anim calcmode="lin" valueType="num">
                                      <p:cBhvr>
                                        <p:cTn id="43" dur="1000" fill="hold"/>
                                        <p:tgtEl>
                                          <p:spTgt spid="11777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17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2"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E975A7-2F59-4A09-AEA3-187CBA0F7426}"/>
              </a:ext>
            </a:extLst>
          </p:cNvPr>
          <p:cNvSpPr>
            <a:spLocks noGrp="1"/>
          </p:cNvSpPr>
          <p:nvPr>
            <p:ph type="title"/>
          </p:nvPr>
        </p:nvSpPr>
        <p:spPr/>
        <p:txBody>
          <a:bodyPr/>
          <a:lstStyle/>
          <a:p>
            <a:endParaRPr lang="vi-VN"/>
          </a:p>
        </p:txBody>
      </p:sp>
      <p:pic>
        <p:nvPicPr>
          <p:cNvPr id="4" name="Đồng Chí - Chính Hữu (Video phim, bài hát - Minh Hà)">
            <a:hlinkClick r:id="" action="ppaction://media"/>
            <a:extLst>
              <a:ext uri="{FF2B5EF4-FFF2-40B4-BE49-F238E27FC236}">
                <a16:creationId xmlns:a16="http://schemas.microsoft.com/office/drawing/2014/main" id="{874C2265-708E-40A4-BBD9-31EB314FB8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2192000" cy="6858000"/>
          </a:xfrm>
          <a:prstGeom prst="rect">
            <a:avLst/>
          </a:prstGeom>
          <a:ln w="127000"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68133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本框 38"/>
          <p:cNvSpPr txBox="1">
            <a:spLocks noChangeArrowheads="1"/>
          </p:cNvSpPr>
          <p:nvPr/>
        </p:nvSpPr>
        <p:spPr bwMode="auto">
          <a:xfrm>
            <a:off x="3540889" y="571542"/>
            <a:ext cx="51428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SG" altLang="zh-CN" sz="4000" b="1" dirty="0">
                <a:solidFill>
                  <a:srgbClr val="FFFF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H</a:t>
            </a:r>
            <a:r>
              <a:rPr lang="vi-VN" altLang="zh-CN" sz="4000" b="1" dirty="0">
                <a:solidFill>
                  <a:srgbClr val="FFFF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Ư</a:t>
            </a:r>
            <a:r>
              <a:rPr lang="en-SG" altLang="zh-CN" sz="4000" b="1" dirty="0">
                <a:solidFill>
                  <a:srgbClr val="FFFF0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ỚNG DẪN TỰ HỌC</a:t>
            </a:r>
            <a:endParaRPr lang="zh-CN" altLang="en-US" sz="4000" b="1" dirty="0">
              <a:solidFill>
                <a:srgbClr val="FFFF00"/>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30" name="组合 29"/>
          <p:cNvGrpSpPr/>
          <p:nvPr/>
        </p:nvGrpSpPr>
        <p:grpSpPr>
          <a:xfrm>
            <a:off x="4256949" y="1941401"/>
            <a:ext cx="675445" cy="665861"/>
            <a:chOff x="5522785" y="1820755"/>
            <a:chExt cx="1011408" cy="997057"/>
          </a:xfrm>
        </p:grpSpPr>
        <p:sp>
          <p:nvSpPr>
            <p:cNvPr id="31" name="矩形 30"/>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32"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txBody>
            <a:bodyPr/>
            <a:lstStyle/>
            <a:p>
              <a:endParaRPr lang="en-US"/>
            </a:p>
          </p:txBody>
        </p:sp>
      </p:grpSp>
      <p:grpSp>
        <p:nvGrpSpPr>
          <p:cNvPr id="33" name="组合 32"/>
          <p:cNvGrpSpPr/>
          <p:nvPr/>
        </p:nvGrpSpPr>
        <p:grpSpPr>
          <a:xfrm>
            <a:off x="4256949" y="3333692"/>
            <a:ext cx="675445" cy="665861"/>
            <a:chOff x="5522785" y="1820755"/>
            <a:chExt cx="1011408" cy="997057"/>
          </a:xfrm>
        </p:grpSpPr>
        <p:sp>
          <p:nvSpPr>
            <p:cNvPr id="34" name="矩形 33"/>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35"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txBody>
            <a:bodyPr/>
            <a:lstStyle/>
            <a:p>
              <a:endParaRPr lang="en-US"/>
            </a:p>
          </p:txBody>
        </p:sp>
      </p:grpSp>
      <p:grpSp>
        <p:nvGrpSpPr>
          <p:cNvPr id="36" name="组合 35"/>
          <p:cNvGrpSpPr/>
          <p:nvPr/>
        </p:nvGrpSpPr>
        <p:grpSpPr>
          <a:xfrm>
            <a:off x="4256949" y="4749133"/>
            <a:ext cx="675445" cy="665861"/>
            <a:chOff x="5522785" y="1820755"/>
            <a:chExt cx="1011408" cy="997057"/>
          </a:xfrm>
        </p:grpSpPr>
        <p:sp>
          <p:nvSpPr>
            <p:cNvPr id="37" name="矩形 36"/>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38"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DC4140"/>
            </a:solidFill>
            <a:ln>
              <a:noFill/>
            </a:ln>
          </p:spPr>
          <p:txBody>
            <a:bodyPr/>
            <a:lstStyle/>
            <a:p>
              <a:endParaRPr lang="en-US"/>
            </a:p>
          </p:txBody>
        </p:sp>
      </p:grpSp>
      <p:sp>
        <p:nvSpPr>
          <p:cNvPr id="44" name="矩形 43"/>
          <p:cNvSpPr/>
          <p:nvPr/>
        </p:nvSpPr>
        <p:spPr>
          <a:xfrm>
            <a:off x="5107772" y="3243957"/>
            <a:ext cx="6761890" cy="1126462"/>
          </a:xfrm>
          <a:prstGeom prst="rect">
            <a:avLst/>
          </a:prstGeom>
        </p:spPr>
        <p:txBody>
          <a:bodyPr wrap="square">
            <a:spAutoFit/>
            <a:scene3d>
              <a:camera prst="orthographicFront"/>
              <a:lightRig rig="threePt" dir="t"/>
            </a:scene3d>
            <a:sp3d contourW="6350"/>
          </a:bodyPr>
          <a:lstStyle/>
          <a:p>
            <a:pPr>
              <a:lnSpc>
                <a:spcPct val="120000"/>
              </a:lnSpc>
            </a:pPr>
            <a:r>
              <a:rPr lang="en-US" sz="2800" b="1" dirty="0" err="1">
                <a:solidFill>
                  <a:schemeClr val="bg1"/>
                </a:solidFill>
                <a:latin typeface="#9Slide03 Arima Madurai" panose="00000500000000000000" pitchFamily="2" charset="0"/>
                <a:cs typeface="#9Slide03 Arima Madurai" panose="00000500000000000000" pitchFamily="2" charset="0"/>
              </a:rPr>
              <a:t>Sưu</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tầm</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Tự</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sáng</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tác</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tranh</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thơ</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theo</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chủ</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đề</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người</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lính</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thời</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kỳ</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kháng</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chiến</a:t>
            </a:r>
            <a:r>
              <a:rPr lang="en-US" sz="2800" b="1" dirty="0">
                <a:solidFill>
                  <a:schemeClr val="bg1"/>
                </a:solidFill>
                <a:latin typeface="#9Slide03 Arima Madurai" panose="00000500000000000000" pitchFamily="2" charset="0"/>
                <a:cs typeface="#9Slide03 Arima Madurai" panose="00000500000000000000" pitchFamily="2" charset="0"/>
              </a:rPr>
              <a:t> .</a:t>
            </a:r>
            <a:endParaRPr lang="zh-CN" altLang="en-US" sz="2800" b="1" dirty="0">
              <a:solidFill>
                <a:schemeClr val="bg1"/>
              </a:solidFill>
              <a:latin typeface="#9Slide03 Arima Madurai" panose="00000500000000000000" pitchFamily="2" charset="0"/>
              <a:ea typeface="汉仪夏日体W" panose="00020600040101010101" pitchFamily="18" charset="-122"/>
              <a:cs typeface="#9Slide03 Arima Madurai" panose="00000500000000000000" pitchFamily="2"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38" y="2580835"/>
            <a:ext cx="3172251" cy="2794046"/>
          </a:xfrm>
          <a:prstGeom prst="rect">
            <a:avLst/>
          </a:prstGeom>
        </p:spPr>
      </p:pic>
      <p:sp>
        <p:nvSpPr>
          <p:cNvPr id="22" name="矩形 43">
            <a:extLst>
              <a:ext uri="{FF2B5EF4-FFF2-40B4-BE49-F238E27FC236}">
                <a16:creationId xmlns:a16="http://schemas.microsoft.com/office/drawing/2014/main" id="{1607720B-9351-437A-BB1D-CC3E190CF43E}"/>
              </a:ext>
            </a:extLst>
          </p:cNvPr>
          <p:cNvSpPr/>
          <p:nvPr/>
        </p:nvSpPr>
        <p:spPr>
          <a:xfrm>
            <a:off x="5107772" y="4734676"/>
            <a:ext cx="6761890" cy="1126462"/>
          </a:xfrm>
          <a:prstGeom prst="rect">
            <a:avLst/>
          </a:prstGeom>
        </p:spPr>
        <p:txBody>
          <a:bodyPr wrap="square">
            <a:spAutoFit/>
            <a:scene3d>
              <a:camera prst="orthographicFront"/>
              <a:lightRig rig="threePt" dir="t"/>
            </a:scene3d>
            <a:sp3d contourW="6350"/>
          </a:bodyPr>
          <a:lstStyle/>
          <a:p>
            <a:pPr>
              <a:lnSpc>
                <a:spcPct val="120000"/>
              </a:lnSpc>
            </a:pPr>
            <a:r>
              <a:rPr lang="en-US" sz="2800" b="1" dirty="0" err="1">
                <a:solidFill>
                  <a:schemeClr val="bg1"/>
                </a:solidFill>
                <a:latin typeface="#9Slide03 Arima Madurai" panose="00000500000000000000" pitchFamily="2" charset="0"/>
                <a:cs typeface="#9Slide03 Arima Madurai" panose="00000500000000000000" pitchFamily="2" charset="0"/>
              </a:rPr>
              <a:t>Chuẩn</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bị</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luyện</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tập</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một</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đoạn</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thơ</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trong</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bài</a:t>
            </a:r>
            <a:r>
              <a:rPr lang="en-US" sz="2800" b="1" dirty="0">
                <a:solidFill>
                  <a:schemeClr val="bg1"/>
                </a:solidFill>
                <a:latin typeface="#9Slide03 Arima Madurai" panose="00000500000000000000" pitchFamily="2" charset="0"/>
                <a:cs typeface="#9Slide03 Arima Madurai" panose="00000500000000000000" pitchFamily="2" charset="0"/>
              </a:rPr>
              <a:t>.</a:t>
            </a:r>
            <a:endParaRPr lang="zh-CN" altLang="en-US" sz="2800" b="1" dirty="0">
              <a:solidFill>
                <a:schemeClr val="bg1"/>
              </a:solidFill>
              <a:latin typeface="#9Slide03 Arima Madurai" panose="00000500000000000000" pitchFamily="2" charset="0"/>
              <a:ea typeface="汉仪夏日体W" panose="00020600040101010101" pitchFamily="18" charset="-122"/>
              <a:cs typeface="#9Slide03 Arima Madurai" panose="00000500000000000000" pitchFamily="2" charset="0"/>
            </a:endParaRPr>
          </a:p>
        </p:txBody>
      </p:sp>
      <p:sp>
        <p:nvSpPr>
          <p:cNvPr id="23" name="矩形 43">
            <a:extLst>
              <a:ext uri="{FF2B5EF4-FFF2-40B4-BE49-F238E27FC236}">
                <a16:creationId xmlns:a16="http://schemas.microsoft.com/office/drawing/2014/main" id="{6A864D10-27B4-4514-B364-3CF8F7ECF372}"/>
              </a:ext>
            </a:extLst>
          </p:cNvPr>
          <p:cNvSpPr/>
          <p:nvPr/>
        </p:nvSpPr>
        <p:spPr>
          <a:xfrm>
            <a:off x="5107772" y="2056072"/>
            <a:ext cx="6761890" cy="609398"/>
          </a:xfrm>
          <a:prstGeom prst="rect">
            <a:avLst/>
          </a:prstGeom>
        </p:spPr>
        <p:txBody>
          <a:bodyPr wrap="square">
            <a:spAutoFit/>
            <a:scene3d>
              <a:camera prst="orthographicFront"/>
              <a:lightRig rig="threePt" dir="t"/>
            </a:scene3d>
            <a:sp3d contourW="6350"/>
          </a:bodyPr>
          <a:lstStyle/>
          <a:p>
            <a:pPr>
              <a:lnSpc>
                <a:spcPct val="120000"/>
              </a:lnSpc>
            </a:pPr>
            <a:r>
              <a:rPr lang="en-US" sz="2800" b="1" dirty="0" err="1">
                <a:solidFill>
                  <a:schemeClr val="bg1"/>
                </a:solidFill>
                <a:latin typeface="#9Slide03 Arima Madurai" panose="00000500000000000000" pitchFamily="2" charset="0"/>
                <a:cs typeface="#9Slide03 Arima Madurai" panose="00000500000000000000" pitchFamily="2" charset="0"/>
              </a:rPr>
              <a:t>Nắm</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vững</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nội</a:t>
            </a:r>
            <a:r>
              <a:rPr lang="en-US" sz="2800" b="1" dirty="0">
                <a:solidFill>
                  <a:schemeClr val="bg1"/>
                </a:solidFill>
                <a:latin typeface="#9Slide03 Arima Madurai" panose="00000500000000000000" pitchFamily="2" charset="0"/>
                <a:cs typeface="#9Slide03 Arima Madurai" panose="00000500000000000000" pitchFamily="2" charset="0"/>
              </a:rPr>
              <a:t> dung </a:t>
            </a:r>
            <a:r>
              <a:rPr lang="en-US" sz="2800" b="1" dirty="0" err="1">
                <a:solidFill>
                  <a:schemeClr val="bg1"/>
                </a:solidFill>
                <a:latin typeface="#9Slide03 Arima Madurai" panose="00000500000000000000" pitchFamily="2" charset="0"/>
                <a:cs typeface="#9Slide03 Arima Madurai" panose="00000500000000000000" pitchFamily="2" charset="0"/>
              </a:rPr>
              <a:t>bài</a:t>
            </a:r>
            <a:r>
              <a:rPr lang="en-US" sz="2800" b="1" dirty="0">
                <a:solidFill>
                  <a:schemeClr val="bg1"/>
                </a:solidFill>
                <a:latin typeface="#9Slide03 Arima Madurai" panose="00000500000000000000" pitchFamily="2" charset="0"/>
                <a:cs typeface="#9Slide03 Arima Madurai" panose="00000500000000000000" pitchFamily="2" charset="0"/>
              </a:rPr>
              <a:t> </a:t>
            </a:r>
            <a:r>
              <a:rPr lang="en-US" sz="2800" b="1" dirty="0" err="1">
                <a:solidFill>
                  <a:schemeClr val="bg1"/>
                </a:solidFill>
                <a:latin typeface="#9Slide03 Arima Madurai" panose="00000500000000000000" pitchFamily="2" charset="0"/>
                <a:cs typeface="#9Slide03 Arima Madurai" panose="00000500000000000000" pitchFamily="2" charset="0"/>
              </a:rPr>
              <a:t>học</a:t>
            </a:r>
            <a:r>
              <a:rPr lang="en-US" sz="2800" b="1" dirty="0">
                <a:solidFill>
                  <a:schemeClr val="bg1"/>
                </a:solidFill>
                <a:latin typeface="#9Slide03 Arima Madurai" panose="00000500000000000000" pitchFamily="2" charset="0"/>
                <a:cs typeface="#9Slide03 Arima Madurai" panose="00000500000000000000" pitchFamily="2" charset="0"/>
              </a:rPr>
              <a:t>.</a:t>
            </a:r>
            <a:endParaRPr lang="zh-CN" altLang="en-US" sz="2800" b="1" dirty="0">
              <a:solidFill>
                <a:schemeClr val="bg1"/>
              </a:solidFill>
              <a:latin typeface="#9Slide03 Arima Madurai" panose="00000500000000000000" pitchFamily="2" charset="0"/>
              <a:ea typeface="汉仪夏日体W" panose="00020600040101010101" pitchFamily="18" charset="-122"/>
              <a:cs typeface="#9Slide03 Arima Madurai" panose="00000500000000000000" pitchFamily="2" charset="0"/>
            </a:endParaRPr>
          </a:p>
        </p:txBody>
      </p:sp>
    </p:spTree>
    <p:extLst>
      <p:ext uri="{BB962C8B-B14F-4D97-AF65-F5344CB8AC3E}">
        <p14:creationId xmlns:p14="http://schemas.microsoft.com/office/powerpoint/2010/main" val="31293804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randombar(horizont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8">
            <a:extLst>
              <a:ext uri="{FF2B5EF4-FFF2-40B4-BE49-F238E27FC236}">
                <a16:creationId xmlns:a16="http://schemas.microsoft.com/office/drawing/2014/main" id="{253CEB35-49D9-4CFA-9C65-F70A6ED2A4B6}"/>
              </a:ext>
            </a:extLst>
          </p:cNvPr>
          <p:cNvSpPr/>
          <p:nvPr/>
        </p:nvSpPr>
        <p:spPr>
          <a:xfrm>
            <a:off x="5692136" y="734096"/>
            <a:ext cx="1107583" cy="5563673"/>
          </a:xfrm>
          <a:prstGeom prst="rect">
            <a:avLst/>
          </a:pr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0">
            <a:extLst>
              <a:ext uri="{FF2B5EF4-FFF2-40B4-BE49-F238E27FC236}">
                <a16:creationId xmlns:a16="http://schemas.microsoft.com/office/drawing/2014/main" id="{7358BD82-98C3-47AC-B830-5CCFE257E29D}"/>
              </a:ext>
            </a:extLst>
          </p:cNvPr>
          <p:cNvSpPr/>
          <p:nvPr/>
        </p:nvSpPr>
        <p:spPr>
          <a:xfrm>
            <a:off x="195165" y="1601338"/>
            <a:ext cx="5192959" cy="4632037"/>
          </a:xfrm>
          <a:prstGeom prst="rect">
            <a:avLst/>
          </a:prstGeom>
        </p:spPr>
        <p:txBody>
          <a:bodyPr wrap="square">
            <a:spAutoFit/>
            <a:scene3d>
              <a:camera prst="orthographicFront"/>
              <a:lightRig rig="threePt" dir="t"/>
            </a:scene3d>
            <a:sp3d contourW="6350"/>
          </a:bodyPr>
          <a:lstStyle/>
          <a:p>
            <a:pPr algn="ctr">
              <a:lnSpc>
                <a:spcPct val="70000"/>
              </a:lnSpc>
            </a:pPr>
            <a:r>
              <a:rPr lang="en-SG" altLang="zh-CN" sz="20000" b="1" dirty="0">
                <a:solidFill>
                  <a:srgbClr val="FF0000"/>
                </a:solidFill>
                <a:latin typeface="#9Slide05 SVNDarleston" panose="02000000000000000000" pitchFamily="2" charset="0"/>
                <a:ea typeface="汉仪夏日体W" panose="00020600040101010101" pitchFamily="18" charset="-122"/>
              </a:rPr>
              <a:t>Thank you!</a:t>
            </a:r>
            <a:endParaRPr lang="zh-CN" altLang="en-US" sz="20000" b="1" dirty="0">
              <a:solidFill>
                <a:srgbClr val="FF0000"/>
              </a:solidFill>
              <a:latin typeface="#9Slide05 SVNDarleston" panose="02000000000000000000" pitchFamily="2" charset="0"/>
              <a:ea typeface="汉仪夏日体W" panose="00020600040101010101" pitchFamily="18" charset="-122"/>
            </a:endParaRPr>
          </a:p>
        </p:txBody>
      </p:sp>
      <p:sp>
        <p:nvSpPr>
          <p:cNvPr id="5" name="矩形 6">
            <a:extLst>
              <a:ext uri="{FF2B5EF4-FFF2-40B4-BE49-F238E27FC236}">
                <a16:creationId xmlns:a16="http://schemas.microsoft.com/office/drawing/2014/main" id="{CD5DAFD7-2FB2-4D8A-9937-45CD3B82F90C}"/>
              </a:ext>
            </a:extLst>
          </p:cNvPr>
          <p:cNvSpPr/>
          <p:nvPr/>
        </p:nvSpPr>
        <p:spPr>
          <a:xfrm>
            <a:off x="6849088" y="1"/>
            <a:ext cx="1107583" cy="6282744"/>
          </a:xfrm>
          <a:prstGeom prst="rect">
            <a:avLst/>
          </a:pr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7">
            <a:extLst>
              <a:ext uri="{FF2B5EF4-FFF2-40B4-BE49-F238E27FC236}">
                <a16:creationId xmlns:a16="http://schemas.microsoft.com/office/drawing/2014/main" id="{0CF6A3D8-1683-480E-942A-5399C5F36C0B}"/>
              </a:ext>
            </a:extLst>
          </p:cNvPr>
          <p:cNvSpPr/>
          <p:nvPr/>
        </p:nvSpPr>
        <p:spPr>
          <a:xfrm>
            <a:off x="8021065" y="0"/>
            <a:ext cx="1107583" cy="6858000"/>
          </a:xfrm>
          <a:prstGeom prst="rect">
            <a:avLst/>
          </a:prstGeom>
          <a:solidFill>
            <a:srgbClr val="3C4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8">
            <a:extLst>
              <a:ext uri="{FF2B5EF4-FFF2-40B4-BE49-F238E27FC236}">
                <a16:creationId xmlns:a16="http://schemas.microsoft.com/office/drawing/2014/main" id="{3E55FDBF-993B-467F-B34D-D123F6B5ABC6}"/>
              </a:ext>
            </a:extLst>
          </p:cNvPr>
          <p:cNvSpPr/>
          <p:nvPr/>
        </p:nvSpPr>
        <p:spPr>
          <a:xfrm>
            <a:off x="9193043" y="731949"/>
            <a:ext cx="1107583" cy="6126051"/>
          </a:xfrm>
          <a:prstGeom prst="rect">
            <a:avLst/>
          </a:pr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9">
            <a:extLst>
              <a:ext uri="{FF2B5EF4-FFF2-40B4-BE49-F238E27FC236}">
                <a16:creationId xmlns:a16="http://schemas.microsoft.com/office/drawing/2014/main" id="{E7FBCE90-AD6E-40AE-9DC3-ACA348425844}"/>
              </a:ext>
            </a:extLst>
          </p:cNvPr>
          <p:cNvSpPr/>
          <p:nvPr/>
        </p:nvSpPr>
        <p:spPr>
          <a:xfrm>
            <a:off x="10365021" y="731949"/>
            <a:ext cx="1107583" cy="5563673"/>
          </a:xfrm>
          <a:prstGeom prst="rect">
            <a:avLst/>
          </a:prstGeom>
          <a:solidFill>
            <a:srgbClr val="3C4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5">
            <a:extLst>
              <a:ext uri="{FF2B5EF4-FFF2-40B4-BE49-F238E27FC236}">
                <a16:creationId xmlns:a16="http://schemas.microsoft.com/office/drawing/2014/main" id="{6A481244-15C7-4B0B-8283-A6322803D422}"/>
              </a:ext>
            </a:extLst>
          </p:cNvPr>
          <p:cNvSpPr/>
          <p:nvPr/>
        </p:nvSpPr>
        <p:spPr>
          <a:xfrm>
            <a:off x="5730773" y="721216"/>
            <a:ext cx="5499279" cy="5512159"/>
          </a:xfrm>
          <a:prstGeom prst="ellipse">
            <a:avLst/>
          </a:pr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a:extLst>
              <a:ext uri="{FF2B5EF4-FFF2-40B4-BE49-F238E27FC236}">
                <a16:creationId xmlns:a16="http://schemas.microsoft.com/office/drawing/2014/main" id="{DC63450C-CAFF-4BBA-A8F9-45C43A7F9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091" y="999187"/>
            <a:ext cx="4609563" cy="4609563"/>
          </a:xfrm>
          <a:prstGeom prst="rect">
            <a:avLst/>
          </a:prstGeom>
        </p:spPr>
      </p:pic>
    </p:spTree>
    <p:extLst>
      <p:ext uri="{BB962C8B-B14F-4D97-AF65-F5344CB8AC3E}">
        <p14:creationId xmlns:p14="http://schemas.microsoft.com/office/powerpoint/2010/main" val="1079178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êu đề 1">
            <a:extLst>
              <a:ext uri="{FF2B5EF4-FFF2-40B4-BE49-F238E27FC236}">
                <a16:creationId xmlns:a16="http://schemas.microsoft.com/office/drawing/2014/main" id="{9D367779-1511-40F4-A4A8-B28718257602}"/>
              </a:ext>
            </a:extLst>
          </p:cNvPr>
          <p:cNvSpPr>
            <a:spLocks noGrp="1"/>
          </p:cNvSpPr>
          <p:nvPr>
            <p:ph type="title"/>
          </p:nvPr>
        </p:nvSpPr>
        <p:spPr>
          <a:xfrm>
            <a:off x="653796" y="114306"/>
            <a:ext cx="4497082" cy="1101422"/>
          </a:xfrm>
        </p:spPr>
        <p:txBody>
          <a:bodyPr>
            <a:normAutofit/>
          </a:bodyPr>
          <a:lstStyle/>
          <a:p>
            <a:pPr algn="ctr"/>
            <a:r>
              <a:rPr lang="en-US" dirty="0">
                <a:solidFill>
                  <a:srgbClr val="FF0000"/>
                </a:solidFill>
                <a:latin typeface="#9Slide03 Arima Madurai Black" panose="00000A00000000000000" pitchFamily="2" charset="0"/>
                <a:cs typeface="#9Slide03 Arima Madurai Black" panose="00000A00000000000000" pitchFamily="2" charset="0"/>
              </a:rPr>
              <a:t>1/ </a:t>
            </a:r>
            <a:r>
              <a:rPr lang="en-US" dirty="0" err="1">
                <a:solidFill>
                  <a:srgbClr val="FF0000"/>
                </a:solidFill>
                <a:latin typeface="#9Slide03 Arima Madurai Black" panose="00000A00000000000000" pitchFamily="2" charset="0"/>
                <a:cs typeface="#9Slide03 Arima Madurai Black" panose="00000A00000000000000" pitchFamily="2" charset="0"/>
              </a:rPr>
              <a:t>Tác</a:t>
            </a:r>
            <a:r>
              <a:rPr lang="en-US" dirty="0">
                <a:solidFill>
                  <a:srgbClr val="FF0000"/>
                </a:solidFill>
                <a:latin typeface="#9Slide03 Arima Madurai Black" panose="00000A00000000000000" pitchFamily="2" charset="0"/>
                <a:cs typeface="#9Slide03 Arima Madurai Black" panose="00000A00000000000000" pitchFamily="2" charset="0"/>
              </a:rPr>
              <a:t> </a:t>
            </a:r>
            <a:r>
              <a:rPr lang="en-US" dirty="0" err="1">
                <a:solidFill>
                  <a:srgbClr val="FF0000"/>
                </a:solidFill>
                <a:latin typeface="#9Slide03 Arima Madurai Black" panose="00000A00000000000000" pitchFamily="2" charset="0"/>
                <a:cs typeface="#9Slide03 Arima Madurai Black" panose="00000A00000000000000" pitchFamily="2" charset="0"/>
              </a:rPr>
              <a:t>giả</a:t>
            </a:r>
            <a:r>
              <a:rPr lang="en-US" dirty="0">
                <a:solidFill>
                  <a:srgbClr val="FF0000"/>
                </a:solidFill>
                <a:latin typeface="#9Slide03 Arima Madurai Black" panose="00000A00000000000000" pitchFamily="2" charset="0"/>
                <a:cs typeface="#9Slide03 Arima Madurai Black" panose="00000A00000000000000" pitchFamily="2" charset="0"/>
              </a:rPr>
              <a:t>:</a:t>
            </a:r>
            <a:endParaRPr lang="en-BZ"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8" name="Chỗ dành sẵn cho Nội dung 4">
            <a:extLst>
              <a:ext uri="{FF2B5EF4-FFF2-40B4-BE49-F238E27FC236}">
                <a16:creationId xmlns:a16="http://schemas.microsoft.com/office/drawing/2014/main" id="{02E79B66-95C6-442B-92BA-E37A366A3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 y="1144788"/>
            <a:ext cx="3425957" cy="45679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Content Placeholder 9">
            <a:extLst>
              <a:ext uri="{FF2B5EF4-FFF2-40B4-BE49-F238E27FC236}">
                <a16:creationId xmlns:a16="http://schemas.microsoft.com/office/drawing/2014/main" id="{AB93FE1E-D39E-4905-851A-958543802A5A}"/>
              </a:ext>
            </a:extLst>
          </p:cNvPr>
          <p:cNvSpPr>
            <a:spLocks noGrp="1"/>
          </p:cNvSpPr>
          <p:nvPr>
            <p:ph idx="1"/>
          </p:nvPr>
        </p:nvSpPr>
        <p:spPr>
          <a:xfrm>
            <a:off x="4550923" y="2183551"/>
            <a:ext cx="7161017" cy="4567942"/>
          </a:xfrm>
        </p:spPr>
        <p:txBody>
          <a:bodyPr>
            <a:normAutofit fontScale="92500" lnSpcReduction="10000"/>
          </a:bodyPr>
          <a:lstStyle/>
          <a:p>
            <a:pPr algn="just">
              <a:buClr>
                <a:schemeClr val="tx1"/>
              </a:buClr>
              <a:buFont typeface="Times New Roman" panose="02020603050405020304" pitchFamily="18" charset="0"/>
              <a:buChar char="-"/>
            </a:pPr>
            <a:r>
              <a:rPr lang="en-US" altLang="vi-VN" sz="4400" b="1" dirty="0" err="1">
                <a:latin typeface="#9Slide03 Arima Madurai Black" panose="00000A00000000000000" pitchFamily="2" charset="0"/>
                <a:cs typeface="#9Slide03 Arima Madurai Black" panose="00000A00000000000000" pitchFamily="2" charset="0"/>
              </a:rPr>
              <a:t>Tên</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thật</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là</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Trần</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Đình</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Đắc</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quê</a:t>
            </a:r>
            <a:r>
              <a:rPr lang="en-US" altLang="vi-VN" sz="4400" b="1" dirty="0">
                <a:latin typeface="#9Slide03 Arima Madurai Black" panose="00000A00000000000000" pitchFamily="2" charset="0"/>
                <a:cs typeface="#9Slide03 Arima Madurai Black" panose="00000A00000000000000" pitchFamily="2" charset="0"/>
              </a:rPr>
              <a:t> ở </a:t>
            </a:r>
            <a:r>
              <a:rPr lang="en-US" altLang="vi-VN" sz="4400" b="1" dirty="0" err="1">
                <a:latin typeface="#9Slide03 Arima Madurai Black" panose="00000A00000000000000" pitchFamily="2" charset="0"/>
                <a:cs typeface="#9Slide03 Arima Madurai Black" panose="00000A00000000000000" pitchFamily="2" charset="0"/>
              </a:rPr>
              <a:t>Hà</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Tĩnh</a:t>
            </a:r>
            <a:r>
              <a:rPr lang="en-US" altLang="vi-VN" sz="4400" b="1" dirty="0">
                <a:latin typeface="#9Slide03 Arima Madurai Black" panose="00000A00000000000000" pitchFamily="2" charset="0"/>
                <a:cs typeface="#9Slide03 Arima Madurai Black" panose="00000A00000000000000" pitchFamily="2" charset="0"/>
              </a:rPr>
              <a:t>.</a:t>
            </a:r>
          </a:p>
          <a:p>
            <a:pPr marL="0" indent="0" algn="just">
              <a:buClr>
                <a:schemeClr val="tx1"/>
              </a:buClr>
              <a:buNone/>
            </a:pPr>
            <a:br>
              <a:rPr lang="en-US" altLang="vi-VN" sz="4400" b="1" dirty="0">
                <a:latin typeface="#9Slide03 Arima Madurai Black" panose="00000A00000000000000" pitchFamily="2" charset="0"/>
                <a:cs typeface="#9Slide03 Arima Madurai Black" panose="00000A00000000000000" pitchFamily="2" charset="0"/>
              </a:rPr>
            </a:b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Năm</a:t>
            </a:r>
            <a:r>
              <a:rPr lang="en-US" altLang="vi-VN" sz="4400" b="1" dirty="0">
                <a:latin typeface="#9Slide03 Arima Madurai Black" panose="00000A00000000000000" pitchFamily="2" charset="0"/>
                <a:cs typeface="#9Slide03 Arima Madurai Black" panose="00000A00000000000000" pitchFamily="2" charset="0"/>
              </a:rPr>
              <a:t> 1946, </a:t>
            </a:r>
            <a:r>
              <a:rPr lang="en-US" altLang="vi-VN" sz="4400" b="1" dirty="0" err="1">
                <a:latin typeface="#9Slide03 Arima Madurai Black" panose="00000A00000000000000" pitchFamily="2" charset="0"/>
                <a:cs typeface="#9Slide03 Arima Madurai Black" panose="00000A00000000000000" pitchFamily="2" charset="0"/>
              </a:rPr>
              <a:t>ông</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gia</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nhập</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Trung</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đoàn</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Thủ</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đô</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và</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hoạt</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động</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trong</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quân</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đội</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suốt</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hai</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cuộc</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kháng</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chiến</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chống</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Pháp</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và</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chống</a:t>
            </a:r>
            <a:r>
              <a:rPr lang="en-US" altLang="vi-VN" sz="4400" b="1" dirty="0">
                <a:latin typeface="#9Slide03 Arima Madurai Black" panose="00000A00000000000000" pitchFamily="2" charset="0"/>
                <a:cs typeface="#9Slide03 Arima Madurai Black" panose="00000A00000000000000" pitchFamily="2" charset="0"/>
              </a:rPr>
              <a:t> </a:t>
            </a:r>
            <a:r>
              <a:rPr lang="en-US" altLang="vi-VN" sz="4400" b="1" dirty="0" err="1">
                <a:latin typeface="#9Slide03 Arima Madurai Black" panose="00000A00000000000000" pitchFamily="2" charset="0"/>
                <a:cs typeface="#9Slide03 Arima Madurai Black" panose="00000A00000000000000" pitchFamily="2" charset="0"/>
              </a:rPr>
              <a:t>Mỹ</a:t>
            </a:r>
            <a:r>
              <a:rPr lang="en-US" altLang="vi-VN" sz="4400" b="1" dirty="0">
                <a:latin typeface="#9Slide03 Arima Madurai Black" panose="00000A00000000000000" pitchFamily="2" charset="0"/>
                <a:cs typeface="#9Slide03 Arima Madurai Black" panose="00000A00000000000000" pitchFamily="2" charset="0"/>
              </a:rPr>
              <a:t>.</a:t>
            </a:r>
          </a:p>
          <a:p>
            <a:pPr algn="just"/>
            <a:endParaRPr lang="en-US" sz="4400" dirty="0">
              <a:latin typeface="#9Slide03 Arima Madurai Black" panose="00000A00000000000000" pitchFamily="2" charset="0"/>
              <a:cs typeface="#9Slide03 Arima Madurai Black" panose="00000A00000000000000" pitchFamily="2" charset="0"/>
            </a:endParaRPr>
          </a:p>
        </p:txBody>
      </p:sp>
      <p:sp>
        <p:nvSpPr>
          <p:cNvPr id="9" name="Tiêu đề 1">
            <a:extLst>
              <a:ext uri="{FF2B5EF4-FFF2-40B4-BE49-F238E27FC236}">
                <a16:creationId xmlns:a16="http://schemas.microsoft.com/office/drawing/2014/main" id="{9D367779-1511-40F4-A4A8-B28718257602}"/>
              </a:ext>
            </a:extLst>
          </p:cNvPr>
          <p:cNvSpPr txBox="1">
            <a:spLocks/>
          </p:cNvSpPr>
          <p:nvPr/>
        </p:nvSpPr>
        <p:spPr>
          <a:xfrm>
            <a:off x="4558289" y="552946"/>
            <a:ext cx="71644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BZ" dirty="0">
                <a:solidFill>
                  <a:srgbClr val="FFC000"/>
                </a:solidFill>
                <a:latin typeface="#9Slide03 Arima Madurai Black" panose="00000A00000000000000" pitchFamily="2" charset="0"/>
                <a:cs typeface="#9Slide03 Arima Madurai Black" panose="00000A00000000000000" pitchFamily="2" charset="0"/>
              </a:rPr>
              <a:t>CHÍNH HỮU </a:t>
            </a:r>
            <a:r>
              <a:rPr lang="en-US" altLang="vi-VN" b="1" dirty="0">
                <a:solidFill>
                  <a:srgbClr val="FFC000"/>
                </a:solidFill>
                <a:latin typeface="#9Slide03 Arima Madurai Black" panose="00000A00000000000000" pitchFamily="2" charset="0"/>
                <a:cs typeface="#9Slide03 Arima Madurai Black" panose="00000A00000000000000" pitchFamily="2" charset="0"/>
              </a:rPr>
              <a:t>(1926- 2007)</a:t>
            </a:r>
            <a:endParaRPr lang="en-BZ" dirty="0">
              <a:solidFill>
                <a:srgbClr val="FFC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366058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Káº¿t quáº£ hÃ¬nh áº£nh cho CHÃNH Há»®U">
            <a:extLst>
              <a:ext uri="{FF2B5EF4-FFF2-40B4-BE49-F238E27FC236}">
                <a16:creationId xmlns:a16="http://schemas.microsoft.com/office/drawing/2014/main" id="{78E36C95-27D1-42CE-977C-C18AEDCEF7C4}"/>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b="20978"/>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hỗ dành sẵn cho Nội dung 2">
            <a:extLst>
              <a:ext uri="{FF2B5EF4-FFF2-40B4-BE49-F238E27FC236}">
                <a16:creationId xmlns:a16="http://schemas.microsoft.com/office/drawing/2014/main" id="{1340B3C3-16F7-4C51-A822-0AF19D1104D3}"/>
              </a:ext>
            </a:extLst>
          </p:cNvPr>
          <p:cNvSpPr>
            <a:spLocks noGrp="1"/>
          </p:cNvSpPr>
          <p:nvPr>
            <p:ph idx="1"/>
          </p:nvPr>
        </p:nvSpPr>
        <p:spPr>
          <a:xfrm>
            <a:off x="5467565" y="506477"/>
            <a:ext cx="6327270" cy="6309363"/>
          </a:xfrm>
        </p:spPr>
        <p:txBody>
          <a:bodyPr anchor="ctr">
            <a:normAutofit/>
          </a:bodyPr>
          <a:lstStyle/>
          <a:p>
            <a:pPr algn="just">
              <a:buFontTx/>
              <a:buChar char="-"/>
            </a:pP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Ông</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bắt</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đầu</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làm</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thơ</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năm</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1947.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Thơ</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ông</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hầu</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như</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chỉ</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viết</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về</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người</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lính</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và</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chiến</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tranh</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cảm</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xúc</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dồn</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nén</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ngôn</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ngữ</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và</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hình</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ảnh</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chọn</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lọc</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hàm</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súc</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a:t>
            </a:r>
          </a:p>
          <a:p>
            <a:pPr marL="0" indent="0" algn="just">
              <a:buNone/>
            </a:pPr>
            <a:br>
              <a:rPr lang="en-US" altLang="vi-VN" sz="4000" b="1" dirty="0">
                <a:solidFill>
                  <a:srgbClr val="000000"/>
                </a:solidFill>
                <a:latin typeface="#9Slide03 Arima Madurai Black" panose="00000A00000000000000" pitchFamily="2" charset="0"/>
                <a:cs typeface="#9Slide03 Arima Madurai Black" panose="00000A00000000000000" pitchFamily="2" charset="0"/>
              </a:rPr>
            </a:b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Ông</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được</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nhà</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nước</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trao</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tặng</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giải</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thưởng</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Hồ</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Chí</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Minh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về</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văn</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học</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nghệ</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thuật</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00"/>
                </a:solidFill>
                <a:latin typeface="#9Slide03 Arima Madurai Black" panose="00000A00000000000000" pitchFamily="2" charset="0"/>
                <a:cs typeface="#9Slide03 Arima Madurai Black" panose="00000A00000000000000" pitchFamily="2" charset="0"/>
              </a:rPr>
              <a:t>năm</a:t>
            </a:r>
            <a:r>
              <a:rPr lang="en-US" altLang="vi-VN" sz="4000" b="1" dirty="0">
                <a:solidFill>
                  <a:srgbClr val="000000"/>
                </a:solidFill>
                <a:latin typeface="#9Slide03 Arima Madurai Black" panose="00000A00000000000000" pitchFamily="2" charset="0"/>
                <a:cs typeface="#9Slide03 Arima Madurai Black" panose="00000A00000000000000" pitchFamily="2" charset="0"/>
              </a:rPr>
              <a:t> 2000.</a:t>
            </a:r>
          </a:p>
          <a:p>
            <a:pPr algn="just"/>
            <a:endParaRPr lang="en-BZ" sz="4000" b="1" dirty="0">
              <a:solidFill>
                <a:srgbClr val="0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7569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5978700-D196-4BEC-837E-16906E3C851E}"/>
              </a:ext>
            </a:extLst>
          </p:cNvPr>
          <p:cNvSpPr txBox="1">
            <a:spLocks noChangeArrowheads="1"/>
          </p:cNvSpPr>
          <p:nvPr/>
        </p:nvSpPr>
        <p:spPr>
          <a:xfrm>
            <a:off x="2921977" y="107584"/>
            <a:ext cx="8229600" cy="944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600" b="1" dirty="0">
                <a:solidFill>
                  <a:srgbClr val="FF3300"/>
                </a:solidFill>
                <a:latin typeface="Times New Roman" panose="02020603050405020304" pitchFamily="18" charset="0"/>
              </a:rPr>
              <a:t>TÁC PHẨM CỦA CHÍNH HỮU</a:t>
            </a:r>
            <a:r>
              <a:rPr lang="en-US" altLang="vi-VN" dirty="0"/>
              <a:t> </a:t>
            </a:r>
          </a:p>
        </p:txBody>
      </p:sp>
      <p:pic>
        <p:nvPicPr>
          <p:cNvPr id="5" name="Picture 4" descr="DSC03147">
            <a:extLst>
              <a:ext uri="{FF2B5EF4-FFF2-40B4-BE49-F238E27FC236}">
                <a16:creationId xmlns:a16="http://schemas.microsoft.com/office/drawing/2014/main" id="{D3F58C07-A2DB-46FB-85EA-892F5FA79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18" y="1145930"/>
            <a:ext cx="5137505" cy="5712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tap tho dau sung trang treo">
            <a:extLst>
              <a:ext uri="{FF2B5EF4-FFF2-40B4-BE49-F238E27FC236}">
                <a16:creationId xmlns:a16="http://schemas.microsoft.com/office/drawing/2014/main" id="{5A36D989-4509-48C8-BEF2-54543210D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981" y="1145931"/>
            <a:ext cx="4862945" cy="5712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948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2)">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48D0616-1ABD-45F1-9B95-FDA6657FE0D1}"/>
              </a:ext>
            </a:extLst>
          </p:cNvPr>
          <p:cNvSpPr>
            <a:spLocks noGrp="1"/>
          </p:cNvSpPr>
          <p:nvPr>
            <p:ph type="title"/>
          </p:nvPr>
        </p:nvSpPr>
        <p:spPr>
          <a:xfrm>
            <a:off x="0" y="2496162"/>
            <a:ext cx="7495309" cy="4361838"/>
          </a:xfrm>
        </p:spPr>
        <p:txBody>
          <a:bodyPr>
            <a:normAutofit fontScale="90000"/>
          </a:bodyPr>
          <a:lstStyle/>
          <a:p>
            <a:pPr>
              <a:lnSpc>
                <a:spcPct val="100000"/>
              </a:lnSpc>
            </a:pP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Sáng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tác</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đầu</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năm</a:t>
            </a:r>
            <a:r>
              <a:rPr lang="en-US" altLang="vi-VN" sz="4000" b="1" dirty="0">
                <a:latin typeface="#9Slide03 Arima Madurai" panose="00000500000000000000" pitchFamily="2" charset="0"/>
                <a:cs typeface="#9Slide03 Arima Madurai" panose="00000500000000000000" pitchFamily="2" charset="0"/>
              </a:rPr>
              <a:t> 1948 (</a:t>
            </a:r>
            <a:r>
              <a:rPr lang="en-US" altLang="vi-VN" sz="4000" b="1" dirty="0" err="1">
                <a:latin typeface="#9Slide03 Arima Madurai" panose="00000500000000000000" pitchFamily="2" charset="0"/>
                <a:cs typeface="#9Slide03 Arima Madurai" panose="00000500000000000000" pitchFamily="2" charset="0"/>
              </a:rPr>
              <a:t>thời</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kì</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đầu</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cuộc</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kháng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chiến</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chống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Pháp</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sau</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khi</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tác</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giả</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đã</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cùng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đồng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đội</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tham</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gia</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chiến</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đấu</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trong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chiến</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dịch</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Việt</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Bắc</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thu</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đông</a:t>
            </a:r>
            <a:r>
              <a:rPr lang="en-US" altLang="vi-VN" sz="4000" b="1" dirty="0">
                <a:latin typeface="#9Slide03 Arima Madurai" panose="00000500000000000000" pitchFamily="2" charset="0"/>
                <a:cs typeface="#9Slide03 Arima Madurai" panose="00000500000000000000" pitchFamily="2" charset="0"/>
              </a:rPr>
              <a:t> 1947) </a:t>
            </a:r>
            <a:r>
              <a:rPr lang="en-US" altLang="vi-VN" sz="4000" b="1" dirty="0" err="1">
                <a:latin typeface="#9Slide03 Arima Madurai" panose="00000500000000000000" pitchFamily="2" charset="0"/>
                <a:cs typeface="#9Slide03 Arima Madurai" panose="00000500000000000000" pitchFamily="2" charset="0"/>
              </a:rPr>
              <a:t>đánh</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bại</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cuộc</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tiến</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công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quy</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mô</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lớn</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của</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giặc</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Pháp</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lên</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chiến</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khu</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Việt</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Bắc</a:t>
            </a:r>
            <a:r>
              <a:rPr lang="en-US" altLang="vi-VN" sz="4000" b="1" dirty="0">
                <a:latin typeface="#9Slide03 Arima Madurai" panose="00000500000000000000" pitchFamily="2" charset="0"/>
                <a:cs typeface="#9Slide03 Arima Madurai" panose="00000500000000000000" pitchFamily="2" charset="0"/>
              </a:rPr>
              <a:t>. </a:t>
            </a:r>
            <a:br>
              <a:rPr lang="en-US" altLang="vi-VN" sz="4000" b="1" dirty="0">
                <a:latin typeface="#9Slide03 Arima Madurai" panose="00000500000000000000" pitchFamily="2" charset="0"/>
                <a:cs typeface="#9Slide03 Arima Madurai" panose="00000500000000000000" pitchFamily="2" charset="0"/>
              </a:rPr>
            </a:br>
            <a:r>
              <a:rPr lang="en-US" altLang="vi-VN" sz="4000" b="1" dirty="0">
                <a:latin typeface="#9Slide03 Arima Madurai" panose="00000500000000000000" pitchFamily="2" charset="0"/>
                <a:cs typeface="#9Slide03 Arima Madurai" panose="00000500000000000000" pitchFamily="2" charset="0"/>
              </a:rPr>
              <a:t>- In </a:t>
            </a:r>
            <a:r>
              <a:rPr lang="en-US" altLang="vi-VN" sz="4000" b="1" dirty="0" err="1">
                <a:latin typeface="#9Slide03 Arima Madurai" panose="00000500000000000000" pitchFamily="2" charset="0"/>
                <a:cs typeface="#9Slide03 Arima Madurai" panose="00000500000000000000" pitchFamily="2" charset="0"/>
              </a:rPr>
              <a:t>trong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tập</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Đầu</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súng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trăng</a:t>
            </a:r>
            <a:r>
              <a:rPr lang="en-US" altLang="vi-VN" sz="4000" b="1" dirty="0">
                <a:latin typeface="#9Slide03 Arima Madurai" panose="00000500000000000000" pitchFamily="2" charset="0"/>
                <a:cs typeface="#9Slide03 Arima Madurai" panose="00000500000000000000" pitchFamily="2" charset="0"/>
              </a:rPr>
              <a:t> </a:t>
            </a:r>
            <a:r>
              <a:rPr lang="en-US" altLang="vi-VN" sz="4000" b="1" dirty="0" err="1">
                <a:latin typeface="#9Slide03 Arima Madurai" panose="00000500000000000000" pitchFamily="2" charset="0"/>
                <a:cs typeface="#9Slide03 Arima Madurai" panose="00000500000000000000" pitchFamily="2" charset="0"/>
              </a:rPr>
              <a:t>treo</a:t>
            </a:r>
            <a:r>
              <a:rPr lang="en-US" altLang="vi-VN" sz="4000" b="1" dirty="0">
                <a:latin typeface="#9Slide03 Arima Madurai" panose="00000500000000000000" pitchFamily="2" charset="0"/>
                <a:cs typeface="#9Slide03 Arima Madurai" panose="00000500000000000000" pitchFamily="2" charset="0"/>
              </a:rPr>
              <a:t>”</a:t>
            </a:r>
            <a:endParaRPr lang="en-BZ" sz="4000" b="1" dirty="0">
              <a:latin typeface="#9Slide03 Arima Madurai" panose="00000500000000000000" pitchFamily="2" charset="0"/>
              <a:cs typeface="#9Slide03 Arima Madurai" panose="00000500000000000000" pitchFamily="2" charset="0"/>
            </a:endParaRPr>
          </a:p>
        </p:txBody>
      </p:sp>
      <p:cxnSp>
        <p:nvCxnSpPr>
          <p:cNvPr id="135" name="Straight Arrow Connector 13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050" name="Picture 2" descr="HÃ¬nh áº£nh cÃ³ liÃªn quan">
            <a:extLst>
              <a:ext uri="{FF2B5EF4-FFF2-40B4-BE49-F238E27FC236}">
                <a16:creationId xmlns:a16="http://schemas.microsoft.com/office/drawing/2014/main" id="{88C7B24B-2BE0-4144-844D-762F17B8B0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46" r="-2" b="10242"/>
          <a:stretch/>
        </p:blipFill>
        <p:spPr bwMode="auto">
          <a:xfrm>
            <a:off x="7107382" y="1"/>
            <a:ext cx="5301768"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8" name="Chỗ dành sẵn cho Nội dung 2">
            <a:extLst>
              <a:ext uri="{FF2B5EF4-FFF2-40B4-BE49-F238E27FC236}">
                <a16:creationId xmlns:a16="http://schemas.microsoft.com/office/drawing/2014/main" id="{CF148987-26DA-404B-89CF-C6599D6BEFC6}"/>
              </a:ext>
            </a:extLst>
          </p:cNvPr>
          <p:cNvSpPr>
            <a:spLocks noGrp="1"/>
          </p:cNvSpPr>
          <p:nvPr>
            <p:ph idx="1"/>
          </p:nvPr>
        </p:nvSpPr>
        <p:spPr>
          <a:xfrm>
            <a:off x="156379" y="436219"/>
            <a:ext cx="5569881" cy="1025922"/>
          </a:xfrm>
        </p:spPr>
        <p:txBody>
          <a:bodyPr>
            <a:noAutofit/>
          </a:bodyPr>
          <a:lstStyle/>
          <a:p>
            <a:pPr marL="0" indent="0" algn="ctr">
              <a:buNone/>
            </a:pPr>
            <a:r>
              <a:rPr lang="en-US" altLang="vi-VN" sz="4000" b="1" dirty="0">
                <a:solidFill>
                  <a:srgbClr val="FF0000"/>
                </a:solidFill>
                <a:latin typeface="#9Slide03 Arima Madurai Black" panose="00000A00000000000000" pitchFamily="2" charset="0"/>
                <a:cs typeface="#9Slide03 Arima Madurai Black" panose="00000A00000000000000" pitchFamily="2" charset="0"/>
              </a:rPr>
              <a:t>2/ </a:t>
            </a:r>
            <a:r>
              <a:rPr lang="en-US" altLang="vi-VN" sz="4000" b="1" dirty="0" err="1">
                <a:solidFill>
                  <a:srgbClr val="FF0000"/>
                </a:solidFill>
                <a:latin typeface="#9Slide03 Arima Madurai Black" panose="00000A00000000000000" pitchFamily="2" charset="0"/>
                <a:cs typeface="#9Slide03 Arima Madurai Black" panose="00000A00000000000000" pitchFamily="2" charset="0"/>
              </a:rPr>
              <a:t>Tác</a:t>
            </a:r>
            <a:r>
              <a:rPr lang="en-US" altLang="vi-VN"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FF0000"/>
                </a:solidFill>
                <a:latin typeface="#9Slide03 Arima Madurai Black" panose="00000A00000000000000" pitchFamily="2" charset="0"/>
                <a:cs typeface="#9Slide03 Arima Madurai Black" panose="00000A00000000000000" pitchFamily="2" charset="0"/>
              </a:rPr>
              <a:t>phẩm</a:t>
            </a:r>
            <a:endParaRPr lang="en-BZ" sz="4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6" name="Chỗ dành sẵn cho Nội dung 2">
            <a:extLst>
              <a:ext uri="{FF2B5EF4-FFF2-40B4-BE49-F238E27FC236}">
                <a16:creationId xmlns:a16="http://schemas.microsoft.com/office/drawing/2014/main" id="{CF148987-26DA-404B-89CF-C6599D6BEFC6}"/>
              </a:ext>
            </a:extLst>
          </p:cNvPr>
          <p:cNvSpPr txBox="1">
            <a:spLocks/>
          </p:cNvSpPr>
          <p:nvPr/>
        </p:nvSpPr>
        <p:spPr>
          <a:xfrm>
            <a:off x="218579" y="1462141"/>
            <a:ext cx="5569881" cy="1025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vi-VN" sz="4000" b="1" dirty="0">
                <a:solidFill>
                  <a:srgbClr val="0000FF"/>
                </a:solidFill>
                <a:latin typeface="#9Slide03 Arima Madurai Black" panose="00000A00000000000000" pitchFamily="2" charset="0"/>
                <a:cs typeface="#9Slide03 Arima Madurai Black" panose="00000A00000000000000" pitchFamily="2" charset="0"/>
              </a:rPr>
              <a:t>a) </a:t>
            </a:r>
            <a:r>
              <a:rPr lang="en-US" altLang="vi-VN" sz="4000" b="1" dirty="0" err="1">
                <a:solidFill>
                  <a:srgbClr val="0000FF"/>
                </a:solidFill>
                <a:latin typeface="#9Slide03 Arima Madurai Black" panose="00000A00000000000000" pitchFamily="2" charset="0"/>
                <a:cs typeface="#9Slide03 Arima Madurai Black" panose="00000A00000000000000" pitchFamily="2" charset="0"/>
              </a:rPr>
              <a:t>Hoàn</a:t>
            </a:r>
            <a:r>
              <a:rPr lang="en-US" altLang="vi-VN" sz="4000" b="1" dirty="0">
                <a:solidFill>
                  <a:srgbClr val="0000FF"/>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FF"/>
                </a:solidFill>
                <a:latin typeface="#9Slide03 Arima Madurai Black" panose="00000A00000000000000" pitchFamily="2" charset="0"/>
                <a:cs typeface="#9Slide03 Arima Madurai Black" panose="00000A00000000000000" pitchFamily="2" charset="0"/>
              </a:rPr>
              <a:t>cảnh</a:t>
            </a:r>
            <a:r>
              <a:rPr lang="en-US" altLang="vi-VN" sz="4000" b="1" dirty="0">
                <a:solidFill>
                  <a:srgbClr val="0000FF"/>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FF"/>
                </a:solidFill>
                <a:latin typeface="#9Slide03 Arima Madurai Black" panose="00000A00000000000000" pitchFamily="2" charset="0"/>
                <a:cs typeface="#9Slide03 Arima Madurai Black" panose="00000A00000000000000" pitchFamily="2" charset="0"/>
              </a:rPr>
              <a:t>sáng</a:t>
            </a:r>
            <a:r>
              <a:rPr lang="en-US" altLang="vi-VN" sz="4000" b="1" dirty="0">
                <a:solidFill>
                  <a:srgbClr val="0000FF"/>
                </a:solidFill>
                <a:latin typeface="#9Slide03 Arima Madurai Black" panose="00000A00000000000000" pitchFamily="2" charset="0"/>
                <a:cs typeface="#9Slide03 Arima Madurai Black" panose="00000A00000000000000" pitchFamily="2" charset="0"/>
              </a:rPr>
              <a:t> </a:t>
            </a:r>
            <a:r>
              <a:rPr lang="en-US" altLang="vi-VN" sz="4000" b="1" dirty="0" err="1">
                <a:solidFill>
                  <a:srgbClr val="0000FF"/>
                </a:solidFill>
                <a:latin typeface="#9Slide03 Arima Madurai Black" panose="00000A00000000000000" pitchFamily="2" charset="0"/>
                <a:cs typeface="#9Slide03 Arima Madurai Black" panose="00000A00000000000000" pitchFamily="2" charset="0"/>
              </a:rPr>
              <a:t>tác</a:t>
            </a:r>
            <a:endParaRPr lang="en-BZ" sz="4000" dirty="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1490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374D7F-4362-4505-A38A-2092F0A6D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869" y="0"/>
            <a:ext cx="5247131" cy="6858000"/>
          </a:xfrm>
          <a:prstGeom prst="rect">
            <a:avLst/>
          </a:prstGeom>
        </p:spPr>
      </p:pic>
      <p:sp>
        <p:nvSpPr>
          <p:cNvPr id="7" name="Chỗ dành sẵn cho Nội dung 2">
            <a:extLst>
              <a:ext uri="{FF2B5EF4-FFF2-40B4-BE49-F238E27FC236}">
                <a16:creationId xmlns:a16="http://schemas.microsoft.com/office/drawing/2014/main" id="{BC8288B5-3AA2-4F20-8DCF-51D4C64936DC}"/>
              </a:ext>
            </a:extLst>
          </p:cNvPr>
          <p:cNvSpPr txBox="1">
            <a:spLocks/>
          </p:cNvSpPr>
          <p:nvPr/>
        </p:nvSpPr>
        <p:spPr>
          <a:xfrm>
            <a:off x="530737" y="700114"/>
            <a:ext cx="6839882" cy="58577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60000"/>
              </a:lnSpc>
              <a:buNone/>
            </a:pPr>
            <a:r>
              <a:rPr lang="en-US" altLang="vi-VN" b="1" dirty="0" err="1">
                <a:solidFill>
                  <a:srgbClr val="FF0000"/>
                </a:solidFill>
                <a:latin typeface="#9Slide03 Arima Madurai Black" panose="00000A00000000000000" pitchFamily="2" charset="0"/>
                <a:cs typeface="#9Slide03 Arima Madurai Black" panose="00000A00000000000000" pitchFamily="2" charset="0"/>
              </a:rPr>
              <a:t>Chính</a:t>
            </a:r>
            <a:r>
              <a:rPr lang="en-US" altLang="vi-VN" b="1" dirty="0">
                <a:solidFill>
                  <a:srgbClr val="FF0000"/>
                </a:solidFill>
                <a:latin typeface="#9Slide03 Arima Madurai Black" panose="00000A00000000000000" pitchFamily="2" charset="0"/>
                <a:cs typeface="#9Slide03 Arima Madurai Black" panose="00000A00000000000000" pitchFamily="2" charset="0"/>
              </a:rPr>
              <a:t> </a:t>
            </a:r>
            <a:r>
              <a:rPr lang="en-US" altLang="vi-VN" b="1" dirty="0" err="1">
                <a:solidFill>
                  <a:srgbClr val="FF0000"/>
                </a:solidFill>
                <a:latin typeface="#9Slide03 Arima Madurai Black" panose="00000A00000000000000" pitchFamily="2" charset="0"/>
                <a:cs typeface="#9Slide03 Arima Madurai Black" panose="00000A00000000000000" pitchFamily="2" charset="0"/>
              </a:rPr>
              <a:t>Hữu</a:t>
            </a:r>
            <a:r>
              <a:rPr lang="en-US" altLang="vi-VN" b="1" dirty="0">
                <a:solidFill>
                  <a:srgbClr val="FF0000"/>
                </a:solidFill>
                <a:latin typeface="#9Slide03 Arima Madurai Black" panose="00000A00000000000000" pitchFamily="2" charset="0"/>
                <a:cs typeface="#9Slide03 Arima Madurai Black" panose="00000A00000000000000" pitchFamily="2" charset="0"/>
              </a:rPr>
              <a:t> </a:t>
            </a:r>
            <a:r>
              <a:rPr lang="en-US" altLang="vi-VN" b="1" dirty="0" err="1">
                <a:solidFill>
                  <a:srgbClr val="FF0000"/>
                </a:solidFill>
                <a:latin typeface="#9Slide03 Arima Madurai Black" panose="00000A00000000000000" pitchFamily="2" charset="0"/>
                <a:cs typeface="#9Slide03 Arima Madurai Black" panose="00000A00000000000000" pitchFamily="2" charset="0"/>
              </a:rPr>
              <a:t>tâm</a:t>
            </a:r>
            <a:r>
              <a:rPr lang="en-US" altLang="vi-VN" b="1" dirty="0">
                <a:solidFill>
                  <a:srgbClr val="FF0000"/>
                </a:solidFill>
                <a:latin typeface="#9Slide03 Arima Madurai Black" panose="00000A00000000000000" pitchFamily="2" charset="0"/>
                <a:cs typeface="#9Slide03 Arima Madurai Black" panose="00000A00000000000000" pitchFamily="2" charset="0"/>
              </a:rPr>
              <a:t> </a:t>
            </a:r>
            <a:r>
              <a:rPr lang="en-US" altLang="vi-VN" b="1" dirty="0" err="1">
                <a:solidFill>
                  <a:srgbClr val="FF0000"/>
                </a:solidFill>
                <a:latin typeface="#9Slide03 Arima Madurai Black" panose="00000A00000000000000" pitchFamily="2" charset="0"/>
                <a:cs typeface="#9Slide03 Arima Madurai Black" panose="00000A00000000000000" pitchFamily="2" charset="0"/>
              </a:rPr>
              <a:t>sự</a:t>
            </a:r>
            <a:r>
              <a:rPr lang="en-US" altLang="vi-VN" b="1" dirty="0">
                <a:solidFill>
                  <a:srgbClr val="FF0000"/>
                </a:solidFill>
                <a:latin typeface="#9Slide03 Arima Madurai Black" panose="00000A00000000000000" pitchFamily="2" charset="0"/>
                <a:cs typeface="#9Slide03 Arima Madurai Black" panose="00000A00000000000000" pitchFamily="2" charset="0"/>
              </a:rPr>
              <a:t>: </a:t>
            </a:r>
            <a:r>
              <a:rPr lang="en-US" altLang="vi-VN" b="1" dirty="0">
                <a:latin typeface="#9Slide03 Arima Madurai Black" panose="00000A00000000000000" pitchFamily="2" charset="0"/>
                <a:cs typeface="#9Slide03 Arima Madurai Black" panose="00000A00000000000000" pitchFamily="2" charset="0"/>
              </a:rPr>
              <a:t>“</a:t>
            </a:r>
            <a:r>
              <a:rPr lang="en-US" altLang="vi-VN" b="1" dirty="0" err="1">
                <a:latin typeface="#9Slide03 Arima Madurai Black" panose="00000A00000000000000" pitchFamily="2" charset="0"/>
                <a:cs typeface="#9Slide03 Arima Madurai Black" panose="00000A00000000000000" pitchFamily="2" charset="0"/>
              </a:rPr>
              <a:t>Tôi</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bị</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ốm</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sốt</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rét</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ác</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tính</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nhưng</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không</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có</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thuốc</a:t>
            </a:r>
            <a:r>
              <a:rPr lang="en-US" altLang="vi-VN" b="1" dirty="0">
                <a:latin typeface="#9Slide03 Arima Madurai Black" panose="00000A00000000000000" pitchFamily="2" charset="0"/>
                <a:cs typeface="#9Slide03 Arima Madurai Black" panose="00000A00000000000000" pitchFamily="2" charset="0"/>
              </a:rPr>
              <a:t> men </a:t>
            </a:r>
            <a:r>
              <a:rPr lang="en-US" altLang="vi-VN" b="1" dirty="0" err="1">
                <a:latin typeface="#9Slide03 Arima Madurai Black" panose="00000A00000000000000" pitchFamily="2" charset="0"/>
                <a:cs typeface="#9Slide03 Arima Madurai Black" panose="00000A00000000000000" pitchFamily="2" charset="0"/>
              </a:rPr>
              <a:t>gì</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cả</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Đơn</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vị</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vẫn</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hành</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quân</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và</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để</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lại</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một</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dồng</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chí</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chăn</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sóc</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tôi</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Không</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có</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đồng</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chí</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đó</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có</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lẽ</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tôi</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đã</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bỏ</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mạng</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Sự</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ân</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cần</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của</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đồng</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chí</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đó</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khiến</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tôi</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nhớ</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những</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lần</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đau</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ốm</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được</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mẹ</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được</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chị</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chăm</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sóc</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Đấy</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là</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những</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gợi</a:t>
            </a:r>
            <a:r>
              <a:rPr lang="en-US" altLang="vi-VN" b="1" dirty="0">
                <a:latin typeface="#9Slide03 Arima Madurai Black" panose="00000A00000000000000" pitchFamily="2" charset="0"/>
                <a:cs typeface="#9Slide03 Arima Madurai Black" panose="00000A00000000000000" pitchFamily="2" charset="0"/>
              </a:rPr>
              <a:t> ý </a:t>
            </a:r>
            <a:r>
              <a:rPr lang="en-US" altLang="vi-VN" b="1" dirty="0" err="1">
                <a:latin typeface="#9Slide03 Arima Madurai Black" panose="00000A00000000000000" pitchFamily="2" charset="0"/>
                <a:cs typeface="#9Slide03 Arima Madurai Black" panose="00000A00000000000000" pitchFamily="2" charset="0"/>
              </a:rPr>
              <a:t>đầu</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tiên</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của</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bài</a:t>
            </a:r>
            <a:r>
              <a:rPr lang="en-US" altLang="vi-VN" b="1" dirty="0">
                <a:latin typeface="#9Slide03 Arima Madurai Black" panose="00000A00000000000000" pitchFamily="2" charset="0"/>
                <a:cs typeface="#9Slide03 Arima Madurai Black" panose="00000A00000000000000" pitchFamily="2" charset="0"/>
              </a:rPr>
              <a:t> </a:t>
            </a:r>
            <a:r>
              <a:rPr lang="en-US" altLang="vi-VN" b="1" dirty="0" err="1">
                <a:latin typeface="#9Slide03 Arima Madurai Black" panose="00000A00000000000000" pitchFamily="2" charset="0"/>
                <a:cs typeface="#9Slide03 Arima Madurai Black" panose="00000A00000000000000" pitchFamily="2" charset="0"/>
              </a:rPr>
              <a:t>thơ</a:t>
            </a:r>
            <a:r>
              <a:rPr lang="en-US" altLang="vi-VN" b="1" dirty="0">
                <a:latin typeface="#9Slide03 Arima Madurai Black" panose="00000A00000000000000" pitchFamily="2" charset="0"/>
                <a:cs typeface="#9Slide03 Arima Madurai Black" panose="00000A00000000000000" pitchFamily="2" charset="0"/>
              </a:rPr>
              <a:t> </a:t>
            </a:r>
            <a:r>
              <a:rPr lang="en-US" altLang="vi-VN" b="1" i="1" dirty="0" err="1">
                <a:latin typeface="#9Slide03 Arima Madurai Black" panose="00000A00000000000000" pitchFamily="2" charset="0"/>
                <a:cs typeface="#9Slide03 Arima Madurai Black" panose="00000A00000000000000" pitchFamily="2" charset="0"/>
              </a:rPr>
              <a:t>Đồng</a:t>
            </a:r>
            <a:r>
              <a:rPr lang="en-US" altLang="vi-VN" b="1" i="1" dirty="0">
                <a:latin typeface="#9Slide03 Arima Madurai Black" panose="00000A00000000000000" pitchFamily="2" charset="0"/>
                <a:cs typeface="#9Slide03 Arima Madurai Black" panose="00000A00000000000000" pitchFamily="2" charset="0"/>
              </a:rPr>
              <a:t> </a:t>
            </a:r>
            <a:r>
              <a:rPr lang="en-US" altLang="vi-VN" b="1" i="1" dirty="0" err="1">
                <a:latin typeface="#9Slide03 Arima Madurai Black" panose="00000A00000000000000" pitchFamily="2" charset="0"/>
                <a:cs typeface="#9Slide03 Arima Madurai Black" panose="00000A00000000000000" pitchFamily="2" charset="0"/>
              </a:rPr>
              <a:t>chí</a:t>
            </a:r>
            <a:r>
              <a:rPr lang="en-US" altLang="vi-VN" b="1" dirty="0">
                <a:latin typeface="#9Slide03 Arima Madurai Black" panose="00000A00000000000000" pitchFamily="2" charset="0"/>
                <a:cs typeface="#9Slide03 Arima Madurai Black" panose="00000A00000000000000" pitchFamily="2" charset="0"/>
              </a:rPr>
              <a:t>”</a:t>
            </a:r>
            <a:endParaRPr lang="en-BZ"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7929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47FF685-0691-43C6-91D5-F4F964981095}"/>
              </a:ext>
            </a:extLst>
          </p:cNvPr>
          <p:cNvGrpSpPr/>
          <p:nvPr/>
        </p:nvGrpSpPr>
        <p:grpSpPr>
          <a:xfrm>
            <a:off x="0" y="271583"/>
            <a:ext cx="4903499" cy="6080726"/>
            <a:chOff x="462828" y="406400"/>
            <a:chExt cx="4903499" cy="5846618"/>
          </a:xfrm>
        </p:grpSpPr>
        <p:grpSp>
          <p:nvGrpSpPr>
            <p:cNvPr id="3" name="Group 2">
              <a:extLst>
                <a:ext uri="{FF2B5EF4-FFF2-40B4-BE49-F238E27FC236}">
                  <a16:creationId xmlns:a16="http://schemas.microsoft.com/office/drawing/2014/main" id="{F125E959-A8D4-4459-9A99-527EA941FE56}"/>
                </a:ext>
              </a:extLst>
            </p:cNvPr>
            <p:cNvGrpSpPr/>
            <p:nvPr/>
          </p:nvGrpSpPr>
          <p:grpSpPr>
            <a:xfrm>
              <a:off x="462828" y="406400"/>
              <a:ext cx="4903499" cy="5846618"/>
              <a:chOff x="462828" y="471055"/>
              <a:chExt cx="4903499" cy="5846618"/>
            </a:xfrm>
          </p:grpSpPr>
          <p:sp>
            <p:nvSpPr>
              <p:cNvPr id="2" name="Rectangle: Rounded Corners 1">
                <a:extLst>
                  <a:ext uri="{FF2B5EF4-FFF2-40B4-BE49-F238E27FC236}">
                    <a16:creationId xmlns:a16="http://schemas.microsoft.com/office/drawing/2014/main" id="{8AAD7053-4433-45DA-B05C-B70FF2C9D0C9}"/>
                  </a:ext>
                </a:extLst>
              </p:cNvPr>
              <p:cNvSpPr/>
              <p:nvPr/>
            </p:nvSpPr>
            <p:spPr>
              <a:xfrm>
                <a:off x="840509" y="1995055"/>
                <a:ext cx="4525818" cy="432261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4" name="Picture 2" descr="Pháº¡m Hoan: CÄ NGHá» NGHIá»P 2014 | QuÃ¢n Äá»i, HÃ¬nh áº£nh, Äang yÃªu">
                <a:extLst>
                  <a:ext uri="{FF2B5EF4-FFF2-40B4-BE49-F238E27FC236}">
                    <a16:creationId xmlns:a16="http://schemas.microsoft.com/office/drawing/2014/main" id="{1719D75D-42B3-4043-AD1F-FC8FE6896F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462828" y="471055"/>
                <a:ext cx="2066925" cy="3048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6E800599-D662-409A-ADDB-8C3101683432}"/>
                </a:ext>
              </a:extLst>
            </p:cNvPr>
            <p:cNvSpPr txBox="1"/>
            <p:nvPr/>
          </p:nvSpPr>
          <p:spPr>
            <a:xfrm flipH="1">
              <a:off x="1839045" y="2455890"/>
              <a:ext cx="3086603" cy="1035745"/>
            </a:xfrm>
            <a:prstGeom prst="rect">
              <a:avLst/>
            </a:prstGeom>
            <a:noFill/>
          </p:spPr>
          <p:txBody>
            <a:bodyPr wrap="square" rtlCol="0">
              <a:spAutoFit/>
            </a:bodyPr>
            <a:lstStyle/>
            <a:p>
              <a:pPr algn="ctr"/>
              <a:r>
                <a:rPr lang="en-US" sz="3200" dirty="0">
                  <a:solidFill>
                    <a:srgbClr val="0000FF"/>
                  </a:solidFill>
                  <a:latin typeface="#9Slide03 Arima Madurai Black" panose="00000A00000000000000" pitchFamily="2" charset="0"/>
                  <a:cs typeface="#9Slide03 Arima Madurai Black" panose="00000A00000000000000" pitchFamily="2" charset="0"/>
                </a:rPr>
                <a:t>b) </a:t>
              </a:r>
              <a:r>
                <a:rPr lang="en-US" sz="3200" dirty="0" err="1">
                  <a:solidFill>
                    <a:srgbClr val="0000FF"/>
                  </a:solidFill>
                  <a:latin typeface="#9Slide03 Arima Madurai Black" panose="00000A00000000000000" pitchFamily="2" charset="0"/>
                  <a:cs typeface="#9Slide03 Arima Madurai Black" panose="00000A00000000000000" pitchFamily="2" charset="0"/>
                </a:rPr>
                <a:t>Ph</a:t>
              </a:r>
              <a:r>
                <a:rPr lang="vi-VN" sz="3200" dirty="0">
                  <a:solidFill>
                    <a:srgbClr val="0000FF"/>
                  </a:solidFill>
                  <a:latin typeface="#9Slide03 Arima Madurai Black" panose="00000A00000000000000" pitchFamily="2" charset="0"/>
                  <a:cs typeface="#9Slide03 Arima Madurai Black" panose="00000A00000000000000" pitchFamily="2" charset="0"/>
                </a:rPr>
                <a:t>ư</a:t>
              </a:r>
              <a:r>
                <a:rPr lang="en-US" sz="3200" dirty="0" err="1">
                  <a:solidFill>
                    <a:srgbClr val="0000FF"/>
                  </a:solidFill>
                  <a:latin typeface="#9Slide03 Arima Madurai Black" panose="00000A00000000000000" pitchFamily="2" charset="0"/>
                  <a:cs typeface="#9Slide03 Arima Madurai Black" panose="00000A00000000000000" pitchFamily="2" charset="0"/>
                </a:rPr>
                <a:t>ơng</a:t>
              </a:r>
              <a:r>
                <a:rPr lang="en-US" sz="3200" dirty="0">
                  <a:solidFill>
                    <a:srgbClr val="0000FF"/>
                  </a:solidFill>
                  <a:latin typeface="#9Slide03 Arima Madurai Black" panose="00000A00000000000000" pitchFamily="2" charset="0"/>
                  <a:cs typeface="#9Slide03 Arima Madurai Black" panose="00000A00000000000000" pitchFamily="2" charset="0"/>
                </a:rPr>
                <a:t> </a:t>
              </a:r>
              <a:r>
                <a:rPr lang="en-US" sz="3200" dirty="0" err="1">
                  <a:solidFill>
                    <a:srgbClr val="0000FF"/>
                  </a:solidFill>
                  <a:latin typeface="#9Slide03 Arima Madurai Black" panose="00000A00000000000000" pitchFamily="2" charset="0"/>
                  <a:cs typeface="#9Slide03 Arima Madurai Black" panose="00000A00000000000000" pitchFamily="2" charset="0"/>
                </a:rPr>
                <a:t>thức</a:t>
              </a:r>
              <a:r>
                <a:rPr lang="en-US" sz="3200" dirty="0">
                  <a:solidFill>
                    <a:srgbClr val="0000FF"/>
                  </a:solidFill>
                  <a:latin typeface="#9Slide03 Arima Madurai Black" panose="00000A00000000000000" pitchFamily="2" charset="0"/>
                  <a:cs typeface="#9Slide03 Arima Madurai Black" panose="00000A00000000000000" pitchFamily="2" charset="0"/>
                </a:rPr>
                <a:t> </a:t>
              </a:r>
              <a:r>
                <a:rPr lang="en-US" sz="3200" dirty="0" err="1">
                  <a:solidFill>
                    <a:srgbClr val="0000FF"/>
                  </a:solidFill>
                  <a:latin typeface="#9Slide03 Arima Madurai Black" panose="00000A00000000000000" pitchFamily="2" charset="0"/>
                  <a:cs typeface="#9Slide03 Arima Madurai Black" panose="00000A00000000000000" pitchFamily="2" charset="0"/>
                </a:rPr>
                <a:t>biểu</a:t>
              </a:r>
              <a:r>
                <a:rPr lang="en-US" sz="3200" dirty="0">
                  <a:solidFill>
                    <a:srgbClr val="0000FF"/>
                  </a:solidFill>
                  <a:latin typeface="#9Slide03 Arima Madurai Black" panose="00000A00000000000000" pitchFamily="2" charset="0"/>
                  <a:cs typeface="#9Slide03 Arima Madurai Black" panose="00000A00000000000000" pitchFamily="2" charset="0"/>
                </a:rPr>
                <a:t> </a:t>
              </a:r>
              <a:r>
                <a:rPr lang="en-US" sz="3200" dirty="0" err="1">
                  <a:solidFill>
                    <a:srgbClr val="0000FF"/>
                  </a:solidFill>
                  <a:latin typeface="#9Slide03 Arima Madurai Black" panose="00000A00000000000000" pitchFamily="2" charset="0"/>
                  <a:cs typeface="#9Slide03 Arima Madurai Black" panose="00000A00000000000000" pitchFamily="2" charset="0"/>
                </a:rPr>
                <a:t>đạt</a:t>
              </a:r>
              <a:endParaRPr lang="en-SG" sz="3200" dirty="0">
                <a:solidFill>
                  <a:srgbClr val="0000FF"/>
                </a:solidFill>
                <a:latin typeface="#9Slide03 Arima Madurai Black" panose="00000A00000000000000" pitchFamily="2" charset="0"/>
                <a:cs typeface="#9Slide03 Arima Madurai Black" panose="00000A00000000000000" pitchFamily="2" charset="0"/>
              </a:endParaRPr>
            </a:p>
          </p:txBody>
        </p:sp>
      </p:grpSp>
      <p:sp>
        <p:nvSpPr>
          <p:cNvPr id="10" name="Oval 9">
            <a:extLst>
              <a:ext uri="{FF2B5EF4-FFF2-40B4-BE49-F238E27FC236}">
                <a16:creationId xmlns:a16="http://schemas.microsoft.com/office/drawing/2014/main" id="{59158EA5-22F0-40B9-AEFC-310C5D085348}"/>
              </a:ext>
            </a:extLst>
          </p:cNvPr>
          <p:cNvSpPr/>
          <p:nvPr/>
        </p:nvSpPr>
        <p:spPr>
          <a:xfrm>
            <a:off x="1820280" y="4249380"/>
            <a:ext cx="1487054" cy="147781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rgbClr val="222222"/>
                </a:solidFill>
                <a:latin typeface="Times New Roman" panose="02020603050405020304" pitchFamily="18" charset="0"/>
                <a:cs typeface="Times New Roman" panose="02020603050405020304" pitchFamily="18" charset="0"/>
              </a:rPr>
              <a:t>Tự</a:t>
            </a:r>
            <a:r>
              <a:rPr lang="en-SG" sz="3200" dirty="0">
                <a:solidFill>
                  <a:srgbClr val="222222"/>
                </a:solidFill>
                <a:latin typeface="Times New Roman" panose="02020603050405020304" pitchFamily="18" charset="0"/>
                <a:cs typeface="Times New Roman" panose="02020603050405020304" pitchFamily="18" charset="0"/>
              </a:rPr>
              <a:t> </a:t>
            </a:r>
            <a:r>
              <a:rPr lang="en-SG" sz="3200" dirty="0" err="1">
                <a:solidFill>
                  <a:srgbClr val="222222"/>
                </a:solidFill>
                <a:latin typeface="Times New Roman" panose="02020603050405020304" pitchFamily="18" charset="0"/>
                <a:cs typeface="Times New Roman" panose="02020603050405020304" pitchFamily="18" charset="0"/>
              </a:rPr>
              <a:t>sự</a:t>
            </a:r>
            <a:endParaRPr lang="en-SG" sz="3200" dirty="0"/>
          </a:p>
        </p:txBody>
      </p:sp>
      <p:sp>
        <p:nvSpPr>
          <p:cNvPr id="12" name="Oval 11">
            <a:extLst>
              <a:ext uri="{FF2B5EF4-FFF2-40B4-BE49-F238E27FC236}">
                <a16:creationId xmlns:a16="http://schemas.microsoft.com/office/drawing/2014/main" id="{E45CF8E5-302D-4775-B665-102D1004F545}"/>
              </a:ext>
            </a:extLst>
          </p:cNvPr>
          <p:cNvSpPr/>
          <p:nvPr/>
        </p:nvSpPr>
        <p:spPr>
          <a:xfrm>
            <a:off x="3038974" y="3444473"/>
            <a:ext cx="1487054" cy="147781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rgbClr val="222222"/>
                </a:solidFill>
                <a:latin typeface="Times New Roman" panose="02020603050405020304" pitchFamily="18" charset="0"/>
                <a:cs typeface="Times New Roman" panose="02020603050405020304" pitchFamily="18" charset="0"/>
              </a:rPr>
              <a:t>Miêu</a:t>
            </a:r>
            <a:r>
              <a:rPr lang="en-SG" sz="3200" dirty="0">
                <a:solidFill>
                  <a:srgbClr val="222222"/>
                </a:solidFill>
                <a:latin typeface="Times New Roman" panose="02020603050405020304" pitchFamily="18" charset="0"/>
                <a:cs typeface="Times New Roman" panose="02020603050405020304" pitchFamily="18" charset="0"/>
              </a:rPr>
              <a:t> </a:t>
            </a:r>
            <a:r>
              <a:rPr lang="en-SG" sz="3200" dirty="0" err="1">
                <a:solidFill>
                  <a:srgbClr val="222222"/>
                </a:solidFill>
                <a:latin typeface="Times New Roman" panose="02020603050405020304" pitchFamily="18" charset="0"/>
                <a:cs typeface="Times New Roman" panose="02020603050405020304" pitchFamily="18" charset="0"/>
              </a:rPr>
              <a:t>tả</a:t>
            </a:r>
            <a:endParaRPr lang="en-SG" sz="3200" dirty="0"/>
          </a:p>
        </p:txBody>
      </p:sp>
      <p:sp>
        <p:nvSpPr>
          <p:cNvPr id="13" name="Oval 12">
            <a:extLst>
              <a:ext uri="{FF2B5EF4-FFF2-40B4-BE49-F238E27FC236}">
                <a16:creationId xmlns:a16="http://schemas.microsoft.com/office/drawing/2014/main" id="{F67BACBE-54B8-482B-A34A-351F8578A1B6}"/>
              </a:ext>
            </a:extLst>
          </p:cNvPr>
          <p:cNvSpPr/>
          <p:nvPr/>
        </p:nvSpPr>
        <p:spPr>
          <a:xfrm>
            <a:off x="736020" y="3300420"/>
            <a:ext cx="1487054" cy="147781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rgbClr val="222222"/>
                </a:solidFill>
                <a:latin typeface="Times New Roman" panose="02020603050405020304" pitchFamily="18" charset="0"/>
                <a:cs typeface="Times New Roman" panose="02020603050405020304" pitchFamily="18" charset="0"/>
              </a:rPr>
              <a:t>Biểu</a:t>
            </a:r>
            <a:r>
              <a:rPr lang="en-SG" sz="3200" dirty="0">
                <a:solidFill>
                  <a:srgbClr val="222222"/>
                </a:solidFill>
                <a:latin typeface="Times New Roman" panose="02020603050405020304" pitchFamily="18" charset="0"/>
                <a:cs typeface="Times New Roman" panose="02020603050405020304" pitchFamily="18" charset="0"/>
              </a:rPr>
              <a:t> </a:t>
            </a:r>
            <a:r>
              <a:rPr lang="en-SG" sz="3200" dirty="0" err="1">
                <a:solidFill>
                  <a:srgbClr val="222222"/>
                </a:solidFill>
                <a:latin typeface="Times New Roman" panose="02020603050405020304" pitchFamily="18" charset="0"/>
                <a:cs typeface="Times New Roman" panose="02020603050405020304" pitchFamily="18" charset="0"/>
              </a:rPr>
              <a:t>cảm</a:t>
            </a:r>
            <a:endParaRPr lang="en-SG" sz="3200" dirty="0"/>
          </a:p>
        </p:txBody>
      </p:sp>
      <p:grpSp>
        <p:nvGrpSpPr>
          <p:cNvPr id="14" name="Group 13">
            <a:extLst>
              <a:ext uri="{FF2B5EF4-FFF2-40B4-BE49-F238E27FC236}">
                <a16:creationId xmlns:a16="http://schemas.microsoft.com/office/drawing/2014/main" id="{9880AF0C-9474-4D25-84C0-971665163856}"/>
              </a:ext>
            </a:extLst>
          </p:cNvPr>
          <p:cNvGrpSpPr/>
          <p:nvPr/>
        </p:nvGrpSpPr>
        <p:grpSpPr>
          <a:xfrm>
            <a:off x="5341929" y="124691"/>
            <a:ext cx="6705770" cy="6227618"/>
            <a:chOff x="6447992" y="406400"/>
            <a:chExt cx="4903499" cy="5846618"/>
          </a:xfrm>
        </p:grpSpPr>
        <p:grpSp>
          <p:nvGrpSpPr>
            <p:cNvPr id="6" name="Group 5">
              <a:extLst>
                <a:ext uri="{FF2B5EF4-FFF2-40B4-BE49-F238E27FC236}">
                  <a16:creationId xmlns:a16="http://schemas.microsoft.com/office/drawing/2014/main" id="{B9990070-D747-43BC-AD15-5762954FABBC}"/>
                </a:ext>
              </a:extLst>
            </p:cNvPr>
            <p:cNvGrpSpPr/>
            <p:nvPr/>
          </p:nvGrpSpPr>
          <p:grpSpPr>
            <a:xfrm>
              <a:off x="6447992" y="406400"/>
              <a:ext cx="4903499" cy="5846618"/>
              <a:chOff x="462828" y="471055"/>
              <a:chExt cx="4903499" cy="5846618"/>
            </a:xfrm>
          </p:grpSpPr>
          <p:sp>
            <p:nvSpPr>
              <p:cNvPr id="7" name="Rectangle: Rounded Corners 6">
                <a:extLst>
                  <a:ext uri="{FF2B5EF4-FFF2-40B4-BE49-F238E27FC236}">
                    <a16:creationId xmlns:a16="http://schemas.microsoft.com/office/drawing/2014/main" id="{93698080-275F-47FF-B07D-1A1386994F20}"/>
                  </a:ext>
                </a:extLst>
              </p:cNvPr>
              <p:cNvSpPr/>
              <p:nvPr/>
            </p:nvSpPr>
            <p:spPr>
              <a:xfrm>
                <a:off x="840509" y="1995055"/>
                <a:ext cx="4525818" cy="432261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2" descr="Pháº¡m Hoan: CÄ NGHá» NGHIá»P 2014 | QuÃ¢n Äá»i, HÃ¬nh áº£nh, Äang yÃªu">
                <a:extLst>
                  <a:ext uri="{FF2B5EF4-FFF2-40B4-BE49-F238E27FC236}">
                    <a16:creationId xmlns:a16="http://schemas.microsoft.com/office/drawing/2014/main" id="{E228741E-F2BF-4F3B-9D83-3B861A6C14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38" b="90000" l="9217" r="90783">
                            <a14:foregroundMark x1="35484" y1="6875" x2="58986" y2="3438"/>
                            <a14:foregroundMark x1="58986" y1="3438" x2="76959" y2="12500"/>
                            <a14:foregroundMark x1="30415" y1="37188" x2="30876" y2="28750"/>
                            <a14:foregroundMark x1="89862" y1="31563" x2="90783" y2="31563"/>
                          </a14:backgroundRemoval>
                        </a14:imgEffect>
                      </a14:imgLayer>
                    </a14:imgProps>
                  </a:ext>
                  <a:ext uri="{28A0092B-C50C-407E-A947-70E740481C1C}">
                    <a14:useLocalDpi xmlns:a14="http://schemas.microsoft.com/office/drawing/2010/main" val="0"/>
                  </a:ext>
                </a:extLst>
              </a:blip>
              <a:srcRect/>
              <a:stretch>
                <a:fillRect/>
              </a:stretch>
            </p:blipFill>
            <p:spPr bwMode="auto">
              <a:xfrm>
                <a:off x="462828" y="471055"/>
                <a:ext cx="2066925" cy="3048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B945DDF8-05CA-447E-8186-1D0926A26B8C}"/>
                </a:ext>
              </a:extLst>
            </p:cNvPr>
            <p:cNvSpPr txBox="1"/>
            <p:nvPr/>
          </p:nvSpPr>
          <p:spPr>
            <a:xfrm flipH="1">
              <a:off x="7826742" y="2480852"/>
              <a:ext cx="3327544" cy="548999"/>
            </a:xfrm>
            <a:prstGeom prst="rect">
              <a:avLst/>
            </a:prstGeom>
            <a:noFill/>
          </p:spPr>
          <p:txBody>
            <a:bodyPr wrap="square" rtlCol="0">
              <a:spAutoFit/>
            </a:bodyPr>
            <a:lstStyle/>
            <a:p>
              <a:pPr algn="ctr"/>
              <a:r>
                <a:rPr lang="en-US" sz="3200" dirty="0">
                  <a:solidFill>
                    <a:srgbClr val="0000FF"/>
                  </a:solidFill>
                  <a:latin typeface="#9Slide03 Arima Madurai Black" panose="00000A00000000000000" pitchFamily="2" charset="0"/>
                  <a:cs typeface="#9Slide03 Arima Madurai Black" panose="00000A00000000000000" pitchFamily="2" charset="0"/>
                </a:rPr>
                <a:t>c) </a:t>
              </a:r>
              <a:r>
                <a:rPr lang="en-US" sz="3200" dirty="0" err="1">
                  <a:solidFill>
                    <a:srgbClr val="0000FF"/>
                  </a:solidFill>
                  <a:latin typeface="#9Slide03 Arima Madurai Black" panose="00000A00000000000000" pitchFamily="2" charset="0"/>
                  <a:cs typeface="#9Slide03 Arima Madurai Black" panose="00000A00000000000000" pitchFamily="2" charset="0"/>
                </a:rPr>
                <a:t>Đề</a:t>
              </a:r>
              <a:r>
                <a:rPr lang="en-US" sz="3200" dirty="0">
                  <a:solidFill>
                    <a:srgbClr val="0000FF"/>
                  </a:solidFill>
                  <a:latin typeface="#9Slide03 Arima Madurai Black" panose="00000A00000000000000" pitchFamily="2" charset="0"/>
                  <a:cs typeface="#9Slide03 Arima Madurai Black" panose="00000A00000000000000" pitchFamily="2" charset="0"/>
                </a:rPr>
                <a:t> </a:t>
              </a:r>
              <a:r>
                <a:rPr lang="en-US" sz="3200" dirty="0" err="1">
                  <a:solidFill>
                    <a:srgbClr val="0000FF"/>
                  </a:solidFill>
                  <a:latin typeface="#9Slide03 Arima Madurai Black" panose="00000A00000000000000" pitchFamily="2" charset="0"/>
                  <a:cs typeface="#9Slide03 Arima Madurai Black" panose="00000A00000000000000" pitchFamily="2" charset="0"/>
                </a:rPr>
                <a:t>tài</a:t>
              </a:r>
              <a:r>
                <a:rPr lang="en-US" sz="3200" dirty="0">
                  <a:solidFill>
                    <a:srgbClr val="0000FF"/>
                  </a:solidFill>
                  <a:latin typeface="#9Slide03 Arima Madurai Black" panose="00000A00000000000000" pitchFamily="2" charset="0"/>
                  <a:cs typeface="#9Slide03 Arima Madurai Black" panose="00000A00000000000000" pitchFamily="2" charset="0"/>
                </a:rPr>
                <a:t>, </a:t>
              </a:r>
              <a:r>
                <a:rPr lang="en-US" sz="3200" dirty="0" err="1">
                  <a:solidFill>
                    <a:srgbClr val="0000FF"/>
                  </a:solidFill>
                  <a:latin typeface="#9Slide03 Arima Madurai Black" panose="00000A00000000000000" pitchFamily="2" charset="0"/>
                  <a:cs typeface="#9Slide03 Arima Madurai Black" panose="00000A00000000000000" pitchFamily="2" charset="0"/>
                </a:rPr>
                <a:t>chủ</a:t>
              </a:r>
              <a:r>
                <a:rPr lang="en-US" sz="3200" dirty="0">
                  <a:solidFill>
                    <a:srgbClr val="0000FF"/>
                  </a:solidFill>
                  <a:latin typeface="#9Slide03 Arima Madurai Black" panose="00000A00000000000000" pitchFamily="2" charset="0"/>
                  <a:cs typeface="#9Slide03 Arima Madurai Black" panose="00000A00000000000000" pitchFamily="2" charset="0"/>
                </a:rPr>
                <a:t> </a:t>
              </a:r>
              <a:r>
                <a:rPr lang="en-US" sz="3200" dirty="0" err="1">
                  <a:solidFill>
                    <a:srgbClr val="0000FF"/>
                  </a:solidFill>
                  <a:latin typeface="#9Slide03 Arima Madurai Black" panose="00000A00000000000000" pitchFamily="2" charset="0"/>
                  <a:cs typeface="#9Slide03 Arima Madurai Black" panose="00000A00000000000000" pitchFamily="2" charset="0"/>
                </a:rPr>
                <a:t>đề</a:t>
              </a:r>
              <a:endParaRPr lang="en-SG" sz="3200" dirty="0">
                <a:solidFill>
                  <a:srgbClr val="0000FF"/>
                </a:solidFill>
                <a:latin typeface="#9Slide03 Arima Madurai Black" panose="00000A00000000000000" pitchFamily="2" charset="0"/>
                <a:cs typeface="#9Slide03 Arima Madurai Black" panose="00000A00000000000000" pitchFamily="2" charset="0"/>
              </a:endParaRPr>
            </a:p>
          </p:txBody>
        </p:sp>
      </p:grpSp>
      <p:sp>
        <p:nvSpPr>
          <p:cNvPr id="16" name="Rectangle 15">
            <a:extLst>
              <a:ext uri="{FF2B5EF4-FFF2-40B4-BE49-F238E27FC236}">
                <a16:creationId xmlns:a16="http://schemas.microsoft.com/office/drawing/2014/main" id="{46FF2CF4-4D3C-4C6D-98D7-89B829A8AA9B}"/>
              </a:ext>
            </a:extLst>
          </p:cNvPr>
          <p:cNvSpPr/>
          <p:nvPr/>
        </p:nvSpPr>
        <p:spPr>
          <a:xfrm>
            <a:off x="6287363" y="2980498"/>
            <a:ext cx="5490649" cy="3416320"/>
          </a:xfrm>
          <a:prstGeom prst="rect">
            <a:avLst/>
          </a:prstGeom>
        </p:spPr>
        <p:txBody>
          <a:bodyPr wrap="square">
            <a:spAutoFit/>
          </a:bodyPr>
          <a:lstStyle/>
          <a:p>
            <a:pPr algn="ctr"/>
            <a:r>
              <a:rPr lang="en-US" sz="3600" dirty="0" err="1">
                <a:solidFill>
                  <a:srgbClr val="000000"/>
                </a:solidFill>
                <a:latin typeface="Times New Roman" panose="02020603050405020304" pitchFamily="18" charset="0"/>
                <a:cs typeface="Times New Roman" panose="02020603050405020304" pitchFamily="18" charset="0"/>
              </a:rPr>
              <a:t>Ngợi</a:t>
            </a:r>
            <a:r>
              <a:rPr lang="en-US" sz="3600" dirty="0">
                <a:solidFill>
                  <a:srgbClr val="000000"/>
                </a:solidFill>
                <a:latin typeface="Times New Roman" panose="02020603050405020304" pitchFamily="18" charset="0"/>
                <a:cs typeface="Times New Roman" panose="02020603050405020304" pitchFamily="18" charset="0"/>
              </a:rPr>
              <a:t> ca t</a:t>
            </a:r>
            <a:r>
              <a:rPr lang="vi-VN" sz="3600" dirty="0">
                <a:solidFill>
                  <a:srgbClr val="000000"/>
                </a:solidFill>
                <a:latin typeface="Times New Roman" panose="02020603050405020304" pitchFamily="18" charset="0"/>
                <a:cs typeface="Times New Roman" panose="02020603050405020304" pitchFamily="18" charset="0"/>
              </a:rPr>
              <a:t>ình đồng chí, đồng đội thắm thiết, sâu nặng của những người lính cách mạng dựa trên cơ sở cùng chung cảnh ngộ và lí tưởng chiến đấu. </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1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1609</Words>
  <Application>Microsoft Office PowerPoint</Application>
  <PresentationFormat>Widescreen</PresentationFormat>
  <Paragraphs>211</Paragraphs>
  <Slides>37</Slides>
  <Notes>37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Times New Roman</vt:lpstr>
      <vt:lpstr>#9Slide03 Arima Madurai Black</vt:lpstr>
      <vt:lpstr>#9Slide05 Atlantika</vt:lpstr>
      <vt:lpstr>#9Slide03 Arima Madurai</vt:lpstr>
      <vt:lpstr>#9Slide03 Bebas Neue ZSmall</vt:lpstr>
      <vt:lpstr>#9Slide03 Cabin Condensed Bold</vt:lpstr>
      <vt:lpstr>Verdana</vt:lpstr>
      <vt:lpstr>Calibri Light</vt:lpstr>
      <vt:lpstr>#9Slide05 SVNBulgary</vt:lpstr>
      <vt:lpstr>VL Pepita Script 3</vt:lpstr>
      <vt:lpstr>Arial</vt:lpstr>
      <vt:lpstr>#9Slide05 SVNCallpedia Script</vt:lpstr>
      <vt:lpstr>Century Gothic</vt:lpstr>
      <vt:lpstr>#9Slide05 SVNDarleston</vt:lpstr>
      <vt:lpstr>Calibri</vt:lpstr>
      <vt:lpstr>Office Theme</vt:lpstr>
      <vt:lpstr>PowerPoint Presentation</vt:lpstr>
      <vt:lpstr>PowerPoint Presentation</vt:lpstr>
      <vt:lpstr>PowerPoint Presentation</vt:lpstr>
      <vt:lpstr>1/ Tác giả:</vt:lpstr>
      <vt:lpstr>PowerPoint Presentation</vt:lpstr>
      <vt:lpstr>PowerPoint Presentation</vt:lpstr>
      <vt:lpstr>- Sáng tác đầu năm 1948 (thời kì đầu cuộc kháng chiến chống Pháp), sau khi tác giả đã cùng đồng đội tham gia chiến đấu trong chiến dịch Việt Bắc (thu đông 1947) đánh bại cuộc tiến công quy mô lớn của giặc Pháp lên chiến khu Việt Bắc.  - In trong tập “Đầu súng trăng treo”</vt:lpstr>
      <vt:lpstr>PowerPoint Presentation</vt:lpstr>
      <vt:lpstr>PowerPoint Presentation</vt:lpstr>
      <vt:lpstr>PowerPoint Presentation</vt:lpstr>
      <vt:lpstr>PowerPoint Presentation</vt:lpstr>
      <vt:lpstr>PowerPoint Presentation</vt:lpstr>
      <vt:lpstr>PowerPoint Presentation</vt:lpstr>
      <vt:lpstr>Quê hương anh nước mặn, đồng chua Làng tôi nghèo đất cày lên sỏi đá.</vt:lpstr>
      <vt:lpstr>PowerPoint Presentation</vt:lpstr>
      <vt:lpstr>Cơ sở tình đồng chí:</vt:lpstr>
      <vt:lpstr>PowerPoint Presentation</vt:lpstr>
      <vt:lpstr>PowerPoint Presentation</vt:lpstr>
      <vt:lpstr>PowerPoint Presentation</vt:lpstr>
      <vt:lpstr>PowerPoint Presentation</vt:lpstr>
      <vt:lpstr>Ruộng nương anh gửi bạn thân cày Gian nhà không mặc kệ gió lung lay Giếng nước gốc đa nhớ người ra lính. </vt:lpstr>
      <vt:lpstr>PowerPoint Presentation</vt:lpstr>
      <vt:lpstr>PowerPoint Presentation</vt:lpstr>
      <vt:lpstr>PowerPoint Presentation</vt:lpstr>
      <vt:lpstr>Biểu hiện của tình đồng chí</vt:lpstr>
      <vt:lpstr>PowerPoint Presentation</vt:lpstr>
      <vt:lpstr>PowerPoint Presentation</vt:lpstr>
      <vt:lpstr>PowerPoint Presentation</vt:lpstr>
      <vt:lpstr>Ý nghĩa biểu tượng: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Anh Nguyet</dc:creator>
  <cp:lastModifiedBy>Administrator</cp:lastModifiedBy>
  <cp:revision>52</cp:revision>
  <dcterms:created xsi:type="dcterms:W3CDTF">2020-08-05T03:09:36Z</dcterms:created>
  <dcterms:modified xsi:type="dcterms:W3CDTF">2023-10-16T14:09:10Z</dcterms:modified>
</cp:coreProperties>
</file>