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8" r:id="rId3"/>
  </p:sldMasterIdLst>
  <p:sldIdLst>
    <p:sldId id="266" r:id="rId4"/>
    <p:sldId id="267" r:id="rId5"/>
    <p:sldId id="268" r:id="rId6"/>
    <p:sldId id="287" r:id="rId7"/>
    <p:sldId id="310" r:id="rId8"/>
    <p:sldId id="270" r:id="rId9"/>
    <p:sldId id="272" r:id="rId10"/>
    <p:sldId id="274" r:id="rId11"/>
    <p:sldId id="264" r:id="rId12"/>
    <p:sldId id="299" r:id="rId13"/>
    <p:sldId id="275" r:id="rId14"/>
    <p:sldId id="301" r:id="rId15"/>
    <p:sldId id="303" r:id="rId16"/>
    <p:sldId id="308" r:id="rId17"/>
    <p:sldId id="265" r:id="rId18"/>
    <p:sldId id="284" r:id="rId19"/>
    <p:sldId id="280" r:id="rId20"/>
    <p:sldId id="305" r:id="rId21"/>
    <p:sldId id="30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9667-5518-4A10-9294-A694D3E1F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541417-4953-415E-9723-7B1733F9AF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F8B31-8E2F-4F6F-8C75-C1D1DF323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2AAE-EB7F-4106-A434-DD88451F084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898D9-71D0-4E16-8B7F-F52957EC6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75FE6-5587-47E7-93A7-C9FEB8C4F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8DB-38EA-4C79-9686-412629F2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43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A28CA-D4DD-452D-9E54-9049F2B60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08FEDA-2BE6-4984-A4E2-43A8E502A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E3DF2-B717-44F1-A1EA-9D078C5E4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2AAE-EB7F-4106-A434-DD88451F084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55E71-E612-4CD6-8E7C-F084B622C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67532-F251-460D-900B-F5EBC3FD3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8DB-38EA-4C79-9686-412629F2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1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9A163C-2E1D-48E0-ACB0-56FDD82A11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DFB2F-1E62-455D-B1BE-19A683119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8187D-CB29-459B-8A3F-1BDC66A82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2AAE-EB7F-4106-A434-DD88451F084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966AF-3D62-432D-A183-B74AF8728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2E496-8564-4236-9FB4-DA605FCA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8DB-38EA-4C79-9686-412629F2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81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C25262E-45B1-4941-ADB1-10D9B1F4E9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CE47C7-F5FC-4D28-B95B-5998AF8069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1C070AF-3BE2-404C-A7B0-F34AB15CB7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308228-E68A-4B5D-B836-C286692382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581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2AAE-EB7F-4106-A434-DD88451F084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4F688DB-38EA-4C79-9686-412629F2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9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2AAE-EB7F-4106-A434-DD88451F084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8DB-38EA-4C79-9686-412629F2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52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2AAE-EB7F-4106-A434-DD88451F084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F688DB-38EA-4C79-9686-412629F2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27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2AAE-EB7F-4106-A434-DD88451F084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4F688DB-38EA-4C79-9686-412629F2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04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2AAE-EB7F-4106-A434-DD88451F084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4F688DB-38EA-4C79-9686-412629F2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37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2AAE-EB7F-4106-A434-DD88451F084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8DB-38EA-4C79-9686-412629F2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43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2AAE-EB7F-4106-A434-DD88451F084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8DB-38EA-4C79-9686-412629F2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44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E2DC3-8A66-488F-B5A9-742F6887E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233A4-8B18-43A6-9924-71BB6EE4E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F7FBF-C40E-4624-A4E0-988D34891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2AAE-EB7F-4106-A434-DD88451F084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BD2F5-7692-43C3-98EB-9A81F7C40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7BE4D-BE50-4E6B-BFFD-AA17BD1D4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8DB-38EA-4C79-9686-412629F2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64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2AAE-EB7F-4106-A434-DD88451F084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8DB-38EA-4C79-9686-412629F2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36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2AAE-EB7F-4106-A434-DD88451F084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F688DB-38EA-4C79-9686-412629F2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03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2AAE-EB7F-4106-A434-DD88451F084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F688DB-38EA-4C79-9686-412629F2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21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2AAE-EB7F-4106-A434-DD88451F084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F688DB-38EA-4C79-9686-412629F27D5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1634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2AAE-EB7F-4106-A434-DD88451F084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F688DB-38EA-4C79-9686-412629F2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97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2AAE-EB7F-4106-A434-DD88451F084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F688DB-38EA-4C79-9686-412629F27D5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8906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2AAE-EB7F-4106-A434-DD88451F084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F688DB-38EA-4C79-9686-412629F2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662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2AAE-EB7F-4106-A434-DD88451F084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8DB-38EA-4C79-9686-412629F2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09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2AAE-EB7F-4106-A434-DD88451F084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8DB-38EA-4C79-9686-412629F2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6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2AAE-EB7F-4106-A434-DD88451F084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8DB-38EA-4C79-9686-412629F2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91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38FEF-F657-4758-B67C-147A2710C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6FD07-D1F5-4060-A1D3-D6C39B707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AA943-86BB-4611-9ED3-C201ABC64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2AAE-EB7F-4106-A434-DD88451F084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5A298-286E-4200-BDCC-23EB996AD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607AD-0851-4544-940F-D8E700EF9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8DB-38EA-4C79-9686-412629F2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049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2AAE-EB7F-4106-A434-DD88451F084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8DB-38EA-4C79-9686-412629F2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81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2AAE-EB7F-4106-A434-DD88451F084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8DB-38EA-4C79-9686-412629F2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2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2AAE-EB7F-4106-A434-DD88451F084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8DB-38EA-4C79-9686-412629F2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160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2AAE-EB7F-4106-A434-DD88451F084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8DB-38EA-4C79-9686-412629F2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18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2AAE-EB7F-4106-A434-DD88451F084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8DB-38EA-4C79-9686-412629F2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269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2AAE-EB7F-4106-A434-DD88451F084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8DB-38EA-4C79-9686-412629F2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712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2AAE-EB7F-4106-A434-DD88451F084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8DB-38EA-4C79-9686-412629F2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532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2AAE-EB7F-4106-A434-DD88451F084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8DB-38EA-4C79-9686-412629F2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534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2AAE-EB7F-4106-A434-DD88451F084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8DB-38EA-4C79-9686-412629F2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880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2AAE-EB7F-4106-A434-DD88451F084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8DB-38EA-4C79-9686-412629F27D5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8892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F8588-308C-4A73-8965-FA62D8F11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876D-892C-4D25-B3D3-FD5CB2E20A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5EBAD5-7B8E-4C24-AA7B-F080110E8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8A818-28A2-4D01-9275-D02023785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2AAE-EB7F-4106-A434-DD88451F084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97B47-E31C-4D1E-9658-AA24377A4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D7007-EB9B-450C-922C-82123080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8DB-38EA-4C79-9686-412629F2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327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2AAE-EB7F-4106-A434-DD88451F084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8DB-38EA-4C79-9686-412629F2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420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2AAE-EB7F-4106-A434-DD88451F084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8DB-38EA-4C79-9686-412629F27D5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92710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2AAE-EB7F-4106-A434-DD88451F084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8DB-38EA-4C79-9686-412629F2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174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2AAE-EB7F-4106-A434-DD88451F084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8DB-38EA-4C79-9686-412629F2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12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2AAE-EB7F-4106-A434-DD88451F084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8DB-38EA-4C79-9686-412629F2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61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667A2-2CAB-452A-9B48-CD44432F2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3834F-58B6-4391-8777-170AED5FF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E1DA97-AC7C-47CB-ADF4-FEAB342E7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F8D4CC-59E8-40F4-B72C-C5A3509693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1A56B7-E239-4A1E-8F2E-BB3BC1D3CF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AF1471-04B8-4949-B79C-9766E97E8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2AAE-EB7F-4106-A434-DD88451F084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4CEE54-98BF-40D2-961A-B1E1AF251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62A4C8-E179-4128-9CE9-FBA90DDC4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8DB-38EA-4C79-9686-412629F2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9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DF896-69EA-4832-BCAB-1727D9242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A805A1-C8E2-4052-B458-E872C270E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2AAE-EB7F-4106-A434-DD88451F084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8A3DB2-D4AF-4DED-9171-1F3D3D2D4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094CF2-FA9A-4CFF-8E3B-587B2A97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8DB-38EA-4C79-9686-412629F2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26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C9FD94-F9A9-4396-9745-11025FF4D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2AAE-EB7F-4106-A434-DD88451F084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115FF9-D457-4D69-A7B8-595DBDC8A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6815C-8842-4942-B4F4-31F6F4E44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8DB-38EA-4C79-9686-412629F2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3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59C86-A30E-4F85-BD34-85203B30C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EC486-250B-40C5-8AEE-206C28806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0D359-EBD0-49AB-932F-9D2632232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77E289-E034-4B8E-BDF4-540BDA7A6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2AAE-EB7F-4106-A434-DD88451F084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8869F-80EF-423A-A27E-74BF5FAC1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1DE38-7AB3-442C-B87F-724F41753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8DB-38EA-4C79-9686-412629F2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13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2F166-27A4-4FF4-8946-7A132DAEF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C8BBB-D927-4BDA-91E5-49BEE46E9E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91EBFD-5958-4D48-8AA0-4FBC143DD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15516-6B2B-446E-9E37-544BC7E3B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2AAE-EB7F-4106-A434-DD88451F084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62957-50A2-44B2-BD47-F2C9C9C7A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1F1FE-DF88-4E3A-B44F-1EFD98978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8DB-38EA-4C79-9686-412629F2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10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A1DA0B-4D4A-465E-8457-8453E776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87ED4-16D5-4193-8DD7-26F762952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67CC9-A5B0-4405-868C-E15B1FC6D0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42AAE-EB7F-4106-A434-DD88451F084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5B8F7-3E28-4235-99DE-76C2930FCD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A2EE4-84CF-4DF2-908C-5906F1591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688DB-38EA-4C79-9686-412629F2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5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42AAE-EB7F-4106-A434-DD88451F084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4F688DB-38EA-4C79-9686-412629F2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6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42AAE-EB7F-4106-A434-DD88451F084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4F688DB-38EA-4C79-9686-412629F2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0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28.png"/><Relationship Id="rId7" Type="http://schemas.openxmlformats.org/officeDocument/2006/relationships/image" Target="../media/image22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27.png"/><Relationship Id="rId10" Type="http://schemas.openxmlformats.org/officeDocument/2006/relationships/image" Target="../media/image23.gif"/><Relationship Id="rId4" Type="http://schemas.openxmlformats.org/officeDocument/2006/relationships/image" Target="../media/image26.png"/><Relationship Id="rId9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25.png"/><Relationship Id="rId7" Type="http://schemas.openxmlformats.org/officeDocument/2006/relationships/slide" Target="slide17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23.gif"/><Relationship Id="rId5" Type="http://schemas.openxmlformats.org/officeDocument/2006/relationships/image" Target="../media/image26.png"/><Relationship Id="rId10" Type="http://schemas.openxmlformats.org/officeDocument/2006/relationships/slide" Target="slide16.xml"/><Relationship Id="rId4" Type="http://schemas.openxmlformats.org/officeDocument/2006/relationships/image" Target="../media/image28.png"/><Relationship Id="rId9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17.wmf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0.gif"/><Relationship Id="rId7" Type="http://schemas.openxmlformats.org/officeDocument/2006/relationships/image" Target="../media/image27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44.png"/><Relationship Id="rId5" Type="http://schemas.openxmlformats.org/officeDocument/2006/relationships/image" Target="../media/image25.png"/><Relationship Id="rId10" Type="http://schemas.openxmlformats.org/officeDocument/2006/relationships/image" Target="../media/image43.png"/><Relationship Id="rId4" Type="http://schemas.openxmlformats.org/officeDocument/2006/relationships/image" Target="../media/image23.gif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0.gif"/><Relationship Id="rId7" Type="http://schemas.openxmlformats.org/officeDocument/2006/relationships/hyperlink" Target="../Downloads/Khuc%20hat%20chim%20son%20ca.mp3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wmf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gif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3.gif"/><Relationship Id="rId4" Type="http://schemas.openxmlformats.org/officeDocument/2006/relationships/image" Target="../media/image20.gif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n 23">
            <a:extLst>
              <a:ext uri="{FF2B5EF4-FFF2-40B4-BE49-F238E27FC236}">
                <a16:creationId xmlns:a16="http://schemas.microsoft.com/office/drawing/2014/main" id="{79235240-C2FF-47F8-BE74-B3BEB16E5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4488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conductor_conducting_hg_clr">
            <a:extLst>
              <a:ext uri="{FF2B5EF4-FFF2-40B4-BE49-F238E27FC236}">
                <a16:creationId xmlns:a16="http://schemas.microsoft.com/office/drawing/2014/main" id="{364F32C3-820C-44EE-A3B5-7DFA834808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2476501"/>
            <a:ext cx="5719762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cello_player_sitting_hg_clr">
            <a:extLst>
              <a:ext uri="{FF2B5EF4-FFF2-40B4-BE49-F238E27FC236}">
                <a16:creationId xmlns:a16="http://schemas.microsoft.com/office/drawing/2014/main" id="{319F86D6-9331-4435-A0D9-B428EBE20F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657476"/>
            <a:ext cx="180181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girl_playing_violin_hg_clr">
            <a:extLst>
              <a:ext uri="{FF2B5EF4-FFF2-40B4-BE49-F238E27FC236}">
                <a16:creationId xmlns:a16="http://schemas.microsoft.com/office/drawing/2014/main" id="{6C11127E-FBFE-4A5C-AF13-30CF1DE3C1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4" y="3486150"/>
            <a:ext cx="1671637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girl_playing_trumpet_hg_clr">
            <a:extLst>
              <a:ext uri="{FF2B5EF4-FFF2-40B4-BE49-F238E27FC236}">
                <a16:creationId xmlns:a16="http://schemas.microsoft.com/office/drawing/2014/main" id="{51C56036-03A4-4889-AF4E-9ED9B99AE8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257800"/>
            <a:ext cx="228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boy_playing_saxophone_hg_clr">
            <a:extLst>
              <a:ext uri="{FF2B5EF4-FFF2-40B4-BE49-F238E27FC236}">
                <a16:creationId xmlns:a16="http://schemas.microsoft.com/office/drawing/2014/main" id="{F3D2E252-F452-4592-BD1C-116DC6E62E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70350"/>
            <a:ext cx="19812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100512_734755308_ufchebet">
            <a:extLst>
              <a:ext uri="{FF2B5EF4-FFF2-40B4-BE49-F238E27FC236}">
                <a16:creationId xmlns:a16="http://schemas.microsoft.com/office/drawing/2014/main" id="{9B2A6D7F-4CEC-4DD6-8637-07B257565E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 descr="100512_734755308_ufchebet">
            <a:extLst>
              <a:ext uri="{FF2B5EF4-FFF2-40B4-BE49-F238E27FC236}">
                <a16:creationId xmlns:a16="http://schemas.microsoft.com/office/drawing/2014/main" id="{2B9533B6-19E2-4B77-8655-DC4C1BF270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1524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DDF923D-F470-467A-9373-E900166E6887}"/>
              </a:ext>
            </a:extLst>
          </p:cNvPr>
          <p:cNvSpPr/>
          <p:nvPr/>
        </p:nvSpPr>
        <p:spPr>
          <a:xfrm>
            <a:off x="3059418" y="350103"/>
            <a:ext cx="1741182" cy="830997"/>
          </a:xfrm>
          <a:prstGeom prst="rect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OINSET2">
            <a:extLst>
              <a:ext uri="{FF2B5EF4-FFF2-40B4-BE49-F238E27FC236}">
                <a16:creationId xmlns:a16="http://schemas.microsoft.com/office/drawing/2014/main" id="{2CDB2785-DAEF-4C8B-9055-80BC2A735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22408" y="-76200"/>
            <a:ext cx="1905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POINSET2">
            <a:extLst>
              <a:ext uri="{FF2B5EF4-FFF2-40B4-BE49-F238E27FC236}">
                <a16:creationId xmlns:a16="http://schemas.microsoft.com/office/drawing/2014/main" id="{A5A5108D-5C4A-4D52-8B25-0FBA17DF3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6" y="1"/>
            <a:ext cx="20574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POINSET2">
            <a:extLst>
              <a:ext uri="{FF2B5EF4-FFF2-40B4-BE49-F238E27FC236}">
                <a16:creationId xmlns:a16="http://schemas.microsoft.com/office/drawing/2014/main" id="{2017BFC9-19E8-4B93-B021-892C6CC11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86595" y="5945981"/>
            <a:ext cx="9144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POINSET2">
            <a:extLst>
              <a:ext uri="{FF2B5EF4-FFF2-40B4-BE49-F238E27FC236}">
                <a16:creationId xmlns:a16="http://schemas.microsoft.com/office/drawing/2014/main" id="{A3D90248-8143-48A5-B196-793214371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270172" y="6027738"/>
            <a:ext cx="8334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6" descr="NOTES2">
            <a:extLst>
              <a:ext uri="{FF2B5EF4-FFF2-40B4-BE49-F238E27FC236}">
                <a16:creationId xmlns:a16="http://schemas.microsoft.com/office/drawing/2014/main" id="{3C462702-D69F-4FBF-BE64-6781C742B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172200"/>
            <a:ext cx="83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7" descr="NOTES2">
            <a:extLst>
              <a:ext uri="{FF2B5EF4-FFF2-40B4-BE49-F238E27FC236}">
                <a16:creationId xmlns:a16="http://schemas.microsoft.com/office/drawing/2014/main" id="{3D0E38A3-2877-4BB6-8584-E0785CCCC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38" y="0"/>
            <a:ext cx="10080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0" name="Picture 8" descr="NOTES2">
            <a:extLst>
              <a:ext uri="{FF2B5EF4-FFF2-40B4-BE49-F238E27FC236}">
                <a16:creationId xmlns:a16="http://schemas.microsoft.com/office/drawing/2014/main" id="{31E72DF7-1D3D-4D97-A322-0970A3EB4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72200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1" name="Picture 9" descr="NOTES2">
            <a:extLst>
              <a:ext uri="{FF2B5EF4-FFF2-40B4-BE49-F238E27FC236}">
                <a16:creationId xmlns:a16="http://schemas.microsoft.com/office/drawing/2014/main" id="{49DEBD6B-C35F-4890-8382-EA334D899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2200"/>
            <a:ext cx="68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2" name="Text Box 10">
            <a:extLst>
              <a:ext uri="{FF2B5EF4-FFF2-40B4-BE49-F238E27FC236}">
                <a16:creationId xmlns:a16="http://schemas.microsoft.com/office/drawing/2014/main" id="{A5905AF3-47FE-437F-8D93-65746B5F9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416" y="857705"/>
            <a:ext cx="358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b/ </a:t>
            </a:r>
            <a:r>
              <a:rPr lang="en-US" altLang="en-US" sz="3600" b="1" u="sng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3600" b="1" u="sng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36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:</a:t>
            </a:r>
            <a:endParaRPr lang="en-US" altLang="en-US" sz="3600" b="1" u="sng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63" name="Text Box 11">
            <a:extLst>
              <a:ext uri="{FF2B5EF4-FFF2-40B4-BE49-F238E27FC236}">
                <a16:creationId xmlns:a16="http://schemas.microsoft.com/office/drawing/2014/main" id="{21D10732-7B19-42C3-A951-7408ACCCB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810124"/>
            <a:ext cx="1051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niệm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Dấu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hóa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ký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dùng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thay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đổi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cao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nốt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nhạc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74771" name="Picture 19">
            <a:extLst>
              <a:ext uri="{FF2B5EF4-FFF2-40B4-BE49-F238E27FC236}">
                <a16:creationId xmlns:a16="http://schemas.microsoft.com/office/drawing/2014/main" id="{1F83151C-9798-49CD-9D8A-CF7AA99C8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819" y="1597808"/>
            <a:ext cx="8153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1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10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4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OINSET2">
            <a:extLst>
              <a:ext uri="{FF2B5EF4-FFF2-40B4-BE49-F238E27FC236}">
                <a16:creationId xmlns:a16="http://schemas.microsoft.com/office/drawing/2014/main" id="{544C58FD-E7D3-4A80-B95A-866A69591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13264" y="-76200"/>
            <a:ext cx="1905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POINSET2">
            <a:extLst>
              <a:ext uri="{FF2B5EF4-FFF2-40B4-BE49-F238E27FC236}">
                <a16:creationId xmlns:a16="http://schemas.microsoft.com/office/drawing/2014/main" id="{117D3115-D7D4-430F-A83B-187B0B37B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" y="1"/>
            <a:ext cx="20574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POINSET2">
            <a:extLst>
              <a:ext uri="{FF2B5EF4-FFF2-40B4-BE49-F238E27FC236}">
                <a16:creationId xmlns:a16="http://schemas.microsoft.com/office/drawing/2014/main" id="{2E5AF753-7759-45CC-8AC9-7160986A0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5155" y="5945981"/>
            <a:ext cx="9144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POINSET2">
            <a:extLst>
              <a:ext uri="{FF2B5EF4-FFF2-40B4-BE49-F238E27FC236}">
                <a16:creationId xmlns:a16="http://schemas.microsoft.com/office/drawing/2014/main" id="{C893286B-2371-49FE-8EFE-D41CB3107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261028" y="6027738"/>
            <a:ext cx="8334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1" descr="NOTES2">
            <a:extLst>
              <a:ext uri="{FF2B5EF4-FFF2-40B4-BE49-F238E27FC236}">
                <a16:creationId xmlns:a16="http://schemas.microsoft.com/office/drawing/2014/main" id="{252595CB-F80E-4BCF-AFA4-841F4727F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172200"/>
            <a:ext cx="83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13" descr="NOTES2">
            <a:extLst>
              <a:ext uri="{FF2B5EF4-FFF2-40B4-BE49-F238E27FC236}">
                <a16:creationId xmlns:a16="http://schemas.microsoft.com/office/drawing/2014/main" id="{A996A29B-4140-4B1A-825E-7D75745E1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72200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14" descr="NOTES2">
            <a:extLst>
              <a:ext uri="{FF2B5EF4-FFF2-40B4-BE49-F238E27FC236}">
                <a16:creationId xmlns:a16="http://schemas.microsoft.com/office/drawing/2014/main" id="{313488EA-1167-4380-B02F-12A647D8D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2200"/>
            <a:ext cx="68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9" name="Text Box 17">
            <a:extLst>
              <a:ext uri="{FF2B5EF4-FFF2-40B4-BE49-F238E27FC236}">
                <a16:creationId xmlns:a16="http://schemas.microsoft.com/office/drawing/2014/main" id="{6C9B7B87-61C0-4798-AFFB-45C32296A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4536" y="62738"/>
            <a:ext cx="358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u="sng">
                <a:solidFill>
                  <a:srgbClr val="990000"/>
                </a:solidFill>
                <a:latin typeface="Times New Roman" panose="02020603050405020304" pitchFamily="18" charset="0"/>
              </a:rPr>
              <a:t>b/ Dấu hóa</a:t>
            </a:r>
          </a:p>
        </p:txBody>
      </p:sp>
      <p:sp>
        <p:nvSpPr>
          <p:cNvPr id="33810" name="Text Box 18">
            <a:extLst>
              <a:ext uri="{FF2B5EF4-FFF2-40B4-BE49-F238E27FC236}">
                <a16:creationId xmlns:a16="http://schemas.microsoft.com/office/drawing/2014/main" id="{50426C94-AAA8-4DCD-B5E6-6B8491F1D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336" y="1085088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niệm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Dấu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hóa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ký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dùng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thay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đổi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cao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nốt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nhạc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3811" name="Text Box 19">
            <a:extLst>
              <a:ext uri="{FF2B5EF4-FFF2-40B4-BE49-F238E27FC236}">
                <a16:creationId xmlns:a16="http://schemas.microsoft.com/office/drawing/2014/main" id="{633F19B1-F119-46A3-897C-0D8663245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936" y="2253488"/>
            <a:ext cx="84582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*Các loại dấu hóa</a:t>
            </a:r>
            <a:r>
              <a:rPr lang="en-US" altLang="en-US" sz="2800">
                <a:latin typeface="Times New Roman" panose="02020603050405020304" pitchFamily="18" charset="0"/>
              </a:rPr>
              <a:t>: Có 3 loại dấu hóa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   - Dấu thăng ( </a:t>
            </a:r>
            <a:r>
              <a:rPr lang="en-US" altLang="en-US" sz="2800" b="1">
                <a:latin typeface="Times New Roman" panose="02020603050405020304" pitchFamily="18" charset="0"/>
              </a:rPr>
              <a:t>#</a:t>
            </a:r>
            <a:r>
              <a:rPr lang="en-US" altLang="en-US" sz="2800">
                <a:latin typeface="Times New Roman" panose="02020603050405020304" pitchFamily="18" charset="0"/>
              </a:rPr>
              <a:t> ): Nâng cao độ nốt nhạc lên nửa cung.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   - Dấu giáng (  ): Hạ thấp cao độ nốt nhạc xuống nửa cung.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   - Dấu bình (    ) : Hủy bỏ hiệu lực của dấu # hoặc dấu b.</a:t>
            </a:r>
          </a:p>
        </p:txBody>
      </p:sp>
      <p:grpSp>
        <p:nvGrpSpPr>
          <p:cNvPr id="2" name="Group 25">
            <a:extLst>
              <a:ext uri="{FF2B5EF4-FFF2-40B4-BE49-F238E27FC236}">
                <a16:creationId xmlns:a16="http://schemas.microsoft.com/office/drawing/2014/main" id="{B76698FB-9FE8-4945-A80B-4B1F92D2C602}"/>
              </a:ext>
            </a:extLst>
          </p:cNvPr>
          <p:cNvGrpSpPr>
            <a:grpSpLocks/>
          </p:cNvGrpSpPr>
          <p:nvPr/>
        </p:nvGrpSpPr>
        <p:grpSpPr bwMode="auto">
          <a:xfrm>
            <a:off x="4033837" y="4666488"/>
            <a:ext cx="76200" cy="381000"/>
            <a:chOff x="960" y="3744"/>
            <a:chExt cx="96" cy="240"/>
          </a:xfrm>
        </p:grpSpPr>
        <p:sp>
          <p:nvSpPr>
            <p:cNvPr id="14351" name="Line 26">
              <a:extLst>
                <a:ext uri="{FF2B5EF4-FFF2-40B4-BE49-F238E27FC236}">
                  <a16:creationId xmlns:a16="http://schemas.microsoft.com/office/drawing/2014/main" id="{4C6141DD-FF89-4117-84F1-9DF4317E86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379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Line 27">
              <a:extLst>
                <a:ext uri="{FF2B5EF4-FFF2-40B4-BE49-F238E27FC236}">
                  <a16:creationId xmlns:a16="http://schemas.microsoft.com/office/drawing/2014/main" id="{DAF6D6BF-09FB-43A8-B41F-DCEBCF0A9B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3888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Line 28">
              <a:extLst>
                <a:ext uri="{FF2B5EF4-FFF2-40B4-BE49-F238E27FC236}">
                  <a16:creationId xmlns:a16="http://schemas.microsoft.com/office/drawing/2014/main" id="{B2707EA8-C781-48D2-8C41-17BE5F4882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3792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4" name="Line 29">
              <a:extLst>
                <a:ext uri="{FF2B5EF4-FFF2-40B4-BE49-F238E27FC236}">
                  <a16:creationId xmlns:a16="http://schemas.microsoft.com/office/drawing/2014/main" id="{78A07FD8-336A-4CD0-929C-6F5932A235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374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3822" name="Picture 30">
            <a:extLst>
              <a:ext uri="{FF2B5EF4-FFF2-40B4-BE49-F238E27FC236}">
                <a16:creationId xmlns:a16="http://schemas.microsoft.com/office/drawing/2014/main" id="{94E633FD-95B4-4DCD-86E2-3AB8D96BF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7" y="3364992"/>
            <a:ext cx="1619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1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9" grpId="0"/>
      <p:bldP spid="338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nk_flower_divider_md_clr">
            <a:extLst>
              <a:ext uri="{FF2B5EF4-FFF2-40B4-BE49-F238E27FC236}">
                <a16:creationId xmlns:a16="http://schemas.microsoft.com/office/drawing/2014/main" id="{63684BDE-C2E8-4213-B0FF-7E411E273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0"/>
            <a:ext cx="533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 descr="pink_flower_divider_md_clr">
            <a:extLst>
              <a:ext uri="{FF2B5EF4-FFF2-40B4-BE49-F238E27FC236}">
                <a16:creationId xmlns:a16="http://schemas.microsoft.com/office/drawing/2014/main" id="{D532957E-E00D-4BC4-AA8E-BA1852F4C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447800"/>
            <a:ext cx="45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pink_flower_divider_md_clr">
            <a:extLst>
              <a:ext uri="{FF2B5EF4-FFF2-40B4-BE49-F238E27FC236}">
                <a16:creationId xmlns:a16="http://schemas.microsoft.com/office/drawing/2014/main" id="{6F872A06-666C-40B9-A98F-8D4FAC676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"/>
            <a:ext cx="685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pink_flower_divider_md_clr">
            <a:extLst>
              <a:ext uri="{FF2B5EF4-FFF2-40B4-BE49-F238E27FC236}">
                <a16:creationId xmlns:a16="http://schemas.microsoft.com/office/drawing/2014/main" id="{7F53FA21-8584-4B13-AFD6-3FB6B08DF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400800"/>
            <a:ext cx="685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0713_1j_s">
            <a:hlinkClick r:id="rId6" action="ppaction://hlinksldjump"/>
            <a:extLst>
              <a:ext uri="{FF2B5EF4-FFF2-40B4-BE49-F238E27FC236}">
                <a16:creationId xmlns:a16="http://schemas.microsoft.com/office/drawing/2014/main" id="{19F5FE68-73B6-44F8-978D-21CC7D9D4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876800"/>
            <a:ext cx="762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0466C1DB976A4B56BBBED2EE1082C30F">
            <a:extLst>
              <a:ext uri="{FF2B5EF4-FFF2-40B4-BE49-F238E27FC236}">
                <a16:creationId xmlns:a16="http://schemas.microsoft.com/office/drawing/2014/main" id="{403E63D7-C8AB-4129-A8CE-B56D9D6AC3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0"/>
            <a:ext cx="838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0466C1DB976A4B56BBBED2EE1082C30F">
            <a:hlinkClick r:id="rId9" action="ppaction://hlinksldjump"/>
            <a:extLst>
              <a:ext uri="{FF2B5EF4-FFF2-40B4-BE49-F238E27FC236}">
                <a16:creationId xmlns:a16="http://schemas.microsoft.com/office/drawing/2014/main" id="{D5462BC0-71FD-4BAA-9768-A1D7BE1817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257800"/>
            <a:ext cx="838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 descr="whatluv">
            <a:extLst>
              <a:ext uri="{FF2B5EF4-FFF2-40B4-BE49-F238E27FC236}">
                <a16:creationId xmlns:a16="http://schemas.microsoft.com/office/drawing/2014/main" id="{2EF65822-40BC-432A-8428-298758124A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0"/>
            <a:ext cx="977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1" name="Text Box 11">
            <a:extLst>
              <a:ext uri="{FF2B5EF4-FFF2-40B4-BE49-F238E27FC236}">
                <a16:creationId xmlns:a16="http://schemas.microsoft.com/office/drawing/2014/main" id="{86DAF4A2-1C84-4F9C-90C0-C7161F80C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04800"/>
            <a:ext cx="457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6812" name="Text Box 12">
            <a:extLst>
              <a:ext uri="{FF2B5EF4-FFF2-40B4-BE49-F238E27FC236}">
                <a16:creationId xmlns:a16="http://schemas.microsoft.com/office/drawing/2014/main" id="{BCCBFD74-39E6-450F-B123-887E10B11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1592898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u="sng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400" b="1" u="sng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2400" b="1" u="sng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suốt</a:t>
            </a:r>
            <a:r>
              <a:rPr lang="en-US" altLang="en-US" sz="2400" dirty="0">
                <a:solidFill>
                  <a:srgbClr val="54122A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6818" name="Text Box 18">
            <a:extLst>
              <a:ext uri="{FF2B5EF4-FFF2-40B4-BE49-F238E27FC236}">
                <a16:creationId xmlns:a16="http://schemas.microsoft.com/office/drawing/2014/main" id="{F9A024C8-DF2B-48D1-B91E-E4146AB0A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0480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Ví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dụ</a:t>
            </a:r>
            <a:r>
              <a:rPr lang="en-US" altLang="en-US" sz="2400" b="1" dirty="0">
                <a:latin typeface="Times New Roman" panose="02020603050405020304" pitchFamily="18" charset="0"/>
              </a:rPr>
              <a:t>:   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Khúc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hát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chim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sơn</a:t>
            </a:r>
            <a:r>
              <a:rPr lang="en-US" altLang="en-US" sz="2400" b="1" dirty="0">
                <a:latin typeface="Times New Roman" panose="02020603050405020304" pitchFamily="18" charset="0"/>
              </a:rPr>
              <a:t> ca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6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1" grpId="0"/>
      <p:bldP spid="76812" grpId="0"/>
      <p:bldP spid="768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DRPC187">
            <a:extLst>
              <a:ext uri="{FF2B5EF4-FFF2-40B4-BE49-F238E27FC236}">
                <a16:creationId xmlns:a16="http://schemas.microsoft.com/office/drawing/2014/main" id="{913B7F8C-8B0A-4DB6-8611-5B552F8C9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" y="0"/>
            <a:ext cx="11811000" cy="6858000"/>
          </a:xfrm>
          <a:prstGeom prst="rect">
            <a:avLst/>
          </a:prstGeom>
          <a:solidFill>
            <a:schemeClr val="bg1"/>
          </a:solidFill>
          <a:ln w="9525">
            <a:solidFill>
              <a:srgbClr val="CCCCFF"/>
            </a:solidFill>
            <a:miter lim="800000"/>
            <a:headEnd/>
            <a:tailEnd/>
          </a:ln>
        </p:spPr>
      </p:pic>
      <p:pic>
        <p:nvPicPr>
          <p:cNvPr id="78851" name="Picture 3" descr="1">
            <a:extLst>
              <a:ext uri="{FF2B5EF4-FFF2-40B4-BE49-F238E27FC236}">
                <a16:creationId xmlns:a16="http://schemas.microsoft.com/office/drawing/2014/main" id="{4C010EDD-BE57-410B-82D9-0A756C52F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664" y="266700"/>
            <a:ext cx="8750808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Arc 4">
            <a:extLst>
              <a:ext uri="{FF2B5EF4-FFF2-40B4-BE49-F238E27FC236}">
                <a16:creationId xmlns:a16="http://schemas.microsoft.com/office/drawing/2014/main" id="{606215A1-24CA-40CE-89F4-913E8168E5FC}"/>
              </a:ext>
            </a:extLst>
          </p:cNvPr>
          <p:cNvSpPr>
            <a:spLocks/>
          </p:cNvSpPr>
          <p:nvPr/>
        </p:nvSpPr>
        <p:spPr bwMode="auto">
          <a:xfrm>
            <a:off x="3340608" y="1066801"/>
            <a:ext cx="335280" cy="379413"/>
          </a:xfrm>
          <a:custGeom>
            <a:avLst/>
            <a:gdLst>
              <a:gd name="T0" fmla="*/ 2147483647 w 43200"/>
              <a:gd name="T1" fmla="*/ 2147483647 h 43167"/>
              <a:gd name="T2" fmla="*/ 2147483647 w 43200"/>
              <a:gd name="T3" fmla="*/ 0 h 43167"/>
              <a:gd name="T4" fmla="*/ 2147483647 w 43200"/>
              <a:gd name="T5" fmla="*/ 2147483647 h 43167"/>
              <a:gd name="T6" fmla="*/ 0 60000 65536"/>
              <a:gd name="T7" fmla="*/ 0 60000 65536"/>
              <a:gd name="T8" fmla="*/ 0 60000 65536"/>
              <a:gd name="T9" fmla="*/ 0 w 43200"/>
              <a:gd name="T10" fmla="*/ 0 h 43167"/>
              <a:gd name="T11" fmla="*/ 43200 w 43200"/>
              <a:gd name="T12" fmla="*/ 43167 h 43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167" fill="none" extrusionOk="0">
                <a:moveTo>
                  <a:pt x="28827" y="1212"/>
                </a:moveTo>
                <a:cubicBezTo>
                  <a:pt x="37443" y="4271"/>
                  <a:pt x="43200" y="12424"/>
                  <a:pt x="43200" y="21567"/>
                </a:cubicBezTo>
                <a:cubicBezTo>
                  <a:pt x="43200" y="33496"/>
                  <a:pt x="33529" y="43167"/>
                  <a:pt x="21600" y="43167"/>
                </a:cubicBezTo>
                <a:cubicBezTo>
                  <a:pt x="9670" y="43167"/>
                  <a:pt x="0" y="33496"/>
                  <a:pt x="0" y="21567"/>
                </a:cubicBezTo>
                <a:cubicBezTo>
                  <a:pt x="-1" y="10098"/>
                  <a:pt x="8963" y="628"/>
                  <a:pt x="20414" y="-1"/>
                </a:cubicBezTo>
              </a:path>
              <a:path w="43200" h="43167" stroke="0" extrusionOk="0">
                <a:moveTo>
                  <a:pt x="28827" y="1212"/>
                </a:moveTo>
                <a:cubicBezTo>
                  <a:pt x="37443" y="4271"/>
                  <a:pt x="43200" y="12424"/>
                  <a:pt x="43200" y="21567"/>
                </a:cubicBezTo>
                <a:cubicBezTo>
                  <a:pt x="43200" y="33496"/>
                  <a:pt x="33529" y="43167"/>
                  <a:pt x="21600" y="43167"/>
                </a:cubicBezTo>
                <a:cubicBezTo>
                  <a:pt x="9670" y="43167"/>
                  <a:pt x="0" y="33496"/>
                  <a:pt x="0" y="21567"/>
                </a:cubicBezTo>
                <a:cubicBezTo>
                  <a:pt x="-1" y="10098"/>
                  <a:pt x="8963" y="628"/>
                  <a:pt x="20414" y="-1"/>
                </a:cubicBezTo>
                <a:lnTo>
                  <a:pt x="21600" y="21567"/>
                </a:lnTo>
                <a:lnTo>
                  <a:pt x="28827" y="1212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3" name="Arc 5">
            <a:extLst>
              <a:ext uri="{FF2B5EF4-FFF2-40B4-BE49-F238E27FC236}">
                <a16:creationId xmlns:a16="http://schemas.microsoft.com/office/drawing/2014/main" id="{61BABB4C-0845-4360-BA23-095E4D406964}"/>
              </a:ext>
            </a:extLst>
          </p:cNvPr>
          <p:cNvSpPr>
            <a:spLocks/>
          </p:cNvSpPr>
          <p:nvPr/>
        </p:nvSpPr>
        <p:spPr bwMode="auto">
          <a:xfrm>
            <a:off x="2944368" y="1752600"/>
            <a:ext cx="457200" cy="457200"/>
          </a:xfrm>
          <a:custGeom>
            <a:avLst/>
            <a:gdLst>
              <a:gd name="T0" fmla="*/ 2147483647 w 43200"/>
              <a:gd name="T1" fmla="*/ 0 h 43200"/>
              <a:gd name="T2" fmla="*/ 2147483647 w 43200"/>
              <a:gd name="T3" fmla="*/ 594434073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178"/>
                  <a:pt x="8892" y="730"/>
                  <a:pt x="20292" y="39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178"/>
                  <a:pt x="8892" y="730"/>
                  <a:pt x="20292" y="39"/>
                </a:cubicBezTo>
                <a:lnTo>
                  <a:pt x="21600" y="21600"/>
                </a:lnTo>
                <a:lnTo>
                  <a:pt x="21599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4" name="Arc 6">
            <a:extLst>
              <a:ext uri="{FF2B5EF4-FFF2-40B4-BE49-F238E27FC236}">
                <a16:creationId xmlns:a16="http://schemas.microsoft.com/office/drawing/2014/main" id="{3F119E3C-A554-471B-9A40-91D4F05ACE3B}"/>
              </a:ext>
            </a:extLst>
          </p:cNvPr>
          <p:cNvSpPr>
            <a:spLocks/>
          </p:cNvSpPr>
          <p:nvPr/>
        </p:nvSpPr>
        <p:spPr bwMode="auto">
          <a:xfrm>
            <a:off x="2916936" y="2514600"/>
            <a:ext cx="457200" cy="457200"/>
          </a:xfrm>
          <a:custGeom>
            <a:avLst/>
            <a:gdLst>
              <a:gd name="T0" fmla="*/ 2147483647 w 43200"/>
              <a:gd name="T1" fmla="*/ 0 h 43200"/>
              <a:gd name="T2" fmla="*/ 2147483647 w 43200"/>
              <a:gd name="T3" fmla="*/ 550875126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163"/>
                  <a:pt x="8914" y="708"/>
                  <a:pt x="20332" y="37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163"/>
                  <a:pt x="8914" y="708"/>
                  <a:pt x="20332" y="37"/>
                </a:cubicBezTo>
                <a:lnTo>
                  <a:pt x="21600" y="21600"/>
                </a:lnTo>
                <a:lnTo>
                  <a:pt x="21599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5" name="Arc 7">
            <a:extLst>
              <a:ext uri="{FF2B5EF4-FFF2-40B4-BE49-F238E27FC236}">
                <a16:creationId xmlns:a16="http://schemas.microsoft.com/office/drawing/2014/main" id="{C49E9E35-147F-4505-80A5-36F372F36BB3}"/>
              </a:ext>
            </a:extLst>
          </p:cNvPr>
          <p:cNvSpPr>
            <a:spLocks/>
          </p:cNvSpPr>
          <p:nvPr/>
        </p:nvSpPr>
        <p:spPr bwMode="auto">
          <a:xfrm>
            <a:off x="2868168" y="5562600"/>
            <a:ext cx="457200" cy="457200"/>
          </a:xfrm>
          <a:custGeom>
            <a:avLst/>
            <a:gdLst>
              <a:gd name="T0" fmla="*/ 2147483647 w 43200"/>
              <a:gd name="T1" fmla="*/ 0 h 43200"/>
              <a:gd name="T2" fmla="*/ 2147483647 w 43200"/>
              <a:gd name="T3" fmla="*/ 594434073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178"/>
                  <a:pt x="8892" y="730"/>
                  <a:pt x="20292" y="39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178"/>
                  <a:pt x="8892" y="730"/>
                  <a:pt x="20292" y="39"/>
                </a:cubicBezTo>
                <a:lnTo>
                  <a:pt x="21600" y="21600"/>
                </a:lnTo>
                <a:lnTo>
                  <a:pt x="21599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6" name="Arc 8">
            <a:extLst>
              <a:ext uri="{FF2B5EF4-FFF2-40B4-BE49-F238E27FC236}">
                <a16:creationId xmlns:a16="http://schemas.microsoft.com/office/drawing/2014/main" id="{0B7E733E-4B7B-43B1-9F23-C1A0433F36F9}"/>
              </a:ext>
            </a:extLst>
          </p:cNvPr>
          <p:cNvSpPr>
            <a:spLocks/>
          </p:cNvSpPr>
          <p:nvPr/>
        </p:nvSpPr>
        <p:spPr bwMode="auto">
          <a:xfrm>
            <a:off x="2868168" y="4876800"/>
            <a:ext cx="457200" cy="457200"/>
          </a:xfrm>
          <a:custGeom>
            <a:avLst/>
            <a:gdLst>
              <a:gd name="T0" fmla="*/ 2147483647 w 43200"/>
              <a:gd name="T1" fmla="*/ 0 h 43200"/>
              <a:gd name="T2" fmla="*/ 2147483647 w 43200"/>
              <a:gd name="T3" fmla="*/ 594434073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178"/>
                  <a:pt x="8892" y="730"/>
                  <a:pt x="20292" y="39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178"/>
                  <a:pt x="8892" y="730"/>
                  <a:pt x="20292" y="39"/>
                </a:cubicBezTo>
                <a:lnTo>
                  <a:pt x="21600" y="21600"/>
                </a:lnTo>
                <a:lnTo>
                  <a:pt x="21599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7" name="Arc 9">
            <a:extLst>
              <a:ext uri="{FF2B5EF4-FFF2-40B4-BE49-F238E27FC236}">
                <a16:creationId xmlns:a16="http://schemas.microsoft.com/office/drawing/2014/main" id="{7DC25D09-3A38-4E34-8635-E1C53A18B84F}"/>
              </a:ext>
            </a:extLst>
          </p:cNvPr>
          <p:cNvSpPr>
            <a:spLocks/>
          </p:cNvSpPr>
          <p:nvPr/>
        </p:nvSpPr>
        <p:spPr bwMode="auto">
          <a:xfrm>
            <a:off x="2944368" y="3276600"/>
            <a:ext cx="457200" cy="457200"/>
          </a:xfrm>
          <a:custGeom>
            <a:avLst/>
            <a:gdLst>
              <a:gd name="T0" fmla="*/ 2147483647 w 43200"/>
              <a:gd name="T1" fmla="*/ 0 h 43200"/>
              <a:gd name="T2" fmla="*/ 2147483647 w 43200"/>
              <a:gd name="T3" fmla="*/ 594434073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178"/>
                  <a:pt x="8892" y="730"/>
                  <a:pt x="20292" y="39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178"/>
                  <a:pt x="8892" y="730"/>
                  <a:pt x="20292" y="39"/>
                </a:cubicBezTo>
                <a:lnTo>
                  <a:pt x="21600" y="21600"/>
                </a:lnTo>
                <a:lnTo>
                  <a:pt x="21599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8" name="Arc 10">
            <a:extLst>
              <a:ext uri="{FF2B5EF4-FFF2-40B4-BE49-F238E27FC236}">
                <a16:creationId xmlns:a16="http://schemas.microsoft.com/office/drawing/2014/main" id="{392F2599-AFC9-4D7F-8501-831335361611}"/>
              </a:ext>
            </a:extLst>
          </p:cNvPr>
          <p:cNvSpPr>
            <a:spLocks/>
          </p:cNvSpPr>
          <p:nvPr/>
        </p:nvSpPr>
        <p:spPr bwMode="auto">
          <a:xfrm>
            <a:off x="2913888" y="4114800"/>
            <a:ext cx="457200" cy="457200"/>
          </a:xfrm>
          <a:custGeom>
            <a:avLst/>
            <a:gdLst>
              <a:gd name="T0" fmla="*/ 2147483647 w 43200"/>
              <a:gd name="T1" fmla="*/ 0 h 43200"/>
              <a:gd name="T2" fmla="*/ 2147483647 w 43200"/>
              <a:gd name="T3" fmla="*/ 594434073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178"/>
                  <a:pt x="8892" y="730"/>
                  <a:pt x="20292" y="39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178"/>
                  <a:pt x="8892" y="730"/>
                  <a:pt x="20292" y="39"/>
                </a:cubicBezTo>
                <a:lnTo>
                  <a:pt x="21600" y="21600"/>
                </a:lnTo>
                <a:lnTo>
                  <a:pt x="21599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BDRPC187">
            <a:extLst>
              <a:ext uri="{FF2B5EF4-FFF2-40B4-BE49-F238E27FC236}">
                <a16:creationId xmlns:a16="http://schemas.microsoft.com/office/drawing/2014/main" id="{FBA710A3-D2AD-4EED-A0A1-28AC71104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57150"/>
            <a:ext cx="11696700" cy="6858000"/>
          </a:xfrm>
          <a:prstGeom prst="rect">
            <a:avLst/>
          </a:prstGeom>
          <a:solidFill>
            <a:schemeClr val="bg1"/>
          </a:solidFill>
          <a:ln w="9525">
            <a:solidFill>
              <a:srgbClr val="CCCCFF"/>
            </a:solidFill>
            <a:miter lim="800000"/>
            <a:headEnd/>
            <a:tailEnd/>
          </a:ln>
        </p:spPr>
      </p:pic>
      <p:pic>
        <p:nvPicPr>
          <p:cNvPr id="17412" name="Picture 3" descr="C:\Users\SONY\Downloads\GAAN THCS 09-10\Ban nhac La thu.jpg">
            <a:extLst>
              <a:ext uri="{FF2B5EF4-FFF2-40B4-BE49-F238E27FC236}">
                <a16:creationId xmlns:a16="http://schemas.microsoft.com/office/drawing/2014/main" id="{91DF6C10-DE1E-4F90-AA20-A6F13BC70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777" y="78487"/>
            <a:ext cx="5156446" cy="663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rc 4">
            <a:extLst>
              <a:ext uri="{FF2B5EF4-FFF2-40B4-BE49-F238E27FC236}">
                <a16:creationId xmlns:a16="http://schemas.microsoft.com/office/drawing/2014/main" id="{C7C3EFC1-4B37-44A2-A703-2FECE78EBEE7}"/>
              </a:ext>
            </a:extLst>
          </p:cNvPr>
          <p:cNvSpPr>
            <a:spLocks/>
          </p:cNvSpPr>
          <p:nvPr/>
        </p:nvSpPr>
        <p:spPr bwMode="auto">
          <a:xfrm>
            <a:off x="3810000" y="3026538"/>
            <a:ext cx="457200" cy="379412"/>
          </a:xfrm>
          <a:custGeom>
            <a:avLst/>
            <a:gdLst>
              <a:gd name="T0" fmla="*/ 2147483647 w 43200"/>
              <a:gd name="T1" fmla="*/ 2147483647 h 43167"/>
              <a:gd name="T2" fmla="*/ 2147483647 w 43200"/>
              <a:gd name="T3" fmla="*/ 0 h 43167"/>
              <a:gd name="T4" fmla="*/ 2147483647 w 43200"/>
              <a:gd name="T5" fmla="*/ 2147483647 h 43167"/>
              <a:gd name="T6" fmla="*/ 0 60000 65536"/>
              <a:gd name="T7" fmla="*/ 0 60000 65536"/>
              <a:gd name="T8" fmla="*/ 0 60000 65536"/>
              <a:gd name="T9" fmla="*/ 0 w 43200"/>
              <a:gd name="T10" fmla="*/ 0 h 43167"/>
              <a:gd name="T11" fmla="*/ 43200 w 43200"/>
              <a:gd name="T12" fmla="*/ 43167 h 43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167" fill="none" extrusionOk="0">
                <a:moveTo>
                  <a:pt x="28827" y="1212"/>
                </a:moveTo>
                <a:cubicBezTo>
                  <a:pt x="37443" y="4271"/>
                  <a:pt x="43200" y="12424"/>
                  <a:pt x="43200" y="21567"/>
                </a:cubicBezTo>
                <a:cubicBezTo>
                  <a:pt x="43200" y="33496"/>
                  <a:pt x="33529" y="43167"/>
                  <a:pt x="21600" y="43167"/>
                </a:cubicBezTo>
                <a:cubicBezTo>
                  <a:pt x="9670" y="43167"/>
                  <a:pt x="0" y="33496"/>
                  <a:pt x="0" y="21567"/>
                </a:cubicBezTo>
                <a:cubicBezTo>
                  <a:pt x="-1" y="10098"/>
                  <a:pt x="8963" y="628"/>
                  <a:pt x="20414" y="-1"/>
                </a:cubicBezTo>
              </a:path>
              <a:path w="43200" h="43167" stroke="0" extrusionOk="0">
                <a:moveTo>
                  <a:pt x="28827" y="1212"/>
                </a:moveTo>
                <a:cubicBezTo>
                  <a:pt x="37443" y="4271"/>
                  <a:pt x="43200" y="12424"/>
                  <a:pt x="43200" y="21567"/>
                </a:cubicBezTo>
                <a:cubicBezTo>
                  <a:pt x="43200" y="33496"/>
                  <a:pt x="33529" y="43167"/>
                  <a:pt x="21600" y="43167"/>
                </a:cubicBezTo>
                <a:cubicBezTo>
                  <a:pt x="9670" y="43167"/>
                  <a:pt x="0" y="33496"/>
                  <a:pt x="0" y="21567"/>
                </a:cubicBezTo>
                <a:cubicBezTo>
                  <a:pt x="-1" y="10098"/>
                  <a:pt x="8963" y="628"/>
                  <a:pt x="20414" y="-1"/>
                </a:cubicBezTo>
                <a:lnTo>
                  <a:pt x="21600" y="21567"/>
                </a:lnTo>
                <a:lnTo>
                  <a:pt x="28827" y="1212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rc 4">
            <a:extLst>
              <a:ext uri="{FF2B5EF4-FFF2-40B4-BE49-F238E27FC236}">
                <a16:creationId xmlns:a16="http://schemas.microsoft.com/office/drawing/2014/main" id="{0AB409F3-3A54-4E67-AE97-70A133EF11DD}"/>
              </a:ext>
            </a:extLst>
          </p:cNvPr>
          <p:cNvSpPr>
            <a:spLocks/>
          </p:cNvSpPr>
          <p:nvPr/>
        </p:nvSpPr>
        <p:spPr bwMode="auto">
          <a:xfrm>
            <a:off x="3810000" y="2485514"/>
            <a:ext cx="457200" cy="379413"/>
          </a:xfrm>
          <a:custGeom>
            <a:avLst/>
            <a:gdLst>
              <a:gd name="T0" fmla="*/ 2147483647 w 43200"/>
              <a:gd name="T1" fmla="*/ 2147483647 h 43167"/>
              <a:gd name="T2" fmla="*/ 2147483647 w 43200"/>
              <a:gd name="T3" fmla="*/ 0 h 43167"/>
              <a:gd name="T4" fmla="*/ 2147483647 w 43200"/>
              <a:gd name="T5" fmla="*/ 2147483647 h 43167"/>
              <a:gd name="T6" fmla="*/ 0 60000 65536"/>
              <a:gd name="T7" fmla="*/ 0 60000 65536"/>
              <a:gd name="T8" fmla="*/ 0 60000 65536"/>
              <a:gd name="T9" fmla="*/ 0 w 43200"/>
              <a:gd name="T10" fmla="*/ 0 h 43167"/>
              <a:gd name="T11" fmla="*/ 43200 w 43200"/>
              <a:gd name="T12" fmla="*/ 43167 h 43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167" fill="none" extrusionOk="0">
                <a:moveTo>
                  <a:pt x="28827" y="1212"/>
                </a:moveTo>
                <a:cubicBezTo>
                  <a:pt x="37443" y="4271"/>
                  <a:pt x="43200" y="12424"/>
                  <a:pt x="43200" y="21567"/>
                </a:cubicBezTo>
                <a:cubicBezTo>
                  <a:pt x="43200" y="33496"/>
                  <a:pt x="33529" y="43167"/>
                  <a:pt x="21600" y="43167"/>
                </a:cubicBezTo>
                <a:cubicBezTo>
                  <a:pt x="9670" y="43167"/>
                  <a:pt x="0" y="33496"/>
                  <a:pt x="0" y="21567"/>
                </a:cubicBezTo>
                <a:cubicBezTo>
                  <a:pt x="-1" y="10098"/>
                  <a:pt x="8963" y="628"/>
                  <a:pt x="20414" y="-1"/>
                </a:cubicBezTo>
              </a:path>
              <a:path w="43200" h="43167" stroke="0" extrusionOk="0">
                <a:moveTo>
                  <a:pt x="28827" y="1212"/>
                </a:moveTo>
                <a:cubicBezTo>
                  <a:pt x="37443" y="4271"/>
                  <a:pt x="43200" y="12424"/>
                  <a:pt x="43200" y="21567"/>
                </a:cubicBezTo>
                <a:cubicBezTo>
                  <a:pt x="43200" y="33496"/>
                  <a:pt x="33529" y="43167"/>
                  <a:pt x="21600" y="43167"/>
                </a:cubicBezTo>
                <a:cubicBezTo>
                  <a:pt x="9670" y="43167"/>
                  <a:pt x="0" y="33496"/>
                  <a:pt x="0" y="21567"/>
                </a:cubicBezTo>
                <a:cubicBezTo>
                  <a:pt x="-1" y="10098"/>
                  <a:pt x="8963" y="628"/>
                  <a:pt x="20414" y="-1"/>
                </a:cubicBezTo>
                <a:lnTo>
                  <a:pt x="21600" y="21567"/>
                </a:lnTo>
                <a:lnTo>
                  <a:pt x="28827" y="1212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rc 4">
            <a:extLst>
              <a:ext uri="{FF2B5EF4-FFF2-40B4-BE49-F238E27FC236}">
                <a16:creationId xmlns:a16="http://schemas.microsoft.com/office/drawing/2014/main" id="{62565308-EBE8-4BF0-8407-7E2D90AD4ABF}"/>
              </a:ext>
            </a:extLst>
          </p:cNvPr>
          <p:cNvSpPr>
            <a:spLocks/>
          </p:cNvSpPr>
          <p:nvPr/>
        </p:nvSpPr>
        <p:spPr bwMode="auto">
          <a:xfrm>
            <a:off x="3825240" y="1913825"/>
            <a:ext cx="457200" cy="379413"/>
          </a:xfrm>
          <a:custGeom>
            <a:avLst/>
            <a:gdLst>
              <a:gd name="T0" fmla="*/ 2147483647 w 43200"/>
              <a:gd name="T1" fmla="*/ 2147483647 h 43167"/>
              <a:gd name="T2" fmla="*/ 2147483647 w 43200"/>
              <a:gd name="T3" fmla="*/ 0 h 43167"/>
              <a:gd name="T4" fmla="*/ 2147483647 w 43200"/>
              <a:gd name="T5" fmla="*/ 2147483647 h 43167"/>
              <a:gd name="T6" fmla="*/ 0 60000 65536"/>
              <a:gd name="T7" fmla="*/ 0 60000 65536"/>
              <a:gd name="T8" fmla="*/ 0 60000 65536"/>
              <a:gd name="T9" fmla="*/ 0 w 43200"/>
              <a:gd name="T10" fmla="*/ 0 h 43167"/>
              <a:gd name="T11" fmla="*/ 43200 w 43200"/>
              <a:gd name="T12" fmla="*/ 43167 h 43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167" fill="none" extrusionOk="0">
                <a:moveTo>
                  <a:pt x="28827" y="1212"/>
                </a:moveTo>
                <a:cubicBezTo>
                  <a:pt x="37443" y="4271"/>
                  <a:pt x="43200" y="12424"/>
                  <a:pt x="43200" y="21567"/>
                </a:cubicBezTo>
                <a:cubicBezTo>
                  <a:pt x="43200" y="33496"/>
                  <a:pt x="33529" y="43167"/>
                  <a:pt x="21600" y="43167"/>
                </a:cubicBezTo>
                <a:cubicBezTo>
                  <a:pt x="9670" y="43167"/>
                  <a:pt x="0" y="33496"/>
                  <a:pt x="0" y="21567"/>
                </a:cubicBezTo>
                <a:cubicBezTo>
                  <a:pt x="-1" y="10098"/>
                  <a:pt x="8963" y="628"/>
                  <a:pt x="20414" y="-1"/>
                </a:cubicBezTo>
              </a:path>
              <a:path w="43200" h="43167" stroke="0" extrusionOk="0">
                <a:moveTo>
                  <a:pt x="28827" y="1212"/>
                </a:moveTo>
                <a:cubicBezTo>
                  <a:pt x="37443" y="4271"/>
                  <a:pt x="43200" y="12424"/>
                  <a:pt x="43200" y="21567"/>
                </a:cubicBezTo>
                <a:cubicBezTo>
                  <a:pt x="43200" y="33496"/>
                  <a:pt x="33529" y="43167"/>
                  <a:pt x="21600" y="43167"/>
                </a:cubicBezTo>
                <a:cubicBezTo>
                  <a:pt x="9670" y="43167"/>
                  <a:pt x="0" y="33496"/>
                  <a:pt x="0" y="21567"/>
                </a:cubicBezTo>
                <a:cubicBezTo>
                  <a:pt x="-1" y="10098"/>
                  <a:pt x="8963" y="628"/>
                  <a:pt x="20414" y="-1"/>
                </a:cubicBezTo>
                <a:lnTo>
                  <a:pt x="21600" y="21567"/>
                </a:lnTo>
                <a:lnTo>
                  <a:pt x="28827" y="1212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rc 4">
            <a:extLst>
              <a:ext uri="{FF2B5EF4-FFF2-40B4-BE49-F238E27FC236}">
                <a16:creationId xmlns:a16="http://schemas.microsoft.com/office/drawing/2014/main" id="{EF465AC6-8191-4901-A80B-07DFE0F2C96F}"/>
              </a:ext>
            </a:extLst>
          </p:cNvPr>
          <p:cNvSpPr>
            <a:spLocks/>
          </p:cNvSpPr>
          <p:nvPr/>
        </p:nvSpPr>
        <p:spPr bwMode="auto">
          <a:xfrm>
            <a:off x="3886200" y="1282001"/>
            <a:ext cx="457200" cy="379412"/>
          </a:xfrm>
          <a:custGeom>
            <a:avLst/>
            <a:gdLst>
              <a:gd name="T0" fmla="*/ 2147483647 w 43200"/>
              <a:gd name="T1" fmla="*/ 2147483647 h 43167"/>
              <a:gd name="T2" fmla="*/ 2147483647 w 43200"/>
              <a:gd name="T3" fmla="*/ 0 h 43167"/>
              <a:gd name="T4" fmla="*/ 2147483647 w 43200"/>
              <a:gd name="T5" fmla="*/ 2147483647 h 43167"/>
              <a:gd name="T6" fmla="*/ 0 60000 65536"/>
              <a:gd name="T7" fmla="*/ 0 60000 65536"/>
              <a:gd name="T8" fmla="*/ 0 60000 65536"/>
              <a:gd name="T9" fmla="*/ 0 w 43200"/>
              <a:gd name="T10" fmla="*/ 0 h 43167"/>
              <a:gd name="T11" fmla="*/ 43200 w 43200"/>
              <a:gd name="T12" fmla="*/ 43167 h 43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167" fill="none" extrusionOk="0">
                <a:moveTo>
                  <a:pt x="28827" y="1212"/>
                </a:moveTo>
                <a:cubicBezTo>
                  <a:pt x="37443" y="4271"/>
                  <a:pt x="43200" y="12424"/>
                  <a:pt x="43200" y="21567"/>
                </a:cubicBezTo>
                <a:cubicBezTo>
                  <a:pt x="43200" y="33496"/>
                  <a:pt x="33529" y="43167"/>
                  <a:pt x="21600" y="43167"/>
                </a:cubicBezTo>
                <a:cubicBezTo>
                  <a:pt x="9670" y="43167"/>
                  <a:pt x="0" y="33496"/>
                  <a:pt x="0" y="21567"/>
                </a:cubicBezTo>
                <a:cubicBezTo>
                  <a:pt x="-1" y="10098"/>
                  <a:pt x="8963" y="628"/>
                  <a:pt x="20414" y="-1"/>
                </a:cubicBezTo>
              </a:path>
              <a:path w="43200" h="43167" stroke="0" extrusionOk="0">
                <a:moveTo>
                  <a:pt x="28827" y="1212"/>
                </a:moveTo>
                <a:cubicBezTo>
                  <a:pt x="37443" y="4271"/>
                  <a:pt x="43200" y="12424"/>
                  <a:pt x="43200" y="21567"/>
                </a:cubicBezTo>
                <a:cubicBezTo>
                  <a:pt x="43200" y="33496"/>
                  <a:pt x="33529" y="43167"/>
                  <a:pt x="21600" y="43167"/>
                </a:cubicBezTo>
                <a:cubicBezTo>
                  <a:pt x="9670" y="43167"/>
                  <a:pt x="0" y="33496"/>
                  <a:pt x="0" y="21567"/>
                </a:cubicBezTo>
                <a:cubicBezTo>
                  <a:pt x="-1" y="10098"/>
                  <a:pt x="8963" y="628"/>
                  <a:pt x="20414" y="-1"/>
                </a:cubicBezTo>
                <a:lnTo>
                  <a:pt x="21600" y="21567"/>
                </a:lnTo>
                <a:lnTo>
                  <a:pt x="28827" y="1212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rc 4">
            <a:extLst>
              <a:ext uri="{FF2B5EF4-FFF2-40B4-BE49-F238E27FC236}">
                <a16:creationId xmlns:a16="http://schemas.microsoft.com/office/drawing/2014/main" id="{E257875E-6A67-46D3-B965-EB547A603945}"/>
              </a:ext>
            </a:extLst>
          </p:cNvPr>
          <p:cNvSpPr>
            <a:spLocks/>
          </p:cNvSpPr>
          <p:nvPr/>
        </p:nvSpPr>
        <p:spPr bwMode="auto">
          <a:xfrm>
            <a:off x="4114800" y="688974"/>
            <a:ext cx="457200" cy="379413"/>
          </a:xfrm>
          <a:custGeom>
            <a:avLst/>
            <a:gdLst>
              <a:gd name="T0" fmla="*/ 2147483647 w 43200"/>
              <a:gd name="T1" fmla="*/ 2147483647 h 43167"/>
              <a:gd name="T2" fmla="*/ 2147483647 w 43200"/>
              <a:gd name="T3" fmla="*/ 0 h 43167"/>
              <a:gd name="T4" fmla="*/ 2147483647 w 43200"/>
              <a:gd name="T5" fmla="*/ 2147483647 h 43167"/>
              <a:gd name="T6" fmla="*/ 0 60000 65536"/>
              <a:gd name="T7" fmla="*/ 0 60000 65536"/>
              <a:gd name="T8" fmla="*/ 0 60000 65536"/>
              <a:gd name="T9" fmla="*/ 0 w 43200"/>
              <a:gd name="T10" fmla="*/ 0 h 43167"/>
              <a:gd name="T11" fmla="*/ 43200 w 43200"/>
              <a:gd name="T12" fmla="*/ 43167 h 43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167" fill="none" extrusionOk="0">
                <a:moveTo>
                  <a:pt x="28827" y="1212"/>
                </a:moveTo>
                <a:cubicBezTo>
                  <a:pt x="37443" y="4271"/>
                  <a:pt x="43200" y="12424"/>
                  <a:pt x="43200" y="21567"/>
                </a:cubicBezTo>
                <a:cubicBezTo>
                  <a:pt x="43200" y="33496"/>
                  <a:pt x="33529" y="43167"/>
                  <a:pt x="21600" y="43167"/>
                </a:cubicBezTo>
                <a:cubicBezTo>
                  <a:pt x="9670" y="43167"/>
                  <a:pt x="0" y="33496"/>
                  <a:pt x="0" y="21567"/>
                </a:cubicBezTo>
                <a:cubicBezTo>
                  <a:pt x="-1" y="10098"/>
                  <a:pt x="8963" y="628"/>
                  <a:pt x="20414" y="-1"/>
                </a:cubicBezTo>
              </a:path>
              <a:path w="43200" h="43167" stroke="0" extrusionOk="0">
                <a:moveTo>
                  <a:pt x="28827" y="1212"/>
                </a:moveTo>
                <a:cubicBezTo>
                  <a:pt x="37443" y="4271"/>
                  <a:pt x="43200" y="12424"/>
                  <a:pt x="43200" y="21567"/>
                </a:cubicBezTo>
                <a:cubicBezTo>
                  <a:pt x="43200" y="33496"/>
                  <a:pt x="33529" y="43167"/>
                  <a:pt x="21600" y="43167"/>
                </a:cubicBezTo>
                <a:cubicBezTo>
                  <a:pt x="9670" y="43167"/>
                  <a:pt x="0" y="33496"/>
                  <a:pt x="0" y="21567"/>
                </a:cubicBezTo>
                <a:cubicBezTo>
                  <a:pt x="-1" y="10098"/>
                  <a:pt x="8963" y="628"/>
                  <a:pt x="20414" y="-1"/>
                </a:cubicBezTo>
                <a:lnTo>
                  <a:pt x="21600" y="21567"/>
                </a:lnTo>
                <a:lnTo>
                  <a:pt x="28827" y="1212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rc 4">
            <a:extLst>
              <a:ext uri="{FF2B5EF4-FFF2-40B4-BE49-F238E27FC236}">
                <a16:creationId xmlns:a16="http://schemas.microsoft.com/office/drawing/2014/main" id="{64A6643C-9AAE-41E1-B653-CD29D48E6EFA}"/>
              </a:ext>
            </a:extLst>
          </p:cNvPr>
          <p:cNvSpPr>
            <a:spLocks/>
          </p:cNvSpPr>
          <p:nvPr/>
        </p:nvSpPr>
        <p:spPr bwMode="auto">
          <a:xfrm>
            <a:off x="3773424" y="3619817"/>
            <a:ext cx="457200" cy="379412"/>
          </a:xfrm>
          <a:custGeom>
            <a:avLst/>
            <a:gdLst>
              <a:gd name="T0" fmla="*/ 2147483647 w 43200"/>
              <a:gd name="T1" fmla="*/ 2147483647 h 43167"/>
              <a:gd name="T2" fmla="*/ 2147483647 w 43200"/>
              <a:gd name="T3" fmla="*/ 0 h 43167"/>
              <a:gd name="T4" fmla="*/ 2147483647 w 43200"/>
              <a:gd name="T5" fmla="*/ 2147483647 h 43167"/>
              <a:gd name="T6" fmla="*/ 0 60000 65536"/>
              <a:gd name="T7" fmla="*/ 0 60000 65536"/>
              <a:gd name="T8" fmla="*/ 0 60000 65536"/>
              <a:gd name="T9" fmla="*/ 0 w 43200"/>
              <a:gd name="T10" fmla="*/ 0 h 43167"/>
              <a:gd name="T11" fmla="*/ 43200 w 43200"/>
              <a:gd name="T12" fmla="*/ 43167 h 43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167" fill="none" extrusionOk="0">
                <a:moveTo>
                  <a:pt x="28827" y="1212"/>
                </a:moveTo>
                <a:cubicBezTo>
                  <a:pt x="37443" y="4271"/>
                  <a:pt x="43200" y="12424"/>
                  <a:pt x="43200" y="21567"/>
                </a:cubicBezTo>
                <a:cubicBezTo>
                  <a:pt x="43200" y="33496"/>
                  <a:pt x="33529" y="43167"/>
                  <a:pt x="21600" y="43167"/>
                </a:cubicBezTo>
                <a:cubicBezTo>
                  <a:pt x="9670" y="43167"/>
                  <a:pt x="0" y="33496"/>
                  <a:pt x="0" y="21567"/>
                </a:cubicBezTo>
                <a:cubicBezTo>
                  <a:pt x="-1" y="10098"/>
                  <a:pt x="8963" y="628"/>
                  <a:pt x="20414" y="-1"/>
                </a:cubicBezTo>
              </a:path>
              <a:path w="43200" h="43167" stroke="0" extrusionOk="0">
                <a:moveTo>
                  <a:pt x="28827" y="1212"/>
                </a:moveTo>
                <a:cubicBezTo>
                  <a:pt x="37443" y="4271"/>
                  <a:pt x="43200" y="12424"/>
                  <a:pt x="43200" y="21567"/>
                </a:cubicBezTo>
                <a:cubicBezTo>
                  <a:pt x="43200" y="33496"/>
                  <a:pt x="33529" y="43167"/>
                  <a:pt x="21600" y="43167"/>
                </a:cubicBezTo>
                <a:cubicBezTo>
                  <a:pt x="9670" y="43167"/>
                  <a:pt x="0" y="33496"/>
                  <a:pt x="0" y="21567"/>
                </a:cubicBezTo>
                <a:cubicBezTo>
                  <a:pt x="-1" y="10098"/>
                  <a:pt x="8963" y="628"/>
                  <a:pt x="20414" y="-1"/>
                </a:cubicBezTo>
                <a:lnTo>
                  <a:pt x="21600" y="21567"/>
                </a:lnTo>
                <a:lnTo>
                  <a:pt x="28827" y="1212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rc 4">
            <a:extLst>
              <a:ext uri="{FF2B5EF4-FFF2-40B4-BE49-F238E27FC236}">
                <a16:creationId xmlns:a16="http://schemas.microsoft.com/office/drawing/2014/main" id="{567F677B-AA54-474C-8351-612224760336}"/>
              </a:ext>
            </a:extLst>
          </p:cNvPr>
          <p:cNvSpPr>
            <a:spLocks/>
          </p:cNvSpPr>
          <p:nvPr/>
        </p:nvSpPr>
        <p:spPr bwMode="auto">
          <a:xfrm>
            <a:off x="3816096" y="4201985"/>
            <a:ext cx="457200" cy="379412"/>
          </a:xfrm>
          <a:custGeom>
            <a:avLst/>
            <a:gdLst>
              <a:gd name="T0" fmla="*/ 2147483647 w 43200"/>
              <a:gd name="T1" fmla="*/ 2147483647 h 43167"/>
              <a:gd name="T2" fmla="*/ 2147483647 w 43200"/>
              <a:gd name="T3" fmla="*/ 0 h 43167"/>
              <a:gd name="T4" fmla="*/ 2147483647 w 43200"/>
              <a:gd name="T5" fmla="*/ 2147483647 h 43167"/>
              <a:gd name="T6" fmla="*/ 0 60000 65536"/>
              <a:gd name="T7" fmla="*/ 0 60000 65536"/>
              <a:gd name="T8" fmla="*/ 0 60000 65536"/>
              <a:gd name="T9" fmla="*/ 0 w 43200"/>
              <a:gd name="T10" fmla="*/ 0 h 43167"/>
              <a:gd name="T11" fmla="*/ 43200 w 43200"/>
              <a:gd name="T12" fmla="*/ 43167 h 43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167" fill="none" extrusionOk="0">
                <a:moveTo>
                  <a:pt x="28827" y="1212"/>
                </a:moveTo>
                <a:cubicBezTo>
                  <a:pt x="37443" y="4271"/>
                  <a:pt x="43200" y="12424"/>
                  <a:pt x="43200" y="21567"/>
                </a:cubicBezTo>
                <a:cubicBezTo>
                  <a:pt x="43200" y="33496"/>
                  <a:pt x="33529" y="43167"/>
                  <a:pt x="21600" y="43167"/>
                </a:cubicBezTo>
                <a:cubicBezTo>
                  <a:pt x="9670" y="43167"/>
                  <a:pt x="0" y="33496"/>
                  <a:pt x="0" y="21567"/>
                </a:cubicBezTo>
                <a:cubicBezTo>
                  <a:pt x="-1" y="10098"/>
                  <a:pt x="8963" y="628"/>
                  <a:pt x="20414" y="-1"/>
                </a:cubicBezTo>
              </a:path>
              <a:path w="43200" h="43167" stroke="0" extrusionOk="0">
                <a:moveTo>
                  <a:pt x="28827" y="1212"/>
                </a:moveTo>
                <a:cubicBezTo>
                  <a:pt x="37443" y="4271"/>
                  <a:pt x="43200" y="12424"/>
                  <a:pt x="43200" y="21567"/>
                </a:cubicBezTo>
                <a:cubicBezTo>
                  <a:pt x="43200" y="33496"/>
                  <a:pt x="33529" y="43167"/>
                  <a:pt x="21600" y="43167"/>
                </a:cubicBezTo>
                <a:cubicBezTo>
                  <a:pt x="9670" y="43167"/>
                  <a:pt x="0" y="33496"/>
                  <a:pt x="0" y="21567"/>
                </a:cubicBezTo>
                <a:cubicBezTo>
                  <a:pt x="-1" y="10098"/>
                  <a:pt x="8963" y="628"/>
                  <a:pt x="20414" y="-1"/>
                </a:cubicBezTo>
                <a:lnTo>
                  <a:pt x="21600" y="21567"/>
                </a:lnTo>
                <a:lnTo>
                  <a:pt x="28827" y="1212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rc 4">
            <a:extLst>
              <a:ext uri="{FF2B5EF4-FFF2-40B4-BE49-F238E27FC236}">
                <a16:creationId xmlns:a16="http://schemas.microsoft.com/office/drawing/2014/main" id="{AE44A7F6-37AA-478D-B65F-E4E893B63E0B}"/>
              </a:ext>
            </a:extLst>
          </p:cNvPr>
          <p:cNvSpPr>
            <a:spLocks/>
          </p:cNvSpPr>
          <p:nvPr/>
        </p:nvSpPr>
        <p:spPr bwMode="auto">
          <a:xfrm>
            <a:off x="3831336" y="4829873"/>
            <a:ext cx="457200" cy="379412"/>
          </a:xfrm>
          <a:custGeom>
            <a:avLst/>
            <a:gdLst>
              <a:gd name="T0" fmla="*/ 2147483647 w 43200"/>
              <a:gd name="T1" fmla="*/ 2147483647 h 43167"/>
              <a:gd name="T2" fmla="*/ 2147483647 w 43200"/>
              <a:gd name="T3" fmla="*/ 0 h 43167"/>
              <a:gd name="T4" fmla="*/ 2147483647 w 43200"/>
              <a:gd name="T5" fmla="*/ 2147483647 h 43167"/>
              <a:gd name="T6" fmla="*/ 0 60000 65536"/>
              <a:gd name="T7" fmla="*/ 0 60000 65536"/>
              <a:gd name="T8" fmla="*/ 0 60000 65536"/>
              <a:gd name="T9" fmla="*/ 0 w 43200"/>
              <a:gd name="T10" fmla="*/ 0 h 43167"/>
              <a:gd name="T11" fmla="*/ 43200 w 43200"/>
              <a:gd name="T12" fmla="*/ 43167 h 43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167" fill="none" extrusionOk="0">
                <a:moveTo>
                  <a:pt x="28827" y="1212"/>
                </a:moveTo>
                <a:cubicBezTo>
                  <a:pt x="37443" y="4271"/>
                  <a:pt x="43200" y="12424"/>
                  <a:pt x="43200" y="21567"/>
                </a:cubicBezTo>
                <a:cubicBezTo>
                  <a:pt x="43200" y="33496"/>
                  <a:pt x="33529" y="43167"/>
                  <a:pt x="21600" y="43167"/>
                </a:cubicBezTo>
                <a:cubicBezTo>
                  <a:pt x="9670" y="43167"/>
                  <a:pt x="0" y="33496"/>
                  <a:pt x="0" y="21567"/>
                </a:cubicBezTo>
                <a:cubicBezTo>
                  <a:pt x="-1" y="10098"/>
                  <a:pt x="8963" y="628"/>
                  <a:pt x="20414" y="-1"/>
                </a:cubicBezTo>
              </a:path>
              <a:path w="43200" h="43167" stroke="0" extrusionOk="0">
                <a:moveTo>
                  <a:pt x="28827" y="1212"/>
                </a:moveTo>
                <a:cubicBezTo>
                  <a:pt x="37443" y="4271"/>
                  <a:pt x="43200" y="12424"/>
                  <a:pt x="43200" y="21567"/>
                </a:cubicBezTo>
                <a:cubicBezTo>
                  <a:pt x="43200" y="33496"/>
                  <a:pt x="33529" y="43167"/>
                  <a:pt x="21600" y="43167"/>
                </a:cubicBezTo>
                <a:cubicBezTo>
                  <a:pt x="9670" y="43167"/>
                  <a:pt x="0" y="33496"/>
                  <a:pt x="0" y="21567"/>
                </a:cubicBezTo>
                <a:cubicBezTo>
                  <a:pt x="-1" y="10098"/>
                  <a:pt x="8963" y="628"/>
                  <a:pt x="20414" y="-1"/>
                </a:cubicBezTo>
                <a:lnTo>
                  <a:pt x="21600" y="21567"/>
                </a:lnTo>
                <a:lnTo>
                  <a:pt x="28827" y="1212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rc 4">
            <a:extLst>
              <a:ext uri="{FF2B5EF4-FFF2-40B4-BE49-F238E27FC236}">
                <a16:creationId xmlns:a16="http://schemas.microsoft.com/office/drawing/2014/main" id="{10CA2D52-16BC-44DC-B306-E2D3C62418C6}"/>
              </a:ext>
            </a:extLst>
          </p:cNvPr>
          <p:cNvSpPr>
            <a:spLocks/>
          </p:cNvSpPr>
          <p:nvPr/>
        </p:nvSpPr>
        <p:spPr bwMode="auto">
          <a:xfrm>
            <a:off x="3828288" y="5448617"/>
            <a:ext cx="457200" cy="379412"/>
          </a:xfrm>
          <a:custGeom>
            <a:avLst/>
            <a:gdLst>
              <a:gd name="T0" fmla="*/ 2147483647 w 43200"/>
              <a:gd name="T1" fmla="*/ 2147483647 h 43167"/>
              <a:gd name="T2" fmla="*/ 2147483647 w 43200"/>
              <a:gd name="T3" fmla="*/ 0 h 43167"/>
              <a:gd name="T4" fmla="*/ 2147483647 w 43200"/>
              <a:gd name="T5" fmla="*/ 2147483647 h 43167"/>
              <a:gd name="T6" fmla="*/ 0 60000 65536"/>
              <a:gd name="T7" fmla="*/ 0 60000 65536"/>
              <a:gd name="T8" fmla="*/ 0 60000 65536"/>
              <a:gd name="T9" fmla="*/ 0 w 43200"/>
              <a:gd name="T10" fmla="*/ 0 h 43167"/>
              <a:gd name="T11" fmla="*/ 43200 w 43200"/>
              <a:gd name="T12" fmla="*/ 43167 h 43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167" fill="none" extrusionOk="0">
                <a:moveTo>
                  <a:pt x="28827" y="1212"/>
                </a:moveTo>
                <a:cubicBezTo>
                  <a:pt x="37443" y="4271"/>
                  <a:pt x="43200" y="12424"/>
                  <a:pt x="43200" y="21567"/>
                </a:cubicBezTo>
                <a:cubicBezTo>
                  <a:pt x="43200" y="33496"/>
                  <a:pt x="33529" y="43167"/>
                  <a:pt x="21600" y="43167"/>
                </a:cubicBezTo>
                <a:cubicBezTo>
                  <a:pt x="9670" y="43167"/>
                  <a:pt x="0" y="33496"/>
                  <a:pt x="0" y="21567"/>
                </a:cubicBezTo>
                <a:cubicBezTo>
                  <a:pt x="-1" y="10098"/>
                  <a:pt x="8963" y="628"/>
                  <a:pt x="20414" y="-1"/>
                </a:cubicBezTo>
              </a:path>
              <a:path w="43200" h="43167" stroke="0" extrusionOk="0">
                <a:moveTo>
                  <a:pt x="28827" y="1212"/>
                </a:moveTo>
                <a:cubicBezTo>
                  <a:pt x="37443" y="4271"/>
                  <a:pt x="43200" y="12424"/>
                  <a:pt x="43200" y="21567"/>
                </a:cubicBezTo>
                <a:cubicBezTo>
                  <a:pt x="43200" y="33496"/>
                  <a:pt x="33529" y="43167"/>
                  <a:pt x="21600" y="43167"/>
                </a:cubicBezTo>
                <a:cubicBezTo>
                  <a:pt x="9670" y="43167"/>
                  <a:pt x="0" y="33496"/>
                  <a:pt x="0" y="21567"/>
                </a:cubicBezTo>
                <a:cubicBezTo>
                  <a:pt x="-1" y="10098"/>
                  <a:pt x="8963" y="628"/>
                  <a:pt x="20414" y="-1"/>
                </a:cubicBezTo>
                <a:lnTo>
                  <a:pt x="21600" y="21567"/>
                </a:lnTo>
                <a:lnTo>
                  <a:pt x="28827" y="1212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rc 4">
            <a:extLst>
              <a:ext uri="{FF2B5EF4-FFF2-40B4-BE49-F238E27FC236}">
                <a16:creationId xmlns:a16="http://schemas.microsoft.com/office/drawing/2014/main" id="{7F916158-3DC3-409D-B39B-92C0BDA34F9D}"/>
              </a:ext>
            </a:extLst>
          </p:cNvPr>
          <p:cNvSpPr>
            <a:spLocks/>
          </p:cNvSpPr>
          <p:nvPr/>
        </p:nvSpPr>
        <p:spPr bwMode="auto">
          <a:xfrm>
            <a:off x="3834384" y="5994209"/>
            <a:ext cx="457200" cy="379412"/>
          </a:xfrm>
          <a:custGeom>
            <a:avLst/>
            <a:gdLst>
              <a:gd name="T0" fmla="*/ 2147483647 w 43200"/>
              <a:gd name="T1" fmla="*/ 2147483647 h 43167"/>
              <a:gd name="T2" fmla="*/ 2147483647 w 43200"/>
              <a:gd name="T3" fmla="*/ 0 h 43167"/>
              <a:gd name="T4" fmla="*/ 2147483647 w 43200"/>
              <a:gd name="T5" fmla="*/ 2147483647 h 43167"/>
              <a:gd name="T6" fmla="*/ 0 60000 65536"/>
              <a:gd name="T7" fmla="*/ 0 60000 65536"/>
              <a:gd name="T8" fmla="*/ 0 60000 65536"/>
              <a:gd name="T9" fmla="*/ 0 w 43200"/>
              <a:gd name="T10" fmla="*/ 0 h 43167"/>
              <a:gd name="T11" fmla="*/ 43200 w 43200"/>
              <a:gd name="T12" fmla="*/ 43167 h 43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167" fill="none" extrusionOk="0">
                <a:moveTo>
                  <a:pt x="28827" y="1212"/>
                </a:moveTo>
                <a:cubicBezTo>
                  <a:pt x="37443" y="4271"/>
                  <a:pt x="43200" y="12424"/>
                  <a:pt x="43200" y="21567"/>
                </a:cubicBezTo>
                <a:cubicBezTo>
                  <a:pt x="43200" y="33496"/>
                  <a:pt x="33529" y="43167"/>
                  <a:pt x="21600" y="43167"/>
                </a:cubicBezTo>
                <a:cubicBezTo>
                  <a:pt x="9670" y="43167"/>
                  <a:pt x="0" y="33496"/>
                  <a:pt x="0" y="21567"/>
                </a:cubicBezTo>
                <a:cubicBezTo>
                  <a:pt x="-1" y="10098"/>
                  <a:pt x="8963" y="628"/>
                  <a:pt x="20414" y="-1"/>
                </a:cubicBezTo>
              </a:path>
              <a:path w="43200" h="43167" stroke="0" extrusionOk="0">
                <a:moveTo>
                  <a:pt x="28827" y="1212"/>
                </a:moveTo>
                <a:cubicBezTo>
                  <a:pt x="37443" y="4271"/>
                  <a:pt x="43200" y="12424"/>
                  <a:pt x="43200" y="21567"/>
                </a:cubicBezTo>
                <a:cubicBezTo>
                  <a:pt x="43200" y="33496"/>
                  <a:pt x="33529" y="43167"/>
                  <a:pt x="21600" y="43167"/>
                </a:cubicBezTo>
                <a:cubicBezTo>
                  <a:pt x="9670" y="43167"/>
                  <a:pt x="0" y="33496"/>
                  <a:pt x="0" y="21567"/>
                </a:cubicBezTo>
                <a:cubicBezTo>
                  <a:pt x="-1" y="10098"/>
                  <a:pt x="8963" y="628"/>
                  <a:pt x="20414" y="-1"/>
                </a:cubicBezTo>
                <a:lnTo>
                  <a:pt x="21600" y="21567"/>
                </a:lnTo>
                <a:lnTo>
                  <a:pt x="28827" y="1212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8" name="Picture 40">
            <a:extLst>
              <a:ext uri="{FF2B5EF4-FFF2-40B4-BE49-F238E27FC236}">
                <a16:creationId xmlns:a16="http://schemas.microsoft.com/office/drawing/2014/main" id="{549EFDB9-BA87-4B27-BBEE-C8DB551D1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43200"/>
            <a:ext cx="6934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5" descr="pink_flower_divider_md_clr">
            <a:extLst>
              <a:ext uri="{FF2B5EF4-FFF2-40B4-BE49-F238E27FC236}">
                <a16:creationId xmlns:a16="http://schemas.microsoft.com/office/drawing/2014/main" id="{7E8E312C-1B84-43D2-9B97-596182C8A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0"/>
            <a:ext cx="533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6" descr="pink_flower_divider_md_clr">
            <a:extLst>
              <a:ext uri="{FF2B5EF4-FFF2-40B4-BE49-F238E27FC236}">
                <a16:creationId xmlns:a16="http://schemas.microsoft.com/office/drawing/2014/main" id="{E294EF52-56A0-4DDD-90F2-9463C0EBF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447800"/>
            <a:ext cx="45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7" descr="pink_flower_divider_md_clr">
            <a:extLst>
              <a:ext uri="{FF2B5EF4-FFF2-40B4-BE49-F238E27FC236}">
                <a16:creationId xmlns:a16="http://schemas.microsoft.com/office/drawing/2014/main" id="{FB5E4AEE-544A-4607-8435-7FF86E0BA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"/>
            <a:ext cx="685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8" descr="pink_flower_divider_md_clr">
            <a:extLst>
              <a:ext uri="{FF2B5EF4-FFF2-40B4-BE49-F238E27FC236}">
                <a16:creationId xmlns:a16="http://schemas.microsoft.com/office/drawing/2014/main" id="{8DD4933F-8B70-43B5-9EBD-DC2F7B41B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400800"/>
            <a:ext cx="685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29" descr="0713_1j_s">
            <a:hlinkClick r:id="rId7" action="ppaction://hlinksldjump"/>
            <a:extLst>
              <a:ext uri="{FF2B5EF4-FFF2-40B4-BE49-F238E27FC236}">
                <a16:creationId xmlns:a16="http://schemas.microsoft.com/office/drawing/2014/main" id="{8DFC0362-6C70-487D-B630-DE4BBF911E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876800"/>
            <a:ext cx="762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30" descr="0466C1DB976A4B56BBBED2EE1082C30F">
            <a:extLst>
              <a:ext uri="{FF2B5EF4-FFF2-40B4-BE49-F238E27FC236}">
                <a16:creationId xmlns:a16="http://schemas.microsoft.com/office/drawing/2014/main" id="{90C2FFB8-C49E-433A-9126-F1CB51E32F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0"/>
            <a:ext cx="838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31" descr="0466C1DB976A4B56BBBED2EE1082C30F">
            <a:hlinkClick r:id="rId10" action="ppaction://hlinksldjump"/>
            <a:extLst>
              <a:ext uri="{FF2B5EF4-FFF2-40B4-BE49-F238E27FC236}">
                <a16:creationId xmlns:a16="http://schemas.microsoft.com/office/drawing/2014/main" id="{3571E85E-65A5-47F7-8236-2F2CE630B8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257800"/>
            <a:ext cx="838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32" descr="whatluv">
            <a:extLst>
              <a:ext uri="{FF2B5EF4-FFF2-40B4-BE49-F238E27FC236}">
                <a16:creationId xmlns:a16="http://schemas.microsoft.com/office/drawing/2014/main" id="{9186AF7F-C055-4F31-AA48-309152572A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0"/>
            <a:ext cx="977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21" name="Text Box 33">
            <a:extLst>
              <a:ext uri="{FF2B5EF4-FFF2-40B4-BE49-F238E27FC236}">
                <a16:creationId xmlns:a16="http://schemas.microsoft.com/office/drawing/2014/main" id="{7FB6B5A2-44E4-4F8B-9B2F-D622FE04C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04800"/>
            <a:ext cx="457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* Cách sử dụng:</a:t>
            </a:r>
          </a:p>
        </p:txBody>
      </p:sp>
      <p:sp>
        <p:nvSpPr>
          <p:cNvPr id="12322" name="Text Box 34">
            <a:extLst>
              <a:ext uri="{FF2B5EF4-FFF2-40B4-BE49-F238E27FC236}">
                <a16:creationId xmlns:a16="http://schemas.microsoft.com/office/drawing/2014/main" id="{CC57AECB-2640-4A18-ADB0-A9B2F7338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7620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u="sng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400" b="1" u="sng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2400" b="1" u="sng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suốt</a:t>
            </a:r>
            <a:r>
              <a:rPr lang="en-US" altLang="en-US" sz="2400" dirty="0">
                <a:solidFill>
                  <a:srgbClr val="54122A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2329" name="Text Box 41">
            <a:extLst>
              <a:ext uri="{FF2B5EF4-FFF2-40B4-BE49-F238E27FC236}">
                <a16:creationId xmlns:a16="http://schemas.microsoft.com/office/drawing/2014/main" id="{60486ADE-21F7-4628-B85B-C518736C3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486401"/>
            <a:ext cx="586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Trên hóa biểu có thể có từ 1 đến 7 dấu hóa.</a:t>
            </a:r>
          </a:p>
        </p:txBody>
      </p:sp>
      <p:sp>
        <p:nvSpPr>
          <p:cNvPr id="12330" name="Text Box 42">
            <a:extLst>
              <a:ext uri="{FF2B5EF4-FFF2-40B4-BE49-F238E27FC236}">
                <a16:creationId xmlns:a16="http://schemas.microsoft.com/office/drawing/2014/main" id="{4584B132-A254-450F-BA45-66442C7E4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219200"/>
            <a:ext cx="7239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54122A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400" dirty="0" err="1">
                <a:solidFill>
                  <a:srgbClr val="54122A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400" dirty="0">
                <a:solidFill>
                  <a:srgbClr val="54122A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54122A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400" dirty="0">
                <a:solidFill>
                  <a:srgbClr val="54122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122A"/>
                </a:solidFill>
                <a:latin typeface="Times New Roman" panose="02020603050405020304" pitchFamily="18" charset="0"/>
              </a:rPr>
              <a:t>khuông</a:t>
            </a:r>
            <a:r>
              <a:rPr lang="en-US" altLang="en-US" sz="2400" dirty="0">
                <a:solidFill>
                  <a:srgbClr val="54122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122A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2400" dirty="0">
                <a:solidFill>
                  <a:srgbClr val="54122A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400" dirty="0" err="1">
                <a:solidFill>
                  <a:srgbClr val="54122A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400" dirty="0">
                <a:solidFill>
                  <a:srgbClr val="54122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122A"/>
                </a:solidFill>
                <a:latin typeface="Times New Roman" panose="02020603050405020304" pitchFamily="18" charset="0"/>
              </a:rPr>
              <a:t>khóa</a:t>
            </a:r>
            <a:r>
              <a:rPr lang="en-US" altLang="en-US" sz="2400" dirty="0">
                <a:solidFill>
                  <a:srgbClr val="54122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122A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2400" dirty="0">
                <a:solidFill>
                  <a:srgbClr val="54122A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2400" dirty="0" err="1">
                <a:solidFill>
                  <a:srgbClr val="54122A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2400" dirty="0">
                <a:solidFill>
                  <a:srgbClr val="54122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122A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54122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122A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2400" dirty="0">
                <a:solidFill>
                  <a:srgbClr val="54122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122A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400" dirty="0">
                <a:solidFill>
                  <a:srgbClr val="54122A"/>
                </a:solidFill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54122A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400" dirty="0" err="1">
                <a:solidFill>
                  <a:srgbClr val="54122A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54122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122A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400" dirty="0">
                <a:solidFill>
                  <a:srgbClr val="54122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122A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54122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122A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2400" dirty="0">
                <a:solidFill>
                  <a:srgbClr val="54122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122A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400" dirty="0">
                <a:solidFill>
                  <a:srgbClr val="54122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122A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54122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122A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400" dirty="0">
                <a:solidFill>
                  <a:srgbClr val="54122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sz="2400" dirty="0">
                <a:solidFill>
                  <a:srgbClr val="54122A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54122A"/>
                </a:solidFill>
                <a:latin typeface="Times New Roman" panose="02020603050405020304" pitchFamily="18" charset="0"/>
              </a:rPr>
              <a:t>nó</a:t>
            </a:r>
            <a:r>
              <a:rPr lang="en-US" altLang="en-US" sz="2400" dirty="0">
                <a:solidFill>
                  <a:srgbClr val="54122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lực</a:t>
            </a:r>
            <a:r>
              <a:rPr lang="en-US" altLang="en-US" sz="2400" dirty="0">
                <a:solidFill>
                  <a:srgbClr val="54122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122A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54122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122A"/>
                </a:solidFill>
                <a:latin typeface="Times New Roman" panose="02020603050405020304" pitchFamily="18" charset="0"/>
              </a:rPr>
              <a:t>tất</a:t>
            </a:r>
            <a:r>
              <a:rPr lang="en-US" altLang="en-US" sz="2400" dirty="0">
                <a:solidFill>
                  <a:srgbClr val="54122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122A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400" dirty="0">
                <a:solidFill>
                  <a:srgbClr val="54122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nốt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400" dirty="0">
                <a:solidFill>
                  <a:srgbClr val="54122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122A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54122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122A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2400" dirty="0">
                <a:solidFill>
                  <a:srgbClr val="54122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122A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2400" dirty="0">
                <a:solidFill>
                  <a:srgbClr val="54122A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10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1" grpId="0"/>
      <p:bldP spid="12322" grpId="0"/>
      <p:bldP spid="12329" grpId="0"/>
      <p:bldP spid="123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72" name="Picture 24">
            <a:extLst>
              <a:ext uri="{FF2B5EF4-FFF2-40B4-BE49-F238E27FC236}">
                <a16:creationId xmlns:a16="http://schemas.microsoft.com/office/drawing/2014/main" id="{1F802747-544B-468D-A809-DD1850220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5029200"/>
            <a:ext cx="67437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1" name="Picture 23">
            <a:extLst>
              <a:ext uri="{FF2B5EF4-FFF2-40B4-BE49-F238E27FC236}">
                <a16:creationId xmlns:a16="http://schemas.microsoft.com/office/drawing/2014/main" id="{08E66117-2AE9-4D4B-AC83-D75C63276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4" y="4038600"/>
            <a:ext cx="6738937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0" name="Picture 22">
            <a:extLst>
              <a:ext uri="{FF2B5EF4-FFF2-40B4-BE49-F238E27FC236}">
                <a16:creationId xmlns:a16="http://schemas.microsoft.com/office/drawing/2014/main" id="{6D3B58CE-9ED4-492A-BB00-F4B5D6622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2781300"/>
            <a:ext cx="6615112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 descr="POINSET2">
            <a:extLst>
              <a:ext uri="{FF2B5EF4-FFF2-40B4-BE49-F238E27FC236}">
                <a16:creationId xmlns:a16="http://schemas.microsoft.com/office/drawing/2014/main" id="{131758CB-59E7-405C-AD6B-0A99B6659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20200" y="457200"/>
            <a:ext cx="1905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3" descr="POINSET2">
            <a:extLst>
              <a:ext uri="{FF2B5EF4-FFF2-40B4-BE49-F238E27FC236}">
                <a16:creationId xmlns:a16="http://schemas.microsoft.com/office/drawing/2014/main" id="{7ABF5DD0-A10F-4CA4-A3E8-25FF899F0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906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" descr="POINSET2">
            <a:extLst>
              <a:ext uri="{FF2B5EF4-FFF2-40B4-BE49-F238E27FC236}">
                <a16:creationId xmlns:a16="http://schemas.microsoft.com/office/drawing/2014/main" id="{7EA5ADC6-9FC8-415F-B502-6830C1866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521619" y="5945981"/>
            <a:ext cx="9144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5" descr="POINSET2">
            <a:extLst>
              <a:ext uri="{FF2B5EF4-FFF2-40B4-BE49-F238E27FC236}">
                <a16:creationId xmlns:a16="http://schemas.microsoft.com/office/drawing/2014/main" id="{AD2FDF66-2BA1-4BEE-8386-2F28B2049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834564" y="6027738"/>
            <a:ext cx="8334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6" name="Text Box 18">
            <a:extLst>
              <a:ext uri="{FF2B5EF4-FFF2-40B4-BE49-F238E27FC236}">
                <a16:creationId xmlns:a16="http://schemas.microsoft.com/office/drawing/2014/main" id="{8F9B3EF6-2B98-42A2-BA71-E7A4CF237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062288"/>
            <a:ext cx="1981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54122A"/>
                </a:solidFill>
                <a:latin typeface="Times New Roman" panose="02020603050405020304" pitchFamily="18" charset="0"/>
              </a:rPr>
              <a:t>VD:</a:t>
            </a:r>
          </a:p>
        </p:txBody>
      </p:sp>
      <p:pic>
        <p:nvPicPr>
          <p:cNvPr id="53267" name="Picture 19">
            <a:extLst>
              <a:ext uri="{FF2B5EF4-FFF2-40B4-BE49-F238E27FC236}">
                <a16:creationId xmlns:a16="http://schemas.microsoft.com/office/drawing/2014/main" id="{B4B82135-5C5F-43A3-A9A4-2DCD8FF6F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4" y="76200"/>
            <a:ext cx="6567487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9" name="Picture 21">
            <a:extLst>
              <a:ext uri="{FF2B5EF4-FFF2-40B4-BE49-F238E27FC236}">
                <a16:creationId xmlns:a16="http://schemas.microsoft.com/office/drawing/2014/main" id="{196C0EFE-1E78-4D26-B1BE-39AEAB9A6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6" y="1676400"/>
            <a:ext cx="66770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4" name="Picture 26">
            <a:extLst>
              <a:ext uri="{FF2B5EF4-FFF2-40B4-BE49-F238E27FC236}">
                <a16:creationId xmlns:a16="http://schemas.microsoft.com/office/drawing/2014/main" id="{3FAA32A5-4ECC-43C7-AA7B-DF47B51F2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4400"/>
            <a:ext cx="655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27" descr="boy_playing_saxophone_hg_clr">
            <a:hlinkClick r:id="rId9" action="ppaction://hlinksldjump"/>
            <a:extLst>
              <a:ext uri="{FF2B5EF4-FFF2-40B4-BE49-F238E27FC236}">
                <a16:creationId xmlns:a16="http://schemas.microsoft.com/office/drawing/2014/main" id="{FE7DA587-A34D-4DDD-8F8E-EB79EABE21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096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5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0713_1j_s">
            <a:extLst>
              <a:ext uri="{FF2B5EF4-FFF2-40B4-BE49-F238E27FC236}">
                <a16:creationId xmlns:a16="http://schemas.microsoft.com/office/drawing/2014/main" id="{56CDA0BF-2439-46E4-9C8A-4533C0CCB0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876800"/>
            <a:ext cx="762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0466C1DB976A4B56BBBED2EE1082C30F">
            <a:extLst>
              <a:ext uri="{FF2B5EF4-FFF2-40B4-BE49-F238E27FC236}">
                <a16:creationId xmlns:a16="http://schemas.microsoft.com/office/drawing/2014/main" id="{8B859BF6-BC47-4C53-93CD-F1E78043F7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410200"/>
            <a:ext cx="106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 descr="whatluv">
            <a:extLst>
              <a:ext uri="{FF2B5EF4-FFF2-40B4-BE49-F238E27FC236}">
                <a16:creationId xmlns:a16="http://schemas.microsoft.com/office/drawing/2014/main" id="{F184DB2D-DC9C-4549-9037-411E579F3C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0"/>
            <a:ext cx="10541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pink_flower_divider_md_clr">
            <a:extLst>
              <a:ext uri="{FF2B5EF4-FFF2-40B4-BE49-F238E27FC236}">
                <a16:creationId xmlns:a16="http://schemas.microsoft.com/office/drawing/2014/main" id="{C19A72AE-AE62-44A6-B04B-8EB0565C3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85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pink_flower_divider_md_clr">
            <a:extLst>
              <a:ext uri="{FF2B5EF4-FFF2-40B4-BE49-F238E27FC236}">
                <a16:creationId xmlns:a16="http://schemas.microsoft.com/office/drawing/2014/main" id="{D280DE70-E5D2-4317-B089-23E3AACFA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"/>
            <a:ext cx="685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8" descr="pink_flower_divider_md_clr">
            <a:extLst>
              <a:ext uri="{FF2B5EF4-FFF2-40B4-BE49-F238E27FC236}">
                <a16:creationId xmlns:a16="http://schemas.microsoft.com/office/drawing/2014/main" id="{EDF24025-B74C-4462-AE7D-EFFE793CB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400800"/>
            <a:ext cx="685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9" descr="pink_flower_divider_md_clr">
            <a:extLst>
              <a:ext uri="{FF2B5EF4-FFF2-40B4-BE49-F238E27FC236}">
                <a16:creationId xmlns:a16="http://schemas.microsoft.com/office/drawing/2014/main" id="{C022A84F-4FB1-4FE8-8B75-1E70359EA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1447800"/>
            <a:ext cx="60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0" descr="0466C1DB976A4B56BBBED2EE1082C30F">
            <a:extLst>
              <a:ext uri="{FF2B5EF4-FFF2-40B4-BE49-F238E27FC236}">
                <a16:creationId xmlns:a16="http://schemas.microsoft.com/office/drawing/2014/main" id="{FA616E59-4EB7-4E72-844F-22710A6DF9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0"/>
            <a:ext cx="838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7" name="Text Box 11">
            <a:extLst>
              <a:ext uri="{FF2B5EF4-FFF2-40B4-BE49-F238E27FC236}">
                <a16:creationId xmlns:a16="http://schemas.microsoft.com/office/drawing/2014/main" id="{107E3E47-8A0E-473B-92BA-9AFD2D3B8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685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u="sng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400" b="1" u="sng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2400" b="1" u="sng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bất</a:t>
            </a:r>
            <a:r>
              <a:rPr lang="en-US" altLang="en-US" sz="2400" b="1" u="sng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400" dirty="0">
                <a:solidFill>
                  <a:srgbClr val="54122A"/>
                </a:solidFill>
                <a:latin typeface="Times New Roman" panose="02020603050405020304" pitchFamily="18" charset="0"/>
              </a:rPr>
              <a:t>: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39961" name="Picture 25">
            <a:extLst>
              <a:ext uri="{FF2B5EF4-FFF2-40B4-BE49-F238E27FC236}">
                <a16:creationId xmlns:a16="http://schemas.microsoft.com/office/drawing/2014/main" id="{FA93FC1B-48EB-4373-BEE7-A25A6CCDA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6021388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8" name="Picture 22">
            <a:extLst>
              <a:ext uri="{FF2B5EF4-FFF2-40B4-BE49-F238E27FC236}">
                <a16:creationId xmlns:a16="http://schemas.microsoft.com/office/drawing/2014/main" id="{C4BAD3AC-A392-46EE-B11D-9FB868B4C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67000"/>
            <a:ext cx="6172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0" name="Picture 24">
            <a:extLst>
              <a:ext uri="{FF2B5EF4-FFF2-40B4-BE49-F238E27FC236}">
                <a16:creationId xmlns:a16="http://schemas.microsoft.com/office/drawing/2014/main" id="{B199C9C5-B1F7-4617-9129-5C52D2A75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3886201"/>
            <a:ext cx="5859463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62" name="Oval 26">
            <a:extLst>
              <a:ext uri="{FF2B5EF4-FFF2-40B4-BE49-F238E27FC236}">
                <a16:creationId xmlns:a16="http://schemas.microsoft.com/office/drawing/2014/main" id="{D25C50D1-375A-4D8C-A169-A5A931421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905000"/>
            <a:ext cx="381000" cy="381000"/>
          </a:xfrm>
          <a:prstGeom prst="ellips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endParaRPr lang="vi-VN" altLang="en-US"/>
          </a:p>
        </p:txBody>
      </p:sp>
      <p:sp>
        <p:nvSpPr>
          <p:cNvPr id="39963" name="Oval 27">
            <a:extLst>
              <a:ext uri="{FF2B5EF4-FFF2-40B4-BE49-F238E27FC236}">
                <a16:creationId xmlns:a16="http://schemas.microsoft.com/office/drawing/2014/main" id="{2D29B615-D27D-463D-98FB-4B06F4793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905000"/>
            <a:ext cx="381000" cy="381000"/>
          </a:xfrm>
          <a:prstGeom prst="ellips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endParaRPr lang="vi-VN" altLang="en-US"/>
          </a:p>
        </p:txBody>
      </p:sp>
      <p:sp>
        <p:nvSpPr>
          <p:cNvPr id="39964" name="Oval 28">
            <a:extLst>
              <a:ext uri="{FF2B5EF4-FFF2-40B4-BE49-F238E27FC236}">
                <a16:creationId xmlns:a16="http://schemas.microsoft.com/office/drawing/2014/main" id="{5018E853-71B8-4954-8EAB-18DFBEEFA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200400"/>
            <a:ext cx="381000" cy="457200"/>
          </a:xfrm>
          <a:prstGeom prst="ellips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endParaRPr lang="vi-VN" altLang="en-US"/>
          </a:p>
        </p:txBody>
      </p:sp>
      <p:sp>
        <p:nvSpPr>
          <p:cNvPr id="39965" name="Oval 29">
            <a:extLst>
              <a:ext uri="{FF2B5EF4-FFF2-40B4-BE49-F238E27FC236}">
                <a16:creationId xmlns:a16="http://schemas.microsoft.com/office/drawing/2014/main" id="{C3744ADA-C146-4F00-941A-59C5826AC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267200"/>
            <a:ext cx="381000" cy="457200"/>
          </a:xfrm>
          <a:prstGeom prst="ellips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endParaRPr lang="vi-VN" altLang="en-US"/>
          </a:p>
        </p:txBody>
      </p:sp>
      <p:sp>
        <p:nvSpPr>
          <p:cNvPr id="39966" name="Text Box 30">
            <a:extLst>
              <a:ext uri="{FF2B5EF4-FFF2-40B4-BE49-F238E27FC236}">
                <a16:creationId xmlns:a16="http://schemas.microsoft.com/office/drawing/2014/main" id="{73DDB140-4A9A-4855-966F-1C6E9E1B1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295401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</a:rPr>
              <a:t>VD 1</a:t>
            </a:r>
          </a:p>
        </p:txBody>
      </p:sp>
      <p:sp>
        <p:nvSpPr>
          <p:cNvPr id="39967" name="Text Box 31">
            <a:extLst>
              <a:ext uri="{FF2B5EF4-FFF2-40B4-BE49-F238E27FC236}">
                <a16:creationId xmlns:a16="http://schemas.microsoft.com/office/drawing/2014/main" id="{6FF31C4C-01AD-4383-822A-10C7B9438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590801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990000"/>
                </a:solidFill>
                <a:latin typeface="Times New Roman" panose="02020603050405020304" pitchFamily="18" charset="0"/>
              </a:rPr>
              <a:t>VD 2</a:t>
            </a:r>
          </a:p>
        </p:txBody>
      </p:sp>
      <p:sp>
        <p:nvSpPr>
          <p:cNvPr id="20500" name="Text Box 32">
            <a:extLst>
              <a:ext uri="{FF2B5EF4-FFF2-40B4-BE49-F238E27FC236}">
                <a16:creationId xmlns:a16="http://schemas.microsoft.com/office/drawing/2014/main" id="{138941EA-B8F1-4B7B-92DB-AB91E02A9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5029201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sp>
        <p:nvSpPr>
          <p:cNvPr id="20501" name="Text Box 34">
            <a:extLst>
              <a:ext uri="{FF2B5EF4-FFF2-40B4-BE49-F238E27FC236}">
                <a16:creationId xmlns:a16="http://schemas.microsoft.com/office/drawing/2014/main" id="{9BB62846-77C9-42D1-8D12-2FBEC6A34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5181601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0502" name="Text Box 36">
            <a:extLst>
              <a:ext uri="{FF2B5EF4-FFF2-40B4-BE49-F238E27FC236}">
                <a16:creationId xmlns:a16="http://schemas.microsoft.com/office/drawing/2014/main" id="{5D4F6EEF-7EBF-4277-8776-B96C41F56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5334001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9973" name="Text Box 37">
            <a:extLst>
              <a:ext uri="{FF2B5EF4-FFF2-40B4-BE49-F238E27FC236}">
                <a16:creationId xmlns:a16="http://schemas.microsoft.com/office/drawing/2014/main" id="{7C1D2C4E-7454-4307-8257-EB88A09C8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733801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VD 3</a:t>
            </a:r>
          </a:p>
        </p:txBody>
      </p:sp>
      <p:sp>
        <p:nvSpPr>
          <p:cNvPr id="39976" name="Oval 40">
            <a:extLst>
              <a:ext uri="{FF2B5EF4-FFF2-40B4-BE49-F238E27FC236}">
                <a16:creationId xmlns:a16="http://schemas.microsoft.com/office/drawing/2014/main" id="{9818A504-4BFB-43C5-AE82-9D8445A6D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343400"/>
            <a:ext cx="381000" cy="381000"/>
          </a:xfrm>
          <a:prstGeom prst="ellips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FF0066"/>
              </a:solidFill>
            </a:endParaRPr>
          </a:p>
        </p:txBody>
      </p:sp>
      <p:sp>
        <p:nvSpPr>
          <p:cNvPr id="39978" name="Text Box 42">
            <a:extLst>
              <a:ext uri="{FF2B5EF4-FFF2-40B4-BE49-F238E27FC236}">
                <a16:creationId xmlns:a16="http://schemas.microsoft.com/office/drawing/2014/main" id="{B8140D1D-1410-4B98-AD48-1B49DA310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876801"/>
            <a:ext cx="7239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 Đặt ở trước nốt nhạc và chỉ có ảnh hưởng tới nốt nhạc cùng tên đứng sau nó trong phạm vi một ô nhịp.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9979" name="Oval 43">
            <a:extLst>
              <a:ext uri="{FF2B5EF4-FFF2-40B4-BE49-F238E27FC236}">
                <a16:creationId xmlns:a16="http://schemas.microsoft.com/office/drawing/2014/main" id="{468CDE1A-4DCD-42B5-9905-39497D526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1828800"/>
            <a:ext cx="381000" cy="381000"/>
          </a:xfrm>
          <a:prstGeom prst="ellips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endParaRPr lang="vi-VN" altLang="en-US"/>
          </a:p>
        </p:txBody>
      </p:sp>
      <p:sp>
        <p:nvSpPr>
          <p:cNvPr id="39980" name="Oval 44">
            <a:extLst>
              <a:ext uri="{FF2B5EF4-FFF2-40B4-BE49-F238E27FC236}">
                <a16:creationId xmlns:a16="http://schemas.microsoft.com/office/drawing/2014/main" id="{3B5EEE7B-38C2-4284-9CFE-F9F042C09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200400"/>
            <a:ext cx="381000" cy="457200"/>
          </a:xfrm>
          <a:prstGeom prst="ellips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endParaRPr lang="vi-VN" altLang="en-US"/>
          </a:p>
        </p:txBody>
      </p:sp>
      <p:sp>
        <p:nvSpPr>
          <p:cNvPr id="39981" name="Oval 45">
            <a:extLst>
              <a:ext uri="{FF2B5EF4-FFF2-40B4-BE49-F238E27FC236}">
                <a16:creationId xmlns:a16="http://schemas.microsoft.com/office/drawing/2014/main" id="{FA22A184-DBDE-465D-BEF2-B17E2BCEB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200400"/>
            <a:ext cx="381000" cy="457200"/>
          </a:xfrm>
          <a:prstGeom prst="ellips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endParaRPr lang="vi-VN" altLang="en-US"/>
          </a:p>
        </p:txBody>
      </p:sp>
      <p:sp>
        <p:nvSpPr>
          <p:cNvPr id="39982" name="Oval 46">
            <a:extLst>
              <a:ext uri="{FF2B5EF4-FFF2-40B4-BE49-F238E27FC236}">
                <a16:creationId xmlns:a16="http://schemas.microsoft.com/office/drawing/2014/main" id="{3B174428-A21A-4C4F-BA07-0E2252247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343400"/>
            <a:ext cx="381000" cy="381000"/>
          </a:xfrm>
          <a:prstGeom prst="ellips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9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9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2" grpId="0" animBg="1"/>
      <p:bldP spid="39963" grpId="0" animBg="1"/>
      <p:bldP spid="39964" grpId="0" animBg="1"/>
      <p:bldP spid="39965" grpId="0" animBg="1"/>
      <p:bldP spid="39966" grpId="0"/>
      <p:bldP spid="39967" grpId="0"/>
      <p:bldP spid="39973" grpId="0"/>
      <p:bldP spid="39976" grpId="0" animBg="1"/>
      <p:bldP spid="39979" grpId="0" animBg="1"/>
      <p:bldP spid="39980" grpId="0" animBg="1"/>
      <p:bldP spid="39981" grpId="0" animBg="1"/>
      <p:bldP spid="3998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DRPC187">
            <a:extLst>
              <a:ext uri="{FF2B5EF4-FFF2-40B4-BE49-F238E27FC236}">
                <a16:creationId xmlns:a16="http://schemas.microsoft.com/office/drawing/2014/main" id="{401ED0C7-E446-4AE9-A548-ABDA9CF68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4" y="0"/>
            <a:ext cx="11929872" cy="6858000"/>
          </a:xfrm>
          <a:prstGeom prst="rect">
            <a:avLst/>
          </a:prstGeom>
          <a:solidFill>
            <a:schemeClr val="bg1"/>
          </a:solidFill>
          <a:ln w="9525">
            <a:solidFill>
              <a:srgbClr val="CCCCFF"/>
            </a:solidFill>
            <a:miter lim="800000"/>
            <a:headEnd/>
            <a:tailEnd/>
          </a:ln>
        </p:spPr>
      </p:pic>
      <p:pic>
        <p:nvPicPr>
          <p:cNvPr id="80899" name="Picture 3" descr="7">
            <a:extLst>
              <a:ext uri="{FF2B5EF4-FFF2-40B4-BE49-F238E27FC236}">
                <a16:creationId xmlns:a16="http://schemas.microsoft.com/office/drawing/2014/main" id="{F1D34E5F-18A7-47B0-B7DC-C8FB9777D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504" y="489887"/>
            <a:ext cx="8622792" cy="604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Arc 4">
            <a:extLst>
              <a:ext uri="{FF2B5EF4-FFF2-40B4-BE49-F238E27FC236}">
                <a16:creationId xmlns:a16="http://schemas.microsoft.com/office/drawing/2014/main" id="{98EF7495-6A1A-4E78-8CC9-A9B89FDB53FD}"/>
              </a:ext>
            </a:extLst>
          </p:cNvPr>
          <p:cNvSpPr>
            <a:spLocks/>
          </p:cNvSpPr>
          <p:nvPr/>
        </p:nvSpPr>
        <p:spPr bwMode="auto">
          <a:xfrm>
            <a:off x="8778240" y="3803904"/>
            <a:ext cx="758952" cy="585216"/>
          </a:xfrm>
          <a:custGeom>
            <a:avLst/>
            <a:gdLst>
              <a:gd name="T0" fmla="*/ 2147483647 w 43200"/>
              <a:gd name="T1" fmla="*/ 0 h 43200"/>
              <a:gd name="T2" fmla="*/ 2147483647 w 43200"/>
              <a:gd name="T3" fmla="*/ 594434073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183"/>
                  <a:pt x="8884" y="738"/>
                  <a:pt x="20280" y="40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183"/>
                  <a:pt x="8884" y="738"/>
                  <a:pt x="20280" y="40"/>
                </a:cubicBezTo>
                <a:lnTo>
                  <a:pt x="21600" y="21600"/>
                </a:lnTo>
                <a:lnTo>
                  <a:pt x="21599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tr">
            <a:extLst>
              <a:ext uri="{FF2B5EF4-FFF2-40B4-BE49-F238E27FC236}">
                <a16:creationId xmlns:a16="http://schemas.microsoft.com/office/drawing/2014/main" id="{28DEC3B1-2E77-4F44-8B52-8126B8C49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AA35EE4-E4CE-4079-8B51-FC38C285745B}"/>
              </a:ext>
            </a:extLst>
          </p:cNvPr>
          <p:cNvSpPr/>
          <p:nvPr/>
        </p:nvSpPr>
        <p:spPr>
          <a:xfrm>
            <a:off x="3414794" y="1133962"/>
            <a:ext cx="5081007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92D05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DA3220-A3B5-4184-97FD-0A2DB845BDE8}"/>
              </a:ext>
            </a:extLst>
          </p:cNvPr>
          <p:cNvSpPr/>
          <p:nvPr/>
        </p:nvSpPr>
        <p:spPr>
          <a:xfrm>
            <a:off x="2378964" y="2697757"/>
            <a:ext cx="74340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4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42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NOTES2">
            <a:extLst>
              <a:ext uri="{FF2B5EF4-FFF2-40B4-BE49-F238E27FC236}">
                <a16:creationId xmlns:a16="http://schemas.microsoft.com/office/drawing/2014/main" id="{B7D986CC-8C31-4322-9EC9-2A86D9CD2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81" y="254000"/>
            <a:ext cx="1008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NOTES2">
            <a:extLst>
              <a:ext uri="{FF2B5EF4-FFF2-40B4-BE49-F238E27FC236}">
                <a16:creationId xmlns:a16="http://schemas.microsoft.com/office/drawing/2014/main" id="{9BFD3DCB-577B-4848-8DD1-8B363D8D1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9" y="5212080"/>
            <a:ext cx="1008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Text Box 12">
            <a:extLst>
              <a:ext uri="{FF2B5EF4-FFF2-40B4-BE49-F238E27FC236}">
                <a16:creationId xmlns:a16="http://schemas.microsoft.com/office/drawing/2014/main" id="{6E371D55-A233-4C34-815F-ECA3EBBA6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0345" y="307546"/>
            <a:ext cx="1891310" cy="7112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</a:t>
            </a:r>
          </a:p>
        </p:txBody>
      </p:sp>
      <p:sp>
        <p:nvSpPr>
          <p:cNvPr id="14349" name="Text Box 13">
            <a:extLst>
              <a:ext uri="{FF2B5EF4-FFF2-40B4-BE49-F238E27FC236}">
                <a16:creationId xmlns:a16="http://schemas.microsoft.com/office/drawing/2014/main" id="{922BE8E5-B9AF-4A34-AB0B-EEC74B2F3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447800"/>
            <a:ext cx="65166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1/ 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4351" name="Text Box 15">
            <a:extLst>
              <a:ext uri="{FF2B5EF4-FFF2-40B4-BE49-F238E27FC236}">
                <a16:creationId xmlns:a16="http://schemas.microsoft.com/office/drawing/2014/main" id="{3695B133-35DA-4620-A632-C87FD5FE2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306764"/>
            <a:ext cx="43098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2/ </a:t>
            </a:r>
            <a:r>
              <a:rPr lang="en-US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lý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85435C-C7A9-4D25-8179-5F96CC123689}"/>
              </a:ext>
            </a:extLst>
          </p:cNvPr>
          <p:cNvSpPr/>
          <p:nvPr/>
        </p:nvSpPr>
        <p:spPr>
          <a:xfrm>
            <a:off x="3252936" y="2162774"/>
            <a:ext cx="5854488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i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4800" b="1" i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b="1" i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800" b="1" i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4800" b="1" i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FF025E-3716-4BF8-9FE6-4228D517FC53}"/>
              </a:ext>
            </a:extLst>
          </p:cNvPr>
          <p:cNvSpPr/>
          <p:nvPr/>
        </p:nvSpPr>
        <p:spPr>
          <a:xfrm>
            <a:off x="3232746" y="4178729"/>
            <a:ext cx="5498621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4800" b="1" i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1" i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4800" b="1" i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i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4800" b="1" i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4800" b="1" i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800" b="1" i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1" i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800" b="1" i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4800" b="1" i="1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2F95E3DD-84FC-44DC-B5F0-CC0192DB8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345" y="114300"/>
            <a:ext cx="1891310" cy="7112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43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 animBg="1"/>
      <p:bldP spid="14349" grpId="0"/>
      <p:bldP spid="14351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Ban nhac Khuc hat chim son ca copy">
            <a:extLst>
              <a:ext uri="{FF2B5EF4-FFF2-40B4-BE49-F238E27FC236}">
                <a16:creationId xmlns:a16="http://schemas.microsoft.com/office/drawing/2014/main" id="{11B96743-87ED-4586-B6A3-89D0F56DB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432" y="1066800"/>
            <a:ext cx="7946136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35-2">
            <a:extLst>
              <a:ext uri="{FF2B5EF4-FFF2-40B4-BE49-F238E27FC236}">
                <a16:creationId xmlns:a16="http://schemas.microsoft.com/office/drawing/2014/main" id="{05BA6273-391A-4E43-8BF1-7E14EEF9F4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32" y="6365064"/>
            <a:ext cx="11375136" cy="47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35-2">
            <a:extLst>
              <a:ext uri="{FF2B5EF4-FFF2-40B4-BE49-F238E27FC236}">
                <a16:creationId xmlns:a16="http://schemas.microsoft.com/office/drawing/2014/main" id="{5B9FB509-0419-4DDA-8D35-C4335D4D4A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54530" y="3193929"/>
            <a:ext cx="672159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35-2">
            <a:extLst>
              <a:ext uri="{FF2B5EF4-FFF2-40B4-BE49-F238E27FC236}">
                <a16:creationId xmlns:a16="http://schemas.microsoft.com/office/drawing/2014/main" id="{F86065B4-7141-4A35-9A98-9FBE94317E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29828" y="3247644"/>
            <a:ext cx="685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7">
            <a:extLst>
              <a:ext uri="{FF2B5EF4-FFF2-40B4-BE49-F238E27FC236}">
                <a16:creationId xmlns:a16="http://schemas.microsoft.com/office/drawing/2014/main" id="{D9F4137E-BD65-4FA8-85A4-B3CC2FA18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81000"/>
            <a:ext cx="70104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KHÚC HÁT CHIM SƠN CA</a:t>
            </a:r>
          </a:p>
          <a:p>
            <a:pPr algn="r">
              <a:spcBef>
                <a:spcPct val="50000"/>
              </a:spcBef>
              <a:defRPr/>
            </a:pP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</a:rPr>
              <a:t>NHẠCVÀ LỜI: ĐỖ HÒA AN</a:t>
            </a:r>
          </a:p>
        </p:txBody>
      </p:sp>
      <p:pic>
        <p:nvPicPr>
          <p:cNvPr id="4104" name="Picture 19" descr="bay">
            <a:extLst>
              <a:ext uri="{FF2B5EF4-FFF2-40B4-BE49-F238E27FC236}">
                <a16:creationId xmlns:a16="http://schemas.microsoft.com/office/drawing/2014/main" id="{B3B20ACA-458E-42B0-9797-4F234F8058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19797">
            <a:off x="2237232" y="4724401"/>
            <a:ext cx="9144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0" descr="hoa hồng">
            <a:extLst>
              <a:ext uri="{FF2B5EF4-FFF2-40B4-BE49-F238E27FC236}">
                <a16:creationId xmlns:a16="http://schemas.microsoft.com/office/drawing/2014/main" id="{750AD67A-69EE-4B5F-875C-1E19841DE5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208" y="4800600"/>
            <a:ext cx="11652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1" descr="hoa hồng">
            <a:extLst>
              <a:ext uri="{FF2B5EF4-FFF2-40B4-BE49-F238E27FC236}">
                <a16:creationId xmlns:a16="http://schemas.microsoft.com/office/drawing/2014/main" id="{2E2B2B1E-EC78-4B1D-BDF1-41C513AA02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882" y="5410200"/>
            <a:ext cx="793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22" descr="Nightingale_Sonca[1]">
            <a:extLst>
              <a:ext uri="{FF2B5EF4-FFF2-40B4-BE49-F238E27FC236}">
                <a16:creationId xmlns:a16="http://schemas.microsoft.com/office/drawing/2014/main" id="{D1898B41-2265-4A60-AC8D-84B6D041E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06" y="1683950"/>
            <a:ext cx="2133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3" descr="hoa hồng">
            <a:extLst>
              <a:ext uri="{FF2B5EF4-FFF2-40B4-BE49-F238E27FC236}">
                <a16:creationId xmlns:a16="http://schemas.microsoft.com/office/drawing/2014/main" id="{4CC88D88-9B8F-43C8-AE59-1C7D84E7B8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32" y="5181600"/>
            <a:ext cx="793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4" descr="bay">
            <a:extLst>
              <a:ext uri="{FF2B5EF4-FFF2-40B4-BE49-F238E27FC236}">
                <a16:creationId xmlns:a16="http://schemas.microsoft.com/office/drawing/2014/main" id="{7DA6D078-35F0-44CD-BF61-4D92401997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19797">
            <a:off x="637032" y="4800601"/>
            <a:ext cx="9144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Picture 27" descr="48546848ec9ad9a414b">
            <a:hlinkClick r:id="rId7" action="ppaction://hlinkfile"/>
            <a:extLst>
              <a:ext uri="{FF2B5EF4-FFF2-40B4-BE49-F238E27FC236}">
                <a16:creationId xmlns:a16="http://schemas.microsoft.com/office/drawing/2014/main" id="{2E16EDC5-A095-41AB-9F13-E36898CBF4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50" y="63055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3746E7-5F7E-4582-8393-B05ECD661E51}"/>
              </a:ext>
            </a:extLst>
          </p:cNvPr>
          <p:cNvSpPr/>
          <p:nvPr/>
        </p:nvSpPr>
        <p:spPr>
          <a:xfrm>
            <a:off x="659306" y="282714"/>
            <a:ext cx="41921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4000" b="1" u="sng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b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5A3945F7-B927-4160-B440-DE3CC8E825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0294" y="279400"/>
            <a:ext cx="8596668" cy="1320800"/>
          </a:xfrm>
        </p:spPr>
        <p:txBody>
          <a:bodyPr/>
          <a:lstStyle/>
          <a:p>
            <a:pPr eaLnBrk="1" hangingPunct="1"/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C8A2164F-5220-4B5C-91E3-0098084A0C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9056" y="1444752"/>
            <a:ext cx="82296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2/4.</a:t>
            </a:r>
          </a:p>
          <a:p>
            <a:pPr eaLnBrk="1" hangingPunct="1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0000E6"/>
                </a:solidFill>
                <a:latin typeface=".VnTime" pitchFamily="34" charset="0"/>
              </a:rPr>
              <a:t>   </a:t>
            </a:r>
            <a:endParaRPr lang="en-US" altLang="en-US" sz="3200" b="1" i="1" dirty="0">
              <a:latin typeface=".VnTime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EA2039-0B14-497E-AD06-14D26727DA74}"/>
              </a:ext>
            </a:extLst>
          </p:cNvPr>
          <p:cNvSpPr txBox="1"/>
          <p:nvPr/>
        </p:nvSpPr>
        <p:spPr>
          <a:xfrm>
            <a:off x="731520" y="3693375"/>
            <a:ext cx="903427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ói lên tình yêu cuộc sống,yêu quê hương đất nước,đồng thời nói lên mong ước tuổi thơ được cống hiến hết mình vào việc giữ gìn nền hòa bình thế giới.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90C90A-EBB3-4287-BBDB-B782F44A37C8}"/>
              </a:ext>
            </a:extLst>
          </p:cNvPr>
          <p:cNvSpPr txBox="1"/>
          <p:nvPr/>
        </p:nvSpPr>
        <p:spPr>
          <a:xfrm>
            <a:off x="2907030" y="3088886"/>
            <a:ext cx="6377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https://youtu.be/WOF6IcRVHtQ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D4514D-8432-4689-8B03-AF47FD51779C}"/>
              </a:ext>
            </a:extLst>
          </p:cNvPr>
          <p:cNvSpPr/>
          <p:nvPr/>
        </p:nvSpPr>
        <p:spPr>
          <a:xfrm>
            <a:off x="2157715" y="580751"/>
            <a:ext cx="7364517" cy="64633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Link </a:t>
            </a:r>
            <a:r>
              <a:rPr lang="en-US" sz="3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904F4F22-43A5-4A44-84B3-562587B0A75E}"/>
              </a:ext>
            </a:extLst>
          </p:cNvPr>
          <p:cNvSpPr/>
          <p:nvPr/>
        </p:nvSpPr>
        <p:spPr>
          <a:xfrm>
            <a:off x="5495544" y="1408176"/>
            <a:ext cx="182880" cy="11978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7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tr">
            <a:extLst>
              <a:ext uri="{FF2B5EF4-FFF2-40B4-BE49-F238E27FC236}">
                <a16:creationId xmlns:a16="http://schemas.microsoft.com/office/drawing/2014/main" id="{9EE13F8B-9B79-4CFE-8D5A-A896F7B9C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7" descr="hoa hồng">
            <a:extLst>
              <a:ext uri="{FF2B5EF4-FFF2-40B4-BE49-F238E27FC236}">
                <a16:creationId xmlns:a16="http://schemas.microsoft.com/office/drawing/2014/main" id="{57205965-9FCF-4967-8CAA-E8CDBFF72E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33800"/>
            <a:ext cx="11112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 descr="hoa hồng">
            <a:extLst>
              <a:ext uri="{FF2B5EF4-FFF2-40B4-BE49-F238E27FC236}">
                <a16:creationId xmlns:a16="http://schemas.microsoft.com/office/drawing/2014/main" id="{68CF392A-114E-4BC5-9C1D-353E4ACAD1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86200"/>
            <a:ext cx="1111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hoa hồng">
            <a:extLst>
              <a:ext uri="{FF2B5EF4-FFF2-40B4-BE49-F238E27FC236}">
                <a16:creationId xmlns:a16="http://schemas.microsoft.com/office/drawing/2014/main" id="{151C9C8A-3626-4524-9CE1-3638F6C9F4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088" y="4648200"/>
            <a:ext cx="7413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 descr="hoa hồng">
            <a:extLst>
              <a:ext uri="{FF2B5EF4-FFF2-40B4-BE49-F238E27FC236}">
                <a16:creationId xmlns:a16="http://schemas.microsoft.com/office/drawing/2014/main" id="{EB083DF2-7E64-446A-8A73-CDA9A7DED3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19600"/>
            <a:ext cx="635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1" descr="hoa hồng">
            <a:extLst>
              <a:ext uri="{FF2B5EF4-FFF2-40B4-BE49-F238E27FC236}">
                <a16:creationId xmlns:a16="http://schemas.microsoft.com/office/drawing/2014/main" id="{9C0C7AC7-7475-42D2-8D1A-F84B25634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67200"/>
            <a:ext cx="6873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2" descr="hoa hồng">
            <a:extLst>
              <a:ext uri="{FF2B5EF4-FFF2-40B4-BE49-F238E27FC236}">
                <a16:creationId xmlns:a16="http://schemas.microsoft.com/office/drawing/2014/main" id="{1F6D9D73-BB7D-402B-A9D3-4913295624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59611">
            <a:off x="2349500" y="4135438"/>
            <a:ext cx="10048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3" descr="hoa hồng">
            <a:extLst>
              <a:ext uri="{FF2B5EF4-FFF2-40B4-BE49-F238E27FC236}">
                <a16:creationId xmlns:a16="http://schemas.microsoft.com/office/drawing/2014/main" id="{1B262EBA-069C-4524-BBE4-71F92F5D32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34866" flipV="1">
            <a:off x="3595689" y="4114801"/>
            <a:ext cx="687387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4" descr="bay">
            <a:extLst>
              <a:ext uri="{FF2B5EF4-FFF2-40B4-BE49-F238E27FC236}">
                <a16:creationId xmlns:a16="http://schemas.microsoft.com/office/drawing/2014/main" id="{11995D1D-7E26-4466-98CB-7FF1859C08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6756">
            <a:off x="8717756" y="4106069"/>
            <a:ext cx="655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5" descr="bay">
            <a:extLst>
              <a:ext uri="{FF2B5EF4-FFF2-40B4-BE49-F238E27FC236}">
                <a16:creationId xmlns:a16="http://schemas.microsoft.com/office/drawing/2014/main" id="{AE4C30FB-21F5-4ED9-A6DB-3AEEFAFE85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191788">
            <a:off x="7088188" y="3732213"/>
            <a:ext cx="1036638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6" descr="bay">
            <a:extLst>
              <a:ext uri="{FF2B5EF4-FFF2-40B4-BE49-F238E27FC236}">
                <a16:creationId xmlns:a16="http://schemas.microsoft.com/office/drawing/2014/main" id="{99256505-B371-420F-A4D6-C0A45D7AEF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70627">
            <a:off x="5334794" y="3877469"/>
            <a:ext cx="655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7" descr="bay">
            <a:extLst>
              <a:ext uri="{FF2B5EF4-FFF2-40B4-BE49-F238E27FC236}">
                <a16:creationId xmlns:a16="http://schemas.microsoft.com/office/drawing/2014/main" id="{C1133BEB-F70B-4045-8F6A-A10520A24B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89064">
            <a:off x="3429000" y="3765550"/>
            <a:ext cx="118903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8" descr="bay">
            <a:extLst>
              <a:ext uri="{FF2B5EF4-FFF2-40B4-BE49-F238E27FC236}">
                <a16:creationId xmlns:a16="http://schemas.microsoft.com/office/drawing/2014/main" id="{CB1BB17B-77BB-4FB9-95AC-95349FE534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473450">
            <a:off x="2743200" y="4038600"/>
            <a:ext cx="655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9" descr="bay">
            <a:extLst>
              <a:ext uri="{FF2B5EF4-FFF2-40B4-BE49-F238E27FC236}">
                <a16:creationId xmlns:a16="http://schemas.microsoft.com/office/drawing/2014/main" id="{340B5758-D73D-4ABF-9400-1F1CFEB609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74361">
            <a:off x="4725194" y="4106069"/>
            <a:ext cx="655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20" descr="bay">
            <a:extLst>
              <a:ext uri="{FF2B5EF4-FFF2-40B4-BE49-F238E27FC236}">
                <a16:creationId xmlns:a16="http://schemas.microsoft.com/office/drawing/2014/main" id="{127F4DF0-5C32-4951-989F-2B3BD092F1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82092">
            <a:off x="6477794" y="4029869"/>
            <a:ext cx="655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21" descr="bay">
            <a:extLst>
              <a:ext uri="{FF2B5EF4-FFF2-40B4-BE49-F238E27FC236}">
                <a16:creationId xmlns:a16="http://schemas.microsoft.com/office/drawing/2014/main" id="{3106752C-ADC0-404B-AFF4-4144A3B670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1248">
            <a:off x="1343819" y="332582"/>
            <a:ext cx="151606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22" descr="bay">
            <a:extLst>
              <a:ext uri="{FF2B5EF4-FFF2-40B4-BE49-F238E27FC236}">
                <a16:creationId xmlns:a16="http://schemas.microsoft.com/office/drawing/2014/main" id="{BD00586D-9798-483B-93B1-C16F063AC2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38993">
            <a:off x="9474200" y="257175"/>
            <a:ext cx="10668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5" name="Text Box 23">
            <a:extLst>
              <a:ext uri="{FF2B5EF4-FFF2-40B4-BE49-F238E27FC236}">
                <a16:creationId xmlns:a16="http://schemas.microsoft.com/office/drawing/2014/main" id="{22B6034B-1259-4082-B2E4-5B6A4B14E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905001"/>
            <a:ext cx="48006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54122A"/>
                </a:solidFill>
                <a:latin typeface="Times New Roman" panose="02020603050405020304" pitchFamily="18" charset="0"/>
              </a:rPr>
              <a:t>- 1 </a:t>
            </a:r>
            <a:r>
              <a:rPr lang="en-US" altLang="en-US" sz="3200" b="1" dirty="0" err="1">
                <a:solidFill>
                  <a:srgbClr val="54122A"/>
                </a:solidFill>
                <a:latin typeface="Times New Roman" panose="02020603050405020304" pitchFamily="18" charset="0"/>
              </a:rPr>
              <a:t>Cung</a:t>
            </a:r>
            <a:r>
              <a:rPr lang="en-US" altLang="en-US" sz="3200" b="1" dirty="0">
                <a:solidFill>
                  <a:srgbClr val="54122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54122A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54122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54122A"/>
                </a:solidFill>
                <a:latin typeface="Times New Roman" panose="02020603050405020304" pitchFamily="18" charset="0"/>
              </a:rPr>
              <a:t>nửa</a:t>
            </a:r>
            <a:r>
              <a:rPr lang="en-US" altLang="en-US" sz="3200" b="1" dirty="0">
                <a:solidFill>
                  <a:srgbClr val="54122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54122A"/>
                </a:solidFill>
                <a:latin typeface="Times New Roman" panose="02020603050405020304" pitchFamily="18" charset="0"/>
              </a:rPr>
              <a:t>cung</a:t>
            </a:r>
            <a:r>
              <a:rPr lang="en-US" altLang="en-US" sz="3200" b="1" dirty="0">
                <a:solidFill>
                  <a:srgbClr val="54122A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54122A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54122A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rgbClr val="54122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54122A"/>
                </a:solidFill>
                <a:latin typeface="Times New Roman" panose="02020603050405020304" pitchFamily="18" charset="0"/>
              </a:rPr>
              <a:t>hóa</a:t>
            </a:r>
            <a:endParaRPr lang="en-US" altLang="en-US" sz="3200" b="1" dirty="0">
              <a:solidFill>
                <a:srgbClr val="54122A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b="1" dirty="0">
              <a:solidFill>
                <a:srgbClr val="54122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56" name="Text Box 24">
            <a:extLst>
              <a:ext uri="{FF2B5EF4-FFF2-40B4-BE49-F238E27FC236}">
                <a16:creationId xmlns:a16="http://schemas.microsoft.com/office/drawing/2014/main" id="{4643FB5C-148B-4395-A39C-B485F4661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143000"/>
            <a:ext cx="304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66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200" b="1" u="sng">
                <a:solidFill>
                  <a:srgbClr val="006600"/>
                </a:solidFill>
                <a:latin typeface="Times New Roman" panose="02020603050405020304" pitchFamily="18" charset="0"/>
              </a:rPr>
              <a:t>Nhạc lý</a:t>
            </a:r>
          </a:p>
        </p:txBody>
      </p:sp>
      <p:graphicFrame>
        <p:nvGraphicFramePr>
          <p:cNvPr id="18457" name="Object 25">
            <a:extLst>
              <a:ext uri="{FF2B5EF4-FFF2-40B4-BE49-F238E27FC236}">
                <a16:creationId xmlns:a16="http://schemas.microsoft.com/office/drawing/2014/main" id="{67D18D91-2251-4E44-96C4-AD93233EDCB1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3276600" y="4800600"/>
          <a:ext cx="59436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orelDRAW" r:id="rId6" imgW="1457087" imgH="808196" progId="CorelDRAW.Graphic.9">
                  <p:embed/>
                </p:oleObj>
              </mc:Choice>
              <mc:Fallback>
                <p:oleObj name="CorelDRAW" r:id="rId6" imgW="1457087" imgH="808196" progId="CorelDRAW.Graphic.9">
                  <p:embed/>
                  <p:pic>
                    <p:nvPicPr>
                      <p:cNvPr id="18457" name="Object 25">
                        <a:extLst>
                          <a:ext uri="{FF2B5EF4-FFF2-40B4-BE49-F238E27FC236}">
                            <a16:creationId xmlns:a16="http://schemas.microsoft.com/office/drawing/2014/main" id="{67D18D91-2251-4E44-96C4-AD93233EDC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800600"/>
                        <a:ext cx="594360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5" grpId="0"/>
      <p:bldP spid="184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POINSET2">
            <a:extLst>
              <a:ext uri="{FF2B5EF4-FFF2-40B4-BE49-F238E27FC236}">
                <a16:creationId xmlns:a16="http://schemas.microsoft.com/office/drawing/2014/main" id="{AC3E3592-CD1E-404E-82A4-62930403B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30968" y="-76200"/>
            <a:ext cx="1905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POINSET2">
            <a:extLst>
              <a:ext uri="{FF2B5EF4-FFF2-40B4-BE49-F238E27FC236}">
                <a16:creationId xmlns:a16="http://schemas.microsoft.com/office/drawing/2014/main" id="{5C05EED4-739D-47B7-AFA5-1E6420304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9" y="10037"/>
            <a:ext cx="20574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POINSET2">
            <a:extLst>
              <a:ext uri="{FF2B5EF4-FFF2-40B4-BE49-F238E27FC236}">
                <a16:creationId xmlns:a16="http://schemas.microsoft.com/office/drawing/2014/main" id="{6D933629-4D3A-44BF-BC78-93AB2E8E1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178732" y="6027738"/>
            <a:ext cx="8334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>
            <a:extLst>
              <a:ext uri="{FF2B5EF4-FFF2-40B4-BE49-F238E27FC236}">
                <a16:creationId xmlns:a16="http://schemas.microsoft.com/office/drawing/2014/main" id="{FCD85B51-AAFB-4A26-B8AC-F0C06D81C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8800"/>
            <a:ext cx="4648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>
            <a:extLst>
              <a:ext uri="{FF2B5EF4-FFF2-40B4-BE49-F238E27FC236}">
                <a16:creationId xmlns:a16="http://schemas.microsoft.com/office/drawing/2014/main" id="{66BBFC6A-9FF3-44AA-917E-C744A348E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76600"/>
            <a:ext cx="4724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18" descr="NOTES2">
            <a:extLst>
              <a:ext uri="{FF2B5EF4-FFF2-40B4-BE49-F238E27FC236}">
                <a16:creationId xmlns:a16="http://schemas.microsoft.com/office/drawing/2014/main" id="{A000851F-3BE0-4635-8F3B-CB5782E25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106" y="2971800"/>
            <a:ext cx="10080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C2753A-21F8-4724-B888-C0E4ADD9BD03}"/>
              </a:ext>
            </a:extLst>
          </p:cNvPr>
          <p:cNvSpPr/>
          <p:nvPr/>
        </p:nvSpPr>
        <p:spPr>
          <a:xfrm>
            <a:off x="1984947" y="598557"/>
            <a:ext cx="52533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a/ 1 </a:t>
            </a:r>
            <a:r>
              <a:rPr lang="en-US" sz="40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pic>
        <p:nvPicPr>
          <p:cNvPr id="14" name="Picture 5" descr="POINSET2">
            <a:extLst>
              <a:ext uri="{FF2B5EF4-FFF2-40B4-BE49-F238E27FC236}">
                <a16:creationId xmlns:a16="http://schemas.microsoft.com/office/drawing/2014/main" id="{8EEC558F-904C-4B8E-BFCB-B485B6D4A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39638" y="5988050"/>
            <a:ext cx="9144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NOTES2">
            <a:extLst>
              <a:ext uri="{FF2B5EF4-FFF2-40B4-BE49-F238E27FC236}">
                <a16:creationId xmlns:a16="http://schemas.microsoft.com/office/drawing/2014/main" id="{6EC2C911-F8E2-41F0-B3B6-04CC17AE3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20" y="3242469"/>
            <a:ext cx="1008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1" descr="0466C1DB976A4B56BBBED2EE1082C30F">
            <a:extLst>
              <a:ext uri="{FF2B5EF4-FFF2-40B4-BE49-F238E27FC236}">
                <a16:creationId xmlns:a16="http://schemas.microsoft.com/office/drawing/2014/main" id="{AF26DC71-C53D-464F-BCEC-9AD74055A1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025" y="24384"/>
            <a:ext cx="14271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ext Box 2">
            <a:extLst>
              <a:ext uri="{FF2B5EF4-FFF2-40B4-BE49-F238E27FC236}">
                <a16:creationId xmlns:a16="http://schemas.microsoft.com/office/drawing/2014/main" id="{9810479D-5C1D-4098-87B9-1A4A8F7E4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525589"/>
            <a:ext cx="79896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Cung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nửa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cung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khoảng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thanh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liền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bậc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cung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= 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nửa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cung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34C1B003-ED21-4680-802C-C4B61674D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3976688"/>
            <a:ext cx="31999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cung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ký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</a:t>
            </a:r>
          </a:p>
          <a:p>
            <a:pPr eaLnBrk="1" hangingPunct="1"/>
            <a:endParaRPr lang="en-US" altLang="en-US" sz="1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endParaRPr lang="en-US" altLang="en-US" sz="1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4A972CE0-210D-4DE2-B471-9B4935E76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762001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u="sng">
                <a:solidFill>
                  <a:srgbClr val="FF3300"/>
                </a:solidFill>
                <a:latin typeface="Arial" panose="020B0604020202020204" pitchFamily="34" charset="0"/>
              </a:rPr>
              <a:t>Khái niệm:</a:t>
            </a: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763F7250-0F33-4679-B986-3B9475FF7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00401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u="sng">
                <a:solidFill>
                  <a:srgbClr val="FF3300"/>
                </a:solidFill>
                <a:latin typeface="Arial" panose="020B0604020202020204" pitchFamily="34" charset="0"/>
              </a:rPr>
              <a:t>Kí hiệu:</a:t>
            </a:r>
          </a:p>
        </p:txBody>
      </p:sp>
      <p:pic>
        <p:nvPicPr>
          <p:cNvPr id="26630" name="Picture 6">
            <a:extLst>
              <a:ext uri="{FF2B5EF4-FFF2-40B4-BE49-F238E27FC236}">
                <a16:creationId xmlns:a16="http://schemas.microsoft.com/office/drawing/2014/main" id="{484A1DE7-5427-413F-BBD2-3F591E880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86200"/>
            <a:ext cx="1371600" cy="674688"/>
          </a:xfrm>
          <a:prstGeom prst="rect">
            <a:avLst/>
          </a:prstGeom>
          <a:solidFill>
            <a:srgbClr val="5412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0713_1j_s">
            <a:extLst>
              <a:ext uri="{FF2B5EF4-FFF2-40B4-BE49-F238E27FC236}">
                <a16:creationId xmlns:a16="http://schemas.microsoft.com/office/drawing/2014/main" id="{C3B99CFC-3BC3-4199-B324-8EC3BAD410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" y="3657600"/>
            <a:ext cx="1371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whatluv">
            <a:extLst>
              <a:ext uri="{FF2B5EF4-FFF2-40B4-BE49-F238E27FC236}">
                <a16:creationId xmlns:a16="http://schemas.microsoft.com/office/drawing/2014/main" id="{04B23495-210C-480A-A384-AC7B3A8C2D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6" y="0"/>
            <a:ext cx="1206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0466C1DB976A4B56BBBED2EE1082C30F">
            <a:extLst>
              <a:ext uri="{FF2B5EF4-FFF2-40B4-BE49-F238E27FC236}">
                <a16:creationId xmlns:a16="http://schemas.microsoft.com/office/drawing/2014/main" id="{711EFF66-44CF-49E0-BEA0-D1A79EB029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862" y="4885944"/>
            <a:ext cx="142716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Text Box 12">
            <a:extLst>
              <a:ext uri="{FF2B5EF4-FFF2-40B4-BE49-F238E27FC236}">
                <a16:creationId xmlns:a16="http://schemas.microsoft.com/office/drawing/2014/main" id="{C2ECB587-8FDF-41CB-AD6E-E487F81CC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119688"/>
            <a:ext cx="411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- 1/2cung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ký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26637" name="Line 13">
            <a:extLst>
              <a:ext uri="{FF2B5EF4-FFF2-40B4-BE49-F238E27FC236}">
                <a16:creationId xmlns:a16="http://schemas.microsoft.com/office/drawing/2014/main" id="{A25AC1A2-4D63-4EC0-930D-0D27744C55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5257800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8" name="Line 14">
            <a:extLst>
              <a:ext uri="{FF2B5EF4-FFF2-40B4-BE49-F238E27FC236}">
                <a16:creationId xmlns:a16="http://schemas.microsoft.com/office/drawing/2014/main" id="{EF5B3525-5C64-4BB3-A900-D162D6CB58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1400" y="5257800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/>
      <p:bldP spid="26628" grpId="0"/>
      <p:bldP spid="26629" grpId="0"/>
      <p:bldP spid="266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>
            <a:extLst>
              <a:ext uri="{FF2B5EF4-FFF2-40B4-BE49-F238E27FC236}">
                <a16:creationId xmlns:a16="http://schemas.microsoft.com/office/drawing/2014/main" id="{907F9DAE-9E83-430A-A853-D7BA0F637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070" y="2471133"/>
            <a:ext cx="8644260" cy="237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 descr="0713_1j_s">
            <a:extLst>
              <a:ext uri="{FF2B5EF4-FFF2-40B4-BE49-F238E27FC236}">
                <a16:creationId xmlns:a16="http://schemas.microsoft.com/office/drawing/2014/main" id="{5694AC03-39D4-40A7-AA0F-D16AD33828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" y="4876800"/>
            <a:ext cx="762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0466C1DB976A4B56BBBED2EE1082C30F">
            <a:extLst>
              <a:ext uri="{FF2B5EF4-FFF2-40B4-BE49-F238E27FC236}">
                <a16:creationId xmlns:a16="http://schemas.microsoft.com/office/drawing/2014/main" id="{65921F12-3106-4E75-8624-E0DCA481A7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5410200"/>
            <a:ext cx="106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whatluv">
            <a:extLst>
              <a:ext uri="{FF2B5EF4-FFF2-40B4-BE49-F238E27FC236}">
                <a16:creationId xmlns:a16="http://schemas.microsoft.com/office/drawing/2014/main" id="{0E0F691C-1FF5-4714-8A88-EBA8C6077F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" y="0"/>
            <a:ext cx="10541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pink_flower_divider_md_clr">
            <a:extLst>
              <a:ext uri="{FF2B5EF4-FFF2-40B4-BE49-F238E27FC236}">
                <a16:creationId xmlns:a16="http://schemas.microsoft.com/office/drawing/2014/main" id="{C14C27FA-B8FA-4702-A067-BBB6DD0E1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" y="1143000"/>
            <a:ext cx="685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" descr="pink_flower_divider_md_clr">
            <a:extLst>
              <a:ext uri="{FF2B5EF4-FFF2-40B4-BE49-F238E27FC236}">
                <a16:creationId xmlns:a16="http://schemas.microsoft.com/office/drawing/2014/main" id="{563CC4AD-0DAE-4B66-A373-A2F9B875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44" y="152400"/>
            <a:ext cx="685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1" descr="pink_flower_divider_md_clr">
            <a:extLst>
              <a:ext uri="{FF2B5EF4-FFF2-40B4-BE49-F238E27FC236}">
                <a16:creationId xmlns:a16="http://schemas.microsoft.com/office/drawing/2014/main" id="{C4549D88-274D-48CF-A059-5F1B78BF9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544" y="6400800"/>
            <a:ext cx="685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2" descr="pink_flower_divider_md_clr">
            <a:extLst>
              <a:ext uri="{FF2B5EF4-FFF2-40B4-BE49-F238E27FC236}">
                <a16:creationId xmlns:a16="http://schemas.microsoft.com/office/drawing/2014/main" id="{14C1A3BD-FFCB-43F2-ADF4-BAFFB7FCE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312" y="1447800"/>
            <a:ext cx="60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3" descr="0466C1DB976A4B56BBBED2EE1082C30F">
            <a:extLst>
              <a:ext uri="{FF2B5EF4-FFF2-40B4-BE49-F238E27FC236}">
                <a16:creationId xmlns:a16="http://schemas.microsoft.com/office/drawing/2014/main" id="{F650A074-3F1F-4A44-AD33-4B7D06EEF4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912" y="0"/>
            <a:ext cx="838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2" name="Text Box 18">
            <a:extLst>
              <a:ext uri="{FF2B5EF4-FFF2-40B4-BE49-F238E27FC236}">
                <a16:creationId xmlns:a16="http://schemas.microsoft.com/office/drawing/2014/main" id="{B1D78796-ABA1-4A21-8F60-849E06075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696" y="1293815"/>
            <a:ext cx="101864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7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bậc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Rê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- Mi - Fa - Son - La - Si - (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),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khoảng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cung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nửa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cung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800" dirty="0">
                <a:solidFill>
                  <a:srgbClr val="54122A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315" name="Text Box 51">
            <a:extLst>
              <a:ext uri="{FF2B5EF4-FFF2-40B4-BE49-F238E27FC236}">
                <a16:creationId xmlns:a16="http://schemas.microsoft.com/office/drawing/2014/main" id="{DCB3C016-AC7F-4201-AC6A-6BD9C0266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14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54122A"/>
                </a:solidFill>
                <a:latin typeface="Times New Roman" panose="02020603050405020304" pitchFamily="18" charset="0"/>
              </a:rPr>
              <a:t>1cung</a:t>
            </a:r>
          </a:p>
        </p:txBody>
      </p:sp>
      <p:sp>
        <p:nvSpPr>
          <p:cNvPr id="11316" name="Text Box 52">
            <a:extLst>
              <a:ext uri="{FF2B5EF4-FFF2-40B4-BE49-F238E27FC236}">
                <a16:creationId xmlns:a16="http://schemas.microsoft.com/office/drawing/2014/main" id="{9FAB0442-C16E-4A33-945F-2DFC4C950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114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54122A"/>
                </a:solidFill>
                <a:latin typeface="Times New Roman" panose="02020603050405020304" pitchFamily="18" charset="0"/>
              </a:rPr>
              <a:t>1cung</a:t>
            </a:r>
          </a:p>
        </p:txBody>
      </p:sp>
      <p:sp>
        <p:nvSpPr>
          <p:cNvPr id="11317" name="Text Box 53">
            <a:extLst>
              <a:ext uri="{FF2B5EF4-FFF2-40B4-BE49-F238E27FC236}">
                <a16:creationId xmlns:a16="http://schemas.microsoft.com/office/drawing/2014/main" id="{A852167D-0284-4D52-80A9-52DFEDCF1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114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54122A"/>
                </a:solidFill>
                <a:latin typeface="Times New Roman" panose="02020603050405020304" pitchFamily="18" charset="0"/>
              </a:rPr>
              <a:t>1/2cung</a:t>
            </a:r>
          </a:p>
        </p:txBody>
      </p:sp>
      <p:sp>
        <p:nvSpPr>
          <p:cNvPr id="11318" name="Text Box 54">
            <a:extLst>
              <a:ext uri="{FF2B5EF4-FFF2-40B4-BE49-F238E27FC236}">
                <a16:creationId xmlns:a16="http://schemas.microsoft.com/office/drawing/2014/main" id="{2D60C6F0-6F04-4BD0-AED4-0B754E0AA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114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54122A"/>
                </a:solidFill>
                <a:latin typeface="Times New Roman" panose="02020603050405020304" pitchFamily="18" charset="0"/>
              </a:rPr>
              <a:t>1cung</a:t>
            </a:r>
          </a:p>
        </p:txBody>
      </p:sp>
      <p:sp>
        <p:nvSpPr>
          <p:cNvPr id="11319" name="Text Box 55">
            <a:extLst>
              <a:ext uri="{FF2B5EF4-FFF2-40B4-BE49-F238E27FC236}">
                <a16:creationId xmlns:a16="http://schemas.microsoft.com/office/drawing/2014/main" id="{8761A2B5-98C0-4B47-A8A3-5FE97DB23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114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54122A"/>
                </a:solidFill>
                <a:latin typeface="Times New Roman" panose="02020603050405020304" pitchFamily="18" charset="0"/>
              </a:rPr>
              <a:t>1cung</a:t>
            </a:r>
          </a:p>
        </p:txBody>
      </p:sp>
      <p:sp>
        <p:nvSpPr>
          <p:cNvPr id="11320" name="Text Box 56">
            <a:extLst>
              <a:ext uri="{FF2B5EF4-FFF2-40B4-BE49-F238E27FC236}">
                <a16:creationId xmlns:a16="http://schemas.microsoft.com/office/drawing/2014/main" id="{60ADB712-DC2E-40C7-917C-319020893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114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54122A"/>
                </a:solidFill>
                <a:latin typeface="Times New Roman" panose="02020603050405020304" pitchFamily="18" charset="0"/>
              </a:rPr>
              <a:t>1cung</a:t>
            </a:r>
          </a:p>
        </p:txBody>
      </p:sp>
      <p:sp>
        <p:nvSpPr>
          <p:cNvPr id="11321" name="Text Box 57">
            <a:extLst>
              <a:ext uri="{FF2B5EF4-FFF2-40B4-BE49-F238E27FC236}">
                <a16:creationId xmlns:a16="http://schemas.microsoft.com/office/drawing/2014/main" id="{C8E86839-C53A-4026-B871-2D300B423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4114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54122A"/>
                </a:solidFill>
                <a:latin typeface="Times New Roman" panose="02020603050405020304" pitchFamily="18" charset="0"/>
              </a:rPr>
              <a:t>1/2cung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1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1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1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11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11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506</Words>
  <Application>Microsoft Office PowerPoint</Application>
  <PresentationFormat>Widescreen</PresentationFormat>
  <Paragraphs>65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.VnTime</vt:lpstr>
      <vt:lpstr>Arial</vt:lpstr>
      <vt:lpstr>Calibri</vt:lpstr>
      <vt:lpstr>Calibri Light</vt:lpstr>
      <vt:lpstr>Century Gothic</vt:lpstr>
      <vt:lpstr>Times New Roman</vt:lpstr>
      <vt:lpstr>Trebuchet MS</vt:lpstr>
      <vt:lpstr>Wingdings 3</vt:lpstr>
      <vt:lpstr>Office Theme</vt:lpstr>
      <vt:lpstr>Wisp</vt:lpstr>
      <vt:lpstr>Facet</vt:lpstr>
      <vt:lpstr>CorelDRAW</vt:lpstr>
      <vt:lpstr>PowerPoint Presentation</vt:lpstr>
      <vt:lpstr>PowerPoint Presentation</vt:lpstr>
      <vt:lpstr>PowerPoint Presentation</vt:lpstr>
      <vt:lpstr>Bài hát: Khúc hát chim sơn 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18</cp:revision>
  <dcterms:created xsi:type="dcterms:W3CDTF">2021-11-13T19:00:23Z</dcterms:created>
  <dcterms:modified xsi:type="dcterms:W3CDTF">2021-11-13T19:40:54Z</dcterms:modified>
</cp:coreProperties>
</file>