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3" r:id="rId3"/>
    <p:sldId id="258" r:id="rId4"/>
    <p:sldId id="277" r:id="rId5"/>
    <p:sldId id="275" r:id="rId6"/>
    <p:sldId id="27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2701-509C-4872-98B1-B975824FD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7986F-430D-492A-A2C1-D02A786F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B5280-0C99-488D-8334-2EA5971C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39A71-226C-4280-87B2-1150941D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624BE-7441-4A4B-9602-DE073E06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9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AB0C6-C8F0-4F6F-87B6-FCD59450A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6C013-4507-4E75-B4C1-FC8FF3CEB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60CE-EF6D-4DDA-AC55-A79338D2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15F32-D6FE-478A-88FF-F84107D0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A63FE-2C6B-4888-AC13-CC92B765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2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2871C-0A34-4F25-8821-0E63E5720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78398-C039-409D-8B34-8E7A6E3A8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6CBD1-CEFE-45D2-9585-6FAA408D8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52AF6-A166-40D3-B7B8-FBD133326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16C10-A5D3-40CC-B4F5-A5C6A2B1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2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59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91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29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83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50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28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2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B5C4D-EA55-47A2-B71C-B7F0DC89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78A23-AEB7-497F-A997-A395883E8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95C12-A87F-4DE3-890E-82F7309DB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A117E-E876-45E0-A93E-1FB42DB5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CE12C-19B0-42ED-857E-C304D21C7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72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36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8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88845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037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431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80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742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5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48440-F3B6-4B52-B5A2-3F2F5B48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1952-038F-4BB7-985B-E38DC88C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2312E-6CA9-4965-8838-A35B22342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70ADB-BDF0-4FDD-AC31-4EAE1971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D98CA-600B-4CE3-864C-C0B0108C9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5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5CC6-39D0-4E42-979C-D071242D4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0A488-59FF-48CC-AC88-AC1CEEAE7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BED63-0634-4CA7-90FD-B5262EE6C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C78E4-20E9-44E7-B990-3D62812D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DB4B5-C196-468B-BF11-80C8A90F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69511-4EED-40E1-A8E0-A5498A9D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8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90E80-0CD8-432B-93BA-2E453B93A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147B3-65CC-4201-81BA-D0A66A339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A2649-7C6B-4C7B-BB69-00487BBB3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2A36A1-9BF3-430F-9485-B0FEB54C7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1298DC-67C6-4084-AC1A-DD89FA828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AC9812-EDE5-4E90-ADB8-01FFEA2E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A82B7B-B6A7-4CDA-BF8E-E0007ABE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2047EA-B6B3-4FF1-9944-B2A2214CA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7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ABF6-660D-4C83-A1DB-3A01ADDEB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2BD5E6-CDEB-4A13-966A-2CCD39DE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A957C-6FAB-441A-B631-8970E9490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0D6B3-AF5C-4B67-98E8-0D47AC1C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2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022B78-7E19-4192-A199-718C86875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B1EC15-6370-470E-AF1D-2F1B0F1BC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8FE81-730C-47C9-B36B-2C590063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1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1AF3-EAE6-429D-BEA9-16BE04C83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61E1F-19B3-448F-9828-9417D4BA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9007B-F8B3-4971-9B3E-E495BDB14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DC678-F18A-4D36-960A-DC0B089A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BA35A-E798-4C08-93EE-0EA062EA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3538A-6EBA-45F0-B4F3-32078E0BE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486C-A154-46F3-B899-B3AE80781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67034-5F59-4D57-BC88-4791AF413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C105C-33C9-4D5F-911E-4060BB000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6E6D6-397E-4BF8-9661-0E83A360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2B09D-578E-4B37-8A5C-C04849A6D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21CB7-9520-4CCD-8B05-60497D1DC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3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B7905-B0C2-48A9-BEEA-E2A15FDC1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2B6BD-85A3-4797-B5D5-EF1574814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0C655-6532-4BBD-B1E1-1983CB618C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71CDE-48E3-4DE1-8133-520F8E039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F342A-54C4-42A6-872F-61795C6CB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C351-F598-4F46-929A-C713B234A73D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DEDF05-4427-4E2A-B6D0-36273B66E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1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tr">
            <a:extLst>
              <a:ext uri="{FF2B5EF4-FFF2-40B4-BE49-F238E27FC236}">
                <a16:creationId xmlns:a16="http://schemas.microsoft.com/office/drawing/2014/main" id="{95783B79-2D3F-4506-B559-8E0B5D33A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7AB1A3B6-2AAD-42CE-8459-FDB37CAD56BC}"/>
              </a:ext>
            </a:extLst>
          </p:cNvPr>
          <p:cNvSpPr txBox="1">
            <a:spLocks/>
          </p:cNvSpPr>
          <p:nvPr/>
        </p:nvSpPr>
        <p:spPr>
          <a:xfrm>
            <a:off x="1106424" y="1956501"/>
            <a:ext cx="10351008" cy="282581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Tx/>
              <a:buNone/>
            </a:pP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-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TĐN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2085BB-2114-42E1-B0FB-85149E63E7C4}"/>
              </a:ext>
            </a:extLst>
          </p:cNvPr>
          <p:cNvSpPr/>
          <p:nvPr/>
        </p:nvSpPr>
        <p:spPr>
          <a:xfrm>
            <a:off x="5004184" y="1010519"/>
            <a:ext cx="2183631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E24106-68F6-4430-B33E-750DD67B6F16}"/>
              </a:ext>
            </a:extLst>
          </p:cNvPr>
          <p:cNvSpPr/>
          <p:nvPr/>
        </p:nvSpPr>
        <p:spPr>
          <a:xfrm>
            <a:off x="14608" y="0"/>
            <a:ext cx="2183631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40318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38D7C3F2-BAE8-45AA-A132-36DABDBE3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0F717CA0-EE38-4D1A-9D52-ED436F359C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F58AC095-A498-4C3F-8697-8EC2713CC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143000"/>
          </a:xfrm>
          <a:noFill/>
        </p:spPr>
        <p:txBody>
          <a:bodyPr vert="horz" lIns="0" tIns="45720" rIns="0" bIns="0" rtlCol="0" anchor="b">
            <a:normAutofit fontScale="90000"/>
          </a:bodyPr>
          <a:lstStyle/>
          <a:p>
            <a:pPr eaLnBrk="1" hangingPunct="1"/>
            <a:r>
              <a:rPr lang="en-US" altLang="en-US" b="1"/>
              <a:t>Bài tập: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Tìm hóa biểu có 4 dấu giáng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EC8AADD0-FD0D-4997-9B0F-3CEF15B9F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6600" y="2209800"/>
            <a:ext cx="2057400" cy="838200"/>
          </a:xfrm>
          <a:noFill/>
        </p:spPr>
        <p:txBody>
          <a:bodyPr/>
          <a:lstStyle/>
          <a:p>
            <a:pPr eaLnBrk="1" hangingPunct="1"/>
            <a:r>
              <a:rPr lang="en-US" altLang="en-US" b="1" i="1"/>
              <a:t>Si b</a:t>
            </a:r>
          </a:p>
          <a:p>
            <a:pPr eaLnBrk="1" hangingPunct="1">
              <a:buFontTx/>
              <a:buNone/>
            </a:pPr>
            <a:endParaRPr lang="en-US" altLang="en-US" sz="5500" b="1" i="1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119C19BF-C03B-412E-A1FE-E738A1D05C42}"/>
              </a:ext>
            </a:extLst>
          </p:cNvPr>
          <p:cNvSpPr>
            <a:spLocks/>
          </p:cNvSpPr>
          <p:nvPr/>
        </p:nvSpPr>
        <p:spPr bwMode="auto">
          <a:xfrm>
            <a:off x="7086600" y="3124200"/>
            <a:ext cx="2057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 Mi b</a:t>
            </a: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4373702A-BFD6-4BC3-B7C0-90A3324A4D59}"/>
              </a:ext>
            </a:extLst>
          </p:cNvPr>
          <p:cNvSpPr>
            <a:spLocks/>
          </p:cNvSpPr>
          <p:nvPr/>
        </p:nvSpPr>
        <p:spPr bwMode="auto">
          <a:xfrm>
            <a:off x="7162800" y="4114800"/>
            <a:ext cx="2057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La b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5500" b="1" i="1"/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219162C7-7C4E-4C60-8774-BFA766F0B932}"/>
              </a:ext>
            </a:extLst>
          </p:cNvPr>
          <p:cNvSpPr>
            <a:spLocks/>
          </p:cNvSpPr>
          <p:nvPr/>
        </p:nvSpPr>
        <p:spPr bwMode="auto">
          <a:xfrm>
            <a:off x="7162800" y="5181600"/>
            <a:ext cx="2438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Rê b</a:t>
            </a:r>
          </a:p>
        </p:txBody>
      </p:sp>
      <p:sp>
        <p:nvSpPr>
          <p:cNvPr id="10249" name="Line 10">
            <a:extLst>
              <a:ext uri="{FF2B5EF4-FFF2-40B4-BE49-F238E27FC236}">
                <a16:creationId xmlns:a16="http://schemas.microsoft.com/office/drawing/2014/main" id="{DB5B0BB8-67CE-4E41-8CEE-916568411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048000"/>
            <a:ext cx="396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1">
            <a:extLst>
              <a:ext uri="{FF2B5EF4-FFF2-40B4-BE49-F238E27FC236}">
                <a16:creationId xmlns:a16="http://schemas.microsoft.com/office/drawing/2014/main" id="{35084316-BB4A-4B85-B1A5-C58CE2857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276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2">
            <a:extLst>
              <a:ext uri="{FF2B5EF4-FFF2-40B4-BE49-F238E27FC236}">
                <a16:creationId xmlns:a16="http://schemas.microsoft.com/office/drawing/2014/main" id="{F897B2FF-EEA9-41DD-8F4D-568F3C08C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505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3">
            <a:extLst>
              <a:ext uri="{FF2B5EF4-FFF2-40B4-BE49-F238E27FC236}">
                <a16:creationId xmlns:a16="http://schemas.microsoft.com/office/drawing/2014/main" id="{1ECEA078-B7F9-49C7-9E1D-4524C5388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7338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4">
            <a:extLst>
              <a:ext uri="{FF2B5EF4-FFF2-40B4-BE49-F238E27FC236}">
                <a16:creationId xmlns:a16="http://schemas.microsoft.com/office/drawing/2014/main" id="{BB83F1BD-CD4E-4B22-8466-0451470F7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962400"/>
            <a:ext cx="396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54" name="Group 15">
            <a:extLst>
              <a:ext uri="{FF2B5EF4-FFF2-40B4-BE49-F238E27FC236}">
                <a16:creationId xmlns:a16="http://schemas.microsoft.com/office/drawing/2014/main" id="{72D44BA5-227B-4ABD-9F8B-E20A0436328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05000" y="2819400"/>
            <a:ext cx="457200" cy="1447800"/>
            <a:chOff x="963" y="2061"/>
            <a:chExt cx="534" cy="1175"/>
          </a:xfrm>
        </p:grpSpPr>
        <p:sp>
          <p:nvSpPr>
            <p:cNvPr id="10259" name="AutoShape 16">
              <a:extLst>
                <a:ext uri="{FF2B5EF4-FFF2-40B4-BE49-F238E27FC236}">
                  <a16:creationId xmlns:a16="http://schemas.microsoft.com/office/drawing/2014/main" id="{2B9EAFCD-3781-4567-B923-185FFE42122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963" y="2061"/>
              <a:ext cx="534" cy="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Freeform 17">
              <a:extLst>
                <a:ext uri="{FF2B5EF4-FFF2-40B4-BE49-F238E27FC236}">
                  <a16:creationId xmlns:a16="http://schemas.microsoft.com/office/drawing/2014/main" id="{70CF348D-E6B5-47B6-A2DF-76529C55A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" y="2068"/>
              <a:ext cx="524" cy="894"/>
            </a:xfrm>
            <a:custGeom>
              <a:avLst/>
              <a:gdLst>
                <a:gd name="T0" fmla="*/ 1114 w 310"/>
                <a:gd name="T1" fmla="*/ 5 h 682"/>
                <a:gd name="T2" fmla="*/ 957 w 310"/>
                <a:gd name="T3" fmla="*/ 96 h 682"/>
                <a:gd name="T4" fmla="*/ 806 w 310"/>
                <a:gd name="T5" fmla="*/ 286 h 682"/>
                <a:gd name="T6" fmla="*/ 798 w 310"/>
                <a:gd name="T7" fmla="*/ 607 h 682"/>
                <a:gd name="T8" fmla="*/ 909 w 310"/>
                <a:gd name="T9" fmla="*/ 320 h 682"/>
                <a:gd name="T10" fmla="*/ 1097 w 310"/>
                <a:gd name="T11" fmla="*/ 194 h 682"/>
                <a:gd name="T12" fmla="*/ 1237 w 310"/>
                <a:gd name="T13" fmla="*/ 165 h 682"/>
                <a:gd name="T14" fmla="*/ 1329 w 310"/>
                <a:gd name="T15" fmla="*/ 208 h 682"/>
                <a:gd name="T16" fmla="*/ 1315 w 310"/>
                <a:gd name="T17" fmla="*/ 321 h 682"/>
                <a:gd name="T18" fmla="*/ 972 w 310"/>
                <a:gd name="T19" fmla="*/ 527 h 682"/>
                <a:gd name="T20" fmla="*/ 328 w 310"/>
                <a:gd name="T21" fmla="*/ 797 h 682"/>
                <a:gd name="T22" fmla="*/ 54 w 310"/>
                <a:gd name="T23" fmla="*/ 978 h 682"/>
                <a:gd name="T24" fmla="*/ 0 w 310"/>
                <a:gd name="T25" fmla="*/ 1133 h 682"/>
                <a:gd name="T26" fmla="*/ 145 w 310"/>
                <a:gd name="T27" fmla="*/ 1354 h 682"/>
                <a:gd name="T28" fmla="*/ 475 w 310"/>
                <a:gd name="T29" fmla="*/ 1498 h 682"/>
                <a:gd name="T30" fmla="*/ 832 w 310"/>
                <a:gd name="T31" fmla="*/ 1536 h 682"/>
                <a:gd name="T32" fmla="*/ 1085 w 310"/>
                <a:gd name="T33" fmla="*/ 1509 h 682"/>
                <a:gd name="T34" fmla="*/ 1334 w 310"/>
                <a:gd name="T35" fmla="*/ 1426 h 682"/>
                <a:gd name="T36" fmla="*/ 1489 w 310"/>
                <a:gd name="T37" fmla="*/ 1260 h 682"/>
                <a:gd name="T38" fmla="*/ 1420 w 310"/>
                <a:gd name="T39" fmla="*/ 1096 h 682"/>
                <a:gd name="T40" fmla="*/ 1232 w 310"/>
                <a:gd name="T41" fmla="*/ 986 h 682"/>
                <a:gd name="T42" fmla="*/ 943 w 310"/>
                <a:gd name="T43" fmla="*/ 958 h 682"/>
                <a:gd name="T44" fmla="*/ 666 w 310"/>
                <a:gd name="T45" fmla="*/ 995 h 682"/>
                <a:gd name="T46" fmla="*/ 505 w 310"/>
                <a:gd name="T47" fmla="*/ 1117 h 682"/>
                <a:gd name="T48" fmla="*/ 489 w 310"/>
                <a:gd name="T49" fmla="*/ 1273 h 682"/>
                <a:gd name="T50" fmla="*/ 649 w 310"/>
                <a:gd name="T51" fmla="*/ 1386 h 682"/>
                <a:gd name="T52" fmla="*/ 757 w 310"/>
                <a:gd name="T53" fmla="*/ 1397 h 682"/>
                <a:gd name="T54" fmla="*/ 595 w 310"/>
                <a:gd name="T55" fmla="*/ 1295 h 682"/>
                <a:gd name="T56" fmla="*/ 587 w 310"/>
                <a:gd name="T57" fmla="*/ 1211 h 682"/>
                <a:gd name="T58" fmla="*/ 686 w 310"/>
                <a:gd name="T59" fmla="*/ 1133 h 682"/>
                <a:gd name="T60" fmla="*/ 972 w 310"/>
                <a:gd name="T61" fmla="*/ 1101 h 682"/>
                <a:gd name="T62" fmla="*/ 1232 w 310"/>
                <a:gd name="T63" fmla="*/ 1172 h 682"/>
                <a:gd name="T64" fmla="*/ 1334 w 310"/>
                <a:gd name="T65" fmla="*/ 1266 h 682"/>
                <a:gd name="T66" fmla="*/ 1204 w 310"/>
                <a:gd name="T67" fmla="*/ 1417 h 682"/>
                <a:gd name="T68" fmla="*/ 972 w 310"/>
                <a:gd name="T69" fmla="*/ 1480 h 682"/>
                <a:gd name="T70" fmla="*/ 725 w 310"/>
                <a:gd name="T71" fmla="*/ 1488 h 682"/>
                <a:gd name="T72" fmla="*/ 512 w 310"/>
                <a:gd name="T73" fmla="*/ 1450 h 682"/>
                <a:gd name="T74" fmla="*/ 303 w 310"/>
                <a:gd name="T75" fmla="*/ 1363 h 682"/>
                <a:gd name="T76" fmla="*/ 169 w 310"/>
                <a:gd name="T77" fmla="*/ 1218 h 682"/>
                <a:gd name="T78" fmla="*/ 265 w 310"/>
                <a:gd name="T79" fmla="*/ 1032 h 682"/>
                <a:gd name="T80" fmla="*/ 629 w 310"/>
                <a:gd name="T81" fmla="*/ 853 h 682"/>
                <a:gd name="T82" fmla="*/ 1225 w 310"/>
                <a:gd name="T83" fmla="*/ 587 h 682"/>
                <a:gd name="T84" fmla="*/ 1398 w 310"/>
                <a:gd name="T85" fmla="*/ 376 h 682"/>
                <a:gd name="T86" fmla="*/ 1371 w 310"/>
                <a:gd name="T87" fmla="*/ 184 h 682"/>
                <a:gd name="T88" fmla="*/ 1334 w 310"/>
                <a:gd name="T89" fmla="*/ 51 h 682"/>
                <a:gd name="T90" fmla="*/ 1225 w 310"/>
                <a:gd name="T91" fmla="*/ 0 h 6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310" h="682">
                  <a:moveTo>
                    <a:pt x="254" y="0"/>
                  </a:moveTo>
                  <a:lnTo>
                    <a:pt x="243" y="0"/>
                  </a:lnTo>
                  <a:lnTo>
                    <a:pt x="231" y="2"/>
                  </a:lnTo>
                  <a:lnTo>
                    <a:pt x="223" y="8"/>
                  </a:lnTo>
                  <a:lnTo>
                    <a:pt x="214" y="20"/>
                  </a:lnTo>
                  <a:lnTo>
                    <a:pt x="198" y="43"/>
                  </a:lnTo>
                  <a:lnTo>
                    <a:pt x="186" y="65"/>
                  </a:lnTo>
                  <a:lnTo>
                    <a:pt x="176" y="97"/>
                  </a:lnTo>
                  <a:lnTo>
                    <a:pt x="167" y="127"/>
                  </a:lnTo>
                  <a:lnTo>
                    <a:pt x="163" y="153"/>
                  </a:lnTo>
                  <a:lnTo>
                    <a:pt x="161" y="179"/>
                  </a:lnTo>
                  <a:lnTo>
                    <a:pt x="165" y="269"/>
                  </a:lnTo>
                  <a:lnTo>
                    <a:pt x="183" y="257"/>
                  </a:lnTo>
                  <a:lnTo>
                    <a:pt x="176" y="179"/>
                  </a:lnTo>
                  <a:lnTo>
                    <a:pt x="188" y="142"/>
                  </a:lnTo>
                  <a:lnTo>
                    <a:pt x="200" y="120"/>
                  </a:lnTo>
                  <a:lnTo>
                    <a:pt x="212" y="105"/>
                  </a:lnTo>
                  <a:lnTo>
                    <a:pt x="227" y="86"/>
                  </a:lnTo>
                  <a:lnTo>
                    <a:pt x="235" y="78"/>
                  </a:lnTo>
                  <a:lnTo>
                    <a:pt x="247" y="74"/>
                  </a:lnTo>
                  <a:lnTo>
                    <a:pt x="256" y="73"/>
                  </a:lnTo>
                  <a:lnTo>
                    <a:pt x="260" y="70"/>
                  </a:lnTo>
                  <a:lnTo>
                    <a:pt x="267" y="76"/>
                  </a:lnTo>
                  <a:lnTo>
                    <a:pt x="275" y="92"/>
                  </a:lnTo>
                  <a:lnTo>
                    <a:pt x="276" y="103"/>
                  </a:lnTo>
                  <a:lnTo>
                    <a:pt x="279" y="120"/>
                  </a:lnTo>
                  <a:lnTo>
                    <a:pt x="272" y="143"/>
                  </a:lnTo>
                  <a:lnTo>
                    <a:pt x="264" y="164"/>
                  </a:lnTo>
                  <a:lnTo>
                    <a:pt x="241" y="193"/>
                  </a:lnTo>
                  <a:lnTo>
                    <a:pt x="201" y="234"/>
                  </a:lnTo>
                  <a:lnTo>
                    <a:pt x="162" y="270"/>
                  </a:lnTo>
                  <a:lnTo>
                    <a:pt x="133" y="292"/>
                  </a:lnTo>
                  <a:lnTo>
                    <a:pt x="68" y="354"/>
                  </a:lnTo>
                  <a:lnTo>
                    <a:pt x="38" y="388"/>
                  </a:lnTo>
                  <a:lnTo>
                    <a:pt x="19" y="418"/>
                  </a:lnTo>
                  <a:lnTo>
                    <a:pt x="11" y="434"/>
                  </a:lnTo>
                  <a:lnTo>
                    <a:pt x="8" y="446"/>
                  </a:lnTo>
                  <a:lnTo>
                    <a:pt x="2" y="478"/>
                  </a:lnTo>
                  <a:lnTo>
                    <a:pt x="0" y="503"/>
                  </a:lnTo>
                  <a:lnTo>
                    <a:pt x="5" y="537"/>
                  </a:lnTo>
                  <a:lnTo>
                    <a:pt x="16" y="571"/>
                  </a:lnTo>
                  <a:lnTo>
                    <a:pt x="30" y="601"/>
                  </a:lnTo>
                  <a:lnTo>
                    <a:pt x="44" y="623"/>
                  </a:lnTo>
                  <a:lnTo>
                    <a:pt x="58" y="639"/>
                  </a:lnTo>
                  <a:lnTo>
                    <a:pt x="98" y="665"/>
                  </a:lnTo>
                  <a:lnTo>
                    <a:pt x="120" y="675"/>
                  </a:lnTo>
                  <a:lnTo>
                    <a:pt x="145" y="680"/>
                  </a:lnTo>
                  <a:lnTo>
                    <a:pt x="172" y="682"/>
                  </a:lnTo>
                  <a:lnTo>
                    <a:pt x="194" y="680"/>
                  </a:lnTo>
                  <a:lnTo>
                    <a:pt x="213" y="675"/>
                  </a:lnTo>
                  <a:lnTo>
                    <a:pt x="225" y="670"/>
                  </a:lnTo>
                  <a:lnTo>
                    <a:pt x="239" y="661"/>
                  </a:lnTo>
                  <a:lnTo>
                    <a:pt x="257" y="648"/>
                  </a:lnTo>
                  <a:lnTo>
                    <a:pt x="276" y="633"/>
                  </a:lnTo>
                  <a:lnTo>
                    <a:pt x="291" y="611"/>
                  </a:lnTo>
                  <a:lnTo>
                    <a:pt x="302" y="587"/>
                  </a:lnTo>
                  <a:lnTo>
                    <a:pt x="308" y="559"/>
                  </a:lnTo>
                  <a:lnTo>
                    <a:pt x="310" y="532"/>
                  </a:lnTo>
                  <a:lnTo>
                    <a:pt x="301" y="503"/>
                  </a:lnTo>
                  <a:lnTo>
                    <a:pt x="294" y="487"/>
                  </a:lnTo>
                  <a:lnTo>
                    <a:pt x="282" y="466"/>
                  </a:lnTo>
                  <a:lnTo>
                    <a:pt x="265" y="445"/>
                  </a:lnTo>
                  <a:lnTo>
                    <a:pt x="255" y="438"/>
                  </a:lnTo>
                  <a:lnTo>
                    <a:pt x="245" y="431"/>
                  </a:lnTo>
                  <a:lnTo>
                    <a:pt x="220" y="428"/>
                  </a:lnTo>
                  <a:lnTo>
                    <a:pt x="195" y="426"/>
                  </a:lnTo>
                  <a:lnTo>
                    <a:pt x="173" y="427"/>
                  </a:lnTo>
                  <a:lnTo>
                    <a:pt x="152" y="435"/>
                  </a:lnTo>
                  <a:lnTo>
                    <a:pt x="138" y="442"/>
                  </a:lnTo>
                  <a:lnTo>
                    <a:pt x="125" y="457"/>
                  </a:lnTo>
                  <a:lnTo>
                    <a:pt x="114" y="472"/>
                  </a:lnTo>
                  <a:lnTo>
                    <a:pt x="105" y="496"/>
                  </a:lnTo>
                  <a:lnTo>
                    <a:pt x="97" y="515"/>
                  </a:lnTo>
                  <a:lnTo>
                    <a:pt x="96" y="537"/>
                  </a:lnTo>
                  <a:lnTo>
                    <a:pt x="101" y="565"/>
                  </a:lnTo>
                  <a:lnTo>
                    <a:pt x="111" y="586"/>
                  </a:lnTo>
                  <a:lnTo>
                    <a:pt x="123" y="603"/>
                  </a:lnTo>
                  <a:lnTo>
                    <a:pt x="134" y="615"/>
                  </a:lnTo>
                  <a:lnTo>
                    <a:pt x="150" y="621"/>
                  </a:lnTo>
                  <a:lnTo>
                    <a:pt x="157" y="622"/>
                  </a:lnTo>
                  <a:lnTo>
                    <a:pt x="157" y="620"/>
                  </a:lnTo>
                  <a:lnTo>
                    <a:pt x="143" y="605"/>
                  </a:lnTo>
                  <a:lnTo>
                    <a:pt x="135" y="597"/>
                  </a:lnTo>
                  <a:lnTo>
                    <a:pt x="123" y="575"/>
                  </a:lnTo>
                  <a:lnTo>
                    <a:pt x="121" y="562"/>
                  </a:lnTo>
                  <a:lnTo>
                    <a:pt x="119" y="551"/>
                  </a:lnTo>
                  <a:lnTo>
                    <a:pt x="121" y="538"/>
                  </a:lnTo>
                  <a:lnTo>
                    <a:pt x="128" y="525"/>
                  </a:lnTo>
                  <a:lnTo>
                    <a:pt x="133" y="514"/>
                  </a:lnTo>
                  <a:lnTo>
                    <a:pt x="142" y="503"/>
                  </a:lnTo>
                  <a:lnTo>
                    <a:pt x="160" y="494"/>
                  </a:lnTo>
                  <a:lnTo>
                    <a:pt x="186" y="487"/>
                  </a:lnTo>
                  <a:lnTo>
                    <a:pt x="201" y="489"/>
                  </a:lnTo>
                  <a:lnTo>
                    <a:pt x="221" y="497"/>
                  </a:lnTo>
                  <a:lnTo>
                    <a:pt x="245" y="508"/>
                  </a:lnTo>
                  <a:lnTo>
                    <a:pt x="255" y="520"/>
                  </a:lnTo>
                  <a:lnTo>
                    <a:pt x="262" y="532"/>
                  </a:lnTo>
                  <a:lnTo>
                    <a:pt x="271" y="545"/>
                  </a:lnTo>
                  <a:lnTo>
                    <a:pt x="276" y="562"/>
                  </a:lnTo>
                  <a:lnTo>
                    <a:pt x="275" y="583"/>
                  </a:lnTo>
                  <a:lnTo>
                    <a:pt x="266" y="608"/>
                  </a:lnTo>
                  <a:lnTo>
                    <a:pt x="249" y="629"/>
                  </a:lnTo>
                  <a:lnTo>
                    <a:pt x="234" y="642"/>
                  </a:lnTo>
                  <a:lnTo>
                    <a:pt x="218" y="650"/>
                  </a:lnTo>
                  <a:lnTo>
                    <a:pt x="201" y="657"/>
                  </a:lnTo>
                  <a:lnTo>
                    <a:pt x="186" y="661"/>
                  </a:lnTo>
                  <a:lnTo>
                    <a:pt x="169" y="662"/>
                  </a:lnTo>
                  <a:lnTo>
                    <a:pt x="150" y="661"/>
                  </a:lnTo>
                  <a:lnTo>
                    <a:pt x="141" y="660"/>
                  </a:lnTo>
                  <a:lnTo>
                    <a:pt x="128" y="656"/>
                  </a:lnTo>
                  <a:lnTo>
                    <a:pt x="106" y="644"/>
                  </a:lnTo>
                  <a:lnTo>
                    <a:pt x="86" y="630"/>
                  </a:lnTo>
                  <a:lnTo>
                    <a:pt x="70" y="617"/>
                  </a:lnTo>
                  <a:lnTo>
                    <a:pt x="63" y="605"/>
                  </a:lnTo>
                  <a:lnTo>
                    <a:pt x="48" y="581"/>
                  </a:lnTo>
                  <a:lnTo>
                    <a:pt x="39" y="553"/>
                  </a:lnTo>
                  <a:lnTo>
                    <a:pt x="35" y="541"/>
                  </a:lnTo>
                  <a:lnTo>
                    <a:pt x="35" y="530"/>
                  </a:lnTo>
                  <a:lnTo>
                    <a:pt x="46" y="484"/>
                  </a:lnTo>
                  <a:lnTo>
                    <a:pt x="55" y="458"/>
                  </a:lnTo>
                  <a:lnTo>
                    <a:pt x="70" y="433"/>
                  </a:lnTo>
                  <a:lnTo>
                    <a:pt x="95" y="409"/>
                  </a:lnTo>
                  <a:lnTo>
                    <a:pt x="130" y="379"/>
                  </a:lnTo>
                  <a:lnTo>
                    <a:pt x="171" y="344"/>
                  </a:lnTo>
                  <a:lnTo>
                    <a:pt x="236" y="286"/>
                  </a:lnTo>
                  <a:lnTo>
                    <a:pt x="254" y="261"/>
                  </a:lnTo>
                  <a:lnTo>
                    <a:pt x="277" y="222"/>
                  </a:lnTo>
                  <a:lnTo>
                    <a:pt x="284" y="199"/>
                  </a:lnTo>
                  <a:lnTo>
                    <a:pt x="289" y="167"/>
                  </a:lnTo>
                  <a:lnTo>
                    <a:pt x="290" y="129"/>
                  </a:lnTo>
                  <a:lnTo>
                    <a:pt x="286" y="105"/>
                  </a:lnTo>
                  <a:lnTo>
                    <a:pt x="284" y="82"/>
                  </a:lnTo>
                  <a:lnTo>
                    <a:pt x="281" y="67"/>
                  </a:lnTo>
                  <a:lnTo>
                    <a:pt x="278" y="31"/>
                  </a:lnTo>
                  <a:lnTo>
                    <a:pt x="276" y="23"/>
                  </a:lnTo>
                  <a:lnTo>
                    <a:pt x="269" y="7"/>
                  </a:lnTo>
                  <a:lnTo>
                    <a:pt x="262" y="5"/>
                  </a:lnTo>
                  <a:lnTo>
                    <a:pt x="254" y="0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Freeform 18">
              <a:extLst>
                <a:ext uri="{FF2B5EF4-FFF2-40B4-BE49-F238E27FC236}">
                  <a16:creationId xmlns:a16="http://schemas.microsoft.com/office/drawing/2014/main" id="{E0095A98-5AE5-44F3-AE03-0236B97E7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" y="2062"/>
              <a:ext cx="118" cy="91"/>
            </a:xfrm>
            <a:custGeom>
              <a:avLst/>
              <a:gdLst>
                <a:gd name="T0" fmla="*/ 315 w 70"/>
                <a:gd name="T1" fmla="*/ 1 h 69"/>
                <a:gd name="T2" fmla="*/ 273 w 70"/>
                <a:gd name="T3" fmla="*/ 0 h 69"/>
                <a:gd name="T4" fmla="*/ 244 w 70"/>
                <a:gd name="T5" fmla="*/ 7 h 69"/>
                <a:gd name="T6" fmla="*/ 224 w 70"/>
                <a:gd name="T7" fmla="*/ 15 h 69"/>
                <a:gd name="T8" fmla="*/ 196 w 70"/>
                <a:gd name="T9" fmla="*/ 21 h 69"/>
                <a:gd name="T10" fmla="*/ 177 w 70"/>
                <a:gd name="T11" fmla="*/ 28 h 69"/>
                <a:gd name="T12" fmla="*/ 158 w 70"/>
                <a:gd name="T13" fmla="*/ 38 h 69"/>
                <a:gd name="T14" fmla="*/ 140 w 70"/>
                <a:gd name="T15" fmla="*/ 50 h 69"/>
                <a:gd name="T16" fmla="*/ 105 w 70"/>
                <a:gd name="T17" fmla="*/ 65 h 69"/>
                <a:gd name="T18" fmla="*/ 86 w 70"/>
                <a:gd name="T19" fmla="*/ 80 h 69"/>
                <a:gd name="T20" fmla="*/ 71 w 70"/>
                <a:gd name="T21" fmla="*/ 96 h 69"/>
                <a:gd name="T22" fmla="*/ 62 w 70"/>
                <a:gd name="T23" fmla="*/ 108 h 69"/>
                <a:gd name="T24" fmla="*/ 37 w 70"/>
                <a:gd name="T25" fmla="*/ 120 h 69"/>
                <a:gd name="T26" fmla="*/ 20 w 70"/>
                <a:gd name="T27" fmla="*/ 136 h 69"/>
                <a:gd name="T28" fmla="*/ 5 w 70"/>
                <a:gd name="T29" fmla="*/ 146 h 69"/>
                <a:gd name="T30" fmla="*/ 0 w 70"/>
                <a:gd name="T31" fmla="*/ 158 h 69"/>
                <a:gd name="T32" fmla="*/ 8 w 70"/>
                <a:gd name="T33" fmla="*/ 158 h 69"/>
                <a:gd name="T34" fmla="*/ 29 w 70"/>
                <a:gd name="T35" fmla="*/ 146 h 69"/>
                <a:gd name="T36" fmla="*/ 42 w 70"/>
                <a:gd name="T37" fmla="*/ 131 h 69"/>
                <a:gd name="T38" fmla="*/ 57 w 70"/>
                <a:gd name="T39" fmla="*/ 116 h 69"/>
                <a:gd name="T40" fmla="*/ 78 w 70"/>
                <a:gd name="T41" fmla="*/ 106 h 69"/>
                <a:gd name="T42" fmla="*/ 91 w 70"/>
                <a:gd name="T43" fmla="*/ 88 h 69"/>
                <a:gd name="T44" fmla="*/ 111 w 70"/>
                <a:gd name="T45" fmla="*/ 78 h 69"/>
                <a:gd name="T46" fmla="*/ 133 w 70"/>
                <a:gd name="T47" fmla="*/ 58 h 69"/>
                <a:gd name="T48" fmla="*/ 158 w 70"/>
                <a:gd name="T49" fmla="*/ 49 h 69"/>
                <a:gd name="T50" fmla="*/ 177 w 70"/>
                <a:gd name="T51" fmla="*/ 37 h 69"/>
                <a:gd name="T52" fmla="*/ 187 w 70"/>
                <a:gd name="T53" fmla="*/ 28 h 69"/>
                <a:gd name="T54" fmla="*/ 216 w 70"/>
                <a:gd name="T55" fmla="*/ 21 h 69"/>
                <a:gd name="T56" fmla="*/ 236 w 70"/>
                <a:gd name="T57" fmla="*/ 15 h 69"/>
                <a:gd name="T58" fmla="*/ 265 w 70"/>
                <a:gd name="T59" fmla="*/ 12 h 69"/>
                <a:gd name="T60" fmla="*/ 287 w 70"/>
                <a:gd name="T61" fmla="*/ 9 h 69"/>
                <a:gd name="T62" fmla="*/ 330 w 70"/>
                <a:gd name="T63" fmla="*/ 15 h 6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70" h="69">
                  <a:moveTo>
                    <a:pt x="70" y="2"/>
                  </a:moveTo>
                  <a:lnTo>
                    <a:pt x="66" y="1"/>
                  </a:lnTo>
                  <a:lnTo>
                    <a:pt x="61" y="1"/>
                  </a:lnTo>
                  <a:lnTo>
                    <a:pt x="57" y="0"/>
                  </a:lnTo>
                  <a:lnTo>
                    <a:pt x="53" y="2"/>
                  </a:lnTo>
                  <a:lnTo>
                    <a:pt x="51" y="3"/>
                  </a:lnTo>
                  <a:lnTo>
                    <a:pt x="49" y="5"/>
                  </a:lnTo>
                  <a:lnTo>
                    <a:pt x="47" y="6"/>
                  </a:lnTo>
                  <a:lnTo>
                    <a:pt x="44" y="6"/>
                  </a:lnTo>
                  <a:lnTo>
                    <a:pt x="41" y="9"/>
                  </a:lnTo>
                  <a:lnTo>
                    <a:pt x="39" y="11"/>
                  </a:lnTo>
                  <a:lnTo>
                    <a:pt x="37" y="12"/>
                  </a:lnTo>
                  <a:lnTo>
                    <a:pt x="33" y="15"/>
                  </a:lnTo>
                  <a:lnTo>
                    <a:pt x="33" y="17"/>
                  </a:lnTo>
                  <a:lnTo>
                    <a:pt x="31" y="19"/>
                  </a:lnTo>
                  <a:lnTo>
                    <a:pt x="29" y="22"/>
                  </a:lnTo>
                  <a:lnTo>
                    <a:pt x="27" y="23"/>
                  </a:lnTo>
                  <a:lnTo>
                    <a:pt x="22" y="28"/>
                  </a:lnTo>
                  <a:lnTo>
                    <a:pt x="20" y="32"/>
                  </a:lnTo>
                  <a:lnTo>
                    <a:pt x="18" y="35"/>
                  </a:lnTo>
                  <a:lnTo>
                    <a:pt x="16" y="38"/>
                  </a:lnTo>
                  <a:lnTo>
                    <a:pt x="15" y="42"/>
                  </a:lnTo>
                  <a:lnTo>
                    <a:pt x="13" y="43"/>
                  </a:lnTo>
                  <a:lnTo>
                    <a:pt x="13" y="47"/>
                  </a:lnTo>
                  <a:lnTo>
                    <a:pt x="8" y="50"/>
                  </a:lnTo>
                  <a:lnTo>
                    <a:pt x="8" y="52"/>
                  </a:lnTo>
                  <a:lnTo>
                    <a:pt x="6" y="55"/>
                  </a:lnTo>
                  <a:lnTo>
                    <a:pt x="4" y="59"/>
                  </a:lnTo>
                  <a:lnTo>
                    <a:pt x="3" y="62"/>
                  </a:lnTo>
                  <a:lnTo>
                    <a:pt x="1" y="64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3" y="66"/>
                  </a:lnTo>
                  <a:lnTo>
                    <a:pt x="6" y="64"/>
                  </a:lnTo>
                  <a:lnTo>
                    <a:pt x="7" y="61"/>
                  </a:lnTo>
                  <a:lnTo>
                    <a:pt x="9" y="57"/>
                  </a:lnTo>
                  <a:lnTo>
                    <a:pt x="12" y="54"/>
                  </a:lnTo>
                  <a:lnTo>
                    <a:pt x="12" y="51"/>
                  </a:lnTo>
                  <a:lnTo>
                    <a:pt x="14" y="49"/>
                  </a:lnTo>
                  <a:lnTo>
                    <a:pt x="16" y="46"/>
                  </a:lnTo>
                  <a:lnTo>
                    <a:pt x="17" y="42"/>
                  </a:lnTo>
                  <a:lnTo>
                    <a:pt x="19" y="39"/>
                  </a:lnTo>
                  <a:lnTo>
                    <a:pt x="21" y="37"/>
                  </a:lnTo>
                  <a:lnTo>
                    <a:pt x="23" y="34"/>
                  </a:lnTo>
                  <a:lnTo>
                    <a:pt x="26" y="31"/>
                  </a:lnTo>
                  <a:lnTo>
                    <a:pt x="28" y="25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5" y="19"/>
                  </a:lnTo>
                  <a:lnTo>
                    <a:pt x="37" y="16"/>
                  </a:lnTo>
                  <a:lnTo>
                    <a:pt x="39" y="14"/>
                  </a:lnTo>
                  <a:lnTo>
                    <a:pt x="39" y="12"/>
                  </a:lnTo>
                  <a:lnTo>
                    <a:pt x="43" y="11"/>
                  </a:lnTo>
                  <a:lnTo>
                    <a:pt x="45" y="9"/>
                  </a:lnTo>
                  <a:lnTo>
                    <a:pt x="47" y="8"/>
                  </a:lnTo>
                  <a:lnTo>
                    <a:pt x="49" y="6"/>
                  </a:lnTo>
                  <a:lnTo>
                    <a:pt x="53" y="5"/>
                  </a:lnTo>
                  <a:lnTo>
                    <a:pt x="55" y="5"/>
                  </a:lnTo>
                  <a:lnTo>
                    <a:pt x="59" y="4"/>
                  </a:lnTo>
                  <a:lnTo>
                    <a:pt x="60" y="4"/>
                  </a:lnTo>
                  <a:lnTo>
                    <a:pt x="66" y="5"/>
                  </a:lnTo>
                  <a:lnTo>
                    <a:pt x="69" y="6"/>
                  </a:lnTo>
                  <a:lnTo>
                    <a:pt x="70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Freeform 19">
              <a:extLst>
                <a:ext uri="{FF2B5EF4-FFF2-40B4-BE49-F238E27FC236}">
                  <a16:creationId xmlns:a16="http://schemas.microsoft.com/office/drawing/2014/main" id="{677F6E0C-7591-4D25-A474-05AFF400B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" y="2153"/>
              <a:ext cx="47" cy="149"/>
            </a:xfrm>
            <a:custGeom>
              <a:avLst/>
              <a:gdLst>
                <a:gd name="T0" fmla="*/ 124 w 28"/>
                <a:gd name="T1" fmla="*/ 0 h 114"/>
                <a:gd name="T2" fmla="*/ 124 w 28"/>
                <a:gd name="T3" fmla="*/ 0 h 114"/>
                <a:gd name="T4" fmla="*/ 112 w 28"/>
                <a:gd name="T5" fmla="*/ 5 h 114"/>
                <a:gd name="T6" fmla="*/ 112 w 28"/>
                <a:gd name="T7" fmla="*/ 12 h 114"/>
                <a:gd name="T8" fmla="*/ 99 w 28"/>
                <a:gd name="T9" fmla="*/ 22 h 114"/>
                <a:gd name="T10" fmla="*/ 99 w 28"/>
                <a:gd name="T11" fmla="*/ 31 h 114"/>
                <a:gd name="T12" fmla="*/ 91 w 28"/>
                <a:gd name="T13" fmla="*/ 38 h 114"/>
                <a:gd name="T14" fmla="*/ 84 w 28"/>
                <a:gd name="T15" fmla="*/ 51 h 114"/>
                <a:gd name="T16" fmla="*/ 82 w 28"/>
                <a:gd name="T17" fmla="*/ 58 h 114"/>
                <a:gd name="T18" fmla="*/ 71 w 28"/>
                <a:gd name="T19" fmla="*/ 67 h 114"/>
                <a:gd name="T20" fmla="*/ 71 w 28"/>
                <a:gd name="T21" fmla="*/ 73 h 114"/>
                <a:gd name="T22" fmla="*/ 57 w 28"/>
                <a:gd name="T23" fmla="*/ 80 h 114"/>
                <a:gd name="T24" fmla="*/ 57 w 28"/>
                <a:gd name="T25" fmla="*/ 89 h 114"/>
                <a:gd name="T26" fmla="*/ 50 w 28"/>
                <a:gd name="T27" fmla="*/ 99 h 114"/>
                <a:gd name="T28" fmla="*/ 50 w 28"/>
                <a:gd name="T29" fmla="*/ 105 h 114"/>
                <a:gd name="T30" fmla="*/ 37 w 28"/>
                <a:gd name="T31" fmla="*/ 124 h 114"/>
                <a:gd name="T32" fmla="*/ 34 w 28"/>
                <a:gd name="T33" fmla="*/ 137 h 114"/>
                <a:gd name="T34" fmla="*/ 34 w 28"/>
                <a:gd name="T35" fmla="*/ 145 h 114"/>
                <a:gd name="T36" fmla="*/ 29 w 28"/>
                <a:gd name="T37" fmla="*/ 152 h 114"/>
                <a:gd name="T38" fmla="*/ 20 w 28"/>
                <a:gd name="T39" fmla="*/ 161 h 114"/>
                <a:gd name="T40" fmla="*/ 5 w 28"/>
                <a:gd name="T41" fmla="*/ 208 h 114"/>
                <a:gd name="T42" fmla="*/ 8 w 28"/>
                <a:gd name="T43" fmla="*/ 217 h 114"/>
                <a:gd name="T44" fmla="*/ 8 w 28"/>
                <a:gd name="T45" fmla="*/ 221 h 114"/>
                <a:gd name="T46" fmla="*/ 5 w 28"/>
                <a:gd name="T47" fmla="*/ 227 h 114"/>
                <a:gd name="T48" fmla="*/ 0 w 28"/>
                <a:gd name="T49" fmla="*/ 246 h 114"/>
                <a:gd name="T50" fmla="*/ 8 w 28"/>
                <a:gd name="T51" fmla="*/ 252 h 114"/>
                <a:gd name="T52" fmla="*/ 8 w 28"/>
                <a:gd name="T53" fmla="*/ 252 h 114"/>
                <a:gd name="T54" fmla="*/ 22 w 28"/>
                <a:gd name="T55" fmla="*/ 255 h 114"/>
                <a:gd name="T56" fmla="*/ 22 w 28"/>
                <a:gd name="T57" fmla="*/ 250 h 114"/>
                <a:gd name="T58" fmla="*/ 8 w 28"/>
                <a:gd name="T59" fmla="*/ 246 h 114"/>
                <a:gd name="T60" fmla="*/ 13 w 28"/>
                <a:gd name="T61" fmla="*/ 230 h 114"/>
                <a:gd name="T62" fmla="*/ 20 w 28"/>
                <a:gd name="T63" fmla="*/ 221 h 114"/>
                <a:gd name="T64" fmla="*/ 20 w 28"/>
                <a:gd name="T65" fmla="*/ 217 h 114"/>
                <a:gd name="T66" fmla="*/ 20 w 28"/>
                <a:gd name="T67" fmla="*/ 210 h 114"/>
                <a:gd name="T68" fmla="*/ 34 w 28"/>
                <a:gd name="T69" fmla="*/ 161 h 114"/>
                <a:gd name="T70" fmla="*/ 37 w 28"/>
                <a:gd name="T71" fmla="*/ 154 h 114"/>
                <a:gd name="T72" fmla="*/ 37 w 28"/>
                <a:gd name="T73" fmla="*/ 145 h 114"/>
                <a:gd name="T74" fmla="*/ 42 w 28"/>
                <a:gd name="T75" fmla="*/ 139 h 114"/>
                <a:gd name="T76" fmla="*/ 49 w 28"/>
                <a:gd name="T77" fmla="*/ 124 h 114"/>
                <a:gd name="T78" fmla="*/ 62 w 28"/>
                <a:gd name="T79" fmla="*/ 105 h 114"/>
                <a:gd name="T80" fmla="*/ 71 w 28"/>
                <a:gd name="T81" fmla="*/ 99 h 114"/>
                <a:gd name="T82" fmla="*/ 71 w 28"/>
                <a:gd name="T83" fmla="*/ 93 h 114"/>
                <a:gd name="T84" fmla="*/ 76 w 28"/>
                <a:gd name="T85" fmla="*/ 82 h 114"/>
                <a:gd name="T86" fmla="*/ 76 w 28"/>
                <a:gd name="T87" fmla="*/ 73 h 114"/>
                <a:gd name="T88" fmla="*/ 91 w 28"/>
                <a:gd name="T89" fmla="*/ 67 h 114"/>
                <a:gd name="T90" fmla="*/ 91 w 28"/>
                <a:gd name="T91" fmla="*/ 58 h 114"/>
                <a:gd name="T92" fmla="*/ 96 w 28"/>
                <a:gd name="T93" fmla="*/ 51 h 114"/>
                <a:gd name="T94" fmla="*/ 104 w 28"/>
                <a:gd name="T95" fmla="*/ 41 h 114"/>
                <a:gd name="T96" fmla="*/ 109 w 28"/>
                <a:gd name="T97" fmla="*/ 31 h 114"/>
                <a:gd name="T98" fmla="*/ 109 w 28"/>
                <a:gd name="T99" fmla="*/ 24 h 114"/>
                <a:gd name="T100" fmla="*/ 124 w 28"/>
                <a:gd name="T101" fmla="*/ 12 h 114"/>
                <a:gd name="T102" fmla="*/ 124 w 28"/>
                <a:gd name="T103" fmla="*/ 5 h 114"/>
                <a:gd name="T104" fmla="*/ 133 w 28"/>
                <a:gd name="T105" fmla="*/ 0 h 114"/>
                <a:gd name="T106" fmla="*/ 133 w 28"/>
                <a:gd name="T107" fmla="*/ 0 h 114"/>
                <a:gd name="T108" fmla="*/ 124 w 28"/>
                <a:gd name="T109" fmla="*/ 0 h 11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" h="114">
                  <a:moveTo>
                    <a:pt x="26" y="0"/>
                  </a:moveTo>
                  <a:lnTo>
                    <a:pt x="26" y="0"/>
                  </a:lnTo>
                  <a:lnTo>
                    <a:pt x="24" y="2"/>
                  </a:lnTo>
                  <a:lnTo>
                    <a:pt x="24" y="5"/>
                  </a:lnTo>
                  <a:lnTo>
                    <a:pt x="21" y="10"/>
                  </a:lnTo>
                  <a:lnTo>
                    <a:pt x="21" y="14"/>
                  </a:lnTo>
                  <a:lnTo>
                    <a:pt x="19" y="17"/>
                  </a:lnTo>
                  <a:lnTo>
                    <a:pt x="18" y="23"/>
                  </a:lnTo>
                  <a:lnTo>
                    <a:pt x="17" y="26"/>
                  </a:lnTo>
                  <a:lnTo>
                    <a:pt x="15" y="30"/>
                  </a:lnTo>
                  <a:lnTo>
                    <a:pt x="15" y="33"/>
                  </a:lnTo>
                  <a:lnTo>
                    <a:pt x="12" y="36"/>
                  </a:lnTo>
                  <a:lnTo>
                    <a:pt x="12" y="40"/>
                  </a:lnTo>
                  <a:lnTo>
                    <a:pt x="11" y="44"/>
                  </a:lnTo>
                  <a:lnTo>
                    <a:pt x="11" y="47"/>
                  </a:lnTo>
                  <a:lnTo>
                    <a:pt x="8" y="56"/>
                  </a:lnTo>
                  <a:lnTo>
                    <a:pt x="7" y="61"/>
                  </a:lnTo>
                  <a:lnTo>
                    <a:pt x="7" y="65"/>
                  </a:lnTo>
                  <a:lnTo>
                    <a:pt x="6" y="68"/>
                  </a:lnTo>
                  <a:lnTo>
                    <a:pt x="4" y="72"/>
                  </a:lnTo>
                  <a:lnTo>
                    <a:pt x="1" y="93"/>
                  </a:lnTo>
                  <a:lnTo>
                    <a:pt x="2" y="97"/>
                  </a:lnTo>
                  <a:lnTo>
                    <a:pt x="2" y="99"/>
                  </a:lnTo>
                  <a:lnTo>
                    <a:pt x="1" y="102"/>
                  </a:lnTo>
                  <a:lnTo>
                    <a:pt x="0" y="110"/>
                  </a:lnTo>
                  <a:lnTo>
                    <a:pt x="2" y="113"/>
                  </a:lnTo>
                  <a:lnTo>
                    <a:pt x="5" y="114"/>
                  </a:lnTo>
                  <a:lnTo>
                    <a:pt x="5" y="112"/>
                  </a:lnTo>
                  <a:lnTo>
                    <a:pt x="2" y="110"/>
                  </a:lnTo>
                  <a:lnTo>
                    <a:pt x="3" y="103"/>
                  </a:lnTo>
                  <a:lnTo>
                    <a:pt x="4" y="99"/>
                  </a:lnTo>
                  <a:lnTo>
                    <a:pt x="4" y="97"/>
                  </a:lnTo>
                  <a:lnTo>
                    <a:pt x="4" y="94"/>
                  </a:lnTo>
                  <a:lnTo>
                    <a:pt x="7" y="72"/>
                  </a:lnTo>
                  <a:lnTo>
                    <a:pt x="8" y="69"/>
                  </a:lnTo>
                  <a:lnTo>
                    <a:pt x="8" y="65"/>
                  </a:lnTo>
                  <a:lnTo>
                    <a:pt x="9" y="62"/>
                  </a:lnTo>
                  <a:lnTo>
                    <a:pt x="10" y="56"/>
                  </a:lnTo>
                  <a:lnTo>
                    <a:pt x="13" y="47"/>
                  </a:lnTo>
                  <a:lnTo>
                    <a:pt x="15" y="44"/>
                  </a:lnTo>
                  <a:lnTo>
                    <a:pt x="15" y="41"/>
                  </a:lnTo>
                  <a:lnTo>
                    <a:pt x="16" y="37"/>
                  </a:lnTo>
                  <a:lnTo>
                    <a:pt x="16" y="33"/>
                  </a:lnTo>
                  <a:lnTo>
                    <a:pt x="19" y="30"/>
                  </a:lnTo>
                  <a:lnTo>
                    <a:pt x="19" y="26"/>
                  </a:lnTo>
                  <a:lnTo>
                    <a:pt x="20" y="23"/>
                  </a:lnTo>
                  <a:lnTo>
                    <a:pt x="22" y="18"/>
                  </a:lnTo>
                  <a:lnTo>
                    <a:pt x="23" y="14"/>
                  </a:lnTo>
                  <a:lnTo>
                    <a:pt x="23" y="11"/>
                  </a:lnTo>
                  <a:lnTo>
                    <a:pt x="26" y="5"/>
                  </a:lnTo>
                  <a:lnTo>
                    <a:pt x="26" y="2"/>
                  </a:lnTo>
                  <a:lnTo>
                    <a:pt x="28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Freeform 20">
              <a:extLst>
                <a:ext uri="{FF2B5EF4-FFF2-40B4-BE49-F238E27FC236}">
                  <a16:creationId xmlns:a16="http://schemas.microsoft.com/office/drawing/2014/main" id="{AC17CBDD-D1E6-4E01-B676-CEE72C6B8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8" y="2301"/>
              <a:ext cx="14" cy="122"/>
            </a:xfrm>
            <a:custGeom>
              <a:avLst/>
              <a:gdLst>
                <a:gd name="T0" fmla="*/ 7 w 8"/>
                <a:gd name="T1" fmla="*/ 0 h 93"/>
                <a:gd name="T2" fmla="*/ 0 w 8"/>
                <a:gd name="T3" fmla="*/ 13 h 93"/>
                <a:gd name="T4" fmla="*/ 7 w 8"/>
                <a:gd name="T5" fmla="*/ 24 h 93"/>
                <a:gd name="T6" fmla="*/ 0 w 8"/>
                <a:gd name="T7" fmla="*/ 34 h 93"/>
                <a:gd name="T8" fmla="*/ 7 w 8"/>
                <a:gd name="T9" fmla="*/ 49 h 93"/>
                <a:gd name="T10" fmla="*/ 7 w 8"/>
                <a:gd name="T11" fmla="*/ 50 h 93"/>
                <a:gd name="T12" fmla="*/ 7 w 8"/>
                <a:gd name="T13" fmla="*/ 59 h 93"/>
                <a:gd name="T14" fmla="*/ 12 w 8"/>
                <a:gd name="T15" fmla="*/ 67 h 93"/>
                <a:gd name="T16" fmla="*/ 7 w 8"/>
                <a:gd name="T17" fmla="*/ 84 h 93"/>
                <a:gd name="T18" fmla="*/ 12 w 8"/>
                <a:gd name="T19" fmla="*/ 104 h 93"/>
                <a:gd name="T20" fmla="*/ 16 w 8"/>
                <a:gd name="T21" fmla="*/ 114 h 93"/>
                <a:gd name="T22" fmla="*/ 12 w 8"/>
                <a:gd name="T23" fmla="*/ 122 h 93"/>
                <a:gd name="T24" fmla="*/ 12 w 8"/>
                <a:gd name="T25" fmla="*/ 129 h 93"/>
                <a:gd name="T26" fmla="*/ 16 w 8"/>
                <a:gd name="T27" fmla="*/ 138 h 93"/>
                <a:gd name="T28" fmla="*/ 16 w 8"/>
                <a:gd name="T29" fmla="*/ 147 h 93"/>
                <a:gd name="T30" fmla="*/ 21 w 8"/>
                <a:gd name="T31" fmla="*/ 156 h 93"/>
                <a:gd name="T32" fmla="*/ 28 w 8"/>
                <a:gd name="T33" fmla="*/ 172 h 93"/>
                <a:gd name="T34" fmla="*/ 28 w 8"/>
                <a:gd name="T35" fmla="*/ 176 h 93"/>
                <a:gd name="T36" fmla="*/ 21 w 8"/>
                <a:gd name="T37" fmla="*/ 188 h 93"/>
                <a:gd name="T38" fmla="*/ 28 w 8"/>
                <a:gd name="T39" fmla="*/ 193 h 93"/>
                <a:gd name="T40" fmla="*/ 28 w 8"/>
                <a:gd name="T41" fmla="*/ 205 h 93"/>
                <a:gd name="T42" fmla="*/ 33 w 8"/>
                <a:gd name="T43" fmla="*/ 205 h 93"/>
                <a:gd name="T44" fmla="*/ 44 w 8"/>
                <a:gd name="T45" fmla="*/ 210 h 93"/>
                <a:gd name="T46" fmla="*/ 44 w 8"/>
                <a:gd name="T47" fmla="*/ 201 h 93"/>
                <a:gd name="T48" fmla="*/ 44 w 8"/>
                <a:gd name="T49" fmla="*/ 205 h 93"/>
                <a:gd name="T50" fmla="*/ 37 w 8"/>
                <a:gd name="T51" fmla="*/ 201 h 93"/>
                <a:gd name="T52" fmla="*/ 37 w 8"/>
                <a:gd name="T53" fmla="*/ 193 h 93"/>
                <a:gd name="T54" fmla="*/ 44 w 8"/>
                <a:gd name="T55" fmla="*/ 186 h 93"/>
                <a:gd name="T56" fmla="*/ 44 w 8"/>
                <a:gd name="T57" fmla="*/ 181 h 93"/>
                <a:gd name="T58" fmla="*/ 33 w 8"/>
                <a:gd name="T59" fmla="*/ 176 h 93"/>
                <a:gd name="T60" fmla="*/ 37 w 8"/>
                <a:gd name="T61" fmla="*/ 172 h 93"/>
                <a:gd name="T62" fmla="*/ 33 w 8"/>
                <a:gd name="T63" fmla="*/ 151 h 93"/>
                <a:gd name="T64" fmla="*/ 33 w 8"/>
                <a:gd name="T65" fmla="*/ 147 h 93"/>
                <a:gd name="T66" fmla="*/ 37 w 8"/>
                <a:gd name="T67" fmla="*/ 139 h 93"/>
                <a:gd name="T68" fmla="*/ 33 w 8"/>
                <a:gd name="T69" fmla="*/ 126 h 93"/>
                <a:gd name="T70" fmla="*/ 21 w 8"/>
                <a:gd name="T71" fmla="*/ 122 h 93"/>
                <a:gd name="T72" fmla="*/ 28 w 8"/>
                <a:gd name="T73" fmla="*/ 114 h 93"/>
                <a:gd name="T74" fmla="*/ 28 w 8"/>
                <a:gd name="T75" fmla="*/ 106 h 93"/>
                <a:gd name="T76" fmla="*/ 28 w 8"/>
                <a:gd name="T77" fmla="*/ 87 h 93"/>
                <a:gd name="T78" fmla="*/ 28 w 8"/>
                <a:gd name="T79" fmla="*/ 77 h 93"/>
                <a:gd name="T80" fmla="*/ 21 w 8"/>
                <a:gd name="T81" fmla="*/ 64 h 93"/>
                <a:gd name="T82" fmla="*/ 16 w 8"/>
                <a:gd name="T83" fmla="*/ 59 h 93"/>
                <a:gd name="T84" fmla="*/ 16 w 8"/>
                <a:gd name="T85" fmla="*/ 51 h 93"/>
                <a:gd name="T86" fmla="*/ 21 w 8"/>
                <a:gd name="T87" fmla="*/ 43 h 93"/>
                <a:gd name="T88" fmla="*/ 12 w 8"/>
                <a:gd name="T89" fmla="*/ 34 h 93"/>
                <a:gd name="T90" fmla="*/ 16 w 8"/>
                <a:gd name="T91" fmla="*/ 28 h 93"/>
                <a:gd name="T92" fmla="*/ 16 w 8"/>
                <a:gd name="T93" fmla="*/ 13 h 93"/>
                <a:gd name="T94" fmla="*/ 21 w 8"/>
                <a:gd name="T95" fmla="*/ 1 h 93"/>
                <a:gd name="T96" fmla="*/ 7 w 8"/>
                <a:gd name="T97" fmla="*/ 0 h 9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" h="93">
                  <a:moveTo>
                    <a:pt x="1" y="0"/>
                  </a:moveTo>
                  <a:lnTo>
                    <a:pt x="0" y="6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1" y="26"/>
                  </a:lnTo>
                  <a:lnTo>
                    <a:pt x="2" y="30"/>
                  </a:lnTo>
                  <a:lnTo>
                    <a:pt x="1" y="37"/>
                  </a:lnTo>
                  <a:lnTo>
                    <a:pt x="2" y="46"/>
                  </a:lnTo>
                  <a:lnTo>
                    <a:pt x="3" y="50"/>
                  </a:lnTo>
                  <a:lnTo>
                    <a:pt x="2" y="54"/>
                  </a:lnTo>
                  <a:lnTo>
                    <a:pt x="2" y="57"/>
                  </a:lnTo>
                  <a:lnTo>
                    <a:pt x="3" y="61"/>
                  </a:lnTo>
                  <a:lnTo>
                    <a:pt x="3" y="65"/>
                  </a:lnTo>
                  <a:lnTo>
                    <a:pt x="4" y="69"/>
                  </a:lnTo>
                  <a:lnTo>
                    <a:pt x="5" y="76"/>
                  </a:lnTo>
                  <a:lnTo>
                    <a:pt x="5" y="78"/>
                  </a:lnTo>
                  <a:lnTo>
                    <a:pt x="4" y="83"/>
                  </a:lnTo>
                  <a:lnTo>
                    <a:pt x="5" y="85"/>
                  </a:lnTo>
                  <a:lnTo>
                    <a:pt x="5" y="91"/>
                  </a:lnTo>
                  <a:lnTo>
                    <a:pt x="6" y="91"/>
                  </a:lnTo>
                  <a:lnTo>
                    <a:pt x="8" y="93"/>
                  </a:lnTo>
                  <a:lnTo>
                    <a:pt x="8" y="89"/>
                  </a:lnTo>
                  <a:lnTo>
                    <a:pt x="8" y="91"/>
                  </a:lnTo>
                  <a:lnTo>
                    <a:pt x="7" y="89"/>
                  </a:lnTo>
                  <a:lnTo>
                    <a:pt x="7" y="85"/>
                  </a:lnTo>
                  <a:lnTo>
                    <a:pt x="8" y="82"/>
                  </a:lnTo>
                  <a:lnTo>
                    <a:pt x="8" y="80"/>
                  </a:lnTo>
                  <a:lnTo>
                    <a:pt x="6" y="78"/>
                  </a:lnTo>
                  <a:lnTo>
                    <a:pt x="7" y="76"/>
                  </a:lnTo>
                  <a:lnTo>
                    <a:pt x="6" y="67"/>
                  </a:lnTo>
                  <a:lnTo>
                    <a:pt x="6" y="65"/>
                  </a:lnTo>
                  <a:lnTo>
                    <a:pt x="7" y="62"/>
                  </a:lnTo>
                  <a:lnTo>
                    <a:pt x="6" y="56"/>
                  </a:lnTo>
                  <a:lnTo>
                    <a:pt x="4" y="54"/>
                  </a:lnTo>
                  <a:lnTo>
                    <a:pt x="5" y="50"/>
                  </a:lnTo>
                  <a:lnTo>
                    <a:pt x="5" y="47"/>
                  </a:lnTo>
                  <a:lnTo>
                    <a:pt x="5" y="38"/>
                  </a:lnTo>
                  <a:lnTo>
                    <a:pt x="5" y="34"/>
                  </a:lnTo>
                  <a:lnTo>
                    <a:pt x="4" y="28"/>
                  </a:lnTo>
                  <a:lnTo>
                    <a:pt x="3" y="26"/>
                  </a:lnTo>
                  <a:lnTo>
                    <a:pt x="3" y="23"/>
                  </a:lnTo>
                  <a:lnTo>
                    <a:pt x="4" y="19"/>
                  </a:lnTo>
                  <a:lnTo>
                    <a:pt x="2" y="15"/>
                  </a:lnTo>
                  <a:lnTo>
                    <a:pt x="3" y="12"/>
                  </a:lnTo>
                  <a:lnTo>
                    <a:pt x="3" y="6"/>
                  </a:lnTo>
                  <a:lnTo>
                    <a:pt x="4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Freeform 21">
              <a:extLst>
                <a:ext uri="{FF2B5EF4-FFF2-40B4-BE49-F238E27FC236}">
                  <a16:creationId xmlns:a16="http://schemas.microsoft.com/office/drawing/2014/main" id="{829F4B2E-C72C-4DFE-B86D-915C684A4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" y="2302"/>
              <a:ext cx="33" cy="118"/>
            </a:xfrm>
            <a:custGeom>
              <a:avLst/>
              <a:gdLst>
                <a:gd name="T0" fmla="*/ 8 w 20"/>
                <a:gd name="T1" fmla="*/ 203 h 90"/>
                <a:gd name="T2" fmla="*/ 89 w 20"/>
                <a:gd name="T3" fmla="*/ 176 h 90"/>
                <a:gd name="T4" fmla="*/ 58 w 20"/>
                <a:gd name="T5" fmla="*/ 0 h 90"/>
                <a:gd name="T6" fmla="*/ 41 w 20"/>
                <a:gd name="T7" fmla="*/ 0 h 90"/>
                <a:gd name="T8" fmla="*/ 83 w 20"/>
                <a:gd name="T9" fmla="*/ 176 h 90"/>
                <a:gd name="T10" fmla="*/ 84 w 20"/>
                <a:gd name="T11" fmla="*/ 172 h 90"/>
                <a:gd name="T12" fmla="*/ 0 w 20"/>
                <a:gd name="T13" fmla="*/ 203 h 90"/>
                <a:gd name="T14" fmla="*/ 8 w 20"/>
                <a:gd name="T15" fmla="*/ 203 h 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0" h="90">
                  <a:moveTo>
                    <a:pt x="2" y="90"/>
                  </a:moveTo>
                  <a:lnTo>
                    <a:pt x="20" y="78"/>
                  </a:lnTo>
                  <a:lnTo>
                    <a:pt x="13" y="0"/>
                  </a:lnTo>
                  <a:lnTo>
                    <a:pt x="9" y="0"/>
                  </a:lnTo>
                  <a:lnTo>
                    <a:pt x="18" y="78"/>
                  </a:lnTo>
                  <a:lnTo>
                    <a:pt x="19" y="76"/>
                  </a:lnTo>
                  <a:lnTo>
                    <a:pt x="0" y="90"/>
                  </a:lnTo>
                  <a:lnTo>
                    <a:pt x="2" y="9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Freeform 22">
              <a:extLst>
                <a:ext uri="{FF2B5EF4-FFF2-40B4-BE49-F238E27FC236}">
                  <a16:creationId xmlns:a16="http://schemas.microsoft.com/office/drawing/2014/main" id="{7F2F0BCF-6A6C-4AD3-9472-3FFCDAD57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4" y="2203"/>
              <a:ext cx="64" cy="99"/>
            </a:xfrm>
            <a:custGeom>
              <a:avLst/>
              <a:gdLst>
                <a:gd name="T0" fmla="*/ 20 w 38"/>
                <a:gd name="T1" fmla="*/ 168 h 76"/>
                <a:gd name="T2" fmla="*/ 22 w 38"/>
                <a:gd name="T3" fmla="*/ 147 h 76"/>
                <a:gd name="T4" fmla="*/ 22 w 38"/>
                <a:gd name="T5" fmla="*/ 145 h 76"/>
                <a:gd name="T6" fmla="*/ 29 w 38"/>
                <a:gd name="T7" fmla="*/ 138 h 76"/>
                <a:gd name="T8" fmla="*/ 37 w 38"/>
                <a:gd name="T9" fmla="*/ 133 h 76"/>
                <a:gd name="T10" fmla="*/ 37 w 38"/>
                <a:gd name="T11" fmla="*/ 125 h 76"/>
                <a:gd name="T12" fmla="*/ 42 w 38"/>
                <a:gd name="T13" fmla="*/ 117 h 76"/>
                <a:gd name="T14" fmla="*/ 54 w 38"/>
                <a:gd name="T15" fmla="*/ 116 h 76"/>
                <a:gd name="T16" fmla="*/ 57 w 38"/>
                <a:gd name="T17" fmla="*/ 102 h 76"/>
                <a:gd name="T18" fmla="*/ 67 w 38"/>
                <a:gd name="T19" fmla="*/ 100 h 76"/>
                <a:gd name="T20" fmla="*/ 67 w 38"/>
                <a:gd name="T21" fmla="*/ 90 h 76"/>
                <a:gd name="T22" fmla="*/ 76 w 38"/>
                <a:gd name="T23" fmla="*/ 89 h 76"/>
                <a:gd name="T24" fmla="*/ 83 w 38"/>
                <a:gd name="T25" fmla="*/ 79 h 76"/>
                <a:gd name="T26" fmla="*/ 83 w 38"/>
                <a:gd name="T27" fmla="*/ 72 h 76"/>
                <a:gd name="T28" fmla="*/ 91 w 38"/>
                <a:gd name="T29" fmla="*/ 68 h 76"/>
                <a:gd name="T30" fmla="*/ 99 w 38"/>
                <a:gd name="T31" fmla="*/ 60 h 76"/>
                <a:gd name="T32" fmla="*/ 104 w 38"/>
                <a:gd name="T33" fmla="*/ 52 h 76"/>
                <a:gd name="T34" fmla="*/ 113 w 38"/>
                <a:gd name="T35" fmla="*/ 50 h 76"/>
                <a:gd name="T36" fmla="*/ 113 w 38"/>
                <a:gd name="T37" fmla="*/ 43 h 76"/>
                <a:gd name="T38" fmla="*/ 125 w 38"/>
                <a:gd name="T39" fmla="*/ 38 h 76"/>
                <a:gd name="T40" fmla="*/ 128 w 38"/>
                <a:gd name="T41" fmla="*/ 30 h 76"/>
                <a:gd name="T42" fmla="*/ 140 w 38"/>
                <a:gd name="T43" fmla="*/ 27 h 76"/>
                <a:gd name="T44" fmla="*/ 148 w 38"/>
                <a:gd name="T45" fmla="*/ 23 h 76"/>
                <a:gd name="T46" fmla="*/ 148 w 38"/>
                <a:gd name="T47" fmla="*/ 21 h 76"/>
                <a:gd name="T48" fmla="*/ 162 w 38"/>
                <a:gd name="T49" fmla="*/ 12 h 76"/>
                <a:gd name="T50" fmla="*/ 162 w 38"/>
                <a:gd name="T51" fmla="*/ 9 h 76"/>
                <a:gd name="T52" fmla="*/ 173 w 38"/>
                <a:gd name="T53" fmla="*/ 9 h 76"/>
                <a:gd name="T54" fmla="*/ 175 w 38"/>
                <a:gd name="T55" fmla="*/ 9 h 76"/>
                <a:gd name="T56" fmla="*/ 182 w 38"/>
                <a:gd name="T57" fmla="*/ 5 h 76"/>
                <a:gd name="T58" fmla="*/ 173 w 38"/>
                <a:gd name="T59" fmla="*/ 0 h 76"/>
                <a:gd name="T60" fmla="*/ 182 w 38"/>
                <a:gd name="T61" fmla="*/ 1 h 76"/>
                <a:gd name="T62" fmla="*/ 162 w 38"/>
                <a:gd name="T63" fmla="*/ 0 h 76"/>
                <a:gd name="T64" fmla="*/ 153 w 38"/>
                <a:gd name="T65" fmla="*/ 7 h 76"/>
                <a:gd name="T66" fmla="*/ 153 w 38"/>
                <a:gd name="T67" fmla="*/ 7 h 76"/>
                <a:gd name="T68" fmla="*/ 145 w 38"/>
                <a:gd name="T69" fmla="*/ 16 h 76"/>
                <a:gd name="T70" fmla="*/ 133 w 38"/>
                <a:gd name="T71" fmla="*/ 17 h 76"/>
                <a:gd name="T72" fmla="*/ 128 w 38"/>
                <a:gd name="T73" fmla="*/ 22 h 76"/>
                <a:gd name="T74" fmla="*/ 120 w 38"/>
                <a:gd name="T75" fmla="*/ 29 h 76"/>
                <a:gd name="T76" fmla="*/ 111 w 38"/>
                <a:gd name="T77" fmla="*/ 34 h 76"/>
                <a:gd name="T78" fmla="*/ 111 w 38"/>
                <a:gd name="T79" fmla="*/ 38 h 76"/>
                <a:gd name="T80" fmla="*/ 99 w 38"/>
                <a:gd name="T81" fmla="*/ 44 h 76"/>
                <a:gd name="T82" fmla="*/ 91 w 38"/>
                <a:gd name="T83" fmla="*/ 50 h 76"/>
                <a:gd name="T84" fmla="*/ 86 w 38"/>
                <a:gd name="T85" fmla="*/ 56 h 76"/>
                <a:gd name="T86" fmla="*/ 76 w 38"/>
                <a:gd name="T87" fmla="*/ 65 h 76"/>
                <a:gd name="T88" fmla="*/ 71 w 38"/>
                <a:gd name="T89" fmla="*/ 72 h 76"/>
                <a:gd name="T90" fmla="*/ 62 w 38"/>
                <a:gd name="T91" fmla="*/ 78 h 76"/>
                <a:gd name="T92" fmla="*/ 62 w 38"/>
                <a:gd name="T93" fmla="*/ 82 h 76"/>
                <a:gd name="T94" fmla="*/ 54 w 38"/>
                <a:gd name="T95" fmla="*/ 86 h 76"/>
                <a:gd name="T96" fmla="*/ 49 w 38"/>
                <a:gd name="T97" fmla="*/ 96 h 76"/>
                <a:gd name="T98" fmla="*/ 49 w 38"/>
                <a:gd name="T99" fmla="*/ 102 h 76"/>
                <a:gd name="T100" fmla="*/ 34 w 38"/>
                <a:gd name="T101" fmla="*/ 108 h 76"/>
                <a:gd name="T102" fmla="*/ 34 w 38"/>
                <a:gd name="T103" fmla="*/ 112 h 76"/>
                <a:gd name="T104" fmla="*/ 22 w 38"/>
                <a:gd name="T105" fmla="*/ 124 h 76"/>
                <a:gd name="T106" fmla="*/ 20 w 38"/>
                <a:gd name="T107" fmla="*/ 133 h 76"/>
                <a:gd name="T108" fmla="*/ 20 w 38"/>
                <a:gd name="T109" fmla="*/ 138 h 76"/>
                <a:gd name="T110" fmla="*/ 13 w 38"/>
                <a:gd name="T111" fmla="*/ 145 h 76"/>
                <a:gd name="T112" fmla="*/ 5 w 38"/>
                <a:gd name="T113" fmla="*/ 147 h 76"/>
                <a:gd name="T114" fmla="*/ 0 w 38"/>
                <a:gd name="T115" fmla="*/ 168 h 76"/>
                <a:gd name="T116" fmla="*/ 20 w 38"/>
                <a:gd name="T117" fmla="*/ 168 h 7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8" h="76">
                  <a:moveTo>
                    <a:pt x="4" y="76"/>
                  </a:moveTo>
                  <a:lnTo>
                    <a:pt x="5" y="67"/>
                  </a:lnTo>
                  <a:lnTo>
                    <a:pt x="5" y="65"/>
                  </a:lnTo>
                  <a:lnTo>
                    <a:pt x="6" y="62"/>
                  </a:lnTo>
                  <a:lnTo>
                    <a:pt x="8" y="60"/>
                  </a:lnTo>
                  <a:lnTo>
                    <a:pt x="8" y="57"/>
                  </a:lnTo>
                  <a:lnTo>
                    <a:pt x="9" y="53"/>
                  </a:lnTo>
                  <a:lnTo>
                    <a:pt x="11" y="52"/>
                  </a:lnTo>
                  <a:lnTo>
                    <a:pt x="12" y="46"/>
                  </a:lnTo>
                  <a:lnTo>
                    <a:pt x="14" y="45"/>
                  </a:lnTo>
                  <a:lnTo>
                    <a:pt x="14" y="41"/>
                  </a:lnTo>
                  <a:lnTo>
                    <a:pt x="16" y="40"/>
                  </a:lnTo>
                  <a:lnTo>
                    <a:pt x="17" y="36"/>
                  </a:lnTo>
                  <a:lnTo>
                    <a:pt x="17" y="32"/>
                  </a:lnTo>
                  <a:lnTo>
                    <a:pt x="19" y="31"/>
                  </a:lnTo>
                  <a:lnTo>
                    <a:pt x="21" y="27"/>
                  </a:lnTo>
                  <a:lnTo>
                    <a:pt x="22" y="24"/>
                  </a:lnTo>
                  <a:lnTo>
                    <a:pt x="24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7" y="14"/>
                  </a:lnTo>
                  <a:lnTo>
                    <a:pt x="29" y="12"/>
                  </a:lnTo>
                  <a:lnTo>
                    <a:pt x="31" y="11"/>
                  </a:lnTo>
                  <a:lnTo>
                    <a:pt x="31" y="9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6" y="4"/>
                  </a:lnTo>
                  <a:lnTo>
                    <a:pt x="37" y="4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8" y="1"/>
                  </a:lnTo>
                  <a:lnTo>
                    <a:pt x="34" y="0"/>
                  </a:lnTo>
                  <a:lnTo>
                    <a:pt x="32" y="3"/>
                  </a:lnTo>
                  <a:lnTo>
                    <a:pt x="30" y="7"/>
                  </a:lnTo>
                  <a:lnTo>
                    <a:pt x="28" y="8"/>
                  </a:lnTo>
                  <a:lnTo>
                    <a:pt x="27" y="10"/>
                  </a:lnTo>
                  <a:lnTo>
                    <a:pt x="25" y="13"/>
                  </a:lnTo>
                  <a:lnTo>
                    <a:pt x="23" y="15"/>
                  </a:lnTo>
                  <a:lnTo>
                    <a:pt x="23" y="17"/>
                  </a:lnTo>
                  <a:lnTo>
                    <a:pt x="21" y="20"/>
                  </a:lnTo>
                  <a:lnTo>
                    <a:pt x="19" y="22"/>
                  </a:lnTo>
                  <a:lnTo>
                    <a:pt x="18" y="25"/>
                  </a:lnTo>
                  <a:lnTo>
                    <a:pt x="16" y="29"/>
                  </a:lnTo>
                  <a:lnTo>
                    <a:pt x="15" y="32"/>
                  </a:lnTo>
                  <a:lnTo>
                    <a:pt x="13" y="35"/>
                  </a:lnTo>
                  <a:lnTo>
                    <a:pt x="13" y="37"/>
                  </a:lnTo>
                  <a:lnTo>
                    <a:pt x="11" y="39"/>
                  </a:lnTo>
                  <a:lnTo>
                    <a:pt x="10" y="44"/>
                  </a:lnTo>
                  <a:lnTo>
                    <a:pt x="10" y="46"/>
                  </a:lnTo>
                  <a:lnTo>
                    <a:pt x="7" y="49"/>
                  </a:lnTo>
                  <a:lnTo>
                    <a:pt x="7" y="51"/>
                  </a:lnTo>
                  <a:lnTo>
                    <a:pt x="5" y="56"/>
                  </a:lnTo>
                  <a:lnTo>
                    <a:pt x="4" y="60"/>
                  </a:lnTo>
                  <a:lnTo>
                    <a:pt x="4" y="62"/>
                  </a:lnTo>
                  <a:lnTo>
                    <a:pt x="3" y="65"/>
                  </a:lnTo>
                  <a:lnTo>
                    <a:pt x="1" y="67"/>
                  </a:lnTo>
                  <a:lnTo>
                    <a:pt x="0" y="76"/>
                  </a:lnTo>
                  <a:lnTo>
                    <a:pt x="4" y="76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Freeform 23">
              <a:extLst>
                <a:ext uri="{FF2B5EF4-FFF2-40B4-BE49-F238E27FC236}">
                  <a16:creationId xmlns:a16="http://schemas.microsoft.com/office/drawing/2014/main" id="{4A0AC565-C0CE-4020-A27A-4DB5DD2E2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5" y="2161"/>
              <a:ext cx="62" cy="46"/>
            </a:xfrm>
            <a:custGeom>
              <a:avLst/>
              <a:gdLst>
                <a:gd name="T0" fmla="*/ 13 w 37"/>
                <a:gd name="T1" fmla="*/ 79 h 35"/>
                <a:gd name="T2" fmla="*/ 13 w 37"/>
                <a:gd name="T3" fmla="*/ 79 h 35"/>
                <a:gd name="T4" fmla="*/ 8 w 37"/>
                <a:gd name="T5" fmla="*/ 71 h 35"/>
                <a:gd name="T6" fmla="*/ 20 w 37"/>
                <a:gd name="T7" fmla="*/ 71 h 35"/>
                <a:gd name="T8" fmla="*/ 28 w 37"/>
                <a:gd name="T9" fmla="*/ 64 h 35"/>
                <a:gd name="T10" fmla="*/ 28 w 37"/>
                <a:gd name="T11" fmla="*/ 64 h 35"/>
                <a:gd name="T12" fmla="*/ 37 w 37"/>
                <a:gd name="T13" fmla="*/ 59 h 35"/>
                <a:gd name="T14" fmla="*/ 37 w 37"/>
                <a:gd name="T15" fmla="*/ 55 h 35"/>
                <a:gd name="T16" fmla="*/ 47 w 37"/>
                <a:gd name="T17" fmla="*/ 51 h 35"/>
                <a:gd name="T18" fmla="*/ 50 w 37"/>
                <a:gd name="T19" fmla="*/ 49 h 35"/>
                <a:gd name="T20" fmla="*/ 50 w 37"/>
                <a:gd name="T21" fmla="*/ 43 h 35"/>
                <a:gd name="T22" fmla="*/ 62 w 37"/>
                <a:gd name="T23" fmla="*/ 42 h 35"/>
                <a:gd name="T24" fmla="*/ 70 w 37"/>
                <a:gd name="T25" fmla="*/ 42 h 35"/>
                <a:gd name="T26" fmla="*/ 70 w 37"/>
                <a:gd name="T27" fmla="*/ 37 h 35"/>
                <a:gd name="T28" fmla="*/ 70 w 37"/>
                <a:gd name="T29" fmla="*/ 32 h 35"/>
                <a:gd name="T30" fmla="*/ 79 w 37"/>
                <a:gd name="T31" fmla="*/ 34 h 35"/>
                <a:gd name="T32" fmla="*/ 79 w 37"/>
                <a:gd name="T33" fmla="*/ 29 h 35"/>
                <a:gd name="T34" fmla="*/ 90 w 37"/>
                <a:gd name="T35" fmla="*/ 24 h 35"/>
                <a:gd name="T36" fmla="*/ 99 w 37"/>
                <a:gd name="T37" fmla="*/ 22 h 35"/>
                <a:gd name="T38" fmla="*/ 109 w 37"/>
                <a:gd name="T39" fmla="*/ 18 h 35"/>
                <a:gd name="T40" fmla="*/ 112 w 37"/>
                <a:gd name="T41" fmla="*/ 14 h 35"/>
                <a:gd name="T42" fmla="*/ 117 w 37"/>
                <a:gd name="T43" fmla="*/ 16 h 35"/>
                <a:gd name="T44" fmla="*/ 132 w 37"/>
                <a:gd name="T45" fmla="*/ 12 h 35"/>
                <a:gd name="T46" fmla="*/ 141 w 37"/>
                <a:gd name="T47" fmla="*/ 9 h 35"/>
                <a:gd name="T48" fmla="*/ 146 w 37"/>
                <a:gd name="T49" fmla="*/ 9 h 35"/>
                <a:gd name="T50" fmla="*/ 146 w 37"/>
                <a:gd name="T51" fmla="*/ 9 h 35"/>
                <a:gd name="T52" fmla="*/ 174 w 37"/>
                <a:gd name="T53" fmla="*/ 9 h 35"/>
                <a:gd name="T54" fmla="*/ 174 w 37"/>
                <a:gd name="T55" fmla="*/ 1 h 35"/>
                <a:gd name="T56" fmla="*/ 151 w 37"/>
                <a:gd name="T57" fmla="*/ 0 h 35"/>
                <a:gd name="T58" fmla="*/ 141 w 37"/>
                <a:gd name="T59" fmla="*/ 5 h 35"/>
                <a:gd name="T60" fmla="*/ 132 w 37"/>
                <a:gd name="T61" fmla="*/ 1 h 35"/>
                <a:gd name="T62" fmla="*/ 124 w 37"/>
                <a:gd name="T63" fmla="*/ 7 h 35"/>
                <a:gd name="T64" fmla="*/ 112 w 37"/>
                <a:gd name="T65" fmla="*/ 12 h 35"/>
                <a:gd name="T66" fmla="*/ 104 w 37"/>
                <a:gd name="T67" fmla="*/ 14 h 35"/>
                <a:gd name="T68" fmla="*/ 96 w 37"/>
                <a:gd name="T69" fmla="*/ 14 h 35"/>
                <a:gd name="T70" fmla="*/ 84 w 37"/>
                <a:gd name="T71" fmla="*/ 21 h 35"/>
                <a:gd name="T72" fmla="*/ 84 w 37"/>
                <a:gd name="T73" fmla="*/ 21 h 35"/>
                <a:gd name="T74" fmla="*/ 75 w 37"/>
                <a:gd name="T75" fmla="*/ 24 h 35"/>
                <a:gd name="T76" fmla="*/ 75 w 37"/>
                <a:gd name="T77" fmla="*/ 29 h 35"/>
                <a:gd name="T78" fmla="*/ 65 w 37"/>
                <a:gd name="T79" fmla="*/ 32 h 35"/>
                <a:gd name="T80" fmla="*/ 65 w 37"/>
                <a:gd name="T81" fmla="*/ 32 h 35"/>
                <a:gd name="T82" fmla="*/ 50 w 37"/>
                <a:gd name="T83" fmla="*/ 37 h 35"/>
                <a:gd name="T84" fmla="*/ 50 w 37"/>
                <a:gd name="T85" fmla="*/ 37 h 35"/>
                <a:gd name="T86" fmla="*/ 42 w 37"/>
                <a:gd name="T87" fmla="*/ 43 h 35"/>
                <a:gd name="T88" fmla="*/ 42 w 37"/>
                <a:gd name="T89" fmla="*/ 43 h 35"/>
                <a:gd name="T90" fmla="*/ 34 w 37"/>
                <a:gd name="T91" fmla="*/ 45 h 35"/>
                <a:gd name="T92" fmla="*/ 34 w 37"/>
                <a:gd name="T93" fmla="*/ 50 h 35"/>
                <a:gd name="T94" fmla="*/ 22 w 37"/>
                <a:gd name="T95" fmla="*/ 55 h 35"/>
                <a:gd name="T96" fmla="*/ 13 w 37"/>
                <a:gd name="T97" fmla="*/ 57 h 35"/>
                <a:gd name="T98" fmla="*/ 13 w 37"/>
                <a:gd name="T99" fmla="*/ 60 h 35"/>
                <a:gd name="T100" fmla="*/ 8 w 37"/>
                <a:gd name="T101" fmla="*/ 66 h 35"/>
                <a:gd name="T102" fmla="*/ 5 w 37"/>
                <a:gd name="T103" fmla="*/ 66 h 35"/>
                <a:gd name="T104" fmla="*/ 0 w 37"/>
                <a:gd name="T105" fmla="*/ 78 h 35"/>
                <a:gd name="T106" fmla="*/ 0 w 37"/>
                <a:gd name="T107" fmla="*/ 72 h 35"/>
                <a:gd name="T108" fmla="*/ 13 w 37"/>
                <a:gd name="T109" fmla="*/ 79 h 3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7" h="35">
                  <a:moveTo>
                    <a:pt x="3" y="35"/>
                  </a:moveTo>
                  <a:lnTo>
                    <a:pt x="3" y="35"/>
                  </a:lnTo>
                  <a:lnTo>
                    <a:pt x="2" y="31"/>
                  </a:lnTo>
                  <a:lnTo>
                    <a:pt x="4" y="31"/>
                  </a:lnTo>
                  <a:lnTo>
                    <a:pt x="6" y="28"/>
                  </a:lnTo>
                  <a:lnTo>
                    <a:pt x="8" y="26"/>
                  </a:lnTo>
                  <a:lnTo>
                    <a:pt x="8" y="24"/>
                  </a:lnTo>
                  <a:lnTo>
                    <a:pt x="10" y="23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3" y="18"/>
                  </a:lnTo>
                  <a:lnTo>
                    <a:pt x="15" y="18"/>
                  </a:lnTo>
                  <a:lnTo>
                    <a:pt x="15" y="16"/>
                  </a:lnTo>
                  <a:lnTo>
                    <a:pt x="15" y="14"/>
                  </a:lnTo>
                  <a:lnTo>
                    <a:pt x="17" y="15"/>
                  </a:lnTo>
                  <a:lnTo>
                    <a:pt x="17" y="13"/>
                  </a:lnTo>
                  <a:lnTo>
                    <a:pt x="19" y="11"/>
                  </a:lnTo>
                  <a:lnTo>
                    <a:pt x="21" y="10"/>
                  </a:lnTo>
                  <a:lnTo>
                    <a:pt x="23" y="8"/>
                  </a:lnTo>
                  <a:lnTo>
                    <a:pt x="24" y="6"/>
                  </a:lnTo>
                  <a:lnTo>
                    <a:pt x="25" y="7"/>
                  </a:lnTo>
                  <a:lnTo>
                    <a:pt x="28" y="5"/>
                  </a:lnTo>
                  <a:lnTo>
                    <a:pt x="30" y="4"/>
                  </a:lnTo>
                  <a:lnTo>
                    <a:pt x="31" y="4"/>
                  </a:lnTo>
                  <a:lnTo>
                    <a:pt x="37" y="4"/>
                  </a:lnTo>
                  <a:lnTo>
                    <a:pt x="37" y="1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1"/>
                  </a:lnTo>
                  <a:lnTo>
                    <a:pt x="26" y="3"/>
                  </a:lnTo>
                  <a:lnTo>
                    <a:pt x="24" y="5"/>
                  </a:lnTo>
                  <a:lnTo>
                    <a:pt x="22" y="6"/>
                  </a:lnTo>
                  <a:lnTo>
                    <a:pt x="20" y="6"/>
                  </a:lnTo>
                  <a:lnTo>
                    <a:pt x="18" y="9"/>
                  </a:lnTo>
                  <a:lnTo>
                    <a:pt x="16" y="11"/>
                  </a:lnTo>
                  <a:lnTo>
                    <a:pt x="16" y="13"/>
                  </a:lnTo>
                  <a:lnTo>
                    <a:pt x="14" y="14"/>
                  </a:lnTo>
                  <a:lnTo>
                    <a:pt x="11" y="16"/>
                  </a:lnTo>
                  <a:lnTo>
                    <a:pt x="9" y="19"/>
                  </a:lnTo>
                  <a:lnTo>
                    <a:pt x="7" y="20"/>
                  </a:lnTo>
                  <a:lnTo>
                    <a:pt x="7" y="22"/>
                  </a:lnTo>
                  <a:lnTo>
                    <a:pt x="5" y="24"/>
                  </a:lnTo>
                  <a:lnTo>
                    <a:pt x="3" y="25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29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3" y="3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7" name="Freeform 24">
              <a:extLst>
                <a:ext uri="{FF2B5EF4-FFF2-40B4-BE49-F238E27FC236}">
                  <a16:creationId xmlns:a16="http://schemas.microsoft.com/office/drawing/2014/main" id="{7027FCC7-A85F-4B6F-BA70-93A05592D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4" y="2157"/>
              <a:ext cx="25" cy="9"/>
            </a:xfrm>
            <a:custGeom>
              <a:avLst/>
              <a:gdLst>
                <a:gd name="T0" fmla="*/ 8 w 15"/>
                <a:gd name="T1" fmla="*/ 15 h 7"/>
                <a:gd name="T2" fmla="*/ 70 w 15"/>
                <a:gd name="T3" fmla="*/ 8 h 7"/>
                <a:gd name="T4" fmla="*/ 63 w 15"/>
                <a:gd name="T5" fmla="*/ 0 h 7"/>
                <a:gd name="T6" fmla="*/ 0 w 15"/>
                <a:gd name="T7" fmla="*/ 8 h 7"/>
                <a:gd name="T8" fmla="*/ 8 w 15"/>
                <a:gd name="T9" fmla="*/ 15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7">
                  <a:moveTo>
                    <a:pt x="2" y="7"/>
                  </a:moveTo>
                  <a:lnTo>
                    <a:pt x="15" y="4"/>
                  </a:lnTo>
                  <a:lnTo>
                    <a:pt x="14" y="0"/>
                  </a:lnTo>
                  <a:lnTo>
                    <a:pt x="0" y="4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Freeform 25">
              <a:extLst>
                <a:ext uri="{FF2B5EF4-FFF2-40B4-BE49-F238E27FC236}">
                  <a16:creationId xmlns:a16="http://schemas.microsoft.com/office/drawing/2014/main" id="{4F4CD071-D3C2-4991-8742-A36DDDC193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9" y="2157"/>
              <a:ext cx="29" cy="34"/>
            </a:xfrm>
            <a:custGeom>
              <a:avLst/>
              <a:gdLst>
                <a:gd name="T0" fmla="*/ 0 w 17"/>
                <a:gd name="T1" fmla="*/ 9 h 26"/>
                <a:gd name="T2" fmla="*/ 0 w 17"/>
                <a:gd name="T3" fmla="*/ 9 h 26"/>
                <a:gd name="T4" fmla="*/ 9 w 17"/>
                <a:gd name="T5" fmla="*/ 9 h 26"/>
                <a:gd name="T6" fmla="*/ 0 w 17"/>
                <a:gd name="T7" fmla="*/ 9 h 26"/>
                <a:gd name="T8" fmla="*/ 5 w 17"/>
                <a:gd name="T9" fmla="*/ 13 h 26"/>
                <a:gd name="T10" fmla="*/ 15 w 17"/>
                <a:gd name="T11" fmla="*/ 17 h 26"/>
                <a:gd name="T12" fmla="*/ 26 w 17"/>
                <a:gd name="T13" fmla="*/ 17 h 26"/>
                <a:gd name="T14" fmla="*/ 26 w 17"/>
                <a:gd name="T15" fmla="*/ 17 h 26"/>
                <a:gd name="T16" fmla="*/ 26 w 17"/>
                <a:gd name="T17" fmla="*/ 22 h 26"/>
                <a:gd name="T18" fmla="*/ 29 w 17"/>
                <a:gd name="T19" fmla="*/ 27 h 26"/>
                <a:gd name="T20" fmla="*/ 41 w 17"/>
                <a:gd name="T21" fmla="*/ 27 h 26"/>
                <a:gd name="T22" fmla="*/ 41 w 17"/>
                <a:gd name="T23" fmla="*/ 27 h 26"/>
                <a:gd name="T24" fmla="*/ 44 w 17"/>
                <a:gd name="T25" fmla="*/ 31 h 26"/>
                <a:gd name="T26" fmla="*/ 44 w 17"/>
                <a:gd name="T27" fmla="*/ 35 h 26"/>
                <a:gd name="T28" fmla="*/ 55 w 17"/>
                <a:gd name="T29" fmla="*/ 41 h 26"/>
                <a:gd name="T30" fmla="*/ 55 w 17"/>
                <a:gd name="T31" fmla="*/ 41 h 26"/>
                <a:gd name="T32" fmla="*/ 49 w 17"/>
                <a:gd name="T33" fmla="*/ 44 h 26"/>
                <a:gd name="T34" fmla="*/ 58 w 17"/>
                <a:gd name="T35" fmla="*/ 44 h 26"/>
                <a:gd name="T36" fmla="*/ 58 w 17"/>
                <a:gd name="T37" fmla="*/ 54 h 26"/>
                <a:gd name="T38" fmla="*/ 75 w 17"/>
                <a:gd name="T39" fmla="*/ 58 h 26"/>
                <a:gd name="T40" fmla="*/ 65 w 17"/>
                <a:gd name="T41" fmla="*/ 58 h 26"/>
                <a:gd name="T42" fmla="*/ 84 w 17"/>
                <a:gd name="T43" fmla="*/ 54 h 26"/>
                <a:gd name="T44" fmla="*/ 84 w 17"/>
                <a:gd name="T45" fmla="*/ 54 h 26"/>
                <a:gd name="T46" fmla="*/ 78 w 17"/>
                <a:gd name="T47" fmla="*/ 50 h 26"/>
                <a:gd name="T48" fmla="*/ 78 w 17"/>
                <a:gd name="T49" fmla="*/ 46 h 26"/>
                <a:gd name="T50" fmla="*/ 70 w 17"/>
                <a:gd name="T51" fmla="*/ 43 h 26"/>
                <a:gd name="T52" fmla="*/ 70 w 17"/>
                <a:gd name="T53" fmla="*/ 43 h 26"/>
                <a:gd name="T54" fmla="*/ 65 w 17"/>
                <a:gd name="T55" fmla="*/ 38 h 26"/>
                <a:gd name="T56" fmla="*/ 55 w 17"/>
                <a:gd name="T57" fmla="*/ 34 h 26"/>
                <a:gd name="T58" fmla="*/ 55 w 17"/>
                <a:gd name="T59" fmla="*/ 29 h 26"/>
                <a:gd name="T60" fmla="*/ 49 w 17"/>
                <a:gd name="T61" fmla="*/ 24 h 26"/>
                <a:gd name="T62" fmla="*/ 49 w 17"/>
                <a:gd name="T63" fmla="*/ 24 h 26"/>
                <a:gd name="T64" fmla="*/ 41 w 17"/>
                <a:gd name="T65" fmla="*/ 21 h 26"/>
                <a:gd name="T66" fmla="*/ 41 w 17"/>
                <a:gd name="T67" fmla="*/ 21 h 26"/>
                <a:gd name="T68" fmla="*/ 41 w 17"/>
                <a:gd name="T69" fmla="*/ 21 h 26"/>
                <a:gd name="T70" fmla="*/ 34 w 17"/>
                <a:gd name="T71" fmla="*/ 12 h 26"/>
                <a:gd name="T72" fmla="*/ 26 w 17"/>
                <a:gd name="T73" fmla="*/ 12 h 26"/>
                <a:gd name="T74" fmla="*/ 20 w 17"/>
                <a:gd name="T75" fmla="*/ 7 h 26"/>
                <a:gd name="T76" fmla="*/ 20 w 17"/>
                <a:gd name="T77" fmla="*/ 7 h 26"/>
                <a:gd name="T78" fmla="*/ 9 w 17"/>
                <a:gd name="T79" fmla="*/ 5 h 26"/>
                <a:gd name="T80" fmla="*/ 9 w 17"/>
                <a:gd name="T81" fmla="*/ 5 h 26"/>
                <a:gd name="T82" fmla="*/ 9 w 17"/>
                <a:gd name="T83" fmla="*/ 1 h 26"/>
                <a:gd name="T84" fmla="*/ 0 w 17"/>
                <a:gd name="T85" fmla="*/ 0 h 26"/>
                <a:gd name="T86" fmla="*/ 0 w 17"/>
                <a:gd name="T87" fmla="*/ 9 h 2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7" h="26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1" y="6"/>
                  </a:lnTo>
                  <a:lnTo>
                    <a:pt x="3" y="8"/>
                  </a:lnTo>
                  <a:lnTo>
                    <a:pt x="5" y="8"/>
                  </a:lnTo>
                  <a:lnTo>
                    <a:pt x="5" y="10"/>
                  </a:lnTo>
                  <a:lnTo>
                    <a:pt x="6" y="12"/>
                  </a:lnTo>
                  <a:lnTo>
                    <a:pt x="8" y="12"/>
                  </a:lnTo>
                  <a:lnTo>
                    <a:pt x="9" y="14"/>
                  </a:lnTo>
                  <a:lnTo>
                    <a:pt x="9" y="16"/>
                  </a:lnTo>
                  <a:lnTo>
                    <a:pt x="11" y="18"/>
                  </a:lnTo>
                  <a:lnTo>
                    <a:pt x="10" y="20"/>
                  </a:lnTo>
                  <a:lnTo>
                    <a:pt x="12" y="20"/>
                  </a:lnTo>
                  <a:lnTo>
                    <a:pt x="12" y="24"/>
                  </a:lnTo>
                  <a:lnTo>
                    <a:pt x="15" y="26"/>
                  </a:lnTo>
                  <a:lnTo>
                    <a:pt x="13" y="26"/>
                  </a:lnTo>
                  <a:lnTo>
                    <a:pt x="17" y="24"/>
                  </a:lnTo>
                  <a:lnTo>
                    <a:pt x="16" y="22"/>
                  </a:lnTo>
                  <a:lnTo>
                    <a:pt x="16" y="21"/>
                  </a:lnTo>
                  <a:lnTo>
                    <a:pt x="14" y="19"/>
                  </a:lnTo>
                  <a:lnTo>
                    <a:pt x="13" y="17"/>
                  </a:lnTo>
                  <a:lnTo>
                    <a:pt x="11" y="15"/>
                  </a:lnTo>
                  <a:lnTo>
                    <a:pt x="11" y="13"/>
                  </a:lnTo>
                  <a:lnTo>
                    <a:pt x="10" y="11"/>
                  </a:lnTo>
                  <a:lnTo>
                    <a:pt x="8" y="9"/>
                  </a:lnTo>
                  <a:lnTo>
                    <a:pt x="7" y="5"/>
                  </a:lnTo>
                  <a:lnTo>
                    <a:pt x="5" y="5"/>
                  </a:lnTo>
                  <a:lnTo>
                    <a:pt x="4" y="3"/>
                  </a:lnTo>
                  <a:lnTo>
                    <a:pt x="2" y="2"/>
                  </a:lnTo>
                  <a:lnTo>
                    <a:pt x="2" y="1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Freeform 26">
              <a:extLst>
                <a:ext uri="{FF2B5EF4-FFF2-40B4-BE49-F238E27FC236}">
                  <a16:creationId xmlns:a16="http://schemas.microsoft.com/office/drawing/2014/main" id="{EA7D1A55-1D8A-4CE5-93F3-15C0526EE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3" y="2188"/>
              <a:ext cx="28" cy="97"/>
            </a:xfrm>
            <a:custGeom>
              <a:avLst/>
              <a:gdLst>
                <a:gd name="T0" fmla="*/ 49 w 17"/>
                <a:gd name="T1" fmla="*/ 5 h 74"/>
                <a:gd name="T2" fmla="*/ 54 w 17"/>
                <a:gd name="T3" fmla="*/ 0 h 74"/>
                <a:gd name="T4" fmla="*/ 49 w 17"/>
                <a:gd name="T5" fmla="*/ 12 h 74"/>
                <a:gd name="T6" fmla="*/ 58 w 17"/>
                <a:gd name="T7" fmla="*/ 13 h 74"/>
                <a:gd name="T8" fmla="*/ 54 w 17"/>
                <a:gd name="T9" fmla="*/ 24 h 74"/>
                <a:gd name="T10" fmla="*/ 58 w 17"/>
                <a:gd name="T11" fmla="*/ 34 h 74"/>
                <a:gd name="T12" fmla="*/ 58 w 17"/>
                <a:gd name="T13" fmla="*/ 38 h 74"/>
                <a:gd name="T14" fmla="*/ 63 w 17"/>
                <a:gd name="T15" fmla="*/ 45 h 74"/>
                <a:gd name="T16" fmla="*/ 63 w 17"/>
                <a:gd name="T17" fmla="*/ 54 h 74"/>
                <a:gd name="T18" fmla="*/ 58 w 17"/>
                <a:gd name="T19" fmla="*/ 64 h 74"/>
                <a:gd name="T20" fmla="*/ 54 w 17"/>
                <a:gd name="T21" fmla="*/ 79 h 74"/>
                <a:gd name="T22" fmla="*/ 54 w 17"/>
                <a:gd name="T23" fmla="*/ 87 h 74"/>
                <a:gd name="T24" fmla="*/ 54 w 17"/>
                <a:gd name="T25" fmla="*/ 89 h 74"/>
                <a:gd name="T26" fmla="*/ 49 w 17"/>
                <a:gd name="T27" fmla="*/ 106 h 74"/>
                <a:gd name="T28" fmla="*/ 43 w 17"/>
                <a:gd name="T29" fmla="*/ 110 h 74"/>
                <a:gd name="T30" fmla="*/ 35 w 17"/>
                <a:gd name="T31" fmla="*/ 117 h 74"/>
                <a:gd name="T32" fmla="*/ 21 w 17"/>
                <a:gd name="T33" fmla="*/ 143 h 74"/>
                <a:gd name="T34" fmla="*/ 13 w 17"/>
                <a:gd name="T35" fmla="*/ 146 h 74"/>
                <a:gd name="T36" fmla="*/ 0 w 17"/>
                <a:gd name="T37" fmla="*/ 153 h 74"/>
                <a:gd name="T38" fmla="*/ 0 w 17"/>
                <a:gd name="T39" fmla="*/ 160 h 74"/>
                <a:gd name="T40" fmla="*/ 0 w 17"/>
                <a:gd name="T41" fmla="*/ 160 h 74"/>
                <a:gd name="T42" fmla="*/ 13 w 17"/>
                <a:gd name="T43" fmla="*/ 166 h 74"/>
                <a:gd name="T44" fmla="*/ 13 w 17"/>
                <a:gd name="T45" fmla="*/ 161 h 74"/>
                <a:gd name="T46" fmla="*/ 20 w 17"/>
                <a:gd name="T47" fmla="*/ 153 h 74"/>
                <a:gd name="T48" fmla="*/ 26 w 17"/>
                <a:gd name="T49" fmla="*/ 151 h 74"/>
                <a:gd name="T50" fmla="*/ 33 w 17"/>
                <a:gd name="T51" fmla="*/ 143 h 74"/>
                <a:gd name="T52" fmla="*/ 54 w 17"/>
                <a:gd name="T53" fmla="*/ 118 h 74"/>
                <a:gd name="T54" fmla="*/ 54 w 17"/>
                <a:gd name="T55" fmla="*/ 110 h 74"/>
                <a:gd name="T56" fmla="*/ 63 w 17"/>
                <a:gd name="T57" fmla="*/ 109 h 74"/>
                <a:gd name="T58" fmla="*/ 68 w 17"/>
                <a:gd name="T59" fmla="*/ 93 h 74"/>
                <a:gd name="T60" fmla="*/ 68 w 17"/>
                <a:gd name="T61" fmla="*/ 88 h 74"/>
                <a:gd name="T62" fmla="*/ 71 w 17"/>
                <a:gd name="T63" fmla="*/ 79 h 74"/>
                <a:gd name="T64" fmla="*/ 76 w 17"/>
                <a:gd name="T65" fmla="*/ 64 h 74"/>
                <a:gd name="T66" fmla="*/ 71 w 17"/>
                <a:gd name="T67" fmla="*/ 54 h 74"/>
                <a:gd name="T68" fmla="*/ 71 w 17"/>
                <a:gd name="T69" fmla="*/ 49 h 74"/>
                <a:gd name="T70" fmla="*/ 76 w 17"/>
                <a:gd name="T71" fmla="*/ 38 h 74"/>
                <a:gd name="T72" fmla="*/ 76 w 17"/>
                <a:gd name="T73" fmla="*/ 34 h 74"/>
                <a:gd name="T74" fmla="*/ 68 w 17"/>
                <a:gd name="T75" fmla="*/ 24 h 74"/>
                <a:gd name="T76" fmla="*/ 71 w 17"/>
                <a:gd name="T77" fmla="*/ 13 h 74"/>
                <a:gd name="T78" fmla="*/ 68 w 17"/>
                <a:gd name="T79" fmla="*/ 9 h 74"/>
                <a:gd name="T80" fmla="*/ 68 w 17"/>
                <a:gd name="T81" fmla="*/ 0 h 74"/>
                <a:gd name="T82" fmla="*/ 68 w 17"/>
                <a:gd name="T83" fmla="*/ 0 h 74"/>
                <a:gd name="T84" fmla="*/ 49 w 17"/>
                <a:gd name="T85" fmla="*/ 5 h 7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7" h="74">
                  <a:moveTo>
                    <a:pt x="11" y="2"/>
                  </a:moveTo>
                  <a:lnTo>
                    <a:pt x="12" y="0"/>
                  </a:lnTo>
                  <a:lnTo>
                    <a:pt x="11" y="5"/>
                  </a:lnTo>
                  <a:lnTo>
                    <a:pt x="13" y="6"/>
                  </a:lnTo>
                  <a:lnTo>
                    <a:pt x="12" y="11"/>
                  </a:lnTo>
                  <a:lnTo>
                    <a:pt x="13" y="15"/>
                  </a:lnTo>
                  <a:lnTo>
                    <a:pt x="13" y="17"/>
                  </a:lnTo>
                  <a:lnTo>
                    <a:pt x="14" y="20"/>
                  </a:lnTo>
                  <a:lnTo>
                    <a:pt x="14" y="24"/>
                  </a:lnTo>
                  <a:lnTo>
                    <a:pt x="13" y="28"/>
                  </a:lnTo>
                  <a:lnTo>
                    <a:pt x="12" y="35"/>
                  </a:lnTo>
                  <a:lnTo>
                    <a:pt x="12" y="38"/>
                  </a:lnTo>
                  <a:lnTo>
                    <a:pt x="12" y="40"/>
                  </a:lnTo>
                  <a:lnTo>
                    <a:pt x="11" y="47"/>
                  </a:lnTo>
                  <a:lnTo>
                    <a:pt x="10" y="49"/>
                  </a:lnTo>
                  <a:lnTo>
                    <a:pt x="8" y="52"/>
                  </a:lnTo>
                  <a:lnTo>
                    <a:pt x="5" y="63"/>
                  </a:lnTo>
                  <a:lnTo>
                    <a:pt x="3" y="65"/>
                  </a:lnTo>
                  <a:lnTo>
                    <a:pt x="0" y="68"/>
                  </a:lnTo>
                  <a:lnTo>
                    <a:pt x="0" y="71"/>
                  </a:lnTo>
                  <a:lnTo>
                    <a:pt x="3" y="74"/>
                  </a:lnTo>
                  <a:lnTo>
                    <a:pt x="3" y="72"/>
                  </a:lnTo>
                  <a:lnTo>
                    <a:pt x="4" y="68"/>
                  </a:lnTo>
                  <a:lnTo>
                    <a:pt x="6" y="67"/>
                  </a:lnTo>
                  <a:lnTo>
                    <a:pt x="7" y="63"/>
                  </a:lnTo>
                  <a:lnTo>
                    <a:pt x="12" y="53"/>
                  </a:lnTo>
                  <a:lnTo>
                    <a:pt x="12" y="49"/>
                  </a:lnTo>
                  <a:lnTo>
                    <a:pt x="14" y="48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6" y="35"/>
                  </a:lnTo>
                  <a:lnTo>
                    <a:pt x="17" y="28"/>
                  </a:lnTo>
                  <a:lnTo>
                    <a:pt x="16" y="24"/>
                  </a:lnTo>
                  <a:lnTo>
                    <a:pt x="16" y="21"/>
                  </a:lnTo>
                  <a:lnTo>
                    <a:pt x="17" y="17"/>
                  </a:lnTo>
                  <a:lnTo>
                    <a:pt x="17" y="15"/>
                  </a:lnTo>
                  <a:lnTo>
                    <a:pt x="15" y="11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Freeform 27">
              <a:extLst>
                <a:ext uri="{FF2B5EF4-FFF2-40B4-BE49-F238E27FC236}">
                  <a16:creationId xmlns:a16="http://schemas.microsoft.com/office/drawing/2014/main" id="{68973C43-24C6-45B8-9895-CB5904E281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5" y="2281"/>
              <a:ext cx="223" cy="170"/>
            </a:xfrm>
            <a:custGeom>
              <a:avLst/>
              <a:gdLst>
                <a:gd name="T0" fmla="*/ 630 w 132"/>
                <a:gd name="T1" fmla="*/ 1 h 129"/>
                <a:gd name="T2" fmla="*/ 601 w 132"/>
                <a:gd name="T3" fmla="*/ 12 h 129"/>
                <a:gd name="T4" fmla="*/ 579 w 132"/>
                <a:gd name="T5" fmla="*/ 32 h 129"/>
                <a:gd name="T6" fmla="*/ 546 w 132"/>
                <a:gd name="T7" fmla="*/ 45 h 129"/>
                <a:gd name="T8" fmla="*/ 505 w 132"/>
                <a:gd name="T9" fmla="*/ 65 h 129"/>
                <a:gd name="T10" fmla="*/ 463 w 132"/>
                <a:gd name="T11" fmla="*/ 87 h 129"/>
                <a:gd name="T12" fmla="*/ 414 w 132"/>
                <a:gd name="T13" fmla="*/ 108 h 129"/>
                <a:gd name="T14" fmla="*/ 372 w 132"/>
                <a:gd name="T15" fmla="*/ 130 h 129"/>
                <a:gd name="T16" fmla="*/ 323 w 132"/>
                <a:gd name="T17" fmla="*/ 157 h 129"/>
                <a:gd name="T18" fmla="*/ 252 w 132"/>
                <a:gd name="T19" fmla="*/ 186 h 129"/>
                <a:gd name="T20" fmla="*/ 203 w 132"/>
                <a:gd name="T21" fmla="*/ 208 h 129"/>
                <a:gd name="T22" fmla="*/ 149 w 132"/>
                <a:gd name="T23" fmla="*/ 229 h 129"/>
                <a:gd name="T24" fmla="*/ 112 w 132"/>
                <a:gd name="T25" fmla="*/ 242 h 129"/>
                <a:gd name="T26" fmla="*/ 54 w 132"/>
                <a:gd name="T27" fmla="*/ 268 h 129"/>
                <a:gd name="T28" fmla="*/ 5 w 132"/>
                <a:gd name="T29" fmla="*/ 286 h 129"/>
                <a:gd name="T30" fmla="*/ 0 w 132"/>
                <a:gd name="T31" fmla="*/ 290 h 129"/>
                <a:gd name="T32" fmla="*/ 8 w 132"/>
                <a:gd name="T33" fmla="*/ 295 h 129"/>
                <a:gd name="T34" fmla="*/ 29 w 132"/>
                <a:gd name="T35" fmla="*/ 283 h 129"/>
                <a:gd name="T36" fmla="*/ 78 w 132"/>
                <a:gd name="T37" fmla="*/ 266 h 129"/>
                <a:gd name="T38" fmla="*/ 112 w 132"/>
                <a:gd name="T39" fmla="*/ 246 h 129"/>
                <a:gd name="T40" fmla="*/ 160 w 132"/>
                <a:gd name="T41" fmla="*/ 233 h 129"/>
                <a:gd name="T42" fmla="*/ 208 w 132"/>
                <a:gd name="T43" fmla="*/ 213 h 129"/>
                <a:gd name="T44" fmla="*/ 260 w 132"/>
                <a:gd name="T45" fmla="*/ 190 h 129"/>
                <a:gd name="T46" fmla="*/ 336 w 132"/>
                <a:gd name="T47" fmla="*/ 163 h 129"/>
                <a:gd name="T48" fmla="*/ 380 w 132"/>
                <a:gd name="T49" fmla="*/ 136 h 129"/>
                <a:gd name="T50" fmla="*/ 427 w 132"/>
                <a:gd name="T51" fmla="*/ 115 h 129"/>
                <a:gd name="T52" fmla="*/ 483 w 132"/>
                <a:gd name="T53" fmla="*/ 87 h 129"/>
                <a:gd name="T54" fmla="*/ 519 w 132"/>
                <a:gd name="T55" fmla="*/ 70 h 129"/>
                <a:gd name="T56" fmla="*/ 566 w 132"/>
                <a:gd name="T57" fmla="*/ 50 h 129"/>
                <a:gd name="T58" fmla="*/ 593 w 132"/>
                <a:gd name="T59" fmla="*/ 32 h 129"/>
                <a:gd name="T60" fmla="*/ 617 w 132"/>
                <a:gd name="T61" fmla="*/ 18 h 129"/>
                <a:gd name="T62" fmla="*/ 628 w 132"/>
                <a:gd name="T63" fmla="*/ 5 h 129"/>
                <a:gd name="T64" fmla="*/ 622 w 132"/>
                <a:gd name="T65" fmla="*/ 0 h 1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32" h="129">
                  <a:moveTo>
                    <a:pt x="129" y="0"/>
                  </a:moveTo>
                  <a:lnTo>
                    <a:pt x="131" y="1"/>
                  </a:lnTo>
                  <a:lnTo>
                    <a:pt x="127" y="2"/>
                  </a:lnTo>
                  <a:lnTo>
                    <a:pt x="125" y="5"/>
                  </a:lnTo>
                  <a:lnTo>
                    <a:pt x="122" y="9"/>
                  </a:lnTo>
                  <a:lnTo>
                    <a:pt x="120" y="14"/>
                  </a:lnTo>
                  <a:lnTo>
                    <a:pt x="118" y="15"/>
                  </a:lnTo>
                  <a:lnTo>
                    <a:pt x="113" y="20"/>
                  </a:lnTo>
                  <a:lnTo>
                    <a:pt x="109" y="25"/>
                  </a:lnTo>
                  <a:lnTo>
                    <a:pt x="105" y="28"/>
                  </a:lnTo>
                  <a:lnTo>
                    <a:pt x="101" y="33"/>
                  </a:lnTo>
                  <a:lnTo>
                    <a:pt x="96" y="38"/>
                  </a:lnTo>
                  <a:lnTo>
                    <a:pt x="92" y="43"/>
                  </a:lnTo>
                  <a:lnTo>
                    <a:pt x="86" y="47"/>
                  </a:lnTo>
                  <a:lnTo>
                    <a:pt x="82" y="52"/>
                  </a:lnTo>
                  <a:lnTo>
                    <a:pt x="77" y="57"/>
                  </a:lnTo>
                  <a:lnTo>
                    <a:pt x="71" y="62"/>
                  </a:lnTo>
                  <a:lnTo>
                    <a:pt x="67" y="68"/>
                  </a:lnTo>
                  <a:lnTo>
                    <a:pt x="63" y="72"/>
                  </a:lnTo>
                  <a:lnTo>
                    <a:pt x="52" y="81"/>
                  </a:lnTo>
                  <a:lnTo>
                    <a:pt x="46" y="88"/>
                  </a:lnTo>
                  <a:lnTo>
                    <a:pt x="42" y="91"/>
                  </a:lnTo>
                  <a:lnTo>
                    <a:pt x="36" y="95"/>
                  </a:lnTo>
                  <a:lnTo>
                    <a:pt x="31" y="100"/>
                  </a:lnTo>
                  <a:lnTo>
                    <a:pt x="27" y="105"/>
                  </a:lnTo>
                  <a:lnTo>
                    <a:pt x="23" y="106"/>
                  </a:lnTo>
                  <a:lnTo>
                    <a:pt x="17" y="111"/>
                  </a:lnTo>
                  <a:lnTo>
                    <a:pt x="11" y="117"/>
                  </a:lnTo>
                  <a:lnTo>
                    <a:pt x="3" y="122"/>
                  </a:lnTo>
                  <a:lnTo>
                    <a:pt x="1" y="125"/>
                  </a:lnTo>
                  <a:lnTo>
                    <a:pt x="0" y="127"/>
                  </a:lnTo>
                  <a:lnTo>
                    <a:pt x="2" y="129"/>
                  </a:lnTo>
                  <a:lnTo>
                    <a:pt x="4" y="127"/>
                  </a:lnTo>
                  <a:lnTo>
                    <a:pt x="6" y="124"/>
                  </a:lnTo>
                  <a:lnTo>
                    <a:pt x="12" y="119"/>
                  </a:lnTo>
                  <a:lnTo>
                    <a:pt x="16" y="116"/>
                  </a:lnTo>
                  <a:lnTo>
                    <a:pt x="20" y="113"/>
                  </a:lnTo>
                  <a:lnTo>
                    <a:pt x="23" y="108"/>
                  </a:lnTo>
                  <a:lnTo>
                    <a:pt x="29" y="105"/>
                  </a:lnTo>
                  <a:lnTo>
                    <a:pt x="33" y="102"/>
                  </a:lnTo>
                  <a:lnTo>
                    <a:pt x="39" y="98"/>
                  </a:lnTo>
                  <a:lnTo>
                    <a:pt x="43" y="93"/>
                  </a:lnTo>
                  <a:lnTo>
                    <a:pt x="49" y="88"/>
                  </a:lnTo>
                  <a:lnTo>
                    <a:pt x="54" y="83"/>
                  </a:lnTo>
                  <a:lnTo>
                    <a:pt x="62" y="73"/>
                  </a:lnTo>
                  <a:lnTo>
                    <a:pt x="70" y="71"/>
                  </a:lnTo>
                  <a:lnTo>
                    <a:pt x="75" y="64"/>
                  </a:lnTo>
                  <a:lnTo>
                    <a:pt x="79" y="59"/>
                  </a:lnTo>
                  <a:lnTo>
                    <a:pt x="85" y="55"/>
                  </a:lnTo>
                  <a:lnTo>
                    <a:pt x="89" y="50"/>
                  </a:lnTo>
                  <a:lnTo>
                    <a:pt x="94" y="45"/>
                  </a:lnTo>
                  <a:lnTo>
                    <a:pt x="100" y="38"/>
                  </a:lnTo>
                  <a:lnTo>
                    <a:pt x="102" y="35"/>
                  </a:lnTo>
                  <a:lnTo>
                    <a:pt x="108" y="30"/>
                  </a:lnTo>
                  <a:lnTo>
                    <a:pt x="111" y="25"/>
                  </a:lnTo>
                  <a:lnTo>
                    <a:pt x="117" y="22"/>
                  </a:lnTo>
                  <a:lnTo>
                    <a:pt x="119" y="17"/>
                  </a:lnTo>
                  <a:lnTo>
                    <a:pt x="123" y="14"/>
                  </a:lnTo>
                  <a:lnTo>
                    <a:pt x="124" y="11"/>
                  </a:lnTo>
                  <a:lnTo>
                    <a:pt x="128" y="8"/>
                  </a:lnTo>
                  <a:lnTo>
                    <a:pt x="130" y="4"/>
                  </a:lnTo>
                  <a:lnTo>
                    <a:pt x="130" y="2"/>
                  </a:lnTo>
                  <a:lnTo>
                    <a:pt x="132" y="3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Freeform 28">
              <a:extLst>
                <a:ext uri="{FF2B5EF4-FFF2-40B4-BE49-F238E27FC236}">
                  <a16:creationId xmlns:a16="http://schemas.microsoft.com/office/drawing/2014/main" id="{A231AC9F-701A-4375-9852-D4F0F072D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1" y="2448"/>
              <a:ext cx="117" cy="87"/>
            </a:xfrm>
            <a:custGeom>
              <a:avLst/>
              <a:gdLst>
                <a:gd name="T0" fmla="*/ 327 w 69"/>
                <a:gd name="T1" fmla="*/ 0 h 66"/>
                <a:gd name="T2" fmla="*/ 327 w 69"/>
                <a:gd name="T3" fmla="*/ 0 h 66"/>
                <a:gd name="T4" fmla="*/ 322 w 69"/>
                <a:gd name="T5" fmla="*/ 0 h 66"/>
                <a:gd name="T6" fmla="*/ 314 w 69"/>
                <a:gd name="T7" fmla="*/ 1 h 66"/>
                <a:gd name="T8" fmla="*/ 297 w 69"/>
                <a:gd name="T9" fmla="*/ 12 h 66"/>
                <a:gd name="T10" fmla="*/ 288 w 69"/>
                <a:gd name="T11" fmla="*/ 15 h 66"/>
                <a:gd name="T12" fmla="*/ 278 w 69"/>
                <a:gd name="T13" fmla="*/ 20 h 66"/>
                <a:gd name="T14" fmla="*/ 268 w 69"/>
                <a:gd name="T15" fmla="*/ 21 h 66"/>
                <a:gd name="T16" fmla="*/ 259 w 69"/>
                <a:gd name="T17" fmla="*/ 28 h 66"/>
                <a:gd name="T18" fmla="*/ 248 w 69"/>
                <a:gd name="T19" fmla="*/ 37 h 66"/>
                <a:gd name="T20" fmla="*/ 215 w 69"/>
                <a:gd name="T21" fmla="*/ 45 h 66"/>
                <a:gd name="T22" fmla="*/ 203 w 69"/>
                <a:gd name="T23" fmla="*/ 50 h 66"/>
                <a:gd name="T24" fmla="*/ 195 w 69"/>
                <a:gd name="T25" fmla="*/ 58 h 66"/>
                <a:gd name="T26" fmla="*/ 166 w 69"/>
                <a:gd name="T27" fmla="*/ 70 h 66"/>
                <a:gd name="T28" fmla="*/ 146 w 69"/>
                <a:gd name="T29" fmla="*/ 76 h 66"/>
                <a:gd name="T30" fmla="*/ 136 w 69"/>
                <a:gd name="T31" fmla="*/ 82 h 66"/>
                <a:gd name="T32" fmla="*/ 120 w 69"/>
                <a:gd name="T33" fmla="*/ 92 h 66"/>
                <a:gd name="T34" fmla="*/ 112 w 69"/>
                <a:gd name="T35" fmla="*/ 94 h 66"/>
                <a:gd name="T36" fmla="*/ 92 w 69"/>
                <a:gd name="T37" fmla="*/ 100 h 66"/>
                <a:gd name="T38" fmla="*/ 83 w 69"/>
                <a:gd name="T39" fmla="*/ 109 h 66"/>
                <a:gd name="T40" fmla="*/ 71 w 69"/>
                <a:gd name="T41" fmla="*/ 113 h 66"/>
                <a:gd name="T42" fmla="*/ 54 w 69"/>
                <a:gd name="T43" fmla="*/ 120 h 66"/>
                <a:gd name="T44" fmla="*/ 54 w 69"/>
                <a:gd name="T45" fmla="*/ 124 h 66"/>
                <a:gd name="T46" fmla="*/ 42 w 69"/>
                <a:gd name="T47" fmla="*/ 129 h 66"/>
                <a:gd name="T48" fmla="*/ 24 w 69"/>
                <a:gd name="T49" fmla="*/ 136 h 66"/>
                <a:gd name="T50" fmla="*/ 14 w 69"/>
                <a:gd name="T51" fmla="*/ 137 h 66"/>
                <a:gd name="T52" fmla="*/ 0 w 69"/>
                <a:gd name="T53" fmla="*/ 142 h 66"/>
                <a:gd name="T54" fmla="*/ 0 w 69"/>
                <a:gd name="T55" fmla="*/ 146 h 66"/>
                <a:gd name="T56" fmla="*/ 8 w 69"/>
                <a:gd name="T57" fmla="*/ 152 h 66"/>
                <a:gd name="T58" fmla="*/ 8 w 69"/>
                <a:gd name="T59" fmla="*/ 146 h 66"/>
                <a:gd name="T60" fmla="*/ 20 w 69"/>
                <a:gd name="T61" fmla="*/ 146 h 66"/>
                <a:gd name="T62" fmla="*/ 20 w 69"/>
                <a:gd name="T63" fmla="*/ 146 h 66"/>
                <a:gd name="T64" fmla="*/ 29 w 69"/>
                <a:gd name="T65" fmla="*/ 144 h 66"/>
                <a:gd name="T66" fmla="*/ 29 w 69"/>
                <a:gd name="T67" fmla="*/ 138 h 66"/>
                <a:gd name="T68" fmla="*/ 49 w 69"/>
                <a:gd name="T69" fmla="*/ 132 h 66"/>
                <a:gd name="T70" fmla="*/ 58 w 69"/>
                <a:gd name="T71" fmla="*/ 129 h 66"/>
                <a:gd name="T72" fmla="*/ 70 w 69"/>
                <a:gd name="T73" fmla="*/ 127 h 66"/>
                <a:gd name="T74" fmla="*/ 83 w 69"/>
                <a:gd name="T75" fmla="*/ 116 h 66"/>
                <a:gd name="T76" fmla="*/ 92 w 69"/>
                <a:gd name="T77" fmla="*/ 109 h 66"/>
                <a:gd name="T78" fmla="*/ 103 w 69"/>
                <a:gd name="T79" fmla="*/ 105 h 66"/>
                <a:gd name="T80" fmla="*/ 120 w 69"/>
                <a:gd name="T81" fmla="*/ 99 h 66"/>
                <a:gd name="T82" fmla="*/ 132 w 69"/>
                <a:gd name="T83" fmla="*/ 96 h 66"/>
                <a:gd name="T84" fmla="*/ 141 w 69"/>
                <a:gd name="T85" fmla="*/ 87 h 66"/>
                <a:gd name="T86" fmla="*/ 161 w 69"/>
                <a:gd name="T87" fmla="*/ 80 h 66"/>
                <a:gd name="T88" fmla="*/ 175 w 69"/>
                <a:gd name="T89" fmla="*/ 73 h 66"/>
                <a:gd name="T90" fmla="*/ 195 w 69"/>
                <a:gd name="T91" fmla="*/ 66 h 66"/>
                <a:gd name="T92" fmla="*/ 195 w 69"/>
                <a:gd name="T93" fmla="*/ 58 h 66"/>
                <a:gd name="T94" fmla="*/ 215 w 69"/>
                <a:gd name="T95" fmla="*/ 55 h 66"/>
                <a:gd name="T96" fmla="*/ 232 w 69"/>
                <a:gd name="T97" fmla="*/ 49 h 66"/>
                <a:gd name="T98" fmla="*/ 253 w 69"/>
                <a:gd name="T99" fmla="*/ 37 h 66"/>
                <a:gd name="T100" fmla="*/ 273 w 69"/>
                <a:gd name="T101" fmla="*/ 34 h 66"/>
                <a:gd name="T102" fmla="*/ 278 w 69"/>
                <a:gd name="T103" fmla="*/ 26 h 66"/>
                <a:gd name="T104" fmla="*/ 293 w 69"/>
                <a:gd name="T105" fmla="*/ 22 h 66"/>
                <a:gd name="T106" fmla="*/ 307 w 69"/>
                <a:gd name="T107" fmla="*/ 20 h 66"/>
                <a:gd name="T108" fmla="*/ 307 w 69"/>
                <a:gd name="T109" fmla="*/ 12 h 66"/>
                <a:gd name="T110" fmla="*/ 327 w 69"/>
                <a:gd name="T111" fmla="*/ 7 h 66"/>
                <a:gd name="T112" fmla="*/ 327 w 69"/>
                <a:gd name="T113" fmla="*/ 5 h 66"/>
                <a:gd name="T114" fmla="*/ 327 w 69"/>
                <a:gd name="T115" fmla="*/ 7 h 66"/>
                <a:gd name="T116" fmla="*/ 336 w 69"/>
                <a:gd name="T117" fmla="*/ 5 h 66"/>
                <a:gd name="T118" fmla="*/ 327 w 69"/>
                <a:gd name="T119" fmla="*/ 0 h 6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69" h="66">
                  <a:moveTo>
                    <a:pt x="67" y="0"/>
                  </a:moveTo>
                  <a:lnTo>
                    <a:pt x="67" y="0"/>
                  </a:lnTo>
                  <a:lnTo>
                    <a:pt x="66" y="0"/>
                  </a:lnTo>
                  <a:lnTo>
                    <a:pt x="64" y="1"/>
                  </a:lnTo>
                  <a:lnTo>
                    <a:pt x="61" y="5"/>
                  </a:lnTo>
                  <a:lnTo>
                    <a:pt x="59" y="6"/>
                  </a:lnTo>
                  <a:lnTo>
                    <a:pt x="57" y="8"/>
                  </a:lnTo>
                  <a:lnTo>
                    <a:pt x="55" y="9"/>
                  </a:lnTo>
                  <a:lnTo>
                    <a:pt x="53" y="12"/>
                  </a:lnTo>
                  <a:lnTo>
                    <a:pt x="51" y="16"/>
                  </a:lnTo>
                  <a:lnTo>
                    <a:pt x="44" y="20"/>
                  </a:lnTo>
                  <a:lnTo>
                    <a:pt x="42" y="22"/>
                  </a:lnTo>
                  <a:lnTo>
                    <a:pt x="40" y="25"/>
                  </a:lnTo>
                  <a:lnTo>
                    <a:pt x="34" y="30"/>
                  </a:lnTo>
                  <a:lnTo>
                    <a:pt x="30" y="33"/>
                  </a:lnTo>
                  <a:lnTo>
                    <a:pt x="28" y="36"/>
                  </a:lnTo>
                  <a:lnTo>
                    <a:pt x="25" y="40"/>
                  </a:lnTo>
                  <a:lnTo>
                    <a:pt x="23" y="41"/>
                  </a:lnTo>
                  <a:lnTo>
                    <a:pt x="19" y="44"/>
                  </a:lnTo>
                  <a:lnTo>
                    <a:pt x="17" y="48"/>
                  </a:lnTo>
                  <a:lnTo>
                    <a:pt x="15" y="49"/>
                  </a:lnTo>
                  <a:lnTo>
                    <a:pt x="11" y="52"/>
                  </a:lnTo>
                  <a:lnTo>
                    <a:pt x="11" y="54"/>
                  </a:lnTo>
                  <a:lnTo>
                    <a:pt x="9" y="56"/>
                  </a:lnTo>
                  <a:lnTo>
                    <a:pt x="5" y="59"/>
                  </a:lnTo>
                  <a:lnTo>
                    <a:pt x="3" y="60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2" y="66"/>
                  </a:lnTo>
                  <a:lnTo>
                    <a:pt x="2" y="64"/>
                  </a:lnTo>
                  <a:lnTo>
                    <a:pt x="4" y="64"/>
                  </a:lnTo>
                  <a:lnTo>
                    <a:pt x="6" y="63"/>
                  </a:lnTo>
                  <a:lnTo>
                    <a:pt x="6" y="61"/>
                  </a:lnTo>
                  <a:lnTo>
                    <a:pt x="10" y="58"/>
                  </a:lnTo>
                  <a:lnTo>
                    <a:pt x="12" y="56"/>
                  </a:lnTo>
                  <a:lnTo>
                    <a:pt x="14" y="55"/>
                  </a:lnTo>
                  <a:lnTo>
                    <a:pt x="17" y="51"/>
                  </a:lnTo>
                  <a:lnTo>
                    <a:pt x="19" y="48"/>
                  </a:lnTo>
                  <a:lnTo>
                    <a:pt x="21" y="46"/>
                  </a:lnTo>
                  <a:lnTo>
                    <a:pt x="25" y="43"/>
                  </a:lnTo>
                  <a:lnTo>
                    <a:pt x="27" y="42"/>
                  </a:lnTo>
                  <a:lnTo>
                    <a:pt x="29" y="38"/>
                  </a:lnTo>
                  <a:lnTo>
                    <a:pt x="33" y="35"/>
                  </a:lnTo>
                  <a:lnTo>
                    <a:pt x="36" y="32"/>
                  </a:lnTo>
                  <a:lnTo>
                    <a:pt x="40" y="29"/>
                  </a:lnTo>
                  <a:lnTo>
                    <a:pt x="40" y="25"/>
                  </a:lnTo>
                  <a:lnTo>
                    <a:pt x="44" y="24"/>
                  </a:lnTo>
                  <a:lnTo>
                    <a:pt x="48" y="21"/>
                  </a:lnTo>
                  <a:lnTo>
                    <a:pt x="52" y="16"/>
                  </a:lnTo>
                  <a:lnTo>
                    <a:pt x="56" y="15"/>
                  </a:lnTo>
                  <a:lnTo>
                    <a:pt x="57" y="11"/>
                  </a:lnTo>
                  <a:lnTo>
                    <a:pt x="60" y="10"/>
                  </a:lnTo>
                  <a:lnTo>
                    <a:pt x="63" y="8"/>
                  </a:lnTo>
                  <a:lnTo>
                    <a:pt x="63" y="5"/>
                  </a:lnTo>
                  <a:lnTo>
                    <a:pt x="67" y="3"/>
                  </a:lnTo>
                  <a:lnTo>
                    <a:pt x="67" y="2"/>
                  </a:lnTo>
                  <a:lnTo>
                    <a:pt x="67" y="3"/>
                  </a:lnTo>
                  <a:lnTo>
                    <a:pt x="69" y="2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Freeform 29">
              <a:extLst>
                <a:ext uri="{FF2B5EF4-FFF2-40B4-BE49-F238E27FC236}">
                  <a16:creationId xmlns:a16="http://schemas.microsoft.com/office/drawing/2014/main" id="{A8969402-AF55-4DAF-9297-4A24D3E89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0" y="2531"/>
              <a:ext cx="105" cy="122"/>
            </a:xfrm>
            <a:custGeom>
              <a:avLst/>
              <a:gdLst>
                <a:gd name="T0" fmla="*/ 301 w 62"/>
                <a:gd name="T1" fmla="*/ 7 h 93"/>
                <a:gd name="T2" fmla="*/ 301 w 62"/>
                <a:gd name="T3" fmla="*/ 1 h 93"/>
                <a:gd name="T4" fmla="*/ 293 w 62"/>
                <a:gd name="T5" fmla="*/ 1 h 93"/>
                <a:gd name="T6" fmla="*/ 281 w 62"/>
                <a:gd name="T7" fmla="*/ 0 h 93"/>
                <a:gd name="T8" fmla="*/ 273 w 62"/>
                <a:gd name="T9" fmla="*/ 9 h 93"/>
                <a:gd name="T10" fmla="*/ 273 w 62"/>
                <a:gd name="T11" fmla="*/ 12 h 93"/>
                <a:gd name="T12" fmla="*/ 261 w 62"/>
                <a:gd name="T13" fmla="*/ 16 h 93"/>
                <a:gd name="T14" fmla="*/ 252 w 62"/>
                <a:gd name="T15" fmla="*/ 21 h 93"/>
                <a:gd name="T16" fmla="*/ 244 w 62"/>
                <a:gd name="T17" fmla="*/ 28 h 93"/>
                <a:gd name="T18" fmla="*/ 229 w 62"/>
                <a:gd name="T19" fmla="*/ 34 h 93"/>
                <a:gd name="T20" fmla="*/ 210 w 62"/>
                <a:gd name="T21" fmla="*/ 45 h 93"/>
                <a:gd name="T22" fmla="*/ 169 w 62"/>
                <a:gd name="T23" fmla="*/ 64 h 93"/>
                <a:gd name="T24" fmla="*/ 154 w 62"/>
                <a:gd name="T25" fmla="*/ 73 h 93"/>
                <a:gd name="T26" fmla="*/ 135 w 62"/>
                <a:gd name="T27" fmla="*/ 81 h 93"/>
                <a:gd name="T28" fmla="*/ 103 w 62"/>
                <a:gd name="T29" fmla="*/ 109 h 93"/>
                <a:gd name="T30" fmla="*/ 91 w 62"/>
                <a:gd name="T31" fmla="*/ 115 h 93"/>
                <a:gd name="T32" fmla="*/ 78 w 62"/>
                <a:gd name="T33" fmla="*/ 123 h 93"/>
                <a:gd name="T34" fmla="*/ 69 w 62"/>
                <a:gd name="T35" fmla="*/ 131 h 93"/>
                <a:gd name="T36" fmla="*/ 42 w 62"/>
                <a:gd name="T37" fmla="*/ 151 h 93"/>
                <a:gd name="T38" fmla="*/ 34 w 62"/>
                <a:gd name="T39" fmla="*/ 159 h 93"/>
                <a:gd name="T40" fmla="*/ 24 w 62"/>
                <a:gd name="T41" fmla="*/ 165 h 93"/>
                <a:gd name="T42" fmla="*/ 8 w 62"/>
                <a:gd name="T43" fmla="*/ 186 h 93"/>
                <a:gd name="T44" fmla="*/ 5 w 62"/>
                <a:gd name="T45" fmla="*/ 189 h 93"/>
                <a:gd name="T46" fmla="*/ 0 w 62"/>
                <a:gd name="T47" fmla="*/ 210 h 93"/>
                <a:gd name="T48" fmla="*/ 20 w 62"/>
                <a:gd name="T49" fmla="*/ 210 h 93"/>
                <a:gd name="T50" fmla="*/ 24 w 62"/>
                <a:gd name="T51" fmla="*/ 189 h 93"/>
                <a:gd name="T52" fmla="*/ 24 w 62"/>
                <a:gd name="T53" fmla="*/ 186 h 93"/>
                <a:gd name="T54" fmla="*/ 29 w 62"/>
                <a:gd name="T55" fmla="*/ 173 h 93"/>
                <a:gd name="T56" fmla="*/ 41 w 62"/>
                <a:gd name="T57" fmla="*/ 172 h 93"/>
                <a:gd name="T58" fmla="*/ 41 w 62"/>
                <a:gd name="T59" fmla="*/ 161 h 93"/>
                <a:gd name="T60" fmla="*/ 63 w 62"/>
                <a:gd name="T61" fmla="*/ 156 h 93"/>
                <a:gd name="T62" fmla="*/ 78 w 62"/>
                <a:gd name="T63" fmla="*/ 136 h 93"/>
                <a:gd name="T64" fmla="*/ 86 w 62"/>
                <a:gd name="T65" fmla="*/ 129 h 93"/>
                <a:gd name="T66" fmla="*/ 98 w 62"/>
                <a:gd name="T67" fmla="*/ 122 h 93"/>
                <a:gd name="T68" fmla="*/ 117 w 62"/>
                <a:gd name="T69" fmla="*/ 110 h 93"/>
                <a:gd name="T70" fmla="*/ 154 w 62"/>
                <a:gd name="T71" fmla="*/ 84 h 93"/>
                <a:gd name="T72" fmla="*/ 169 w 62"/>
                <a:gd name="T73" fmla="*/ 81 h 93"/>
                <a:gd name="T74" fmla="*/ 183 w 62"/>
                <a:gd name="T75" fmla="*/ 67 h 93"/>
                <a:gd name="T76" fmla="*/ 218 w 62"/>
                <a:gd name="T77" fmla="*/ 50 h 93"/>
                <a:gd name="T78" fmla="*/ 239 w 62"/>
                <a:gd name="T79" fmla="*/ 37 h 93"/>
                <a:gd name="T80" fmla="*/ 257 w 62"/>
                <a:gd name="T81" fmla="*/ 31 h 93"/>
                <a:gd name="T82" fmla="*/ 257 w 62"/>
                <a:gd name="T83" fmla="*/ 24 h 93"/>
                <a:gd name="T84" fmla="*/ 268 w 62"/>
                <a:gd name="T85" fmla="*/ 21 h 93"/>
                <a:gd name="T86" fmla="*/ 278 w 62"/>
                <a:gd name="T87" fmla="*/ 17 h 93"/>
                <a:gd name="T88" fmla="*/ 286 w 62"/>
                <a:gd name="T89" fmla="*/ 13 h 93"/>
                <a:gd name="T90" fmla="*/ 301 w 62"/>
                <a:gd name="T91" fmla="*/ 7 h 93"/>
                <a:gd name="T92" fmla="*/ 301 w 62"/>
                <a:gd name="T93" fmla="*/ 7 h 93"/>
                <a:gd name="T94" fmla="*/ 301 w 62"/>
                <a:gd name="T95" fmla="*/ 1 h 93"/>
                <a:gd name="T96" fmla="*/ 301 w 62"/>
                <a:gd name="T97" fmla="*/ 7 h 9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62" h="93">
                  <a:moveTo>
                    <a:pt x="62" y="3"/>
                  </a:moveTo>
                  <a:lnTo>
                    <a:pt x="62" y="1"/>
                  </a:lnTo>
                  <a:lnTo>
                    <a:pt x="60" y="1"/>
                  </a:lnTo>
                  <a:lnTo>
                    <a:pt x="58" y="0"/>
                  </a:lnTo>
                  <a:lnTo>
                    <a:pt x="56" y="4"/>
                  </a:lnTo>
                  <a:lnTo>
                    <a:pt x="56" y="5"/>
                  </a:lnTo>
                  <a:lnTo>
                    <a:pt x="54" y="7"/>
                  </a:lnTo>
                  <a:lnTo>
                    <a:pt x="52" y="9"/>
                  </a:lnTo>
                  <a:lnTo>
                    <a:pt x="50" y="12"/>
                  </a:lnTo>
                  <a:lnTo>
                    <a:pt x="47" y="15"/>
                  </a:lnTo>
                  <a:lnTo>
                    <a:pt x="43" y="20"/>
                  </a:lnTo>
                  <a:lnTo>
                    <a:pt x="35" y="28"/>
                  </a:lnTo>
                  <a:lnTo>
                    <a:pt x="32" y="33"/>
                  </a:lnTo>
                  <a:lnTo>
                    <a:pt x="28" y="36"/>
                  </a:lnTo>
                  <a:lnTo>
                    <a:pt x="21" y="48"/>
                  </a:lnTo>
                  <a:lnTo>
                    <a:pt x="19" y="51"/>
                  </a:lnTo>
                  <a:lnTo>
                    <a:pt x="16" y="55"/>
                  </a:lnTo>
                  <a:lnTo>
                    <a:pt x="14" y="58"/>
                  </a:lnTo>
                  <a:lnTo>
                    <a:pt x="9" y="67"/>
                  </a:lnTo>
                  <a:lnTo>
                    <a:pt x="7" y="70"/>
                  </a:lnTo>
                  <a:lnTo>
                    <a:pt x="5" y="73"/>
                  </a:lnTo>
                  <a:lnTo>
                    <a:pt x="2" y="82"/>
                  </a:lnTo>
                  <a:lnTo>
                    <a:pt x="1" y="84"/>
                  </a:lnTo>
                  <a:lnTo>
                    <a:pt x="0" y="93"/>
                  </a:lnTo>
                  <a:lnTo>
                    <a:pt x="4" y="93"/>
                  </a:lnTo>
                  <a:lnTo>
                    <a:pt x="5" y="84"/>
                  </a:lnTo>
                  <a:lnTo>
                    <a:pt x="5" y="82"/>
                  </a:lnTo>
                  <a:lnTo>
                    <a:pt x="6" y="77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13" y="69"/>
                  </a:lnTo>
                  <a:lnTo>
                    <a:pt x="16" y="60"/>
                  </a:lnTo>
                  <a:lnTo>
                    <a:pt x="18" y="57"/>
                  </a:lnTo>
                  <a:lnTo>
                    <a:pt x="20" y="54"/>
                  </a:lnTo>
                  <a:lnTo>
                    <a:pt x="24" y="49"/>
                  </a:lnTo>
                  <a:lnTo>
                    <a:pt x="32" y="37"/>
                  </a:lnTo>
                  <a:lnTo>
                    <a:pt x="35" y="36"/>
                  </a:lnTo>
                  <a:lnTo>
                    <a:pt x="38" y="30"/>
                  </a:lnTo>
                  <a:lnTo>
                    <a:pt x="45" y="22"/>
                  </a:lnTo>
                  <a:lnTo>
                    <a:pt x="49" y="16"/>
                  </a:lnTo>
                  <a:lnTo>
                    <a:pt x="53" y="14"/>
                  </a:lnTo>
                  <a:lnTo>
                    <a:pt x="53" y="11"/>
                  </a:lnTo>
                  <a:lnTo>
                    <a:pt x="55" y="9"/>
                  </a:lnTo>
                  <a:lnTo>
                    <a:pt x="57" y="8"/>
                  </a:lnTo>
                  <a:lnTo>
                    <a:pt x="59" y="6"/>
                  </a:lnTo>
                  <a:lnTo>
                    <a:pt x="62" y="3"/>
                  </a:lnTo>
                  <a:lnTo>
                    <a:pt x="62" y="1"/>
                  </a:lnTo>
                  <a:lnTo>
                    <a:pt x="62" y="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Freeform 30">
              <a:extLst>
                <a:ext uri="{FF2B5EF4-FFF2-40B4-BE49-F238E27FC236}">
                  <a16:creationId xmlns:a16="http://schemas.microsoft.com/office/drawing/2014/main" id="{E574D412-F2F9-4176-92C1-90A67633A39D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" y="2650"/>
              <a:ext cx="18" cy="122"/>
            </a:xfrm>
            <a:custGeom>
              <a:avLst/>
              <a:gdLst>
                <a:gd name="T0" fmla="*/ 47 w 11"/>
                <a:gd name="T1" fmla="*/ 9 h 93"/>
                <a:gd name="T2" fmla="*/ 47 w 11"/>
                <a:gd name="T3" fmla="*/ 0 h 93"/>
                <a:gd name="T4" fmla="*/ 41 w 11"/>
                <a:gd name="T5" fmla="*/ 0 h 93"/>
                <a:gd name="T6" fmla="*/ 26 w 11"/>
                <a:gd name="T7" fmla="*/ 21 h 93"/>
                <a:gd name="T8" fmla="*/ 26 w 11"/>
                <a:gd name="T9" fmla="*/ 21 h 93"/>
                <a:gd name="T10" fmla="*/ 26 w 11"/>
                <a:gd name="T11" fmla="*/ 28 h 93"/>
                <a:gd name="T12" fmla="*/ 26 w 11"/>
                <a:gd name="T13" fmla="*/ 31 h 93"/>
                <a:gd name="T14" fmla="*/ 13 w 11"/>
                <a:gd name="T15" fmla="*/ 38 h 93"/>
                <a:gd name="T16" fmla="*/ 21 w 11"/>
                <a:gd name="T17" fmla="*/ 43 h 93"/>
                <a:gd name="T18" fmla="*/ 13 w 11"/>
                <a:gd name="T19" fmla="*/ 51 h 93"/>
                <a:gd name="T20" fmla="*/ 8 w 11"/>
                <a:gd name="T21" fmla="*/ 56 h 93"/>
                <a:gd name="T22" fmla="*/ 18 w 11"/>
                <a:gd name="T23" fmla="*/ 64 h 93"/>
                <a:gd name="T24" fmla="*/ 5 w 11"/>
                <a:gd name="T25" fmla="*/ 72 h 93"/>
                <a:gd name="T26" fmla="*/ 13 w 11"/>
                <a:gd name="T27" fmla="*/ 81 h 93"/>
                <a:gd name="T28" fmla="*/ 0 w 11"/>
                <a:gd name="T29" fmla="*/ 88 h 93"/>
                <a:gd name="T30" fmla="*/ 8 w 11"/>
                <a:gd name="T31" fmla="*/ 96 h 93"/>
                <a:gd name="T32" fmla="*/ 5 w 11"/>
                <a:gd name="T33" fmla="*/ 104 h 93"/>
                <a:gd name="T34" fmla="*/ 5 w 11"/>
                <a:gd name="T35" fmla="*/ 114 h 93"/>
                <a:gd name="T36" fmla="*/ 0 w 11"/>
                <a:gd name="T37" fmla="*/ 121 h 93"/>
                <a:gd name="T38" fmla="*/ 8 w 11"/>
                <a:gd name="T39" fmla="*/ 129 h 93"/>
                <a:gd name="T40" fmla="*/ 8 w 11"/>
                <a:gd name="T41" fmla="*/ 159 h 93"/>
                <a:gd name="T42" fmla="*/ 13 w 11"/>
                <a:gd name="T43" fmla="*/ 188 h 93"/>
                <a:gd name="T44" fmla="*/ 21 w 11"/>
                <a:gd name="T45" fmla="*/ 197 h 93"/>
                <a:gd name="T46" fmla="*/ 26 w 11"/>
                <a:gd name="T47" fmla="*/ 210 h 93"/>
                <a:gd name="T48" fmla="*/ 41 w 11"/>
                <a:gd name="T49" fmla="*/ 210 h 93"/>
                <a:gd name="T50" fmla="*/ 34 w 11"/>
                <a:gd name="T51" fmla="*/ 197 h 93"/>
                <a:gd name="T52" fmla="*/ 29 w 11"/>
                <a:gd name="T53" fmla="*/ 186 h 93"/>
                <a:gd name="T54" fmla="*/ 13 w 11"/>
                <a:gd name="T55" fmla="*/ 159 h 93"/>
                <a:gd name="T56" fmla="*/ 13 w 11"/>
                <a:gd name="T57" fmla="*/ 131 h 93"/>
                <a:gd name="T58" fmla="*/ 18 w 11"/>
                <a:gd name="T59" fmla="*/ 122 h 93"/>
                <a:gd name="T60" fmla="*/ 8 w 11"/>
                <a:gd name="T61" fmla="*/ 114 h 93"/>
                <a:gd name="T62" fmla="*/ 13 w 11"/>
                <a:gd name="T63" fmla="*/ 106 h 93"/>
                <a:gd name="T64" fmla="*/ 13 w 11"/>
                <a:gd name="T65" fmla="*/ 96 h 93"/>
                <a:gd name="T66" fmla="*/ 18 w 11"/>
                <a:gd name="T67" fmla="*/ 88 h 93"/>
                <a:gd name="T68" fmla="*/ 18 w 11"/>
                <a:gd name="T69" fmla="*/ 81 h 93"/>
                <a:gd name="T70" fmla="*/ 21 w 11"/>
                <a:gd name="T71" fmla="*/ 72 h 93"/>
                <a:gd name="T72" fmla="*/ 21 w 11"/>
                <a:gd name="T73" fmla="*/ 66 h 93"/>
                <a:gd name="T74" fmla="*/ 26 w 11"/>
                <a:gd name="T75" fmla="*/ 56 h 93"/>
                <a:gd name="T76" fmla="*/ 26 w 11"/>
                <a:gd name="T77" fmla="*/ 51 h 93"/>
                <a:gd name="T78" fmla="*/ 29 w 11"/>
                <a:gd name="T79" fmla="*/ 45 h 93"/>
                <a:gd name="T80" fmla="*/ 29 w 11"/>
                <a:gd name="T81" fmla="*/ 41 h 93"/>
                <a:gd name="T82" fmla="*/ 29 w 11"/>
                <a:gd name="T83" fmla="*/ 31 h 93"/>
                <a:gd name="T84" fmla="*/ 34 w 11"/>
                <a:gd name="T85" fmla="*/ 28 h 93"/>
                <a:gd name="T86" fmla="*/ 34 w 11"/>
                <a:gd name="T87" fmla="*/ 24 h 93"/>
                <a:gd name="T88" fmla="*/ 43 w 11"/>
                <a:gd name="T89" fmla="*/ 21 h 93"/>
                <a:gd name="T90" fmla="*/ 41 w 11"/>
                <a:gd name="T91" fmla="*/ 5 h 93"/>
                <a:gd name="T92" fmla="*/ 47 w 11"/>
                <a:gd name="T93" fmla="*/ 9 h 93"/>
                <a:gd name="T94" fmla="*/ 47 w 11"/>
                <a:gd name="T95" fmla="*/ 0 h 93"/>
                <a:gd name="T96" fmla="*/ 47 w 11"/>
                <a:gd name="T97" fmla="*/ 9 h 9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" h="93">
                  <a:moveTo>
                    <a:pt x="11" y="4"/>
                  </a:moveTo>
                  <a:lnTo>
                    <a:pt x="11" y="0"/>
                  </a:lnTo>
                  <a:lnTo>
                    <a:pt x="9" y="0"/>
                  </a:lnTo>
                  <a:lnTo>
                    <a:pt x="6" y="9"/>
                  </a:lnTo>
                  <a:lnTo>
                    <a:pt x="6" y="12"/>
                  </a:lnTo>
                  <a:lnTo>
                    <a:pt x="6" y="14"/>
                  </a:lnTo>
                  <a:lnTo>
                    <a:pt x="3" y="17"/>
                  </a:lnTo>
                  <a:lnTo>
                    <a:pt x="5" y="19"/>
                  </a:lnTo>
                  <a:lnTo>
                    <a:pt x="3" y="23"/>
                  </a:lnTo>
                  <a:lnTo>
                    <a:pt x="2" y="25"/>
                  </a:lnTo>
                  <a:lnTo>
                    <a:pt x="4" y="28"/>
                  </a:lnTo>
                  <a:lnTo>
                    <a:pt x="1" y="32"/>
                  </a:lnTo>
                  <a:lnTo>
                    <a:pt x="3" y="36"/>
                  </a:lnTo>
                  <a:lnTo>
                    <a:pt x="0" y="39"/>
                  </a:lnTo>
                  <a:lnTo>
                    <a:pt x="2" y="43"/>
                  </a:lnTo>
                  <a:lnTo>
                    <a:pt x="1" y="46"/>
                  </a:lnTo>
                  <a:lnTo>
                    <a:pt x="1" y="50"/>
                  </a:lnTo>
                  <a:lnTo>
                    <a:pt x="0" y="53"/>
                  </a:lnTo>
                  <a:lnTo>
                    <a:pt x="2" y="57"/>
                  </a:lnTo>
                  <a:lnTo>
                    <a:pt x="2" y="70"/>
                  </a:lnTo>
                  <a:lnTo>
                    <a:pt x="3" y="83"/>
                  </a:lnTo>
                  <a:lnTo>
                    <a:pt x="5" y="87"/>
                  </a:lnTo>
                  <a:lnTo>
                    <a:pt x="6" y="93"/>
                  </a:lnTo>
                  <a:lnTo>
                    <a:pt x="9" y="93"/>
                  </a:lnTo>
                  <a:lnTo>
                    <a:pt x="8" y="87"/>
                  </a:lnTo>
                  <a:lnTo>
                    <a:pt x="7" y="82"/>
                  </a:lnTo>
                  <a:lnTo>
                    <a:pt x="3" y="70"/>
                  </a:lnTo>
                  <a:lnTo>
                    <a:pt x="3" y="58"/>
                  </a:lnTo>
                  <a:lnTo>
                    <a:pt x="4" y="54"/>
                  </a:lnTo>
                  <a:lnTo>
                    <a:pt x="2" y="50"/>
                  </a:lnTo>
                  <a:lnTo>
                    <a:pt x="3" y="47"/>
                  </a:lnTo>
                  <a:lnTo>
                    <a:pt x="3" y="43"/>
                  </a:lnTo>
                  <a:lnTo>
                    <a:pt x="4" y="39"/>
                  </a:lnTo>
                  <a:lnTo>
                    <a:pt x="4" y="36"/>
                  </a:lnTo>
                  <a:lnTo>
                    <a:pt x="5" y="32"/>
                  </a:lnTo>
                  <a:lnTo>
                    <a:pt x="5" y="29"/>
                  </a:lnTo>
                  <a:lnTo>
                    <a:pt x="6" y="25"/>
                  </a:lnTo>
                  <a:lnTo>
                    <a:pt x="6" y="23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7" y="14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10" y="9"/>
                  </a:lnTo>
                  <a:lnTo>
                    <a:pt x="9" y="2"/>
                  </a:lnTo>
                  <a:lnTo>
                    <a:pt x="11" y="4"/>
                  </a:lnTo>
                  <a:lnTo>
                    <a:pt x="11" y="0"/>
                  </a:lnTo>
                  <a:lnTo>
                    <a:pt x="11" y="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Freeform 31">
              <a:extLst>
                <a:ext uri="{FF2B5EF4-FFF2-40B4-BE49-F238E27FC236}">
                  <a16:creationId xmlns:a16="http://schemas.microsoft.com/office/drawing/2014/main" id="{5C44FB50-2792-4844-8B4B-DAD42C568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" y="2772"/>
              <a:ext cx="95" cy="136"/>
            </a:xfrm>
            <a:custGeom>
              <a:avLst/>
              <a:gdLst>
                <a:gd name="T0" fmla="*/ 5 w 56"/>
                <a:gd name="T1" fmla="*/ 0 h 104"/>
                <a:gd name="T2" fmla="*/ 5 w 56"/>
                <a:gd name="T3" fmla="*/ 0 h 104"/>
                <a:gd name="T4" fmla="*/ 0 w 56"/>
                <a:gd name="T5" fmla="*/ 7 h 104"/>
                <a:gd name="T6" fmla="*/ 20 w 56"/>
                <a:gd name="T7" fmla="*/ 29 h 104"/>
                <a:gd name="T8" fmla="*/ 29 w 56"/>
                <a:gd name="T9" fmla="*/ 38 h 104"/>
                <a:gd name="T10" fmla="*/ 41 w 56"/>
                <a:gd name="T11" fmla="*/ 58 h 104"/>
                <a:gd name="T12" fmla="*/ 42 w 56"/>
                <a:gd name="T13" fmla="*/ 67 h 104"/>
                <a:gd name="T14" fmla="*/ 54 w 56"/>
                <a:gd name="T15" fmla="*/ 76 h 104"/>
                <a:gd name="T16" fmla="*/ 71 w 56"/>
                <a:gd name="T17" fmla="*/ 94 h 104"/>
                <a:gd name="T18" fmla="*/ 78 w 56"/>
                <a:gd name="T19" fmla="*/ 102 h 104"/>
                <a:gd name="T20" fmla="*/ 92 w 56"/>
                <a:gd name="T21" fmla="*/ 115 h 104"/>
                <a:gd name="T22" fmla="*/ 107 w 56"/>
                <a:gd name="T23" fmla="*/ 123 h 104"/>
                <a:gd name="T24" fmla="*/ 112 w 56"/>
                <a:gd name="T25" fmla="*/ 132 h 104"/>
                <a:gd name="T26" fmla="*/ 132 w 56"/>
                <a:gd name="T27" fmla="*/ 140 h 104"/>
                <a:gd name="T28" fmla="*/ 148 w 56"/>
                <a:gd name="T29" fmla="*/ 146 h 104"/>
                <a:gd name="T30" fmla="*/ 153 w 56"/>
                <a:gd name="T31" fmla="*/ 160 h 104"/>
                <a:gd name="T32" fmla="*/ 166 w 56"/>
                <a:gd name="T33" fmla="*/ 167 h 104"/>
                <a:gd name="T34" fmla="*/ 210 w 56"/>
                <a:gd name="T35" fmla="*/ 196 h 104"/>
                <a:gd name="T36" fmla="*/ 210 w 56"/>
                <a:gd name="T37" fmla="*/ 199 h 104"/>
                <a:gd name="T38" fmla="*/ 224 w 56"/>
                <a:gd name="T39" fmla="*/ 209 h 104"/>
                <a:gd name="T40" fmla="*/ 232 w 56"/>
                <a:gd name="T41" fmla="*/ 211 h 104"/>
                <a:gd name="T42" fmla="*/ 239 w 56"/>
                <a:gd name="T43" fmla="*/ 216 h 104"/>
                <a:gd name="T44" fmla="*/ 265 w 56"/>
                <a:gd name="T45" fmla="*/ 233 h 104"/>
                <a:gd name="T46" fmla="*/ 265 w 56"/>
                <a:gd name="T47" fmla="*/ 233 h 104"/>
                <a:gd name="T48" fmla="*/ 273 w 56"/>
                <a:gd name="T49" fmla="*/ 228 h 104"/>
                <a:gd name="T50" fmla="*/ 273 w 56"/>
                <a:gd name="T51" fmla="*/ 228 h 104"/>
                <a:gd name="T52" fmla="*/ 251 w 56"/>
                <a:gd name="T53" fmla="*/ 216 h 104"/>
                <a:gd name="T54" fmla="*/ 244 w 56"/>
                <a:gd name="T55" fmla="*/ 211 h 104"/>
                <a:gd name="T56" fmla="*/ 232 w 56"/>
                <a:gd name="T57" fmla="*/ 201 h 104"/>
                <a:gd name="T58" fmla="*/ 231 w 56"/>
                <a:gd name="T59" fmla="*/ 201 h 104"/>
                <a:gd name="T60" fmla="*/ 219 w 56"/>
                <a:gd name="T61" fmla="*/ 191 h 104"/>
                <a:gd name="T62" fmla="*/ 175 w 56"/>
                <a:gd name="T63" fmla="*/ 166 h 104"/>
                <a:gd name="T64" fmla="*/ 170 w 56"/>
                <a:gd name="T65" fmla="*/ 157 h 104"/>
                <a:gd name="T66" fmla="*/ 148 w 56"/>
                <a:gd name="T67" fmla="*/ 144 h 104"/>
                <a:gd name="T68" fmla="*/ 141 w 56"/>
                <a:gd name="T69" fmla="*/ 139 h 104"/>
                <a:gd name="T70" fmla="*/ 132 w 56"/>
                <a:gd name="T71" fmla="*/ 129 h 104"/>
                <a:gd name="T72" fmla="*/ 127 w 56"/>
                <a:gd name="T73" fmla="*/ 124 h 104"/>
                <a:gd name="T74" fmla="*/ 112 w 56"/>
                <a:gd name="T75" fmla="*/ 116 h 104"/>
                <a:gd name="T76" fmla="*/ 98 w 56"/>
                <a:gd name="T77" fmla="*/ 99 h 104"/>
                <a:gd name="T78" fmla="*/ 83 w 56"/>
                <a:gd name="T79" fmla="*/ 89 h 104"/>
                <a:gd name="T80" fmla="*/ 70 w 56"/>
                <a:gd name="T81" fmla="*/ 72 h 104"/>
                <a:gd name="T82" fmla="*/ 63 w 56"/>
                <a:gd name="T83" fmla="*/ 65 h 104"/>
                <a:gd name="T84" fmla="*/ 58 w 56"/>
                <a:gd name="T85" fmla="*/ 56 h 104"/>
                <a:gd name="T86" fmla="*/ 41 w 56"/>
                <a:gd name="T87" fmla="*/ 34 h 104"/>
                <a:gd name="T88" fmla="*/ 29 w 56"/>
                <a:gd name="T89" fmla="*/ 24 h 104"/>
                <a:gd name="T90" fmla="*/ 20 w 56"/>
                <a:gd name="T91" fmla="*/ 9 h 104"/>
                <a:gd name="T92" fmla="*/ 20 w 56"/>
                <a:gd name="T93" fmla="*/ 0 h 104"/>
                <a:gd name="T94" fmla="*/ 20 w 56"/>
                <a:gd name="T95" fmla="*/ 0 h 104"/>
                <a:gd name="T96" fmla="*/ 5 w 56"/>
                <a:gd name="T97" fmla="*/ 0 h 10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6" h="104">
                  <a:moveTo>
                    <a:pt x="1" y="0"/>
                  </a:moveTo>
                  <a:lnTo>
                    <a:pt x="1" y="0"/>
                  </a:lnTo>
                  <a:lnTo>
                    <a:pt x="0" y="3"/>
                  </a:lnTo>
                  <a:lnTo>
                    <a:pt x="4" y="13"/>
                  </a:lnTo>
                  <a:lnTo>
                    <a:pt x="6" y="17"/>
                  </a:lnTo>
                  <a:lnTo>
                    <a:pt x="8" y="26"/>
                  </a:lnTo>
                  <a:lnTo>
                    <a:pt x="9" y="30"/>
                  </a:lnTo>
                  <a:lnTo>
                    <a:pt x="11" y="34"/>
                  </a:lnTo>
                  <a:lnTo>
                    <a:pt x="15" y="42"/>
                  </a:lnTo>
                  <a:lnTo>
                    <a:pt x="16" y="46"/>
                  </a:lnTo>
                  <a:lnTo>
                    <a:pt x="19" y="51"/>
                  </a:lnTo>
                  <a:lnTo>
                    <a:pt x="22" y="55"/>
                  </a:lnTo>
                  <a:lnTo>
                    <a:pt x="23" y="59"/>
                  </a:lnTo>
                  <a:lnTo>
                    <a:pt x="27" y="63"/>
                  </a:lnTo>
                  <a:lnTo>
                    <a:pt x="30" y="66"/>
                  </a:lnTo>
                  <a:lnTo>
                    <a:pt x="31" y="71"/>
                  </a:lnTo>
                  <a:lnTo>
                    <a:pt x="34" y="75"/>
                  </a:lnTo>
                  <a:lnTo>
                    <a:pt x="43" y="88"/>
                  </a:lnTo>
                  <a:lnTo>
                    <a:pt x="43" y="89"/>
                  </a:lnTo>
                  <a:lnTo>
                    <a:pt x="46" y="93"/>
                  </a:lnTo>
                  <a:lnTo>
                    <a:pt x="48" y="94"/>
                  </a:lnTo>
                  <a:lnTo>
                    <a:pt x="49" y="96"/>
                  </a:lnTo>
                  <a:lnTo>
                    <a:pt x="54" y="104"/>
                  </a:lnTo>
                  <a:lnTo>
                    <a:pt x="56" y="102"/>
                  </a:lnTo>
                  <a:lnTo>
                    <a:pt x="51" y="96"/>
                  </a:lnTo>
                  <a:lnTo>
                    <a:pt x="50" y="94"/>
                  </a:lnTo>
                  <a:lnTo>
                    <a:pt x="48" y="90"/>
                  </a:lnTo>
                  <a:lnTo>
                    <a:pt x="47" y="90"/>
                  </a:lnTo>
                  <a:lnTo>
                    <a:pt x="45" y="86"/>
                  </a:lnTo>
                  <a:lnTo>
                    <a:pt x="36" y="74"/>
                  </a:lnTo>
                  <a:lnTo>
                    <a:pt x="35" y="70"/>
                  </a:lnTo>
                  <a:lnTo>
                    <a:pt x="30" y="64"/>
                  </a:lnTo>
                  <a:lnTo>
                    <a:pt x="29" y="62"/>
                  </a:lnTo>
                  <a:lnTo>
                    <a:pt x="27" y="58"/>
                  </a:lnTo>
                  <a:lnTo>
                    <a:pt x="26" y="56"/>
                  </a:lnTo>
                  <a:lnTo>
                    <a:pt x="23" y="52"/>
                  </a:lnTo>
                  <a:lnTo>
                    <a:pt x="20" y="44"/>
                  </a:lnTo>
                  <a:lnTo>
                    <a:pt x="17" y="40"/>
                  </a:lnTo>
                  <a:lnTo>
                    <a:pt x="14" y="32"/>
                  </a:lnTo>
                  <a:lnTo>
                    <a:pt x="13" y="29"/>
                  </a:lnTo>
                  <a:lnTo>
                    <a:pt x="12" y="25"/>
                  </a:lnTo>
                  <a:lnTo>
                    <a:pt x="8" y="15"/>
                  </a:lnTo>
                  <a:lnTo>
                    <a:pt x="6" y="11"/>
                  </a:lnTo>
                  <a:lnTo>
                    <a:pt x="4" y="4"/>
                  </a:lnTo>
                  <a:lnTo>
                    <a:pt x="4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Freeform 32">
              <a:extLst>
                <a:ext uri="{FF2B5EF4-FFF2-40B4-BE49-F238E27FC236}">
                  <a16:creationId xmlns:a16="http://schemas.microsoft.com/office/drawing/2014/main" id="{C6600820-9F9B-4AD3-B1D8-F46965BAA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4" y="2906"/>
              <a:ext cx="151" cy="56"/>
            </a:xfrm>
            <a:custGeom>
              <a:avLst/>
              <a:gdLst>
                <a:gd name="T0" fmla="*/ 0 w 89"/>
                <a:gd name="T1" fmla="*/ 5 h 43"/>
                <a:gd name="T2" fmla="*/ 8 w 89"/>
                <a:gd name="T3" fmla="*/ 5 h 43"/>
                <a:gd name="T4" fmla="*/ 24 w 89"/>
                <a:gd name="T5" fmla="*/ 9 h 43"/>
                <a:gd name="T6" fmla="*/ 34 w 89"/>
                <a:gd name="T7" fmla="*/ 9 h 43"/>
                <a:gd name="T8" fmla="*/ 41 w 89"/>
                <a:gd name="T9" fmla="*/ 17 h 43"/>
                <a:gd name="T10" fmla="*/ 49 w 89"/>
                <a:gd name="T11" fmla="*/ 21 h 43"/>
                <a:gd name="T12" fmla="*/ 63 w 89"/>
                <a:gd name="T13" fmla="*/ 23 h 43"/>
                <a:gd name="T14" fmla="*/ 98 w 89"/>
                <a:gd name="T15" fmla="*/ 34 h 43"/>
                <a:gd name="T16" fmla="*/ 112 w 89"/>
                <a:gd name="T17" fmla="*/ 35 h 43"/>
                <a:gd name="T18" fmla="*/ 137 w 89"/>
                <a:gd name="T19" fmla="*/ 44 h 43"/>
                <a:gd name="T20" fmla="*/ 156 w 89"/>
                <a:gd name="T21" fmla="*/ 46 h 43"/>
                <a:gd name="T22" fmla="*/ 161 w 89"/>
                <a:gd name="T23" fmla="*/ 51 h 43"/>
                <a:gd name="T24" fmla="*/ 182 w 89"/>
                <a:gd name="T25" fmla="*/ 51 h 43"/>
                <a:gd name="T26" fmla="*/ 195 w 89"/>
                <a:gd name="T27" fmla="*/ 60 h 43"/>
                <a:gd name="T28" fmla="*/ 204 w 89"/>
                <a:gd name="T29" fmla="*/ 61 h 43"/>
                <a:gd name="T30" fmla="*/ 231 w 89"/>
                <a:gd name="T31" fmla="*/ 66 h 43"/>
                <a:gd name="T32" fmla="*/ 273 w 89"/>
                <a:gd name="T33" fmla="*/ 73 h 43"/>
                <a:gd name="T34" fmla="*/ 280 w 89"/>
                <a:gd name="T35" fmla="*/ 73 h 43"/>
                <a:gd name="T36" fmla="*/ 297 w 89"/>
                <a:gd name="T37" fmla="*/ 79 h 43"/>
                <a:gd name="T38" fmla="*/ 314 w 89"/>
                <a:gd name="T39" fmla="*/ 79 h 43"/>
                <a:gd name="T40" fmla="*/ 331 w 89"/>
                <a:gd name="T41" fmla="*/ 82 h 43"/>
                <a:gd name="T42" fmla="*/ 338 w 89"/>
                <a:gd name="T43" fmla="*/ 86 h 43"/>
                <a:gd name="T44" fmla="*/ 356 w 89"/>
                <a:gd name="T45" fmla="*/ 86 h 43"/>
                <a:gd name="T46" fmla="*/ 377 w 89"/>
                <a:gd name="T47" fmla="*/ 89 h 43"/>
                <a:gd name="T48" fmla="*/ 414 w 89"/>
                <a:gd name="T49" fmla="*/ 90 h 43"/>
                <a:gd name="T50" fmla="*/ 434 w 89"/>
                <a:gd name="T51" fmla="*/ 95 h 43"/>
                <a:gd name="T52" fmla="*/ 434 w 89"/>
                <a:gd name="T53" fmla="*/ 95 h 43"/>
                <a:gd name="T54" fmla="*/ 434 w 89"/>
                <a:gd name="T55" fmla="*/ 89 h 43"/>
                <a:gd name="T56" fmla="*/ 434 w 89"/>
                <a:gd name="T57" fmla="*/ 89 h 43"/>
                <a:gd name="T58" fmla="*/ 421 w 89"/>
                <a:gd name="T59" fmla="*/ 86 h 43"/>
                <a:gd name="T60" fmla="*/ 377 w 89"/>
                <a:gd name="T61" fmla="*/ 83 h 43"/>
                <a:gd name="T62" fmla="*/ 356 w 89"/>
                <a:gd name="T63" fmla="*/ 79 h 43"/>
                <a:gd name="T64" fmla="*/ 343 w 89"/>
                <a:gd name="T65" fmla="*/ 78 h 43"/>
                <a:gd name="T66" fmla="*/ 331 w 89"/>
                <a:gd name="T67" fmla="*/ 78 h 43"/>
                <a:gd name="T68" fmla="*/ 317 w 89"/>
                <a:gd name="T69" fmla="*/ 73 h 43"/>
                <a:gd name="T70" fmla="*/ 297 w 89"/>
                <a:gd name="T71" fmla="*/ 72 h 43"/>
                <a:gd name="T72" fmla="*/ 282 w 89"/>
                <a:gd name="T73" fmla="*/ 72 h 43"/>
                <a:gd name="T74" fmla="*/ 273 w 89"/>
                <a:gd name="T75" fmla="*/ 66 h 43"/>
                <a:gd name="T76" fmla="*/ 239 w 89"/>
                <a:gd name="T77" fmla="*/ 64 h 43"/>
                <a:gd name="T78" fmla="*/ 231 w 89"/>
                <a:gd name="T79" fmla="*/ 60 h 43"/>
                <a:gd name="T80" fmla="*/ 204 w 89"/>
                <a:gd name="T81" fmla="*/ 52 h 43"/>
                <a:gd name="T82" fmla="*/ 195 w 89"/>
                <a:gd name="T83" fmla="*/ 52 h 43"/>
                <a:gd name="T84" fmla="*/ 190 w 89"/>
                <a:gd name="T85" fmla="*/ 49 h 43"/>
                <a:gd name="T86" fmla="*/ 175 w 89"/>
                <a:gd name="T87" fmla="*/ 43 h 43"/>
                <a:gd name="T88" fmla="*/ 156 w 89"/>
                <a:gd name="T89" fmla="*/ 43 h 43"/>
                <a:gd name="T90" fmla="*/ 141 w 89"/>
                <a:gd name="T91" fmla="*/ 38 h 43"/>
                <a:gd name="T92" fmla="*/ 119 w 89"/>
                <a:gd name="T93" fmla="*/ 30 h 43"/>
                <a:gd name="T94" fmla="*/ 107 w 89"/>
                <a:gd name="T95" fmla="*/ 27 h 43"/>
                <a:gd name="T96" fmla="*/ 70 w 89"/>
                <a:gd name="T97" fmla="*/ 16 h 43"/>
                <a:gd name="T98" fmla="*/ 58 w 89"/>
                <a:gd name="T99" fmla="*/ 12 h 43"/>
                <a:gd name="T100" fmla="*/ 49 w 89"/>
                <a:gd name="T101" fmla="*/ 12 h 43"/>
                <a:gd name="T102" fmla="*/ 42 w 89"/>
                <a:gd name="T103" fmla="*/ 7 h 43"/>
                <a:gd name="T104" fmla="*/ 24 w 89"/>
                <a:gd name="T105" fmla="*/ 5 h 43"/>
                <a:gd name="T106" fmla="*/ 20 w 89"/>
                <a:gd name="T107" fmla="*/ 0 h 43"/>
                <a:gd name="T108" fmla="*/ 8 w 89"/>
                <a:gd name="T109" fmla="*/ 0 h 43"/>
                <a:gd name="T110" fmla="*/ 8 w 89"/>
                <a:gd name="T111" fmla="*/ 0 h 43"/>
                <a:gd name="T112" fmla="*/ 0 w 89"/>
                <a:gd name="T113" fmla="*/ 5 h 4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9" h="43">
                  <a:moveTo>
                    <a:pt x="0" y="2"/>
                  </a:moveTo>
                  <a:lnTo>
                    <a:pt x="2" y="2"/>
                  </a:lnTo>
                  <a:lnTo>
                    <a:pt x="5" y="4"/>
                  </a:lnTo>
                  <a:lnTo>
                    <a:pt x="7" y="4"/>
                  </a:lnTo>
                  <a:lnTo>
                    <a:pt x="8" y="8"/>
                  </a:lnTo>
                  <a:lnTo>
                    <a:pt x="10" y="9"/>
                  </a:lnTo>
                  <a:lnTo>
                    <a:pt x="13" y="11"/>
                  </a:lnTo>
                  <a:lnTo>
                    <a:pt x="20" y="15"/>
                  </a:lnTo>
                  <a:lnTo>
                    <a:pt x="23" y="16"/>
                  </a:lnTo>
                  <a:lnTo>
                    <a:pt x="28" y="20"/>
                  </a:lnTo>
                  <a:lnTo>
                    <a:pt x="32" y="21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40" y="27"/>
                  </a:lnTo>
                  <a:lnTo>
                    <a:pt x="42" y="28"/>
                  </a:lnTo>
                  <a:lnTo>
                    <a:pt x="47" y="30"/>
                  </a:lnTo>
                  <a:lnTo>
                    <a:pt x="56" y="33"/>
                  </a:lnTo>
                  <a:lnTo>
                    <a:pt x="57" y="33"/>
                  </a:lnTo>
                  <a:lnTo>
                    <a:pt x="61" y="36"/>
                  </a:lnTo>
                  <a:lnTo>
                    <a:pt x="64" y="36"/>
                  </a:lnTo>
                  <a:lnTo>
                    <a:pt x="68" y="37"/>
                  </a:lnTo>
                  <a:lnTo>
                    <a:pt x="69" y="39"/>
                  </a:lnTo>
                  <a:lnTo>
                    <a:pt x="73" y="39"/>
                  </a:lnTo>
                  <a:lnTo>
                    <a:pt x="77" y="40"/>
                  </a:lnTo>
                  <a:lnTo>
                    <a:pt x="85" y="41"/>
                  </a:lnTo>
                  <a:lnTo>
                    <a:pt x="89" y="43"/>
                  </a:lnTo>
                  <a:lnTo>
                    <a:pt x="89" y="40"/>
                  </a:lnTo>
                  <a:lnTo>
                    <a:pt x="86" y="39"/>
                  </a:lnTo>
                  <a:lnTo>
                    <a:pt x="77" y="38"/>
                  </a:lnTo>
                  <a:lnTo>
                    <a:pt x="73" y="36"/>
                  </a:lnTo>
                  <a:lnTo>
                    <a:pt x="70" y="35"/>
                  </a:lnTo>
                  <a:lnTo>
                    <a:pt x="68" y="35"/>
                  </a:lnTo>
                  <a:lnTo>
                    <a:pt x="65" y="33"/>
                  </a:lnTo>
                  <a:lnTo>
                    <a:pt x="61" y="32"/>
                  </a:lnTo>
                  <a:lnTo>
                    <a:pt x="58" y="32"/>
                  </a:lnTo>
                  <a:lnTo>
                    <a:pt x="56" y="30"/>
                  </a:lnTo>
                  <a:lnTo>
                    <a:pt x="49" y="29"/>
                  </a:lnTo>
                  <a:lnTo>
                    <a:pt x="47" y="27"/>
                  </a:lnTo>
                  <a:lnTo>
                    <a:pt x="42" y="24"/>
                  </a:lnTo>
                  <a:lnTo>
                    <a:pt x="40" y="24"/>
                  </a:lnTo>
                  <a:lnTo>
                    <a:pt x="39" y="22"/>
                  </a:lnTo>
                  <a:lnTo>
                    <a:pt x="36" y="19"/>
                  </a:lnTo>
                  <a:lnTo>
                    <a:pt x="32" y="19"/>
                  </a:lnTo>
                  <a:lnTo>
                    <a:pt x="29" y="17"/>
                  </a:lnTo>
                  <a:lnTo>
                    <a:pt x="24" y="14"/>
                  </a:lnTo>
                  <a:lnTo>
                    <a:pt x="22" y="12"/>
                  </a:lnTo>
                  <a:lnTo>
                    <a:pt x="14" y="7"/>
                  </a:lnTo>
                  <a:lnTo>
                    <a:pt x="12" y="5"/>
                  </a:lnTo>
                  <a:lnTo>
                    <a:pt x="10" y="5"/>
                  </a:lnTo>
                  <a:lnTo>
                    <a:pt x="9" y="3"/>
                  </a:lnTo>
                  <a:lnTo>
                    <a:pt x="5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Freeform 33">
              <a:extLst>
                <a:ext uri="{FF2B5EF4-FFF2-40B4-BE49-F238E27FC236}">
                  <a16:creationId xmlns:a16="http://schemas.microsoft.com/office/drawing/2014/main" id="{2DC94C54-3C11-41A1-87EF-B90600825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5" y="2941"/>
              <a:ext cx="135" cy="22"/>
            </a:xfrm>
            <a:custGeom>
              <a:avLst/>
              <a:gdLst>
                <a:gd name="T0" fmla="*/ 0 w 80"/>
                <a:gd name="T1" fmla="*/ 35 h 17"/>
                <a:gd name="T2" fmla="*/ 0 w 80"/>
                <a:gd name="T3" fmla="*/ 35 h 17"/>
                <a:gd name="T4" fmla="*/ 20 w 80"/>
                <a:gd name="T5" fmla="*/ 32 h 17"/>
                <a:gd name="T6" fmla="*/ 86 w 80"/>
                <a:gd name="T7" fmla="*/ 36 h 17"/>
                <a:gd name="T8" fmla="*/ 105 w 80"/>
                <a:gd name="T9" fmla="*/ 36 h 17"/>
                <a:gd name="T10" fmla="*/ 116 w 80"/>
                <a:gd name="T11" fmla="*/ 35 h 17"/>
                <a:gd name="T12" fmla="*/ 132 w 80"/>
                <a:gd name="T13" fmla="*/ 35 h 17"/>
                <a:gd name="T14" fmla="*/ 211 w 80"/>
                <a:gd name="T15" fmla="*/ 32 h 17"/>
                <a:gd name="T16" fmla="*/ 231 w 80"/>
                <a:gd name="T17" fmla="*/ 30 h 17"/>
                <a:gd name="T18" fmla="*/ 245 w 80"/>
                <a:gd name="T19" fmla="*/ 30 h 17"/>
                <a:gd name="T20" fmla="*/ 245 w 80"/>
                <a:gd name="T21" fmla="*/ 30 h 17"/>
                <a:gd name="T22" fmla="*/ 265 w 80"/>
                <a:gd name="T23" fmla="*/ 28 h 17"/>
                <a:gd name="T24" fmla="*/ 285 w 80"/>
                <a:gd name="T25" fmla="*/ 27 h 17"/>
                <a:gd name="T26" fmla="*/ 294 w 80"/>
                <a:gd name="T27" fmla="*/ 22 h 17"/>
                <a:gd name="T28" fmla="*/ 302 w 80"/>
                <a:gd name="T29" fmla="*/ 22 h 17"/>
                <a:gd name="T30" fmla="*/ 314 w 80"/>
                <a:gd name="T31" fmla="*/ 21 h 17"/>
                <a:gd name="T32" fmla="*/ 316 w 80"/>
                <a:gd name="T33" fmla="*/ 21 h 17"/>
                <a:gd name="T34" fmla="*/ 327 w 80"/>
                <a:gd name="T35" fmla="*/ 16 h 17"/>
                <a:gd name="T36" fmla="*/ 336 w 80"/>
                <a:gd name="T37" fmla="*/ 17 h 17"/>
                <a:gd name="T38" fmla="*/ 351 w 80"/>
                <a:gd name="T39" fmla="*/ 8 h 17"/>
                <a:gd name="T40" fmla="*/ 356 w 80"/>
                <a:gd name="T41" fmla="*/ 10 h 17"/>
                <a:gd name="T42" fmla="*/ 361 w 80"/>
                <a:gd name="T43" fmla="*/ 6 h 17"/>
                <a:gd name="T44" fmla="*/ 365 w 80"/>
                <a:gd name="T45" fmla="*/ 6 h 17"/>
                <a:gd name="T46" fmla="*/ 376 w 80"/>
                <a:gd name="T47" fmla="*/ 5 h 17"/>
                <a:gd name="T48" fmla="*/ 385 w 80"/>
                <a:gd name="T49" fmla="*/ 5 h 17"/>
                <a:gd name="T50" fmla="*/ 385 w 80"/>
                <a:gd name="T51" fmla="*/ 5 h 17"/>
                <a:gd name="T52" fmla="*/ 378 w 80"/>
                <a:gd name="T53" fmla="*/ 0 h 17"/>
                <a:gd name="T54" fmla="*/ 385 w 80"/>
                <a:gd name="T55" fmla="*/ 0 h 17"/>
                <a:gd name="T56" fmla="*/ 370 w 80"/>
                <a:gd name="T57" fmla="*/ 0 h 17"/>
                <a:gd name="T58" fmla="*/ 361 w 80"/>
                <a:gd name="T59" fmla="*/ 1 h 17"/>
                <a:gd name="T60" fmla="*/ 361 w 80"/>
                <a:gd name="T61" fmla="*/ 1 h 17"/>
                <a:gd name="T62" fmla="*/ 351 w 80"/>
                <a:gd name="T63" fmla="*/ 6 h 17"/>
                <a:gd name="T64" fmla="*/ 343 w 80"/>
                <a:gd name="T65" fmla="*/ 5 h 17"/>
                <a:gd name="T66" fmla="*/ 331 w 80"/>
                <a:gd name="T67" fmla="*/ 8 h 17"/>
                <a:gd name="T68" fmla="*/ 322 w 80"/>
                <a:gd name="T69" fmla="*/ 8 h 17"/>
                <a:gd name="T70" fmla="*/ 322 w 80"/>
                <a:gd name="T71" fmla="*/ 10 h 17"/>
                <a:gd name="T72" fmla="*/ 302 w 80"/>
                <a:gd name="T73" fmla="*/ 16 h 17"/>
                <a:gd name="T74" fmla="*/ 294 w 80"/>
                <a:gd name="T75" fmla="*/ 13 h 17"/>
                <a:gd name="T76" fmla="*/ 285 w 80"/>
                <a:gd name="T77" fmla="*/ 17 h 17"/>
                <a:gd name="T78" fmla="*/ 273 w 80"/>
                <a:gd name="T79" fmla="*/ 17 h 17"/>
                <a:gd name="T80" fmla="*/ 260 w 80"/>
                <a:gd name="T81" fmla="*/ 21 h 17"/>
                <a:gd name="T82" fmla="*/ 251 w 80"/>
                <a:gd name="T83" fmla="*/ 23 h 17"/>
                <a:gd name="T84" fmla="*/ 240 w 80"/>
                <a:gd name="T85" fmla="*/ 27 h 17"/>
                <a:gd name="T86" fmla="*/ 231 w 80"/>
                <a:gd name="T87" fmla="*/ 27 h 17"/>
                <a:gd name="T88" fmla="*/ 211 w 80"/>
                <a:gd name="T89" fmla="*/ 28 h 17"/>
                <a:gd name="T90" fmla="*/ 132 w 80"/>
                <a:gd name="T91" fmla="*/ 32 h 17"/>
                <a:gd name="T92" fmla="*/ 116 w 80"/>
                <a:gd name="T93" fmla="*/ 30 h 17"/>
                <a:gd name="T94" fmla="*/ 105 w 80"/>
                <a:gd name="T95" fmla="*/ 30 h 17"/>
                <a:gd name="T96" fmla="*/ 86 w 80"/>
                <a:gd name="T97" fmla="*/ 32 h 17"/>
                <a:gd name="T98" fmla="*/ 8 w 80"/>
                <a:gd name="T99" fmla="*/ 28 h 17"/>
                <a:gd name="T100" fmla="*/ 0 w 80"/>
                <a:gd name="T101" fmla="*/ 28 h 17"/>
                <a:gd name="T102" fmla="*/ 0 w 80"/>
                <a:gd name="T103" fmla="*/ 28 h 17"/>
                <a:gd name="T104" fmla="*/ 0 w 80"/>
                <a:gd name="T105" fmla="*/ 35 h 1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80" h="17">
                  <a:moveTo>
                    <a:pt x="0" y="16"/>
                  </a:moveTo>
                  <a:lnTo>
                    <a:pt x="0" y="16"/>
                  </a:lnTo>
                  <a:lnTo>
                    <a:pt x="4" y="15"/>
                  </a:lnTo>
                  <a:lnTo>
                    <a:pt x="18" y="17"/>
                  </a:lnTo>
                  <a:lnTo>
                    <a:pt x="22" y="17"/>
                  </a:lnTo>
                  <a:lnTo>
                    <a:pt x="24" y="16"/>
                  </a:lnTo>
                  <a:lnTo>
                    <a:pt x="27" y="16"/>
                  </a:lnTo>
                  <a:lnTo>
                    <a:pt x="44" y="15"/>
                  </a:lnTo>
                  <a:lnTo>
                    <a:pt x="48" y="14"/>
                  </a:lnTo>
                  <a:lnTo>
                    <a:pt x="51" y="14"/>
                  </a:lnTo>
                  <a:lnTo>
                    <a:pt x="55" y="13"/>
                  </a:lnTo>
                  <a:lnTo>
                    <a:pt x="59" y="12"/>
                  </a:lnTo>
                  <a:lnTo>
                    <a:pt x="61" y="10"/>
                  </a:lnTo>
                  <a:lnTo>
                    <a:pt x="63" y="10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8" y="7"/>
                  </a:lnTo>
                  <a:lnTo>
                    <a:pt x="70" y="8"/>
                  </a:lnTo>
                  <a:lnTo>
                    <a:pt x="73" y="4"/>
                  </a:lnTo>
                  <a:lnTo>
                    <a:pt x="74" y="5"/>
                  </a:lnTo>
                  <a:lnTo>
                    <a:pt x="75" y="3"/>
                  </a:lnTo>
                  <a:lnTo>
                    <a:pt x="76" y="3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79" y="0"/>
                  </a:lnTo>
                  <a:lnTo>
                    <a:pt x="80" y="0"/>
                  </a:lnTo>
                  <a:lnTo>
                    <a:pt x="77" y="0"/>
                  </a:lnTo>
                  <a:lnTo>
                    <a:pt x="75" y="1"/>
                  </a:lnTo>
                  <a:lnTo>
                    <a:pt x="73" y="3"/>
                  </a:lnTo>
                  <a:lnTo>
                    <a:pt x="71" y="2"/>
                  </a:lnTo>
                  <a:lnTo>
                    <a:pt x="69" y="4"/>
                  </a:lnTo>
                  <a:lnTo>
                    <a:pt x="67" y="4"/>
                  </a:lnTo>
                  <a:lnTo>
                    <a:pt x="67" y="5"/>
                  </a:lnTo>
                  <a:lnTo>
                    <a:pt x="63" y="7"/>
                  </a:lnTo>
                  <a:lnTo>
                    <a:pt x="61" y="6"/>
                  </a:lnTo>
                  <a:lnTo>
                    <a:pt x="59" y="8"/>
                  </a:lnTo>
                  <a:lnTo>
                    <a:pt x="57" y="8"/>
                  </a:lnTo>
                  <a:lnTo>
                    <a:pt x="54" y="9"/>
                  </a:lnTo>
                  <a:lnTo>
                    <a:pt x="52" y="11"/>
                  </a:lnTo>
                  <a:lnTo>
                    <a:pt x="50" y="12"/>
                  </a:lnTo>
                  <a:lnTo>
                    <a:pt x="48" y="12"/>
                  </a:lnTo>
                  <a:lnTo>
                    <a:pt x="44" y="13"/>
                  </a:lnTo>
                  <a:lnTo>
                    <a:pt x="27" y="15"/>
                  </a:lnTo>
                  <a:lnTo>
                    <a:pt x="24" y="14"/>
                  </a:lnTo>
                  <a:lnTo>
                    <a:pt x="22" y="14"/>
                  </a:lnTo>
                  <a:lnTo>
                    <a:pt x="18" y="15"/>
                  </a:lnTo>
                  <a:lnTo>
                    <a:pt x="2" y="13"/>
                  </a:lnTo>
                  <a:lnTo>
                    <a:pt x="0" y="13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Freeform 34">
              <a:extLst>
                <a:ext uri="{FF2B5EF4-FFF2-40B4-BE49-F238E27FC236}">
                  <a16:creationId xmlns:a16="http://schemas.microsoft.com/office/drawing/2014/main" id="{295F339F-5354-4457-B55E-BDEB833E2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8" y="2869"/>
              <a:ext cx="117" cy="75"/>
            </a:xfrm>
            <a:custGeom>
              <a:avLst/>
              <a:gdLst>
                <a:gd name="T0" fmla="*/ 5 w 69"/>
                <a:gd name="T1" fmla="*/ 130 h 57"/>
                <a:gd name="T2" fmla="*/ 14 w 69"/>
                <a:gd name="T3" fmla="*/ 125 h 57"/>
                <a:gd name="T4" fmla="*/ 5 w 69"/>
                <a:gd name="T5" fmla="*/ 125 h 57"/>
                <a:gd name="T6" fmla="*/ 14 w 69"/>
                <a:gd name="T7" fmla="*/ 125 h 57"/>
                <a:gd name="T8" fmla="*/ 24 w 69"/>
                <a:gd name="T9" fmla="*/ 122 h 57"/>
                <a:gd name="T10" fmla="*/ 34 w 69"/>
                <a:gd name="T11" fmla="*/ 122 h 57"/>
                <a:gd name="T12" fmla="*/ 42 w 69"/>
                <a:gd name="T13" fmla="*/ 117 h 57"/>
                <a:gd name="T14" fmla="*/ 54 w 69"/>
                <a:gd name="T15" fmla="*/ 121 h 57"/>
                <a:gd name="T16" fmla="*/ 63 w 69"/>
                <a:gd name="T17" fmla="*/ 116 h 57"/>
                <a:gd name="T18" fmla="*/ 71 w 69"/>
                <a:gd name="T19" fmla="*/ 114 h 57"/>
                <a:gd name="T20" fmla="*/ 92 w 69"/>
                <a:gd name="T21" fmla="*/ 105 h 57"/>
                <a:gd name="T22" fmla="*/ 103 w 69"/>
                <a:gd name="T23" fmla="*/ 103 h 57"/>
                <a:gd name="T24" fmla="*/ 120 w 69"/>
                <a:gd name="T25" fmla="*/ 100 h 57"/>
                <a:gd name="T26" fmla="*/ 132 w 69"/>
                <a:gd name="T27" fmla="*/ 95 h 57"/>
                <a:gd name="T28" fmla="*/ 141 w 69"/>
                <a:gd name="T29" fmla="*/ 88 h 57"/>
                <a:gd name="T30" fmla="*/ 153 w 69"/>
                <a:gd name="T31" fmla="*/ 88 h 57"/>
                <a:gd name="T32" fmla="*/ 161 w 69"/>
                <a:gd name="T33" fmla="*/ 82 h 57"/>
                <a:gd name="T34" fmla="*/ 170 w 69"/>
                <a:gd name="T35" fmla="*/ 78 h 57"/>
                <a:gd name="T36" fmla="*/ 181 w 69"/>
                <a:gd name="T37" fmla="*/ 75 h 57"/>
                <a:gd name="T38" fmla="*/ 202 w 69"/>
                <a:gd name="T39" fmla="*/ 71 h 57"/>
                <a:gd name="T40" fmla="*/ 239 w 69"/>
                <a:gd name="T41" fmla="*/ 57 h 57"/>
                <a:gd name="T42" fmla="*/ 244 w 69"/>
                <a:gd name="T43" fmla="*/ 50 h 57"/>
                <a:gd name="T44" fmla="*/ 265 w 69"/>
                <a:gd name="T45" fmla="*/ 45 h 57"/>
                <a:gd name="T46" fmla="*/ 265 w 69"/>
                <a:gd name="T47" fmla="*/ 38 h 57"/>
                <a:gd name="T48" fmla="*/ 281 w 69"/>
                <a:gd name="T49" fmla="*/ 34 h 57"/>
                <a:gd name="T50" fmla="*/ 293 w 69"/>
                <a:gd name="T51" fmla="*/ 28 h 57"/>
                <a:gd name="T52" fmla="*/ 293 w 69"/>
                <a:gd name="T53" fmla="*/ 22 h 57"/>
                <a:gd name="T54" fmla="*/ 302 w 69"/>
                <a:gd name="T55" fmla="*/ 21 h 57"/>
                <a:gd name="T56" fmla="*/ 317 w 69"/>
                <a:gd name="T57" fmla="*/ 12 h 57"/>
                <a:gd name="T58" fmla="*/ 336 w 69"/>
                <a:gd name="T59" fmla="*/ 0 h 57"/>
                <a:gd name="T60" fmla="*/ 336 w 69"/>
                <a:gd name="T61" fmla="*/ 0 h 57"/>
                <a:gd name="T62" fmla="*/ 327 w 69"/>
                <a:gd name="T63" fmla="*/ 0 h 57"/>
                <a:gd name="T64" fmla="*/ 327 w 69"/>
                <a:gd name="T65" fmla="*/ 0 h 57"/>
                <a:gd name="T66" fmla="*/ 297 w 69"/>
                <a:gd name="T67" fmla="*/ 7 h 57"/>
                <a:gd name="T68" fmla="*/ 297 w 69"/>
                <a:gd name="T69" fmla="*/ 16 h 57"/>
                <a:gd name="T70" fmla="*/ 288 w 69"/>
                <a:gd name="T71" fmla="*/ 18 h 57"/>
                <a:gd name="T72" fmla="*/ 278 w 69"/>
                <a:gd name="T73" fmla="*/ 22 h 57"/>
                <a:gd name="T74" fmla="*/ 268 w 69"/>
                <a:gd name="T75" fmla="*/ 29 h 57"/>
                <a:gd name="T76" fmla="*/ 253 w 69"/>
                <a:gd name="T77" fmla="*/ 37 h 57"/>
                <a:gd name="T78" fmla="*/ 244 w 69"/>
                <a:gd name="T79" fmla="*/ 42 h 57"/>
                <a:gd name="T80" fmla="*/ 232 w 69"/>
                <a:gd name="T81" fmla="*/ 43 h 57"/>
                <a:gd name="T82" fmla="*/ 224 w 69"/>
                <a:gd name="T83" fmla="*/ 51 h 57"/>
                <a:gd name="T84" fmla="*/ 185 w 69"/>
                <a:gd name="T85" fmla="*/ 66 h 57"/>
                <a:gd name="T86" fmla="*/ 185 w 69"/>
                <a:gd name="T87" fmla="*/ 71 h 57"/>
                <a:gd name="T88" fmla="*/ 166 w 69"/>
                <a:gd name="T89" fmla="*/ 72 h 57"/>
                <a:gd name="T90" fmla="*/ 153 w 69"/>
                <a:gd name="T91" fmla="*/ 80 h 57"/>
                <a:gd name="T92" fmla="*/ 146 w 69"/>
                <a:gd name="T93" fmla="*/ 80 h 57"/>
                <a:gd name="T94" fmla="*/ 132 w 69"/>
                <a:gd name="T95" fmla="*/ 88 h 57"/>
                <a:gd name="T96" fmla="*/ 120 w 69"/>
                <a:gd name="T97" fmla="*/ 92 h 57"/>
                <a:gd name="T98" fmla="*/ 112 w 69"/>
                <a:gd name="T99" fmla="*/ 95 h 57"/>
                <a:gd name="T100" fmla="*/ 103 w 69"/>
                <a:gd name="T101" fmla="*/ 99 h 57"/>
                <a:gd name="T102" fmla="*/ 90 w 69"/>
                <a:gd name="T103" fmla="*/ 99 h 57"/>
                <a:gd name="T104" fmla="*/ 70 w 69"/>
                <a:gd name="T105" fmla="*/ 105 h 57"/>
                <a:gd name="T106" fmla="*/ 58 w 69"/>
                <a:gd name="T107" fmla="*/ 108 h 57"/>
                <a:gd name="T108" fmla="*/ 49 w 69"/>
                <a:gd name="T109" fmla="*/ 111 h 57"/>
                <a:gd name="T110" fmla="*/ 41 w 69"/>
                <a:gd name="T111" fmla="*/ 114 h 57"/>
                <a:gd name="T112" fmla="*/ 29 w 69"/>
                <a:gd name="T113" fmla="*/ 114 h 57"/>
                <a:gd name="T114" fmla="*/ 20 w 69"/>
                <a:gd name="T115" fmla="*/ 117 h 57"/>
                <a:gd name="T116" fmla="*/ 20 w 69"/>
                <a:gd name="T117" fmla="*/ 117 h 57"/>
                <a:gd name="T118" fmla="*/ 0 w 69"/>
                <a:gd name="T119" fmla="*/ 121 h 57"/>
                <a:gd name="T120" fmla="*/ 0 w 69"/>
                <a:gd name="T121" fmla="*/ 125 h 57"/>
                <a:gd name="T122" fmla="*/ 0 w 69"/>
                <a:gd name="T123" fmla="*/ 125 h 57"/>
                <a:gd name="T124" fmla="*/ 5 w 69"/>
                <a:gd name="T125" fmla="*/ 130 h 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9" h="57">
                  <a:moveTo>
                    <a:pt x="1" y="57"/>
                  </a:moveTo>
                  <a:lnTo>
                    <a:pt x="3" y="55"/>
                  </a:lnTo>
                  <a:lnTo>
                    <a:pt x="1" y="55"/>
                  </a:lnTo>
                  <a:lnTo>
                    <a:pt x="3" y="55"/>
                  </a:lnTo>
                  <a:lnTo>
                    <a:pt x="5" y="54"/>
                  </a:lnTo>
                  <a:lnTo>
                    <a:pt x="7" y="54"/>
                  </a:lnTo>
                  <a:lnTo>
                    <a:pt x="9" y="52"/>
                  </a:lnTo>
                  <a:lnTo>
                    <a:pt x="11" y="53"/>
                  </a:lnTo>
                  <a:lnTo>
                    <a:pt x="13" y="51"/>
                  </a:lnTo>
                  <a:lnTo>
                    <a:pt x="15" y="50"/>
                  </a:lnTo>
                  <a:lnTo>
                    <a:pt x="19" y="46"/>
                  </a:lnTo>
                  <a:lnTo>
                    <a:pt x="21" y="45"/>
                  </a:lnTo>
                  <a:lnTo>
                    <a:pt x="25" y="44"/>
                  </a:lnTo>
                  <a:lnTo>
                    <a:pt x="27" y="42"/>
                  </a:lnTo>
                  <a:lnTo>
                    <a:pt x="29" y="39"/>
                  </a:lnTo>
                  <a:lnTo>
                    <a:pt x="31" y="39"/>
                  </a:lnTo>
                  <a:lnTo>
                    <a:pt x="33" y="36"/>
                  </a:lnTo>
                  <a:lnTo>
                    <a:pt x="35" y="34"/>
                  </a:lnTo>
                  <a:lnTo>
                    <a:pt x="37" y="33"/>
                  </a:lnTo>
                  <a:lnTo>
                    <a:pt x="41" y="31"/>
                  </a:lnTo>
                  <a:lnTo>
                    <a:pt x="49" y="25"/>
                  </a:lnTo>
                  <a:lnTo>
                    <a:pt x="50" y="22"/>
                  </a:lnTo>
                  <a:lnTo>
                    <a:pt x="54" y="20"/>
                  </a:lnTo>
                  <a:lnTo>
                    <a:pt x="54" y="17"/>
                  </a:lnTo>
                  <a:lnTo>
                    <a:pt x="58" y="15"/>
                  </a:lnTo>
                  <a:lnTo>
                    <a:pt x="60" y="12"/>
                  </a:lnTo>
                  <a:lnTo>
                    <a:pt x="60" y="10"/>
                  </a:lnTo>
                  <a:lnTo>
                    <a:pt x="62" y="9"/>
                  </a:lnTo>
                  <a:lnTo>
                    <a:pt x="65" y="5"/>
                  </a:lnTo>
                  <a:lnTo>
                    <a:pt x="69" y="0"/>
                  </a:lnTo>
                  <a:lnTo>
                    <a:pt x="67" y="0"/>
                  </a:lnTo>
                  <a:lnTo>
                    <a:pt x="61" y="3"/>
                  </a:lnTo>
                  <a:lnTo>
                    <a:pt x="61" y="7"/>
                  </a:lnTo>
                  <a:lnTo>
                    <a:pt x="59" y="8"/>
                  </a:lnTo>
                  <a:lnTo>
                    <a:pt x="57" y="10"/>
                  </a:lnTo>
                  <a:lnTo>
                    <a:pt x="55" y="13"/>
                  </a:lnTo>
                  <a:lnTo>
                    <a:pt x="52" y="16"/>
                  </a:lnTo>
                  <a:lnTo>
                    <a:pt x="50" y="18"/>
                  </a:lnTo>
                  <a:lnTo>
                    <a:pt x="48" y="19"/>
                  </a:lnTo>
                  <a:lnTo>
                    <a:pt x="46" y="23"/>
                  </a:lnTo>
                  <a:lnTo>
                    <a:pt x="38" y="29"/>
                  </a:lnTo>
                  <a:lnTo>
                    <a:pt x="38" y="31"/>
                  </a:lnTo>
                  <a:lnTo>
                    <a:pt x="34" y="32"/>
                  </a:lnTo>
                  <a:lnTo>
                    <a:pt x="31" y="35"/>
                  </a:lnTo>
                  <a:lnTo>
                    <a:pt x="30" y="35"/>
                  </a:lnTo>
                  <a:lnTo>
                    <a:pt x="27" y="39"/>
                  </a:lnTo>
                  <a:lnTo>
                    <a:pt x="25" y="40"/>
                  </a:lnTo>
                  <a:lnTo>
                    <a:pt x="23" y="42"/>
                  </a:lnTo>
                  <a:lnTo>
                    <a:pt x="21" y="43"/>
                  </a:lnTo>
                  <a:lnTo>
                    <a:pt x="18" y="43"/>
                  </a:lnTo>
                  <a:lnTo>
                    <a:pt x="14" y="46"/>
                  </a:lnTo>
                  <a:lnTo>
                    <a:pt x="12" y="47"/>
                  </a:lnTo>
                  <a:lnTo>
                    <a:pt x="10" y="49"/>
                  </a:lnTo>
                  <a:lnTo>
                    <a:pt x="8" y="50"/>
                  </a:lnTo>
                  <a:lnTo>
                    <a:pt x="6" y="50"/>
                  </a:lnTo>
                  <a:lnTo>
                    <a:pt x="4" y="52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1" y="57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Freeform 35">
              <a:extLst>
                <a:ext uri="{FF2B5EF4-FFF2-40B4-BE49-F238E27FC236}">
                  <a16:creationId xmlns:a16="http://schemas.microsoft.com/office/drawing/2014/main" id="{5CAA4146-E6D1-403F-86C2-FE9EE81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2" y="2727"/>
              <a:ext cx="32" cy="142"/>
            </a:xfrm>
            <a:custGeom>
              <a:avLst/>
              <a:gdLst>
                <a:gd name="T0" fmla="*/ 8 w 19"/>
                <a:gd name="T1" fmla="*/ 246 h 108"/>
                <a:gd name="T2" fmla="*/ 13 w 19"/>
                <a:gd name="T3" fmla="*/ 230 h 108"/>
                <a:gd name="T4" fmla="*/ 22 w 19"/>
                <a:gd name="T5" fmla="*/ 226 h 108"/>
                <a:gd name="T6" fmla="*/ 29 w 19"/>
                <a:gd name="T7" fmla="*/ 214 h 108"/>
                <a:gd name="T8" fmla="*/ 37 w 19"/>
                <a:gd name="T9" fmla="*/ 208 h 108"/>
                <a:gd name="T10" fmla="*/ 54 w 19"/>
                <a:gd name="T11" fmla="*/ 196 h 108"/>
                <a:gd name="T12" fmla="*/ 54 w 19"/>
                <a:gd name="T13" fmla="*/ 187 h 108"/>
                <a:gd name="T14" fmla="*/ 57 w 19"/>
                <a:gd name="T15" fmla="*/ 180 h 108"/>
                <a:gd name="T16" fmla="*/ 67 w 19"/>
                <a:gd name="T17" fmla="*/ 164 h 108"/>
                <a:gd name="T18" fmla="*/ 71 w 19"/>
                <a:gd name="T19" fmla="*/ 154 h 108"/>
                <a:gd name="T20" fmla="*/ 71 w 19"/>
                <a:gd name="T21" fmla="*/ 147 h 108"/>
                <a:gd name="T22" fmla="*/ 76 w 19"/>
                <a:gd name="T23" fmla="*/ 138 h 108"/>
                <a:gd name="T24" fmla="*/ 76 w 19"/>
                <a:gd name="T25" fmla="*/ 130 h 108"/>
                <a:gd name="T26" fmla="*/ 83 w 19"/>
                <a:gd name="T27" fmla="*/ 128 h 108"/>
                <a:gd name="T28" fmla="*/ 83 w 19"/>
                <a:gd name="T29" fmla="*/ 117 h 108"/>
                <a:gd name="T30" fmla="*/ 86 w 19"/>
                <a:gd name="T31" fmla="*/ 110 h 108"/>
                <a:gd name="T32" fmla="*/ 86 w 19"/>
                <a:gd name="T33" fmla="*/ 99 h 108"/>
                <a:gd name="T34" fmla="*/ 91 w 19"/>
                <a:gd name="T35" fmla="*/ 93 h 108"/>
                <a:gd name="T36" fmla="*/ 83 w 19"/>
                <a:gd name="T37" fmla="*/ 87 h 108"/>
                <a:gd name="T38" fmla="*/ 86 w 19"/>
                <a:gd name="T39" fmla="*/ 78 h 108"/>
                <a:gd name="T40" fmla="*/ 86 w 19"/>
                <a:gd name="T41" fmla="*/ 67 h 108"/>
                <a:gd name="T42" fmla="*/ 91 w 19"/>
                <a:gd name="T43" fmla="*/ 62 h 108"/>
                <a:gd name="T44" fmla="*/ 83 w 19"/>
                <a:gd name="T45" fmla="*/ 51 h 108"/>
                <a:gd name="T46" fmla="*/ 83 w 19"/>
                <a:gd name="T47" fmla="*/ 37 h 108"/>
                <a:gd name="T48" fmla="*/ 71 w 19"/>
                <a:gd name="T49" fmla="*/ 29 h 108"/>
                <a:gd name="T50" fmla="*/ 67 w 19"/>
                <a:gd name="T51" fmla="*/ 18 h 108"/>
                <a:gd name="T52" fmla="*/ 62 w 19"/>
                <a:gd name="T53" fmla="*/ 14 h 108"/>
                <a:gd name="T54" fmla="*/ 54 w 19"/>
                <a:gd name="T55" fmla="*/ 5 h 108"/>
                <a:gd name="T56" fmla="*/ 57 w 19"/>
                <a:gd name="T57" fmla="*/ 0 h 108"/>
                <a:gd name="T58" fmla="*/ 37 w 19"/>
                <a:gd name="T59" fmla="*/ 5 h 108"/>
                <a:gd name="T60" fmla="*/ 37 w 19"/>
                <a:gd name="T61" fmla="*/ 0 h 108"/>
                <a:gd name="T62" fmla="*/ 37 w 19"/>
                <a:gd name="T63" fmla="*/ 5 h 108"/>
                <a:gd name="T64" fmla="*/ 42 w 19"/>
                <a:gd name="T65" fmla="*/ 16 h 108"/>
                <a:gd name="T66" fmla="*/ 57 w 19"/>
                <a:gd name="T67" fmla="*/ 21 h 108"/>
                <a:gd name="T68" fmla="*/ 57 w 19"/>
                <a:gd name="T69" fmla="*/ 29 h 108"/>
                <a:gd name="T70" fmla="*/ 62 w 19"/>
                <a:gd name="T71" fmla="*/ 38 h 108"/>
                <a:gd name="T72" fmla="*/ 71 w 19"/>
                <a:gd name="T73" fmla="*/ 55 h 108"/>
                <a:gd name="T74" fmla="*/ 71 w 19"/>
                <a:gd name="T75" fmla="*/ 59 h 108"/>
                <a:gd name="T76" fmla="*/ 71 w 19"/>
                <a:gd name="T77" fmla="*/ 67 h 108"/>
                <a:gd name="T78" fmla="*/ 76 w 19"/>
                <a:gd name="T79" fmla="*/ 78 h 108"/>
                <a:gd name="T80" fmla="*/ 76 w 19"/>
                <a:gd name="T81" fmla="*/ 84 h 108"/>
                <a:gd name="T82" fmla="*/ 83 w 19"/>
                <a:gd name="T83" fmla="*/ 93 h 108"/>
                <a:gd name="T84" fmla="*/ 83 w 19"/>
                <a:gd name="T85" fmla="*/ 99 h 108"/>
                <a:gd name="T86" fmla="*/ 76 w 19"/>
                <a:gd name="T87" fmla="*/ 109 h 108"/>
                <a:gd name="T88" fmla="*/ 71 w 19"/>
                <a:gd name="T89" fmla="*/ 117 h 108"/>
                <a:gd name="T90" fmla="*/ 71 w 19"/>
                <a:gd name="T91" fmla="*/ 125 h 108"/>
                <a:gd name="T92" fmla="*/ 71 w 19"/>
                <a:gd name="T93" fmla="*/ 130 h 108"/>
                <a:gd name="T94" fmla="*/ 67 w 19"/>
                <a:gd name="T95" fmla="*/ 138 h 108"/>
                <a:gd name="T96" fmla="*/ 67 w 19"/>
                <a:gd name="T97" fmla="*/ 145 h 108"/>
                <a:gd name="T98" fmla="*/ 54 w 19"/>
                <a:gd name="T99" fmla="*/ 154 h 108"/>
                <a:gd name="T100" fmla="*/ 62 w 19"/>
                <a:gd name="T101" fmla="*/ 164 h 108"/>
                <a:gd name="T102" fmla="*/ 49 w 19"/>
                <a:gd name="T103" fmla="*/ 178 h 108"/>
                <a:gd name="T104" fmla="*/ 42 w 19"/>
                <a:gd name="T105" fmla="*/ 187 h 108"/>
                <a:gd name="T106" fmla="*/ 34 w 19"/>
                <a:gd name="T107" fmla="*/ 191 h 108"/>
                <a:gd name="T108" fmla="*/ 34 w 19"/>
                <a:gd name="T109" fmla="*/ 202 h 108"/>
                <a:gd name="T110" fmla="*/ 22 w 19"/>
                <a:gd name="T111" fmla="*/ 208 h 108"/>
                <a:gd name="T112" fmla="*/ 20 w 19"/>
                <a:gd name="T113" fmla="*/ 214 h 108"/>
                <a:gd name="T114" fmla="*/ 20 w 19"/>
                <a:gd name="T115" fmla="*/ 224 h 108"/>
                <a:gd name="T116" fmla="*/ 8 w 19"/>
                <a:gd name="T117" fmla="*/ 225 h 108"/>
                <a:gd name="T118" fmla="*/ 0 w 19"/>
                <a:gd name="T119" fmla="*/ 246 h 108"/>
                <a:gd name="T120" fmla="*/ 0 w 19"/>
                <a:gd name="T121" fmla="*/ 246 h 108"/>
                <a:gd name="T122" fmla="*/ 8 w 19"/>
                <a:gd name="T123" fmla="*/ 246 h 10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9" h="108">
                  <a:moveTo>
                    <a:pt x="2" y="108"/>
                  </a:moveTo>
                  <a:lnTo>
                    <a:pt x="3" y="101"/>
                  </a:lnTo>
                  <a:lnTo>
                    <a:pt x="5" y="100"/>
                  </a:lnTo>
                  <a:lnTo>
                    <a:pt x="6" y="94"/>
                  </a:lnTo>
                  <a:lnTo>
                    <a:pt x="8" y="91"/>
                  </a:lnTo>
                  <a:lnTo>
                    <a:pt x="11" y="86"/>
                  </a:lnTo>
                  <a:lnTo>
                    <a:pt x="11" y="82"/>
                  </a:lnTo>
                  <a:lnTo>
                    <a:pt x="12" y="79"/>
                  </a:lnTo>
                  <a:lnTo>
                    <a:pt x="14" y="72"/>
                  </a:lnTo>
                  <a:lnTo>
                    <a:pt x="15" y="68"/>
                  </a:lnTo>
                  <a:lnTo>
                    <a:pt x="15" y="65"/>
                  </a:lnTo>
                  <a:lnTo>
                    <a:pt x="16" y="61"/>
                  </a:lnTo>
                  <a:lnTo>
                    <a:pt x="16" y="57"/>
                  </a:lnTo>
                  <a:lnTo>
                    <a:pt x="17" y="56"/>
                  </a:lnTo>
                  <a:lnTo>
                    <a:pt x="17" y="52"/>
                  </a:lnTo>
                  <a:lnTo>
                    <a:pt x="18" y="49"/>
                  </a:lnTo>
                  <a:lnTo>
                    <a:pt x="18" y="43"/>
                  </a:lnTo>
                  <a:lnTo>
                    <a:pt x="19" y="41"/>
                  </a:lnTo>
                  <a:lnTo>
                    <a:pt x="17" y="38"/>
                  </a:lnTo>
                  <a:lnTo>
                    <a:pt x="18" y="34"/>
                  </a:lnTo>
                  <a:lnTo>
                    <a:pt x="18" y="30"/>
                  </a:lnTo>
                  <a:lnTo>
                    <a:pt x="19" y="27"/>
                  </a:lnTo>
                  <a:lnTo>
                    <a:pt x="17" y="23"/>
                  </a:lnTo>
                  <a:lnTo>
                    <a:pt x="17" y="16"/>
                  </a:lnTo>
                  <a:lnTo>
                    <a:pt x="15" y="13"/>
                  </a:lnTo>
                  <a:lnTo>
                    <a:pt x="14" y="8"/>
                  </a:lnTo>
                  <a:lnTo>
                    <a:pt x="13" y="6"/>
                  </a:lnTo>
                  <a:lnTo>
                    <a:pt x="11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8" y="0"/>
                  </a:lnTo>
                  <a:lnTo>
                    <a:pt x="8" y="2"/>
                  </a:lnTo>
                  <a:lnTo>
                    <a:pt x="9" y="7"/>
                  </a:lnTo>
                  <a:lnTo>
                    <a:pt x="12" y="9"/>
                  </a:lnTo>
                  <a:lnTo>
                    <a:pt x="12" y="13"/>
                  </a:lnTo>
                  <a:lnTo>
                    <a:pt x="13" y="17"/>
                  </a:lnTo>
                  <a:lnTo>
                    <a:pt x="15" y="24"/>
                  </a:lnTo>
                  <a:lnTo>
                    <a:pt x="15" y="26"/>
                  </a:lnTo>
                  <a:lnTo>
                    <a:pt x="15" y="30"/>
                  </a:lnTo>
                  <a:lnTo>
                    <a:pt x="16" y="34"/>
                  </a:lnTo>
                  <a:lnTo>
                    <a:pt x="16" y="37"/>
                  </a:lnTo>
                  <a:lnTo>
                    <a:pt x="17" y="41"/>
                  </a:lnTo>
                  <a:lnTo>
                    <a:pt x="17" y="43"/>
                  </a:lnTo>
                  <a:lnTo>
                    <a:pt x="16" y="48"/>
                  </a:lnTo>
                  <a:lnTo>
                    <a:pt x="15" y="52"/>
                  </a:lnTo>
                  <a:lnTo>
                    <a:pt x="15" y="55"/>
                  </a:lnTo>
                  <a:lnTo>
                    <a:pt x="15" y="57"/>
                  </a:lnTo>
                  <a:lnTo>
                    <a:pt x="14" y="61"/>
                  </a:lnTo>
                  <a:lnTo>
                    <a:pt x="14" y="64"/>
                  </a:lnTo>
                  <a:lnTo>
                    <a:pt x="11" y="68"/>
                  </a:lnTo>
                  <a:lnTo>
                    <a:pt x="13" y="72"/>
                  </a:lnTo>
                  <a:lnTo>
                    <a:pt x="10" y="78"/>
                  </a:lnTo>
                  <a:lnTo>
                    <a:pt x="9" y="82"/>
                  </a:lnTo>
                  <a:lnTo>
                    <a:pt x="7" y="84"/>
                  </a:lnTo>
                  <a:lnTo>
                    <a:pt x="7" y="89"/>
                  </a:lnTo>
                  <a:lnTo>
                    <a:pt x="5" y="91"/>
                  </a:lnTo>
                  <a:lnTo>
                    <a:pt x="4" y="94"/>
                  </a:lnTo>
                  <a:lnTo>
                    <a:pt x="4" y="98"/>
                  </a:lnTo>
                  <a:lnTo>
                    <a:pt x="2" y="99"/>
                  </a:lnTo>
                  <a:lnTo>
                    <a:pt x="0" y="108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Freeform 36">
              <a:extLst>
                <a:ext uri="{FF2B5EF4-FFF2-40B4-BE49-F238E27FC236}">
                  <a16:creationId xmlns:a16="http://schemas.microsoft.com/office/drawing/2014/main" id="{A6166BED-927A-4194-B301-7C3CC5E73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" y="2632"/>
              <a:ext cx="102" cy="98"/>
            </a:xfrm>
            <a:custGeom>
              <a:avLst/>
              <a:gdLst>
                <a:gd name="T0" fmla="*/ 294 w 60"/>
                <a:gd name="T1" fmla="*/ 162 h 75"/>
                <a:gd name="T2" fmla="*/ 286 w 60"/>
                <a:gd name="T3" fmla="*/ 162 h 75"/>
                <a:gd name="T4" fmla="*/ 286 w 60"/>
                <a:gd name="T5" fmla="*/ 159 h 75"/>
                <a:gd name="T6" fmla="*/ 286 w 60"/>
                <a:gd name="T7" fmla="*/ 154 h 75"/>
                <a:gd name="T8" fmla="*/ 281 w 60"/>
                <a:gd name="T9" fmla="*/ 146 h 75"/>
                <a:gd name="T10" fmla="*/ 281 w 60"/>
                <a:gd name="T11" fmla="*/ 144 h 75"/>
                <a:gd name="T12" fmla="*/ 275 w 60"/>
                <a:gd name="T13" fmla="*/ 139 h 75"/>
                <a:gd name="T14" fmla="*/ 265 w 60"/>
                <a:gd name="T15" fmla="*/ 133 h 75"/>
                <a:gd name="T16" fmla="*/ 260 w 60"/>
                <a:gd name="T17" fmla="*/ 129 h 75"/>
                <a:gd name="T18" fmla="*/ 252 w 60"/>
                <a:gd name="T19" fmla="*/ 124 h 75"/>
                <a:gd name="T20" fmla="*/ 255 w 60"/>
                <a:gd name="T21" fmla="*/ 116 h 75"/>
                <a:gd name="T22" fmla="*/ 247 w 60"/>
                <a:gd name="T23" fmla="*/ 111 h 75"/>
                <a:gd name="T24" fmla="*/ 236 w 60"/>
                <a:gd name="T25" fmla="*/ 107 h 75"/>
                <a:gd name="T26" fmla="*/ 231 w 60"/>
                <a:gd name="T27" fmla="*/ 97 h 75"/>
                <a:gd name="T28" fmla="*/ 218 w 60"/>
                <a:gd name="T29" fmla="*/ 94 h 75"/>
                <a:gd name="T30" fmla="*/ 202 w 60"/>
                <a:gd name="T31" fmla="*/ 80 h 75"/>
                <a:gd name="T32" fmla="*/ 190 w 60"/>
                <a:gd name="T33" fmla="*/ 74 h 75"/>
                <a:gd name="T34" fmla="*/ 148 w 60"/>
                <a:gd name="T35" fmla="*/ 44 h 75"/>
                <a:gd name="T36" fmla="*/ 133 w 60"/>
                <a:gd name="T37" fmla="*/ 41 h 75"/>
                <a:gd name="T38" fmla="*/ 128 w 60"/>
                <a:gd name="T39" fmla="*/ 35 h 75"/>
                <a:gd name="T40" fmla="*/ 107 w 60"/>
                <a:gd name="T41" fmla="*/ 29 h 75"/>
                <a:gd name="T42" fmla="*/ 104 w 60"/>
                <a:gd name="T43" fmla="*/ 24 h 75"/>
                <a:gd name="T44" fmla="*/ 78 w 60"/>
                <a:gd name="T45" fmla="*/ 16 h 75"/>
                <a:gd name="T46" fmla="*/ 58 w 60"/>
                <a:gd name="T47" fmla="*/ 12 h 75"/>
                <a:gd name="T48" fmla="*/ 44 w 60"/>
                <a:gd name="T49" fmla="*/ 5 h 75"/>
                <a:gd name="T50" fmla="*/ 29 w 60"/>
                <a:gd name="T51" fmla="*/ 5 h 75"/>
                <a:gd name="T52" fmla="*/ 20 w 60"/>
                <a:gd name="T53" fmla="*/ 0 h 75"/>
                <a:gd name="T54" fmla="*/ 9 w 60"/>
                <a:gd name="T55" fmla="*/ 0 h 75"/>
                <a:gd name="T56" fmla="*/ 9 w 60"/>
                <a:gd name="T57" fmla="*/ 0 h 75"/>
                <a:gd name="T58" fmla="*/ 0 w 60"/>
                <a:gd name="T59" fmla="*/ 7 h 75"/>
                <a:gd name="T60" fmla="*/ 9 w 60"/>
                <a:gd name="T61" fmla="*/ 7 h 75"/>
                <a:gd name="T62" fmla="*/ 9 w 60"/>
                <a:gd name="T63" fmla="*/ 7 h 75"/>
                <a:gd name="T64" fmla="*/ 20 w 60"/>
                <a:gd name="T65" fmla="*/ 7 h 75"/>
                <a:gd name="T66" fmla="*/ 44 w 60"/>
                <a:gd name="T67" fmla="*/ 13 h 75"/>
                <a:gd name="T68" fmla="*/ 49 w 60"/>
                <a:gd name="T69" fmla="*/ 17 h 75"/>
                <a:gd name="T70" fmla="*/ 70 w 60"/>
                <a:gd name="T71" fmla="*/ 17 h 75"/>
                <a:gd name="T72" fmla="*/ 90 w 60"/>
                <a:gd name="T73" fmla="*/ 34 h 75"/>
                <a:gd name="T74" fmla="*/ 99 w 60"/>
                <a:gd name="T75" fmla="*/ 34 h 75"/>
                <a:gd name="T76" fmla="*/ 119 w 60"/>
                <a:gd name="T77" fmla="*/ 38 h 75"/>
                <a:gd name="T78" fmla="*/ 124 w 60"/>
                <a:gd name="T79" fmla="*/ 46 h 75"/>
                <a:gd name="T80" fmla="*/ 139 w 60"/>
                <a:gd name="T81" fmla="*/ 51 h 75"/>
                <a:gd name="T82" fmla="*/ 182 w 60"/>
                <a:gd name="T83" fmla="*/ 78 h 75"/>
                <a:gd name="T84" fmla="*/ 190 w 60"/>
                <a:gd name="T85" fmla="*/ 82 h 75"/>
                <a:gd name="T86" fmla="*/ 206 w 60"/>
                <a:gd name="T87" fmla="*/ 94 h 75"/>
                <a:gd name="T88" fmla="*/ 223 w 60"/>
                <a:gd name="T89" fmla="*/ 102 h 75"/>
                <a:gd name="T90" fmla="*/ 223 w 60"/>
                <a:gd name="T91" fmla="*/ 105 h 75"/>
                <a:gd name="T92" fmla="*/ 226 w 60"/>
                <a:gd name="T93" fmla="*/ 115 h 75"/>
                <a:gd name="T94" fmla="*/ 236 w 60"/>
                <a:gd name="T95" fmla="*/ 118 h 75"/>
                <a:gd name="T96" fmla="*/ 240 w 60"/>
                <a:gd name="T97" fmla="*/ 127 h 75"/>
                <a:gd name="T98" fmla="*/ 252 w 60"/>
                <a:gd name="T99" fmla="*/ 132 h 75"/>
                <a:gd name="T100" fmla="*/ 255 w 60"/>
                <a:gd name="T101" fmla="*/ 137 h 75"/>
                <a:gd name="T102" fmla="*/ 255 w 60"/>
                <a:gd name="T103" fmla="*/ 140 h 75"/>
                <a:gd name="T104" fmla="*/ 260 w 60"/>
                <a:gd name="T105" fmla="*/ 145 h 75"/>
                <a:gd name="T106" fmla="*/ 260 w 60"/>
                <a:gd name="T107" fmla="*/ 150 h 75"/>
                <a:gd name="T108" fmla="*/ 272 w 60"/>
                <a:gd name="T109" fmla="*/ 154 h 75"/>
                <a:gd name="T110" fmla="*/ 265 w 60"/>
                <a:gd name="T111" fmla="*/ 161 h 75"/>
                <a:gd name="T112" fmla="*/ 281 w 60"/>
                <a:gd name="T113" fmla="*/ 167 h 75"/>
                <a:gd name="T114" fmla="*/ 275 w 60"/>
                <a:gd name="T115" fmla="*/ 167 h 75"/>
                <a:gd name="T116" fmla="*/ 294 w 60"/>
                <a:gd name="T117" fmla="*/ 162 h 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60" h="75">
                  <a:moveTo>
                    <a:pt x="60" y="73"/>
                  </a:moveTo>
                  <a:lnTo>
                    <a:pt x="58" y="73"/>
                  </a:lnTo>
                  <a:lnTo>
                    <a:pt x="58" y="71"/>
                  </a:lnTo>
                  <a:lnTo>
                    <a:pt x="58" y="69"/>
                  </a:lnTo>
                  <a:lnTo>
                    <a:pt x="57" y="66"/>
                  </a:lnTo>
                  <a:lnTo>
                    <a:pt x="57" y="64"/>
                  </a:lnTo>
                  <a:lnTo>
                    <a:pt x="56" y="62"/>
                  </a:lnTo>
                  <a:lnTo>
                    <a:pt x="54" y="60"/>
                  </a:lnTo>
                  <a:lnTo>
                    <a:pt x="53" y="58"/>
                  </a:lnTo>
                  <a:lnTo>
                    <a:pt x="51" y="56"/>
                  </a:lnTo>
                  <a:lnTo>
                    <a:pt x="52" y="52"/>
                  </a:lnTo>
                  <a:lnTo>
                    <a:pt x="50" y="50"/>
                  </a:lnTo>
                  <a:lnTo>
                    <a:pt x="48" y="48"/>
                  </a:lnTo>
                  <a:lnTo>
                    <a:pt x="47" y="44"/>
                  </a:lnTo>
                  <a:lnTo>
                    <a:pt x="44" y="42"/>
                  </a:lnTo>
                  <a:lnTo>
                    <a:pt x="41" y="36"/>
                  </a:lnTo>
                  <a:lnTo>
                    <a:pt x="39" y="34"/>
                  </a:lnTo>
                  <a:lnTo>
                    <a:pt x="30" y="20"/>
                  </a:lnTo>
                  <a:lnTo>
                    <a:pt x="27" y="18"/>
                  </a:lnTo>
                  <a:lnTo>
                    <a:pt x="26" y="16"/>
                  </a:lnTo>
                  <a:lnTo>
                    <a:pt x="22" y="13"/>
                  </a:lnTo>
                  <a:lnTo>
                    <a:pt x="21" y="11"/>
                  </a:lnTo>
                  <a:lnTo>
                    <a:pt x="16" y="7"/>
                  </a:lnTo>
                  <a:lnTo>
                    <a:pt x="12" y="5"/>
                  </a:lnTo>
                  <a:lnTo>
                    <a:pt x="9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9" y="6"/>
                  </a:lnTo>
                  <a:lnTo>
                    <a:pt x="10" y="8"/>
                  </a:lnTo>
                  <a:lnTo>
                    <a:pt x="14" y="8"/>
                  </a:lnTo>
                  <a:lnTo>
                    <a:pt x="18" y="15"/>
                  </a:lnTo>
                  <a:lnTo>
                    <a:pt x="20" y="15"/>
                  </a:lnTo>
                  <a:lnTo>
                    <a:pt x="24" y="17"/>
                  </a:lnTo>
                  <a:lnTo>
                    <a:pt x="25" y="21"/>
                  </a:lnTo>
                  <a:lnTo>
                    <a:pt x="28" y="23"/>
                  </a:lnTo>
                  <a:lnTo>
                    <a:pt x="37" y="35"/>
                  </a:lnTo>
                  <a:lnTo>
                    <a:pt x="39" y="37"/>
                  </a:lnTo>
                  <a:lnTo>
                    <a:pt x="42" y="42"/>
                  </a:lnTo>
                  <a:lnTo>
                    <a:pt x="45" y="46"/>
                  </a:lnTo>
                  <a:lnTo>
                    <a:pt x="45" y="47"/>
                  </a:lnTo>
                  <a:lnTo>
                    <a:pt x="46" y="51"/>
                  </a:lnTo>
                  <a:lnTo>
                    <a:pt x="48" y="53"/>
                  </a:lnTo>
                  <a:lnTo>
                    <a:pt x="49" y="57"/>
                  </a:lnTo>
                  <a:lnTo>
                    <a:pt x="51" y="59"/>
                  </a:lnTo>
                  <a:lnTo>
                    <a:pt x="52" y="61"/>
                  </a:lnTo>
                  <a:lnTo>
                    <a:pt x="52" y="63"/>
                  </a:lnTo>
                  <a:lnTo>
                    <a:pt x="53" y="65"/>
                  </a:lnTo>
                  <a:lnTo>
                    <a:pt x="53" y="67"/>
                  </a:lnTo>
                  <a:lnTo>
                    <a:pt x="55" y="69"/>
                  </a:lnTo>
                  <a:lnTo>
                    <a:pt x="54" y="72"/>
                  </a:lnTo>
                  <a:lnTo>
                    <a:pt x="57" y="75"/>
                  </a:lnTo>
                  <a:lnTo>
                    <a:pt x="56" y="75"/>
                  </a:lnTo>
                  <a:lnTo>
                    <a:pt x="60" y="7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Freeform 37">
              <a:extLst>
                <a:ext uri="{FF2B5EF4-FFF2-40B4-BE49-F238E27FC236}">
                  <a16:creationId xmlns:a16="http://schemas.microsoft.com/office/drawing/2014/main" id="{AC859DCA-5928-46D0-90FF-1D5CBA30C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" y="2621"/>
              <a:ext cx="157" cy="20"/>
            </a:xfrm>
            <a:custGeom>
              <a:avLst/>
              <a:gdLst>
                <a:gd name="T0" fmla="*/ 447 w 93"/>
                <a:gd name="T1" fmla="*/ 20 h 15"/>
                <a:gd name="T2" fmla="*/ 447 w 93"/>
                <a:gd name="T3" fmla="*/ 20 h 15"/>
                <a:gd name="T4" fmla="*/ 425 w 93"/>
                <a:gd name="T5" fmla="*/ 12 h 15"/>
                <a:gd name="T6" fmla="*/ 348 w 93"/>
                <a:gd name="T7" fmla="*/ 7 h 15"/>
                <a:gd name="T8" fmla="*/ 336 w 93"/>
                <a:gd name="T9" fmla="*/ 7 h 15"/>
                <a:gd name="T10" fmla="*/ 236 w 93"/>
                <a:gd name="T11" fmla="*/ 0 h 15"/>
                <a:gd name="T12" fmla="*/ 208 w 93"/>
                <a:gd name="T13" fmla="*/ 1 h 15"/>
                <a:gd name="T14" fmla="*/ 194 w 93"/>
                <a:gd name="T15" fmla="*/ 0 h 15"/>
                <a:gd name="T16" fmla="*/ 100 w 93"/>
                <a:gd name="T17" fmla="*/ 1 h 15"/>
                <a:gd name="T18" fmla="*/ 91 w 93"/>
                <a:gd name="T19" fmla="*/ 7 h 15"/>
                <a:gd name="T20" fmla="*/ 71 w 93"/>
                <a:gd name="T21" fmla="*/ 9 h 15"/>
                <a:gd name="T22" fmla="*/ 69 w 93"/>
                <a:gd name="T23" fmla="*/ 9 h 15"/>
                <a:gd name="T24" fmla="*/ 57 w 93"/>
                <a:gd name="T25" fmla="*/ 12 h 15"/>
                <a:gd name="T26" fmla="*/ 20 w 93"/>
                <a:gd name="T27" fmla="*/ 20 h 15"/>
                <a:gd name="T28" fmla="*/ 0 w 93"/>
                <a:gd name="T29" fmla="*/ 31 h 15"/>
                <a:gd name="T30" fmla="*/ 0 w 93"/>
                <a:gd name="T31" fmla="*/ 27 h 15"/>
                <a:gd name="T32" fmla="*/ 5 w 93"/>
                <a:gd name="T33" fmla="*/ 36 h 15"/>
                <a:gd name="T34" fmla="*/ 5 w 93"/>
                <a:gd name="T35" fmla="*/ 31 h 15"/>
                <a:gd name="T36" fmla="*/ 24 w 93"/>
                <a:gd name="T37" fmla="*/ 23 h 15"/>
                <a:gd name="T38" fmla="*/ 54 w 93"/>
                <a:gd name="T39" fmla="*/ 16 h 15"/>
                <a:gd name="T40" fmla="*/ 71 w 93"/>
                <a:gd name="T41" fmla="*/ 15 h 15"/>
                <a:gd name="T42" fmla="*/ 83 w 93"/>
                <a:gd name="T43" fmla="*/ 15 h 15"/>
                <a:gd name="T44" fmla="*/ 100 w 93"/>
                <a:gd name="T45" fmla="*/ 16 h 15"/>
                <a:gd name="T46" fmla="*/ 111 w 93"/>
                <a:gd name="T47" fmla="*/ 12 h 15"/>
                <a:gd name="T48" fmla="*/ 187 w 93"/>
                <a:gd name="T49" fmla="*/ 9 h 15"/>
                <a:gd name="T50" fmla="*/ 208 w 93"/>
                <a:gd name="T51" fmla="*/ 9 h 15"/>
                <a:gd name="T52" fmla="*/ 231 w 93"/>
                <a:gd name="T53" fmla="*/ 7 h 15"/>
                <a:gd name="T54" fmla="*/ 336 w 93"/>
                <a:gd name="T55" fmla="*/ 15 h 15"/>
                <a:gd name="T56" fmla="*/ 348 w 93"/>
                <a:gd name="T57" fmla="*/ 15 h 15"/>
                <a:gd name="T58" fmla="*/ 425 w 93"/>
                <a:gd name="T59" fmla="*/ 21 h 15"/>
                <a:gd name="T60" fmla="*/ 439 w 93"/>
                <a:gd name="T61" fmla="*/ 27 h 15"/>
                <a:gd name="T62" fmla="*/ 447 w 93"/>
                <a:gd name="T63" fmla="*/ 27 h 15"/>
                <a:gd name="T64" fmla="*/ 447 w 93"/>
                <a:gd name="T65" fmla="*/ 20 h 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93" h="15">
                  <a:moveTo>
                    <a:pt x="93" y="8"/>
                  </a:moveTo>
                  <a:lnTo>
                    <a:pt x="93" y="8"/>
                  </a:lnTo>
                  <a:lnTo>
                    <a:pt x="88" y="5"/>
                  </a:lnTo>
                  <a:lnTo>
                    <a:pt x="72" y="3"/>
                  </a:lnTo>
                  <a:lnTo>
                    <a:pt x="70" y="3"/>
                  </a:lnTo>
                  <a:lnTo>
                    <a:pt x="49" y="0"/>
                  </a:lnTo>
                  <a:lnTo>
                    <a:pt x="43" y="1"/>
                  </a:lnTo>
                  <a:lnTo>
                    <a:pt x="40" y="0"/>
                  </a:lnTo>
                  <a:lnTo>
                    <a:pt x="21" y="1"/>
                  </a:lnTo>
                  <a:lnTo>
                    <a:pt x="19" y="3"/>
                  </a:lnTo>
                  <a:lnTo>
                    <a:pt x="15" y="4"/>
                  </a:lnTo>
                  <a:lnTo>
                    <a:pt x="14" y="4"/>
                  </a:lnTo>
                  <a:lnTo>
                    <a:pt x="12" y="5"/>
                  </a:lnTo>
                  <a:lnTo>
                    <a:pt x="4" y="8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5" y="10"/>
                  </a:lnTo>
                  <a:lnTo>
                    <a:pt x="11" y="7"/>
                  </a:lnTo>
                  <a:lnTo>
                    <a:pt x="15" y="6"/>
                  </a:lnTo>
                  <a:lnTo>
                    <a:pt x="17" y="6"/>
                  </a:lnTo>
                  <a:lnTo>
                    <a:pt x="21" y="7"/>
                  </a:lnTo>
                  <a:lnTo>
                    <a:pt x="23" y="5"/>
                  </a:lnTo>
                  <a:lnTo>
                    <a:pt x="39" y="4"/>
                  </a:lnTo>
                  <a:lnTo>
                    <a:pt x="43" y="4"/>
                  </a:lnTo>
                  <a:lnTo>
                    <a:pt x="48" y="3"/>
                  </a:lnTo>
                  <a:lnTo>
                    <a:pt x="70" y="6"/>
                  </a:lnTo>
                  <a:lnTo>
                    <a:pt x="72" y="6"/>
                  </a:lnTo>
                  <a:lnTo>
                    <a:pt x="88" y="9"/>
                  </a:lnTo>
                  <a:lnTo>
                    <a:pt x="91" y="11"/>
                  </a:lnTo>
                  <a:lnTo>
                    <a:pt x="93" y="11"/>
                  </a:lnTo>
                  <a:lnTo>
                    <a:pt x="93" y="8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Freeform 38">
              <a:extLst>
                <a:ext uri="{FF2B5EF4-FFF2-40B4-BE49-F238E27FC236}">
                  <a16:creationId xmlns:a16="http://schemas.microsoft.com/office/drawing/2014/main" id="{61CDDD10-E699-4A47-8565-91B5563B59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4" y="2636"/>
              <a:ext cx="84" cy="82"/>
            </a:xfrm>
            <a:custGeom>
              <a:avLst/>
              <a:gdLst>
                <a:gd name="T0" fmla="*/ 232 w 50"/>
                <a:gd name="T1" fmla="*/ 0 h 63"/>
                <a:gd name="T2" fmla="*/ 232 w 50"/>
                <a:gd name="T3" fmla="*/ 0 h 63"/>
                <a:gd name="T4" fmla="*/ 223 w 50"/>
                <a:gd name="T5" fmla="*/ 0 h 63"/>
                <a:gd name="T6" fmla="*/ 215 w 50"/>
                <a:gd name="T7" fmla="*/ 1 h 63"/>
                <a:gd name="T8" fmla="*/ 195 w 50"/>
                <a:gd name="T9" fmla="*/ 7 h 63"/>
                <a:gd name="T10" fmla="*/ 195 w 50"/>
                <a:gd name="T11" fmla="*/ 9 h 63"/>
                <a:gd name="T12" fmla="*/ 186 w 50"/>
                <a:gd name="T13" fmla="*/ 9 h 63"/>
                <a:gd name="T14" fmla="*/ 166 w 50"/>
                <a:gd name="T15" fmla="*/ 12 h 63"/>
                <a:gd name="T16" fmla="*/ 166 w 50"/>
                <a:gd name="T17" fmla="*/ 16 h 63"/>
                <a:gd name="T18" fmla="*/ 146 w 50"/>
                <a:gd name="T19" fmla="*/ 21 h 63"/>
                <a:gd name="T20" fmla="*/ 138 w 50"/>
                <a:gd name="T21" fmla="*/ 22 h 63"/>
                <a:gd name="T22" fmla="*/ 128 w 50"/>
                <a:gd name="T23" fmla="*/ 29 h 63"/>
                <a:gd name="T24" fmla="*/ 119 w 50"/>
                <a:gd name="T25" fmla="*/ 34 h 63"/>
                <a:gd name="T26" fmla="*/ 111 w 50"/>
                <a:gd name="T27" fmla="*/ 39 h 63"/>
                <a:gd name="T28" fmla="*/ 99 w 50"/>
                <a:gd name="T29" fmla="*/ 44 h 63"/>
                <a:gd name="T30" fmla="*/ 91 w 50"/>
                <a:gd name="T31" fmla="*/ 46 h 63"/>
                <a:gd name="T32" fmla="*/ 76 w 50"/>
                <a:gd name="T33" fmla="*/ 56 h 63"/>
                <a:gd name="T34" fmla="*/ 67 w 50"/>
                <a:gd name="T35" fmla="*/ 61 h 63"/>
                <a:gd name="T36" fmla="*/ 57 w 50"/>
                <a:gd name="T37" fmla="*/ 66 h 63"/>
                <a:gd name="T38" fmla="*/ 57 w 50"/>
                <a:gd name="T39" fmla="*/ 68 h 63"/>
                <a:gd name="T40" fmla="*/ 42 w 50"/>
                <a:gd name="T41" fmla="*/ 78 h 63"/>
                <a:gd name="T42" fmla="*/ 42 w 50"/>
                <a:gd name="T43" fmla="*/ 81 h 63"/>
                <a:gd name="T44" fmla="*/ 34 w 50"/>
                <a:gd name="T45" fmla="*/ 89 h 63"/>
                <a:gd name="T46" fmla="*/ 29 w 50"/>
                <a:gd name="T47" fmla="*/ 95 h 63"/>
                <a:gd name="T48" fmla="*/ 20 w 50"/>
                <a:gd name="T49" fmla="*/ 100 h 63"/>
                <a:gd name="T50" fmla="*/ 20 w 50"/>
                <a:gd name="T51" fmla="*/ 108 h 63"/>
                <a:gd name="T52" fmla="*/ 8 w 50"/>
                <a:gd name="T53" fmla="*/ 111 h 63"/>
                <a:gd name="T54" fmla="*/ 5 w 50"/>
                <a:gd name="T55" fmla="*/ 118 h 63"/>
                <a:gd name="T56" fmla="*/ 0 w 50"/>
                <a:gd name="T57" fmla="*/ 139 h 63"/>
                <a:gd name="T58" fmla="*/ 8 w 50"/>
                <a:gd name="T59" fmla="*/ 139 h 63"/>
                <a:gd name="T60" fmla="*/ 13 w 50"/>
                <a:gd name="T61" fmla="*/ 118 h 63"/>
                <a:gd name="T62" fmla="*/ 22 w 50"/>
                <a:gd name="T63" fmla="*/ 116 h 63"/>
                <a:gd name="T64" fmla="*/ 29 w 50"/>
                <a:gd name="T65" fmla="*/ 108 h 63"/>
                <a:gd name="T66" fmla="*/ 29 w 50"/>
                <a:gd name="T67" fmla="*/ 100 h 63"/>
                <a:gd name="T68" fmla="*/ 37 w 50"/>
                <a:gd name="T69" fmla="*/ 96 h 63"/>
                <a:gd name="T70" fmla="*/ 49 w 50"/>
                <a:gd name="T71" fmla="*/ 89 h 63"/>
                <a:gd name="T72" fmla="*/ 50 w 50"/>
                <a:gd name="T73" fmla="*/ 86 h 63"/>
                <a:gd name="T74" fmla="*/ 62 w 50"/>
                <a:gd name="T75" fmla="*/ 81 h 63"/>
                <a:gd name="T76" fmla="*/ 71 w 50"/>
                <a:gd name="T77" fmla="*/ 74 h 63"/>
                <a:gd name="T78" fmla="*/ 71 w 50"/>
                <a:gd name="T79" fmla="*/ 72 h 63"/>
                <a:gd name="T80" fmla="*/ 82 w 50"/>
                <a:gd name="T81" fmla="*/ 66 h 63"/>
                <a:gd name="T82" fmla="*/ 84 w 50"/>
                <a:gd name="T83" fmla="*/ 60 h 63"/>
                <a:gd name="T84" fmla="*/ 96 w 50"/>
                <a:gd name="T85" fmla="*/ 51 h 63"/>
                <a:gd name="T86" fmla="*/ 113 w 50"/>
                <a:gd name="T87" fmla="*/ 49 h 63"/>
                <a:gd name="T88" fmla="*/ 113 w 50"/>
                <a:gd name="T89" fmla="*/ 44 h 63"/>
                <a:gd name="T90" fmla="*/ 133 w 50"/>
                <a:gd name="T91" fmla="*/ 38 h 63"/>
                <a:gd name="T92" fmla="*/ 138 w 50"/>
                <a:gd name="T93" fmla="*/ 34 h 63"/>
                <a:gd name="T94" fmla="*/ 146 w 50"/>
                <a:gd name="T95" fmla="*/ 27 h 63"/>
                <a:gd name="T96" fmla="*/ 155 w 50"/>
                <a:gd name="T97" fmla="*/ 23 h 63"/>
                <a:gd name="T98" fmla="*/ 166 w 50"/>
                <a:gd name="T99" fmla="*/ 21 h 63"/>
                <a:gd name="T100" fmla="*/ 175 w 50"/>
                <a:gd name="T101" fmla="*/ 17 h 63"/>
                <a:gd name="T102" fmla="*/ 195 w 50"/>
                <a:gd name="T103" fmla="*/ 13 h 63"/>
                <a:gd name="T104" fmla="*/ 203 w 50"/>
                <a:gd name="T105" fmla="*/ 12 h 63"/>
                <a:gd name="T106" fmla="*/ 203 w 50"/>
                <a:gd name="T107" fmla="*/ 12 h 63"/>
                <a:gd name="T108" fmla="*/ 215 w 50"/>
                <a:gd name="T109" fmla="*/ 7 h 63"/>
                <a:gd name="T110" fmla="*/ 223 w 50"/>
                <a:gd name="T111" fmla="*/ 7 h 63"/>
                <a:gd name="T112" fmla="*/ 228 w 50"/>
                <a:gd name="T113" fmla="*/ 9 h 63"/>
                <a:gd name="T114" fmla="*/ 237 w 50"/>
                <a:gd name="T115" fmla="*/ 9 h 63"/>
                <a:gd name="T116" fmla="*/ 232 w 50"/>
                <a:gd name="T117" fmla="*/ 0 h 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50" h="63">
                  <a:moveTo>
                    <a:pt x="49" y="0"/>
                  </a:moveTo>
                  <a:lnTo>
                    <a:pt x="49" y="0"/>
                  </a:lnTo>
                  <a:lnTo>
                    <a:pt x="47" y="0"/>
                  </a:lnTo>
                  <a:lnTo>
                    <a:pt x="45" y="1"/>
                  </a:lnTo>
                  <a:lnTo>
                    <a:pt x="41" y="3"/>
                  </a:lnTo>
                  <a:lnTo>
                    <a:pt x="41" y="4"/>
                  </a:lnTo>
                  <a:lnTo>
                    <a:pt x="39" y="4"/>
                  </a:lnTo>
                  <a:lnTo>
                    <a:pt x="35" y="5"/>
                  </a:lnTo>
                  <a:lnTo>
                    <a:pt x="35" y="7"/>
                  </a:lnTo>
                  <a:lnTo>
                    <a:pt x="31" y="9"/>
                  </a:lnTo>
                  <a:lnTo>
                    <a:pt x="29" y="10"/>
                  </a:lnTo>
                  <a:lnTo>
                    <a:pt x="27" y="13"/>
                  </a:lnTo>
                  <a:lnTo>
                    <a:pt x="25" y="15"/>
                  </a:lnTo>
                  <a:lnTo>
                    <a:pt x="23" y="18"/>
                  </a:lnTo>
                  <a:lnTo>
                    <a:pt x="21" y="20"/>
                  </a:lnTo>
                  <a:lnTo>
                    <a:pt x="19" y="21"/>
                  </a:lnTo>
                  <a:lnTo>
                    <a:pt x="16" y="25"/>
                  </a:lnTo>
                  <a:lnTo>
                    <a:pt x="14" y="28"/>
                  </a:lnTo>
                  <a:lnTo>
                    <a:pt x="12" y="30"/>
                  </a:lnTo>
                  <a:lnTo>
                    <a:pt x="12" y="31"/>
                  </a:lnTo>
                  <a:lnTo>
                    <a:pt x="9" y="35"/>
                  </a:lnTo>
                  <a:lnTo>
                    <a:pt x="9" y="37"/>
                  </a:lnTo>
                  <a:lnTo>
                    <a:pt x="7" y="40"/>
                  </a:lnTo>
                  <a:lnTo>
                    <a:pt x="6" y="43"/>
                  </a:lnTo>
                  <a:lnTo>
                    <a:pt x="4" y="45"/>
                  </a:lnTo>
                  <a:lnTo>
                    <a:pt x="4" y="49"/>
                  </a:lnTo>
                  <a:lnTo>
                    <a:pt x="2" y="50"/>
                  </a:lnTo>
                  <a:lnTo>
                    <a:pt x="1" y="54"/>
                  </a:lnTo>
                  <a:lnTo>
                    <a:pt x="0" y="63"/>
                  </a:lnTo>
                  <a:lnTo>
                    <a:pt x="2" y="63"/>
                  </a:lnTo>
                  <a:lnTo>
                    <a:pt x="3" y="54"/>
                  </a:lnTo>
                  <a:lnTo>
                    <a:pt x="5" y="52"/>
                  </a:lnTo>
                  <a:lnTo>
                    <a:pt x="6" y="49"/>
                  </a:lnTo>
                  <a:lnTo>
                    <a:pt x="6" y="45"/>
                  </a:lnTo>
                  <a:lnTo>
                    <a:pt x="8" y="44"/>
                  </a:lnTo>
                  <a:lnTo>
                    <a:pt x="10" y="40"/>
                  </a:lnTo>
                  <a:lnTo>
                    <a:pt x="11" y="39"/>
                  </a:lnTo>
                  <a:lnTo>
                    <a:pt x="13" y="37"/>
                  </a:lnTo>
                  <a:lnTo>
                    <a:pt x="15" y="34"/>
                  </a:lnTo>
                  <a:lnTo>
                    <a:pt x="15" y="32"/>
                  </a:lnTo>
                  <a:lnTo>
                    <a:pt x="17" y="30"/>
                  </a:lnTo>
                  <a:lnTo>
                    <a:pt x="18" y="27"/>
                  </a:lnTo>
                  <a:lnTo>
                    <a:pt x="20" y="23"/>
                  </a:lnTo>
                  <a:lnTo>
                    <a:pt x="24" y="22"/>
                  </a:lnTo>
                  <a:lnTo>
                    <a:pt x="24" y="20"/>
                  </a:lnTo>
                  <a:lnTo>
                    <a:pt x="28" y="17"/>
                  </a:lnTo>
                  <a:lnTo>
                    <a:pt x="29" y="15"/>
                  </a:lnTo>
                  <a:lnTo>
                    <a:pt x="31" y="12"/>
                  </a:lnTo>
                  <a:lnTo>
                    <a:pt x="33" y="11"/>
                  </a:lnTo>
                  <a:lnTo>
                    <a:pt x="35" y="9"/>
                  </a:lnTo>
                  <a:lnTo>
                    <a:pt x="37" y="8"/>
                  </a:lnTo>
                  <a:lnTo>
                    <a:pt x="41" y="6"/>
                  </a:lnTo>
                  <a:lnTo>
                    <a:pt x="43" y="5"/>
                  </a:lnTo>
                  <a:lnTo>
                    <a:pt x="45" y="3"/>
                  </a:lnTo>
                  <a:lnTo>
                    <a:pt x="47" y="3"/>
                  </a:lnTo>
                  <a:lnTo>
                    <a:pt x="48" y="4"/>
                  </a:lnTo>
                  <a:lnTo>
                    <a:pt x="50" y="4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Freeform 39">
              <a:extLst>
                <a:ext uri="{FF2B5EF4-FFF2-40B4-BE49-F238E27FC236}">
                  <a16:creationId xmlns:a16="http://schemas.microsoft.com/office/drawing/2014/main" id="{18F59DD8-4FDD-4BA0-9B23-871AD5FCEE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" y="2716"/>
              <a:ext cx="18" cy="95"/>
            </a:xfrm>
            <a:custGeom>
              <a:avLst/>
              <a:gdLst>
                <a:gd name="T0" fmla="*/ 41 w 11"/>
                <a:gd name="T1" fmla="*/ 0 h 73"/>
                <a:gd name="T2" fmla="*/ 41 w 11"/>
                <a:gd name="T3" fmla="*/ 0 h 73"/>
                <a:gd name="T4" fmla="*/ 29 w 11"/>
                <a:gd name="T5" fmla="*/ 1 h 73"/>
                <a:gd name="T6" fmla="*/ 29 w 11"/>
                <a:gd name="T7" fmla="*/ 12 h 73"/>
                <a:gd name="T8" fmla="*/ 21 w 11"/>
                <a:gd name="T9" fmla="*/ 17 h 73"/>
                <a:gd name="T10" fmla="*/ 18 w 11"/>
                <a:gd name="T11" fmla="*/ 22 h 73"/>
                <a:gd name="T12" fmla="*/ 18 w 11"/>
                <a:gd name="T13" fmla="*/ 30 h 73"/>
                <a:gd name="T14" fmla="*/ 18 w 11"/>
                <a:gd name="T15" fmla="*/ 35 h 73"/>
                <a:gd name="T16" fmla="*/ 8 w 11"/>
                <a:gd name="T17" fmla="*/ 66 h 73"/>
                <a:gd name="T18" fmla="*/ 5 w 11"/>
                <a:gd name="T19" fmla="*/ 72 h 73"/>
                <a:gd name="T20" fmla="*/ 5 w 11"/>
                <a:gd name="T21" fmla="*/ 81 h 73"/>
                <a:gd name="T22" fmla="*/ 0 w 11"/>
                <a:gd name="T23" fmla="*/ 86 h 73"/>
                <a:gd name="T24" fmla="*/ 8 w 11"/>
                <a:gd name="T25" fmla="*/ 90 h 73"/>
                <a:gd name="T26" fmla="*/ 5 w 11"/>
                <a:gd name="T27" fmla="*/ 102 h 73"/>
                <a:gd name="T28" fmla="*/ 8 w 11"/>
                <a:gd name="T29" fmla="*/ 115 h 73"/>
                <a:gd name="T30" fmla="*/ 8 w 11"/>
                <a:gd name="T31" fmla="*/ 118 h 73"/>
                <a:gd name="T32" fmla="*/ 8 w 11"/>
                <a:gd name="T33" fmla="*/ 122 h 73"/>
                <a:gd name="T34" fmla="*/ 13 w 11"/>
                <a:gd name="T35" fmla="*/ 130 h 73"/>
                <a:gd name="T36" fmla="*/ 13 w 11"/>
                <a:gd name="T37" fmla="*/ 130 h 73"/>
                <a:gd name="T38" fmla="*/ 13 w 11"/>
                <a:gd name="T39" fmla="*/ 134 h 73"/>
                <a:gd name="T40" fmla="*/ 13 w 11"/>
                <a:gd name="T41" fmla="*/ 139 h 73"/>
                <a:gd name="T42" fmla="*/ 18 w 11"/>
                <a:gd name="T43" fmla="*/ 144 h 73"/>
                <a:gd name="T44" fmla="*/ 18 w 11"/>
                <a:gd name="T45" fmla="*/ 147 h 73"/>
                <a:gd name="T46" fmla="*/ 13 w 11"/>
                <a:gd name="T47" fmla="*/ 154 h 73"/>
                <a:gd name="T48" fmla="*/ 29 w 11"/>
                <a:gd name="T49" fmla="*/ 161 h 73"/>
                <a:gd name="T50" fmla="*/ 29 w 11"/>
                <a:gd name="T51" fmla="*/ 161 h 73"/>
                <a:gd name="T52" fmla="*/ 41 w 11"/>
                <a:gd name="T53" fmla="*/ 156 h 73"/>
                <a:gd name="T54" fmla="*/ 41 w 11"/>
                <a:gd name="T55" fmla="*/ 156 h 73"/>
                <a:gd name="T56" fmla="*/ 29 w 11"/>
                <a:gd name="T57" fmla="*/ 152 h 73"/>
                <a:gd name="T58" fmla="*/ 34 w 11"/>
                <a:gd name="T59" fmla="*/ 144 h 73"/>
                <a:gd name="T60" fmla="*/ 26 w 11"/>
                <a:gd name="T61" fmla="*/ 144 h 73"/>
                <a:gd name="T62" fmla="*/ 26 w 11"/>
                <a:gd name="T63" fmla="*/ 139 h 73"/>
                <a:gd name="T64" fmla="*/ 26 w 11"/>
                <a:gd name="T65" fmla="*/ 137 h 73"/>
                <a:gd name="T66" fmla="*/ 21 w 11"/>
                <a:gd name="T67" fmla="*/ 128 h 73"/>
                <a:gd name="T68" fmla="*/ 21 w 11"/>
                <a:gd name="T69" fmla="*/ 128 h 73"/>
                <a:gd name="T70" fmla="*/ 21 w 11"/>
                <a:gd name="T71" fmla="*/ 124 h 73"/>
                <a:gd name="T72" fmla="*/ 18 w 11"/>
                <a:gd name="T73" fmla="*/ 118 h 73"/>
                <a:gd name="T74" fmla="*/ 18 w 11"/>
                <a:gd name="T75" fmla="*/ 115 h 73"/>
                <a:gd name="T76" fmla="*/ 13 w 11"/>
                <a:gd name="T77" fmla="*/ 102 h 73"/>
                <a:gd name="T78" fmla="*/ 18 w 11"/>
                <a:gd name="T79" fmla="*/ 90 h 73"/>
                <a:gd name="T80" fmla="*/ 18 w 11"/>
                <a:gd name="T81" fmla="*/ 83 h 73"/>
                <a:gd name="T82" fmla="*/ 8 w 11"/>
                <a:gd name="T83" fmla="*/ 81 h 73"/>
                <a:gd name="T84" fmla="*/ 13 w 11"/>
                <a:gd name="T85" fmla="*/ 72 h 73"/>
                <a:gd name="T86" fmla="*/ 13 w 11"/>
                <a:gd name="T87" fmla="*/ 66 h 73"/>
                <a:gd name="T88" fmla="*/ 21 w 11"/>
                <a:gd name="T89" fmla="*/ 35 h 73"/>
                <a:gd name="T90" fmla="*/ 26 w 11"/>
                <a:gd name="T91" fmla="*/ 30 h 73"/>
                <a:gd name="T92" fmla="*/ 26 w 11"/>
                <a:gd name="T93" fmla="*/ 22 h 73"/>
                <a:gd name="T94" fmla="*/ 34 w 11"/>
                <a:gd name="T95" fmla="*/ 21 h 73"/>
                <a:gd name="T96" fmla="*/ 41 w 11"/>
                <a:gd name="T97" fmla="*/ 12 h 73"/>
                <a:gd name="T98" fmla="*/ 41 w 11"/>
                <a:gd name="T99" fmla="*/ 7 h 73"/>
                <a:gd name="T100" fmla="*/ 47 w 11"/>
                <a:gd name="T101" fmla="*/ 5 h 73"/>
                <a:gd name="T102" fmla="*/ 47 w 11"/>
                <a:gd name="T103" fmla="*/ 5 h 73"/>
                <a:gd name="T104" fmla="*/ 41 w 11"/>
                <a:gd name="T105" fmla="*/ 0 h 7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1" h="73">
                  <a:moveTo>
                    <a:pt x="9" y="0"/>
                  </a:moveTo>
                  <a:lnTo>
                    <a:pt x="9" y="0"/>
                  </a:lnTo>
                  <a:lnTo>
                    <a:pt x="7" y="1"/>
                  </a:lnTo>
                  <a:lnTo>
                    <a:pt x="7" y="5"/>
                  </a:lnTo>
                  <a:lnTo>
                    <a:pt x="5" y="8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6"/>
                  </a:lnTo>
                  <a:lnTo>
                    <a:pt x="2" y="30"/>
                  </a:lnTo>
                  <a:lnTo>
                    <a:pt x="1" y="32"/>
                  </a:lnTo>
                  <a:lnTo>
                    <a:pt x="1" y="37"/>
                  </a:lnTo>
                  <a:lnTo>
                    <a:pt x="0" y="39"/>
                  </a:lnTo>
                  <a:lnTo>
                    <a:pt x="2" y="41"/>
                  </a:lnTo>
                  <a:lnTo>
                    <a:pt x="1" y="46"/>
                  </a:lnTo>
                  <a:lnTo>
                    <a:pt x="2" y="52"/>
                  </a:lnTo>
                  <a:lnTo>
                    <a:pt x="2" y="54"/>
                  </a:lnTo>
                  <a:lnTo>
                    <a:pt x="2" y="55"/>
                  </a:lnTo>
                  <a:lnTo>
                    <a:pt x="3" y="59"/>
                  </a:lnTo>
                  <a:lnTo>
                    <a:pt x="3" y="61"/>
                  </a:lnTo>
                  <a:lnTo>
                    <a:pt x="3" y="63"/>
                  </a:lnTo>
                  <a:lnTo>
                    <a:pt x="4" y="65"/>
                  </a:lnTo>
                  <a:lnTo>
                    <a:pt x="4" y="67"/>
                  </a:lnTo>
                  <a:lnTo>
                    <a:pt x="3" y="70"/>
                  </a:lnTo>
                  <a:lnTo>
                    <a:pt x="7" y="73"/>
                  </a:lnTo>
                  <a:lnTo>
                    <a:pt x="9" y="71"/>
                  </a:lnTo>
                  <a:lnTo>
                    <a:pt x="7" y="69"/>
                  </a:lnTo>
                  <a:lnTo>
                    <a:pt x="8" y="65"/>
                  </a:lnTo>
                  <a:lnTo>
                    <a:pt x="6" y="65"/>
                  </a:lnTo>
                  <a:lnTo>
                    <a:pt x="6" y="63"/>
                  </a:lnTo>
                  <a:lnTo>
                    <a:pt x="6" y="62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4" y="52"/>
                  </a:lnTo>
                  <a:lnTo>
                    <a:pt x="3" y="46"/>
                  </a:lnTo>
                  <a:lnTo>
                    <a:pt x="4" y="41"/>
                  </a:lnTo>
                  <a:lnTo>
                    <a:pt x="4" y="38"/>
                  </a:lnTo>
                  <a:lnTo>
                    <a:pt x="2" y="37"/>
                  </a:lnTo>
                  <a:lnTo>
                    <a:pt x="3" y="32"/>
                  </a:lnTo>
                  <a:lnTo>
                    <a:pt x="3" y="30"/>
                  </a:lnTo>
                  <a:lnTo>
                    <a:pt x="5" y="16"/>
                  </a:lnTo>
                  <a:lnTo>
                    <a:pt x="6" y="14"/>
                  </a:lnTo>
                  <a:lnTo>
                    <a:pt x="6" y="10"/>
                  </a:lnTo>
                  <a:lnTo>
                    <a:pt x="8" y="9"/>
                  </a:lnTo>
                  <a:lnTo>
                    <a:pt x="9" y="5"/>
                  </a:lnTo>
                  <a:lnTo>
                    <a:pt x="9" y="3"/>
                  </a:lnTo>
                  <a:lnTo>
                    <a:pt x="11" y="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Freeform 40">
              <a:extLst>
                <a:ext uri="{FF2B5EF4-FFF2-40B4-BE49-F238E27FC236}">
                  <a16:creationId xmlns:a16="http://schemas.microsoft.com/office/drawing/2014/main" id="{729BA6BA-67E3-478A-8FAF-D0ADB04B7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9" y="2809"/>
              <a:ext cx="84" cy="73"/>
            </a:xfrm>
            <a:custGeom>
              <a:avLst/>
              <a:gdLst>
                <a:gd name="T0" fmla="*/ 5 w 50"/>
                <a:gd name="T1" fmla="*/ 5 h 56"/>
                <a:gd name="T2" fmla="*/ 5 w 50"/>
                <a:gd name="T3" fmla="*/ 0 h 56"/>
                <a:gd name="T4" fmla="*/ 0 w 50"/>
                <a:gd name="T5" fmla="*/ 7 h 56"/>
                <a:gd name="T6" fmla="*/ 8 w 50"/>
                <a:gd name="T7" fmla="*/ 12 h 56"/>
                <a:gd name="T8" fmla="*/ 13 w 50"/>
                <a:gd name="T9" fmla="*/ 16 h 56"/>
                <a:gd name="T10" fmla="*/ 13 w 50"/>
                <a:gd name="T11" fmla="*/ 23 h 56"/>
                <a:gd name="T12" fmla="*/ 29 w 50"/>
                <a:gd name="T13" fmla="*/ 34 h 56"/>
                <a:gd name="T14" fmla="*/ 34 w 50"/>
                <a:gd name="T15" fmla="*/ 43 h 56"/>
                <a:gd name="T16" fmla="*/ 42 w 50"/>
                <a:gd name="T17" fmla="*/ 51 h 56"/>
                <a:gd name="T18" fmla="*/ 62 w 50"/>
                <a:gd name="T19" fmla="*/ 65 h 56"/>
                <a:gd name="T20" fmla="*/ 82 w 50"/>
                <a:gd name="T21" fmla="*/ 68 h 56"/>
                <a:gd name="T22" fmla="*/ 96 w 50"/>
                <a:gd name="T23" fmla="*/ 78 h 56"/>
                <a:gd name="T24" fmla="*/ 99 w 50"/>
                <a:gd name="T25" fmla="*/ 82 h 56"/>
                <a:gd name="T26" fmla="*/ 99 w 50"/>
                <a:gd name="T27" fmla="*/ 86 h 56"/>
                <a:gd name="T28" fmla="*/ 138 w 50"/>
                <a:gd name="T29" fmla="*/ 102 h 56"/>
                <a:gd name="T30" fmla="*/ 138 w 50"/>
                <a:gd name="T31" fmla="*/ 104 h 56"/>
                <a:gd name="T32" fmla="*/ 155 w 50"/>
                <a:gd name="T33" fmla="*/ 107 h 56"/>
                <a:gd name="T34" fmla="*/ 161 w 50"/>
                <a:gd name="T35" fmla="*/ 111 h 56"/>
                <a:gd name="T36" fmla="*/ 170 w 50"/>
                <a:gd name="T37" fmla="*/ 111 h 56"/>
                <a:gd name="T38" fmla="*/ 181 w 50"/>
                <a:gd name="T39" fmla="*/ 112 h 56"/>
                <a:gd name="T40" fmla="*/ 195 w 50"/>
                <a:gd name="T41" fmla="*/ 117 h 56"/>
                <a:gd name="T42" fmla="*/ 217 w 50"/>
                <a:gd name="T43" fmla="*/ 119 h 56"/>
                <a:gd name="T44" fmla="*/ 228 w 50"/>
                <a:gd name="T45" fmla="*/ 124 h 56"/>
                <a:gd name="T46" fmla="*/ 237 w 50"/>
                <a:gd name="T47" fmla="*/ 124 h 56"/>
                <a:gd name="T48" fmla="*/ 237 w 50"/>
                <a:gd name="T49" fmla="*/ 119 h 56"/>
                <a:gd name="T50" fmla="*/ 237 w 50"/>
                <a:gd name="T51" fmla="*/ 119 h 56"/>
                <a:gd name="T52" fmla="*/ 228 w 50"/>
                <a:gd name="T53" fmla="*/ 116 h 56"/>
                <a:gd name="T54" fmla="*/ 195 w 50"/>
                <a:gd name="T55" fmla="*/ 112 h 56"/>
                <a:gd name="T56" fmla="*/ 181 w 50"/>
                <a:gd name="T57" fmla="*/ 108 h 56"/>
                <a:gd name="T58" fmla="*/ 181 w 50"/>
                <a:gd name="T59" fmla="*/ 108 h 56"/>
                <a:gd name="T60" fmla="*/ 166 w 50"/>
                <a:gd name="T61" fmla="*/ 102 h 56"/>
                <a:gd name="T62" fmla="*/ 155 w 50"/>
                <a:gd name="T63" fmla="*/ 96 h 56"/>
                <a:gd name="T64" fmla="*/ 146 w 50"/>
                <a:gd name="T65" fmla="*/ 96 h 56"/>
                <a:gd name="T66" fmla="*/ 146 w 50"/>
                <a:gd name="T67" fmla="*/ 96 h 56"/>
                <a:gd name="T68" fmla="*/ 111 w 50"/>
                <a:gd name="T69" fmla="*/ 85 h 56"/>
                <a:gd name="T70" fmla="*/ 104 w 50"/>
                <a:gd name="T71" fmla="*/ 74 h 56"/>
                <a:gd name="T72" fmla="*/ 82 w 50"/>
                <a:gd name="T73" fmla="*/ 68 h 56"/>
                <a:gd name="T74" fmla="*/ 82 w 50"/>
                <a:gd name="T75" fmla="*/ 63 h 56"/>
                <a:gd name="T76" fmla="*/ 57 w 50"/>
                <a:gd name="T77" fmla="*/ 46 h 56"/>
                <a:gd name="T78" fmla="*/ 42 w 50"/>
                <a:gd name="T79" fmla="*/ 38 h 56"/>
                <a:gd name="T80" fmla="*/ 37 w 50"/>
                <a:gd name="T81" fmla="*/ 34 h 56"/>
                <a:gd name="T82" fmla="*/ 34 w 50"/>
                <a:gd name="T83" fmla="*/ 22 h 56"/>
                <a:gd name="T84" fmla="*/ 29 w 50"/>
                <a:gd name="T85" fmla="*/ 13 h 56"/>
                <a:gd name="T86" fmla="*/ 20 w 50"/>
                <a:gd name="T87" fmla="*/ 9 h 56"/>
                <a:gd name="T88" fmla="*/ 8 w 50"/>
                <a:gd name="T89" fmla="*/ 5 h 56"/>
                <a:gd name="T90" fmla="*/ 13 w 50"/>
                <a:gd name="T91" fmla="*/ 0 h 56"/>
                <a:gd name="T92" fmla="*/ 13 w 50"/>
                <a:gd name="T93" fmla="*/ 0 h 56"/>
                <a:gd name="T94" fmla="*/ 5 w 50"/>
                <a:gd name="T95" fmla="*/ 5 h 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50" h="56">
                  <a:moveTo>
                    <a:pt x="1" y="2"/>
                  </a:moveTo>
                  <a:lnTo>
                    <a:pt x="1" y="0"/>
                  </a:lnTo>
                  <a:lnTo>
                    <a:pt x="0" y="3"/>
                  </a:lnTo>
                  <a:lnTo>
                    <a:pt x="2" y="5"/>
                  </a:lnTo>
                  <a:lnTo>
                    <a:pt x="3" y="7"/>
                  </a:lnTo>
                  <a:lnTo>
                    <a:pt x="3" y="11"/>
                  </a:lnTo>
                  <a:lnTo>
                    <a:pt x="6" y="15"/>
                  </a:lnTo>
                  <a:lnTo>
                    <a:pt x="7" y="19"/>
                  </a:lnTo>
                  <a:lnTo>
                    <a:pt x="9" y="23"/>
                  </a:lnTo>
                  <a:lnTo>
                    <a:pt x="13" y="29"/>
                  </a:lnTo>
                  <a:lnTo>
                    <a:pt x="17" y="31"/>
                  </a:lnTo>
                  <a:lnTo>
                    <a:pt x="20" y="35"/>
                  </a:lnTo>
                  <a:lnTo>
                    <a:pt x="21" y="37"/>
                  </a:lnTo>
                  <a:lnTo>
                    <a:pt x="21" y="39"/>
                  </a:lnTo>
                  <a:lnTo>
                    <a:pt x="29" y="46"/>
                  </a:lnTo>
                  <a:lnTo>
                    <a:pt x="29" y="47"/>
                  </a:lnTo>
                  <a:lnTo>
                    <a:pt x="33" y="48"/>
                  </a:lnTo>
                  <a:lnTo>
                    <a:pt x="34" y="50"/>
                  </a:lnTo>
                  <a:lnTo>
                    <a:pt x="36" y="50"/>
                  </a:lnTo>
                  <a:lnTo>
                    <a:pt x="38" y="51"/>
                  </a:lnTo>
                  <a:lnTo>
                    <a:pt x="41" y="53"/>
                  </a:lnTo>
                  <a:lnTo>
                    <a:pt x="46" y="54"/>
                  </a:lnTo>
                  <a:lnTo>
                    <a:pt x="48" y="56"/>
                  </a:lnTo>
                  <a:lnTo>
                    <a:pt x="50" y="56"/>
                  </a:lnTo>
                  <a:lnTo>
                    <a:pt x="50" y="54"/>
                  </a:lnTo>
                  <a:lnTo>
                    <a:pt x="48" y="52"/>
                  </a:lnTo>
                  <a:lnTo>
                    <a:pt x="41" y="51"/>
                  </a:lnTo>
                  <a:lnTo>
                    <a:pt x="38" y="49"/>
                  </a:lnTo>
                  <a:lnTo>
                    <a:pt x="35" y="46"/>
                  </a:lnTo>
                  <a:lnTo>
                    <a:pt x="33" y="44"/>
                  </a:lnTo>
                  <a:lnTo>
                    <a:pt x="31" y="44"/>
                  </a:lnTo>
                  <a:lnTo>
                    <a:pt x="23" y="38"/>
                  </a:lnTo>
                  <a:lnTo>
                    <a:pt x="22" y="34"/>
                  </a:lnTo>
                  <a:lnTo>
                    <a:pt x="17" y="31"/>
                  </a:lnTo>
                  <a:lnTo>
                    <a:pt x="17" y="28"/>
                  </a:lnTo>
                  <a:lnTo>
                    <a:pt x="12" y="21"/>
                  </a:lnTo>
                  <a:lnTo>
                    <a:pt x="9" y="17"/>
                  </a:lnTo>
                  <a:lnTo>
                    <a:pt x="8" y="15"/>
                  </a:lnTo>
                  <a:lnTo>
                    <a:pt x="7" y="10"/>
                  </a:lnTo>
                  <a:lnTo>
                    <a:pt x="6" y="6"/>
                  </a:lnTo>
                  <a:lnTo>
                    <a:pt x="4" y="4"/>
                  </a:lnTo>
                  <a:lnTo>
                    <a:pt x="2" y="2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Freeform 41">
              <a:extLst>
                <a:ext uri="{FF2B5EF4-FFF2-40B4-BE49-F238E27FC236}">
                  <a16:creationId xmlns:a16="http://schemas.microsoft.com/office/drawing/2014/main" id="{85694661-4F92-4289-862F-9FC5AF634E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0" y="2878"/>
              <a:ext cx="15" cy="5"/>
            </a:xfrm>
            <a:custGeom>
              <a:avLst/>
              <a:gdLst>
                <a:gd name="T0" fmla="*/ 0 w 9"/>
                <a:gd name="T1" fmla="*/ 6 h 4"/>
                <a:gd name="T2" fmla="*/ 33 w 9"/>
                <a:gd name="T3" fmla="*/ 8 h 4"/>
                <a:gd name="T4" fmla="*/ 42 w 9"/>
                <a:gd name="T5" fmla="*/ 8 h 4"/>
                <a:gd name="T6" fmla="*/ 42 w 9"/>
                <a:gd name="T7" fmla="*/ 5 h 4"/>
                <a:gd name="T8" fmla="*/ 42 w 9"/>
                <a:gd name="T9" fmla="*/ 8 h 4"/>
                <a:gd name="T10" fmla="*/ 42 w 9"/>
                <a:gd name="T11" fmla="*/ 8 h 4"/>
                <a:gd name="T12" fmla="*/ 42 w 9"/>
                <a:gd name="T13" fmla="*/ 0 h 4"/>
                <a:gd name="T14" fmla="*/ 42 w 9"/>
                <a:gd name="T15" fmla="*/ 0 h 4"/>
                <a:gd name="T16" fmla="*/ 37 w 9"/>
                <a:gd name="T17" fmla="*/ 0 h 4"/>
                <a:gd name="T18" fmla="*/ 33 w 9"/>
                <a:gd name="T19" fmla="*/ 5 h 4"/>
                <a:gd name="T20" fmla="*/ 28 w 9"/>
                <a:gd name="T21" fmla="*/ 0 h 4"/>
                <a:gd name="T22" fmla="*/ 22 w 9"/>
                <a:gd name="T23" fmla="*/ 5 h 4"/>
                <a:gd name="T24" fmla="*/ 8 w 9"/>
                <a:gd name="T25" fmla="*/ 1 h 4"/>
                <a:gd name="T26" fmla="*/ 8 w 9"/>
                <a:gd name="T27" fmla="*/ 1 h 4"/>
                <a:gd name="T28" fmla="*/ 0 w 9"/>
                <a:gd name="T29" fmla="*/ 6 h 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" h="4">
                  <a:moveTo>
                    <a:pt x="0" y="3"/>
                  </a:moveTo>
                  <a:lnTo>
                    <a:pt x="7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9" y="4"/>
                  </a:lnTo>
                  <a:lnTo>
                    <a:pt x="9" y="0"/>
                  </a:lnTo>
                  <a:lnTo>
                    <a:pt x="8" y="0"/>
                  </a:lnTo>
                  <a:lnTo>
                    <a:pt x="7" y="2"/>
                  </a:lnTo>
                  <a:lnTo>
                    <a:pt x="6" y="0"/>
                  </a:lnTo>
                  <a:lnTo>
                    <a:pt x="5" y="2"/>
                  </a:lnTo>
                  <a:lnTo>
                    <a:pt x="2" y="1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Freeform 42">
              <a:extLst>
                <a:ext uri="{FF2B5EF4-FFF2-40B4-BE49-F238E27FC236}">
                  <a16:creationId xmlns:a16="http://schemas.microsoft.com/office/drawing/2014/main" id="{CAFB5A69-F263-4BC4-A8FA-0C5BF591F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8" y="2861"/>
              <a:ext cx="27" cy="22"/>
            </a:xfrm>
            <a:custGeom>
              <a:avLst/>
              <a:gdLst>
                <a:gd name="T0" fmla="*/ 78 w 16"/>
                <a:gd name="T1" fmla="*/ 28 h 17"/>
                <a:gd name="T2" fmla="*/ 8 w 16"/>
                <a:gd name="T3" fmla="*/ 0 h 17"/>
                <a:gd name="T4" fmla="*/ 0 w 16"/>
                <a:gd name="T5" fmla="*/ 5 h 17"/>
                <a:gd name="T6" fmla="*/ 78 w 16"/>
                <a:gd name="T7" fmla="*/ 36 h 17"/>
                <a:gd name="T8" fmla="*/ 78 w 16"/>
                <a:gd name="T9" fmla="*/ 2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17">
                  <a:moveTo>
                    <a:pt x="16" y="13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16" y="17"/>
                  </a:lnTo>
                  <a:lnTo>
                    <a:pt x="16" y="1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Freeform 43">
              <a:extLst>
                <a:ext uri="{FF2B5EF4-FFF2-40B4-BE49-F238E27FC236}">
                  <a16:creationId xmlns:a16="http://schemas.microsoft.com/office/drawing/2014/main" id="{6ED2437B-3A5F-4126-9A87-C7AED7E55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8" y="2820"/>
              <a:ext cx="33" cy="44"/>
            </a:xfrm>
            <a:custGeom>
              <a:avLst/>
              <a:gdLst>
                <a:gd name="T0" fmla="*/ 84 w 20"/>
                <a:gd name="T1" fmla="*/ 79 h 33"/>
                <a:gd name="T2" fmla="*/ 89 w 20"/>
                <a:gd name="T3" fmla="*/ 73 h 33"/>
                <a:gd name="T4" fmla="*/ 76 w 20"/>
                <a:gd name="T5" fmla="*/ 64 h 33"/>
                <a:gd name="T6" fmla="*/ 76 w 20"/>
                <a:gd name="T7" fmla="*/ 64 h 33"/>
                <a:gd name="T8" fmla="*/ 76 w 20"/>
                <a:gd name="T9" fmla="*/ 59 h 33"/>
                <a:gd name="T10" fmla="*/ 76 w 20"/>
                <a:gd name="T11" fmla="*/ 59 h 33"/>
                <a:gd name="T12" fmla="*/ 68 w 20"/>
                <a:gd name="T13" fmla="*/ 55 h 33"/>
                <a:gd name="T14" fmla="*/ 63 w 20"/>
                <a:gd name="T15" fmla="*/ 49 h 33"/>
                <a:gd name="T16" fmla="*/ 63 w 20"/>
                <a:gd name="T17" fmla="*/ 49 h 33"/>
                <a:gd name="T18" fmla="*/ 63 w 20"/>
                <a:gd name="T19" fmla="*/ 49 h 33"/>
                <a:gd name="T20" fmla="*/ 54 w 20"/>
                <a:gd name="T21" fmla="*/ 44 h 33"/>
                <a:gd name="T22" fmla="*/ 50 w 20"/>
                <a:gd name="T23" fmla="*/ 41 h 33"/>
                <a:gd name="T24" fmla="*/ 41 w 20"/>
                <a:gd name="T25" fmla="*/ 36 h 33"/>
                <a:gd name="T26" fmla="*/ 41 w 20"/>
                <a:gd name="T27" fmla="*/ 36 h 33"/>
                <a:gd name="T28" fmla="*/ 41 w 20"/>
                <a:gd name="T29" fmla="*/ 31 h 33"/>
                <a:gd name="T30" fmla="*/ 28 w 20"/>
                <a:gd name="T31" fmla="*/ 27 h 33"/>
                <a:gd name="T32" fmla="*/ 28 w 20"/>
                <a:gd name="T33" fmla="*/ 21 h 33"/>
                <a:gd name="T34" fmla="*/ 21 w 20"/>
                <a:gd name="T35" fmla="*/ 16 h 33"/>
                <a:gd name="T36" fmla="*/ 21 w 20"/>
                <a:gd name="T37" fmla="*/ 16 h 33"/>
                <a:gd name="T38" fmla="*/ 13 w 20"/>
                <a:gd name="T39" fmla="*/ 12 h 33"/>
                <a:gd name="T40" fmla="*/ 13 w 20"/>
                <a:gd name="T41" fmla="*/ 7 h 33"/>
                <a:gd name="T42" fmla="*/ 8 w 20"/>
                <a:gd name="T43" fmla="*/ 7 h 33"/>
                <a:gd name="T44" fmla="*/ 8 w 20"/>
                <a:gd name="T45" fmla="*/ 0 h 33"/>
                <a:gd name="T46" fmla="*/ 0 w 20"/>
                <a:gd name="T47" fmla="*/ 1 h 33"/>
                <a:gd name="T48" fmla="*/ 0 w 20"/>
                <a:gd name="T49" fmla="*/ 1 h 33"/>
                <a:gd name="T50" fmla="*/ 0 w 20"/>
                <a:gd name="T51" fmla="*/ 7 h 33"/>
                <a:gd name="T52" fmla="*/ 5 w 20"/>
                <a:gd name="T53" fmla="*/ 12 h 33"/>
                <a:gd name="T54" fmla="*/ 5 w 20"/>
                <a:gd name="T55" fmla="*/ 12 h 33"/>
                <a:gd name="T56" fmla="*/ 13 w 20"/>
                <a:gd name="T57" fmla="*/ 21 h 33"/>
                <a:gd name="T58" fmla="*/ 13 w 20"/>
                <a:gd name="T59" fmla="*/ 21 h 33"/>
                <a:gd name="T60" fmla="*/ 20 w 20"/>
                <a:gd name="T61" fmla="*/ 27 h 33"/>
                <a:gd name="T62" fmla="*/ 20 w 20"/>
                <a:gd name="T63" fmla="*/ 27 h 33"/>
                <a:gd name="T64" fmla="*/ 28 w 20"/>
                <a:gd name="T65" fmla="*/ 36 h 33"/>
                <a:gd name="T66" fmla="*/ 21 w 20"/>
                <a:gd name="T67" fmla="*/ 37 h 33"/>
                <a:gd name="T68" fmla="*/ 41 w 20"/>
                <a:gd name="T69" fmla="*/ 44 h 33"/>
                <a:gd name="T70" fmla="*/ 35 w 20"/>
                <a:gd name="T71" fmla="*/ 49 h 33"/>
                <a:gd name="T72" fmla="*/ 54 w 20"/>
                <a:gd name="T73" fmla="*/ 55 h 33"/>
                <a:gd name="T74" fmla="*/ 54 w 20"/>
                <a:gd name="T75" fmla="*/ 55 h 33"/>
                <a:gd name="T76" fmla="*/ 58 w 20"/>
                <a:gd name="T77" fmla="*/ 59 h 33"/>
                <a:gd name="T78" fmla="*/ 58 w 20"/>
                <a:gd name="T79" fmla="*/ 64 h 33"/>
                <a:gd name="T80" fmla="*/ 58 w 20"/>
                <a:gd name="T81" fmla="*/ 64 h 33"/>
                <a:gd name="T82" fmla="*/ 58 w 20"/>
                <a:gd name="T83" fmla="*/ 64 h 33"/>
                <a:gd name="T84" fmla="*/ 71 w 20"/>
                <a:gd name="T85" fmla="*/ 69 h 33"/>
                <a:gd name="T86" fmla="*/ 83 w 20"/>
                <a:gd name="T87" fmla="*/ 79 h 33"/>
                <a:gd name="T88" fmla="*/ 89 w 20"/>
                <a:gd name="T89" fmla="*/ 73 h 33"/>
                <a:gd name="T90" fmla="*/ 84 w 20"/>
                <a:gd name="T91" fmla="*/ 79 h 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0" h="33">
                  <a:moveTo>
                    <a:pt x="19" y="33"/>
                  </a:moveTo>
                  <a:lnTo>
                    <a:pt x="20" y="31"/>
                  </a:lnTo>
                  <a:lnTo>
                    <a:pt x="17" y="27"/>
                  </a:lnTo>
                  <a:lnTo>
                    <a:pt x="17" y="25"/>
                  </a:lnTo>
                  <a:lnTo>
                    <a:pt x="15" y="23"/>
                  </a:lnTo>
                  <a:lnTo>
                    <a:pt x="14" y="21"/>
                  </a:lnTo>
                  <a:lnTo>
                    <a:pt x="12" y="19"/>
                  </a:lnTo>
                  <a:lnTo>
                    <a:pt x="11" y="17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6" y="11"/>
                  </a:lnTo>
                  <a:lnTo>
                    <a:pt x="6" y="9"/>
                  </a:lnTo>
                  <a:lnTo>
                    <a:pt x="5" y="7"/>
                  </a:lnTo>
                  <a:lnTo>
                    <a:pt x="3" y="5"/>
                  </a:lnTo>
                  <a:lnTo>
                    <a:pt x="3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1" y="5"/>
                  </a:lnTo>
                  <a:lnTo>
                    <a:pt x="3" y="9"/>
                  </a:lnTo>
                  <a:lnTo>
                    <a:pt x="4" y="11"/>
                  </a:lnTo>
                  <a:lnTo>
                    <a:pt x="6" y="15"/>
                  </a:lnTo>
                  <a:lnTo>
                    <a:pt x="5" y="16"/>
                  </a:lnTo>
                  <a:lnTo>
                    <a:pt x="9" y="19"/>
                  </a:lnTo>
                  <a:lnTo>
                    <a:pt x="8" y="21"/>
                  </a:lnTo>
                  <a:lnTo>
                    <a:pt x="12" y="23"/>
                  </a:lnTo>
                  <a:lnTo>
                    <a:pt x="13" y="25"/>
                  </a:lnTo>
                  <a:lnTo>
                    <a:pt x="13" y="27"/>
                  </a:lnTo>
                  <a:lnTo>
                    <a:pt x="16" y="29"/>
                  </a:lnTo>
                  <a:lnTo>
                    <a:pt x="18" y="33"/>
                  </a:lnTo>
                  <a:lnTo>
                    <a:pt x="20" y="31"/>
                  </a:lnTo>
                  <a:lnTo>
                    <a:pt x="19" y="3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7" name="Freeform 44">
              <a:extLst>
                <a:ext uri="{FF2B5EF4-FFF2-40B4-BE49-F238E27FC236}">
                  <a16:creationId xmlns:a16="http://schemas.microsoft.com/office/drawing/2014/main" id="{E904D1E1-F6FA-40C3-97DC-993B2AB3B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" y="2754"/>
              <a:ext cx="23" cy="68"/>
            </a:xfrm>
            <a:custGeom>
              <a:avLst/>
              <a:gdLst>
                <a:gd name="T0" fmla="*/ 41 w 14"/>
                <a:gd name="T1" fmla="*/ 115 h 52"/>
                <a:gd name="T2" fmla="*/ 41 w 14"/>
                <a:gd name="T3" fmla="*/ 115 h 52"/>
                <a:gd name="T4" fmla="*/ 35 w 14"/>
                <a:gd name="T5" fmla="*/ 110 h 52"/>
                <a:gd name="T6" fmla="*/ 35 w 14"/>
                <a:gd name="T7" fmla="*/ 105 h 52"/>
                <a:gd name="T8" fmla="*/ 26 w 14"/>
                <a:gd name="T9" fmla="*/ 105 h 52"/>
                <a:gd name="T10" fmla="*/ 33 w 14"/>
                <a:gd name="T11" fmla="*/ 95 h 52"/>
                <a:gd name="T12" fmla="*/ 21 w 14"/>
                <a:gd name="T13" fmla="*/ 95 h 52"/>
                <a:gd name="T14" fmla="*/ 21 w 14"/>
                <a:gd name="T15" fmla="*/ 93 h 52"/>
                <a:gd name="T16" fmla="*/ 21 w 14"/>
                <a:gd name="T17" fmla="*/ 93 h 52"/>
                <a:gd name="T18" fmla="*/ 26 w 14"/>
                <a:gd name="T19" fmla="*/ 82 h 52"/>
                <a:gd name="T20" fmla="*/ 20 w 14"/>
                <a:gd name="T21" fmla="*/ 78 h 52"/>
                <a:gd name="T22" fmla="*/ 20 w 14"/>
                <a:gd name="T23" fmla="*/ 73 h 52"/>
                <a:gd name="T24" fmla="*/ 13 w 14"/>
                <a:gd name="T25" fmla="*/ 71 h 52"/>
                <a:gd name="T26" fmla="*/ 13 w 14"/>
                <a:gd name="T27" fmla="*/ 67 h 52"/>
                <a:gd name="T28" fmla="*/ 13 w 14"/>
                <a:gd name="T29" fmla="*/ 67 h 52"/>
                <a:gd name="T30" fmla="*/ 13 w 14"/>
                <a:gd name="T31" fmla="*/ 63 h 52"/>
                <a:gd name="T32" fmla="*/ 13 w 14"/>
                <a:gd name="T33" fmla="*/ 58 h 52"/>
                <a:gd name="T34" fmla="*/ 20 w 14"/>
                <a:gd name="T35" fmla="*/ 46 h 52"/>
                <a:gd name="T36" fmla="*/ 20 w 14"/>
                <a:gd name="T37" fmla="*/ 43 h 52"/>
                <a:gd name="T38" fmla="*/ 21 w 14"/>
                <a:gd name="T39" fmla="*/ 34 h 52"/>
                <a:gd name="T40" fmla="*/ 33 w 14"/>
                <a:gd name="T41" fmla="*/ 31 h 52"/>
                <a:gd name="T42" fmla="*/ 33 w 14"/>
                <a:gd name="T43" fmla="*/ 27 h 52"/>
                <a:gd name="T44" fmla="*/ 43 w 14"/>
                <a:gd name="T45" fmla="*/ 16 h 52"/>
                <a:gd name="T46" fmla="*/ 54 w 14"/>
                <a:gd name="T47" fmla="*/ 12 h 52"/>
                <a:gd name="T48" fmla="*/ 54 w 14"/>
                <a:gd name="T49" fmla="*/ 5 h 52"/>
                <a:gd name="T50" fmla="*/ 62 w 14"/>
                <a:gd name="T51" fmla="*/ 5 h 52"/>
                <a:gd name="T52" fmla="*/ 62 w 14"/>
                <a:gd name="T53" fmla="*/ 5 h 52"/>
                <a:gd name="T54" fmla="*/ 49 w 14"/>
                <a:gd name="T55" fmla="*/ 0 h 52"/>
                <a:gd name="T56" fmla="*/ 58 w 14"/>
                <a:gd name="T57" fmla="*/ 0 h 52"/>
                <a:gd name="T58" fmla="*/ 41 w 14"/>
                <a:gd name="T59" fmla="*/ 1 h 52"/>
                <a:gd name="T60" fmla="*/ 35 w 14"/>
                <a:gd name="T61" fmla="*/ 7 h 52"/>
                <a:gd name="T62" fmla="*/ 26 w 14"/>
                <a:gd name="T63" fmla="*/ 12 h 52"/>
                <a:gd name="T64" fmla="*/ 20 w 14"/>
                <a:gd name="T65" fmla="*/ 24 h 52"/>
                <a:gd name="T66" fmla="*/ 13 w 14"/>
                <a:gd name="T67" fmla="*/ 29 h 52"/>
                <a:gd name="T68" fmla="*/ 13 w 14"/>
                <a:gd name="T69" fmla="*/ 34 h 52"/>
                <a:gd name="T70" fmla="*/ 13 w 14"/>
                <a:gd name="T71" fmla="*/ 43 h 52"/>
                <a:gd name="T72" fmla="*/ 13 w 14"/>
                <a:gd name="T73" fmla="*/ 43 h 52"/>
                <a:gd name="T74" fmla="*/ 8 w 14"/>
                <a:gd name="T75" fmla="*/ 58 h 52"/>
                <a:gd name="T76" fmla="*/ 5 w 14"/>
                <a:gd name="T77" fmla="*/ 63 h 52"/>
                <a:gd name="T78" fmla="*/ 5 w 14"/>
                <a:gd name="T79" fmla="*/ 65 h 52"/>
                <a:gd name="T80" fmla="*/ 5 w 14"/>
                <a:gd name="T81" fmla="*/ 71 h 52"/>
                <a:gd name="T82" fmla="*/ 5 w 14"/>
                <a:gd name="T83" fmla="*/ 71 h 52"/>
                <a:gd name="T84" fmla="*/ 5 w 14"/>
                <a:gd name="T85" fmla="*/ 73 h 52"/>
                <a:gd name="T86" fmla="*/ 0 w 14"/>
                <a:gd name="T87" fmla="*/ 78 h 52"/>
                <a:gd name="T88" fmla="*/ 8 w 14"/>
                <a:gd name="T89" fmla="*/ 88 h 52"/>
                <a:gd name="T90" fmla="*/ 8 w 14"/>
                <a:gd name="T91" fmla="*/ 88 h 52"/>
                <a:gd name="T92" fmla="*/ 5 w 14"/>
                <a:gd name="T93" fmla="*/ 89 h 52"/>
                <a:gd name="T94" fmla="*/ 5 w 14"/>
                <a:gd name="T95" fmla="*/ 89 h 52"/>
                <a:gd name="T96" fmla="*/ 13 w 14"/>
                <a:gd name="T97" fmla="*/ 99 h 52"/>
                <a:gd name="T98" fmla="*/ 13 w 14"/>
                <a:gd name="T99" fmla="*/ 99 h 52"/>
                <a:gd name="T100" fmla="*/ 13 w 14"/>
                <a:gd name="T101" fmla="*/ 99 h 52"/>
                <a:gd name="T102" fmla="*/ 20 w 14"/>
                <a:gd name="T103" fmla="*/ 107 h 52"/>
                <a:gd name="T104" fmla="*/ 26 w 14"/>
                <a:gd name="T105" fmla="*/ 107 h 52"/>
                <a:gd name="T106" fmla="*/ 20 w 14"/>
                <a:gd name="T107" fmla="*/ 111 h 52"/>
                <a:gd name="T108" fmla="*/ 33 w 14"/>
                <a:gd name="T109" fmla="*/ 116 h 52"/>
                <a:gd name="T110" fmla="*/ 33 w 14"/>
                <a:gd name="T111" fmla="*/ 116 h 52"/>
                <a:gd name="T112" fmla="*/ 41 w 14"/>
                <a:gd name="T113" fmla="*/ 115 h 5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4" h="52">
                  <a:moveTo>
                    <a:pt x="9" y="51"/>
                  </a:moveTo>
                  <a:lnTo>
                    <a:pt x="9" y="51"/>
                  </a:lnTo>
                  <a:lnTo>
                    <a:pt x="8" y="49"/>
                  </a:lnTo>
                  <a:lnTo>
                    <a:pt x="8" y="47"/>
                  </a:lnTo>
                  <a:lnTo>
                    <a:pt x="6" y="47"/>
                  </a:lnTo>
                  <a:lnTo>
                    <a:pt x="7" y="43"/>
                  </a:lnTo>
                  <a:lnTo>
                    <a:pt x="5" y="43"/>
                  </a:lnTo>
                  <a:lnTo>
                    <a:pt x="5" y="41"/>
                  </a:lnTo>
                  <a:lnTo>
                    <a:pt x="6" y="37"/>
                  </a:lnTo>
                  <a:lnTo>
                    <a:pt x="4" y="35"/>
                  </a:lnTo>
                  <a:lnTo>
                    <a:pt x="4" y="33"/>
                  </a:lnTo>
                  <a:lnTo>
                    <a:pt x="3" y="31"/>
                  </a:lnTo>
                  <a:lnTo>
                    <a:pt x="3" y="30"/>
                  </a:lnTo>
                  <a:lnTo>
                    <a:pt x="3" y="28"/>
                  </a:lnTo>
                  <a:lnTo>
                    <a:pt x="3" y="26"/>
                  </a:lnTo>
                  <a:lnTo>
                    <a:pt x="4" y="21"/>
                  </a:lnTo>
                  <a:lnTo>
                    <a:pt x="4" y="19"/>
                  </a:lnTo>
                  <a:lnTo>
                    <a:pt x="5" y="15"/>
                  </a:lnTo>
                  <a:lnTo>
                    <a:pt x="7" y="14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2" y="5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8" y="3"/>
                  </a:lnTo>
                  <a:lnTo>
                    <a:pt x="6" y="5"/>
                  </a:lnTo>
                  <a:lnTo>
                    <a:pt x="4" y="11"/>
                  </a:lnTo>
                  <a:lnTo>
                    <a:pt x="3" y="13"/>
                  </a:lnTo>
                  <a:lnTo>
                    <a:pt x="3" y="15"/>
                  </a:lnTo>
                  <a:lnTo>
                    <a:pt x="3" y="19"/>
                  </a:lnTo>
                  <a:lnTo>
                    <a:pt x="2" y="26"/>
                  </a:lnTo>
                  <a:lnTo>
                    <a:pt x="1" y="28"/>
                  </a:lnTo>
                  <a:lnTo>
                    <a:pt x="1" y="29"/>
                  </a:lnTo>
                  <a:lnTo>
                    <a:pt x="1" y="31"/>
                  </a:lnTo>
                  <a:lnTo>
                    <a:pt x="1" y="33"/>
                  </a:lnTo>
                  <a:lnTo>
                    <a:pt x="0" y="35"/>
                  </a:lnTo>
                  <a:lnTo>
                    <a:pt x="2" y="39"/>
                  </a:lnTo>
                  <a:lnTo>
                    <a:pt x="1" y="40"/>
                  </a:lnTo>
                  <a:lnTo>
                    <a:pt x="3" y="44"/>
                  </a:lnTo>
                  <a:lnTo>
                    <a:pt x="4" y="48"/>
                  </a:lnTo>
                  <a:lnTo>
                    <a:pt x="6" y="48"/>
                  </a:lnTo>
                  <a:lnTo>
                    <a:pt x="4" y="50"/>
                  </a:lnTo>
                  <a:lnTo>
                    <a:pt x="7" y="52"/>
                  </a:lnTo>
                  <a:lnTo>
                    <a:pt x="9" y="51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Freeform 45">
              <a:extLst>
                <a:ext uri="{FF2B5EF4-FFF2-40B4-BE49-F238E27FC236}">
                  <a16:creationId xmlns:a16="http://schemas.microsoft.com/office/drawing/2014/main" id="{0BEE81E6-F81B-4972-AED2-7ADBB1984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3" y="2705"/>
              <a:ext cx="101" cy="51"/>
            </a:xfrm>
            <a:custGeom>
              <a:avLst/>
              <a:gdLst>
                <a:gd name="T0" fmla="*/ 20 w 60"/>
                <a:gd name="T1" fmla="*/ 88 h 39"/>
                <a:gd name="T2" fmla="*/ 22 w 60"/>
                <a:gd name="T3" fmla="*/ 76 h 39"/>
                <a:gd name="T4" fmla="*/ 22 w 60"/>
                <a:gd name="T5" fmla="*/ 72 h 39"/>
                <a:gd name="T6" fmla="*/ 22 w 60"/>
                <a:gd name="T7" fmla="*/ 67 h 39"/>
                <a:gd name="T8" fmla="*/ 37 w 60"/>
                <a:gd name="T9" fmla="*/ 60 h 39"/>
                <a:gd name="T10" fmla="*/ 49 w 60"/>
                <a:gd name="T11" fmla="*/ 56 h 39"/>
                <a:gd name="T12" fmla="*/ 57 w 60"/>
                <a:gd name="T13" fmla="*/ 54 h 39"/>
                <a:gd name="T14" fmla="*/ 57 w 60"/>
                <a:gd name="T15" fmla="*/ 50 h 39"/>
                <a:gd name="T16" fmla="*/ 67 w 60"/>
                <a:gd name="T17" fmla="*/ 44 h 39"/>
                <a:gd name="T18" fmla="*/ 67 w 60"/>
                <a:gd name="T19" fmla="*/ 41 h 39"/>
                <a:gd name="T20" fmla="*/ 86 w 60"/>
                <a:gd name="T21" fmla="*/ 38 h 39"/>
                <a:gd name="T22" fmla="*/ 86 w 60"/>
                <a:gd name="T23" fmla="*/ 34 h 39"/>
                <a:gd name="T24" fmla="*/ 104 w 60"/>
                <a:gd name="T25" fmla="*/ 27 h 39"/>
                <a:gd name="T26" fmla="*/ 125 w 60"/>
                <a:gd name="T27" fmla="*/ 24 h 39"/>
                <a:gd name="T28" fmla="*/ 133 w 60"/>
                <a:gd name="T29" fmla="*/ 21 h 39"/>
                <a:gd name="T30" fmla="*/ 145 w 60"/>
                <a:gd name="T31" fmla="*/ 17 h 39"/>
                <a:gd name="T32" fmla="*/ 162 w 60"/>
                <a:gd name="T33" fmla="*/ 16 h 39"/>
                <a:gd name="T34" fmla="*/ 182 w 60"/>
                <a:gd name="T35" fmla="*/ 12 h 39"/>
                <a:gd name="T36" fmla="*/ 190 w 60"/>
                <a:gd name="T37" fmla="*/ 13 h 39"/>
                <a:gd name="T38" fmla="*/ 204 w 60"/>
                <a:gd name="T39" fmla="*/ 9 h 39"/>
                <a:gd name="T40" fmla="*/ 232 w 60"/>
                <a:gd name="T41" fmla="*/ 7 h 39"/>
                <a:gd name="T42" fmla="*/ 253 w 60"/>
                <a:gd name="T43" fmla="*/ 5 h 39"/>
                <a:gd name="T44" fmla="*/ 286 w 60"/>
                <a:gd name="T45" fmla="*/ 7 h 39"/>
                <a:gd name="T46" fmla="*/ 286 w 60"/>
                <a:gd name="T47" fmla="*/ 1 h 39"/>
                <a:gd name="T48" fmla="*/ 253 w 60"/>
                <a:gd name="T49" fmla="*/ 0 h 39"/>
                <a:gd name="T50" fmla="*/ 232 w 60"/>
                <a:gd name="T51" fmla="*/ 1 h 39"/>
                <a:gd name="T52" fmla="*/ 202 w 60"/>
                <a:gd name="T53" fmla="*/ 0 h 39"/>
                <a:gd name="T54" fmla="*/ 182 w 60"/>
                <a:gd name="T55" fmla="*/ 9 h 39"/>
                <a:gd name="T56" fmla="*/ 173 w 60"/>
                <a:gd name="T57" fmla="*/ 7 h 39"/>
                <a:gd name="T58" fmla="*/ 158 w 60"/>
                <a:gd name="T59" fmla="*/ 12 h 39"/>
                <a:gd name="T60" fmla="*/ 145 w 60"/>
                <a:gd name="T61" fmla="*/ 13 h 39"/>
                <a:gd name="T62" fmla="*/ 138 w 60"/>
                <a:gd name="T63" fmla="*/ 13 h 39"/>
                <a:gd name="T64" fmla="*/ 120 w 60"/>
                <a:gd name="T65" fmla="*/ 16 h 39"/>
                <a:gd name="T66" fmla="*/ 99 w 60"/>
                <a:gd name="T67" fmla="*/ 22 h 39"/>
                <a:gd name="T68" fmla="*/ 82 w 60"/>
                <a:gd name="T69" fmla="*/ 29 h 39"/>
                <a:gd name="T70" fmla="*/ 76 w 60"/>
                <a:gd name="T71" fmla="*/ 34 h 39"/>
                <a:gd name="T72" fmla="*/ 71 w 60"/>
                <a:gd name="T73" fmla="*/ 34 h 39"/>
                <a:gd name="T74" fmla="*/ 57 w 60"/>
                <a:gd name="T75" fmla="*/ 41 h 39"/>
                <a:gd name="T76" fmla="*/ 49 w 60"/>
                <a:gd name="T77" fmla="*/ 44 h 39"/>
                <a:gd name="T78" fmla="*/ 37 w 60"/>
                <a:gd name="T79" fmla="*/ 46 h 39"/>
                <a:gd name="T80" fmla="*/ 37 w 60"/>
                <a:gd name="T81" fmla="*/ 46 h 39"/>
                <a:gd name="T82" fmla="*/ 37 w 60"/>
                <a:gd name="T83" fmla="*/ 56 h 39"/>
                <a:gd name="T84" fmla="*/ 29 w 60"/>
                <a:gd name="T85" fmla="*/ 56 h 39"/>
                <a:gd name="T86" fmla="*/ 20 w 60"/>
                <a:gd name="T87" fmla="*/ 67 h 39"/>
                <a:gd name="T88" fmla="*/ 13 w 60"/>
                <a:gd name="T89" fmla="*/ 72 h 39"/>
                <a:gd name="T90" fmla="*/ 5 w 60"/>
                <a:gd name="T91" fmla="*/ 73 h 39"/>
                <a:gd name="T92" fmla="*/ 0 w 60"/>
                <a:gd name="T93" fmla="*/ 85 h 39"/>
                <a:gd name="T94" fmla="*/ 20 w 60"/>
                <a:gd name="T95" fmla="*/ 88 h 3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60" h="39">
                  <a:moveTo>
                    <a:pt x="4" y="39"/>
                  </a:moveTo>
                  <a:lnTo>
                    <a:pt x="5" y="34"/>
                  </a:lnTo>
                  <a:lnTo>
                    <a:pt x="5" y="32"/>
                  </a:lnTo>
                  <a:lnTo>
                    <a:pt x="5" y="30"/>
                  </a:lnTo>
                  <a:lnTo>
                    <a:pt x="8" y="27"/>
                  </a:lnTo>
                  <a:lnTo>
                    <a:pt x="10" y="25"/>
                  </a:lnTo>
                  <a:lnTo>
                    <a:pt x="12" y="24"/>
                  </a:lnTo>
                  <a:lnTo>
                    <a:pt x="12" y="22"/>
                  </a:lnTo>
                  <a:lnTo>
                    <a:pt x="14" y="20"/>
                  </a:lnTo>
                  <a:lnTo>
                    <a:pt x="14" y="18"/>
                  </a:lnTo>
                  <a:lnTo>
                    <a:pt x="18" y="17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26" y="11"/>
                  </a:lnTo>
                  <a:lnTo>
                    <a:pt x="28" y="9"/>
                  </a:lnTo>
                  <a:lnTo>
                    <a:pt x="30" y="8"/>
                  </a:lnTo>
                  <a:lnTo>
                    <a:pt x="34" y="7"/>
                  </a:lnTo>
                  <a:lnTo>
                    <a:pt x="38" y="5"/>
                  </a:lnTo>
                  <a:lnTo>
                    <a:pt x="40" y="6"/>
                  </a:lnTo>
                  <a:lnTo>
                    <a:pt x="43" y="4"/>
                  </a:lnTo>
                  <a:lnTo>
                    <a:pt x="49" y="3"/>
                  </a:lnTo>
                  <a:lnTo>
                    <a:pt x="53" y="2"/>
                  </a:lnTo>
                  <a:lnTo>
                    <a:pt x="60" y="3"/>
                  </a:lnTo>
                  <a:lnTo>
                    <a:pt x="60" y="1"/>
                  </a:lnTo>
                  <a:lnTo>
                    <a:pt x="53" y="0"/>
                  </a:lnTo>
                  <a:lnTo>
                    <a:pt x="49" y="1"/>
                  </a:lnTo>
                  <a:lnTo>
                    <a:pt x="42" y="0"/>
                  </a:lnTo>
                  <a:lnTo>
                    <a:pt x="38" y="4"/>
                  </a:lnTo>
                  <a:lnTo>
                    <a:pt x="36" y="3"/>
                  </a:lnTo>
                  <a:lnTo>
                    <a:pt x="33" y="5"/>
                  </a:lnTo>
                  <a:lnTo>
                    <a:pt x="30" y="6"/>
                  </a:lnTo>
                  <a:lnTo>
                    <a:pt x="29" y="6"/>
                  </a:lnTo>
                  <a:lnTo>
                    <a:pt x="25" y="7"/>
                  </a:lnTo>
                  <a:lnTo>
                    <a:pt x="21" y="10"/>
                  </a:lnTo>
                  <a:lnTo>
                    <a:pt x="17" y="13"/>
                  </a:lnTo>
                  <a:lnTo>
                    <a:pt x="16" y="15"/>
                  </a:lnTo>
                  <a:lnTo>
                    <a:pt x="15" y="15"/>
                  </a:lnTo>
                  <a:lnTo>
                    <a:pt x="12" y="18"/>
                  </a:lnTo>
                  <a:lnTo>
                    <a:pt x="10" y="20"/>
                  </a:lnTo>
                  <a:lnTo>
                    <a:pt x="8" y="21"/>
                  </a:lnTo>
                  <a:lnTo>
                    <a:pt x="8" y="25"/>
                  </a:lnTo>
                  <a:lnTo>
                    <a:pt x="6" y="25"/>
                  </a:lnTo>
                  <a:lnTo>
                    <a:pt x="4" y="30"/>
                  </a:lnTo>
                  <a:lnTo>
                    <a:pt x="3" y="32"/>
                  </a:lnTo>
                  <a:lnTo>
                    <a:pt x="1" y="33"/>
                  </a:lnTo>
                  <a:lnTo>
                    <a:pt x="0" y="38"/>
                  </a:lnTo>
                  <a:lnTo>
                    <a:pt x="4" y="39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9" name="Freeform 46">
              <a:extLst>
                <a:ext uri="{FF2B5EF4-FFF2-40B4-BE49-F238E27FC236}">
                  <a16:creationId xmlns:a16="http://schemas.microsoft.com/office/drawing/2014/main" id="{ECE493DF-3DC4-446C-9646-5C3DFEECD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4" y="2704"/>
              <a:ext cx="132" cy="63"/>
            </a:xfrm>
            <a:custGeom>
              <a:avLst/>
              <a:gdLst>
                <a:gd name="T0" fmla="*/ 0 w 78"/>
                <a:gd name="T1" fmla="*/ 9 h 48"/>
                <a:gd name="T2" fmla="*/ 8 w 78"/>
                <a:gd name="T3" fmla="*/ 5 h 48"/>
                <a:gd name="T4" fmla="*/ 8 w 78"/>
                <a:gd name="T5" fmla="*/ 5 h 48"/>
                <a:gd name="T6" fmla="*/ 8 w 78"/>
                <a:gd name="T7" fmla="*/ 5 h 48"/>
                <a:gd name="T8" fmla="*/ 20 w 78"/>
                <a:gd name="T9" fmla="*/ 9 h 48"/>
                <a:gd name="T10" fmla="*/ 86 w 78"/>
                <a:gd name="T11" fmla="*/ 14 h 48"/>
                <a:gd name="T12" fmla="*/ 107 w 78"/>
                <a:gd name="T13" fmla="*/ 16 h 48"/>
                <a:gd name="T14" fmla="*/ 132 w 78"/>
                <a:gd name="T15" fmla="*/ 18 h 48"/>
                <a:gd name="T16" fmla="*/ 140 w 78"/>
                <a:gd name="T17" fmla="*/ 18 h 48"/>
                <a:gd name="T18" fmla="*/ 174 w 78"/>
                <a:gd name="T19" fmla="*/ 24 h 48"/>
                <a:gd name="T20" fmla="*/ 198 w 78"/>
                <a:gd name="T21" fmla="*/ 29 h 48"/>
                <a:gd name="T22" fmla="*/ 212 w 78"/>
                <a:gd name="T23" fmla="*/ 34 h 48"/>
                <a:gd name="T24" fmla="*/ 223 w 78"/>
                <a:gd name="T25" fmla="*/ 37 h 48"/>
                <a:gd name="T26" fmla="*/ 252 w 78"/>
                <a:gd name="T27" fmla="*/ 45 h 48"/>
                <a:gd name="T28" fmla="*/ 261 w 78"/>
                <a:gd name="T29" fmla="*/ 49 h 48"/>
                <a:gd name="T30" fmla="*/ 274 w 78"/>
                <a:gd name="T31" fmla="*/ 56 h 48"/>
                <a:gd name="T32" fmla="*/ 294 w 78"/>
                <a:gd name="T33" fmla="*/ 60 h 48"/>
                <a:gd name="T34" fmla="*/ 301 w 78"/>
                <a:gd name="T35" fmla="*/ 60 h 48"/>
                <a:gd name="T36" fmla="*/ 322 w 78"/>
                <a:gd name="T37" fmla="*/ 71 h 48"/>
                <a:gd name="T38" fmla="*/ 335 w 78"/>
                <a:gd name="T39" fmla="*/ 79 h 48"/>
                <a:gd name="T40" fmla="*/ 349 w 78"/>
                <a:gd name="T41" fmla="*/ 88 h 48"/>
                <a:gd name="T42" fmla="*/ 355 w 78"/>
                <a:gd name="T43" fmla="*/ 97 h 48"/>
                <a:gd name="T44" fmla="*/ 369 w 78"/>
                <a:gd name="T45" fmla="*/ 106 h 48"/>
                <a:gd name="T46" fmla="*/ 377 w 78"/>
                <a:gd name="T47" fmla="*/ 109 h 48"/>
                <a:gd name="T48" fmla="*/ 372 w 78"/>
                <a:gd name="T49" fmla="*/ 95 h 48"/>
                <a:gd name="T50" fmla="*/ 359 w 78"/>
                <a:gd name="T51" fmla="*/ 87 h 48"/>
                <a:gd name="T52" fmla="*/ 349 w 78"/>
                <a:gd name="T53" fmla="*/ 77 h 48"/>
                <a:gd name="T54" fmla="*/ 330 w 78"/>
                <a:gd name="T55" fmla="*/ 67 h 48"/>
                <a:gd name="T56" fmla="*/ 310 w 78"/>
                <a:gd name="T57" fmla="*/ 59 h 48"/>
                <a:gd name="T58" fmla="*/ 306 w 78"/>
                <a:gd name="T59" fmla="*/ 55 h 48"/>
                <a:gd name="T60" fmla="*/ 293 w 78"/>
                <a:gd name="T61" fmla="*/ 49 h 48"/>
                <a:gd name="T62" fmla="*/ 272 w 78"/>
                <a:gd name="T63" fmla="*/ 43 h 48"/>
                <a:gd name="T64" fmla="*/ 266 w 78"/>
                <a:gd name="T65" fmla="*/ 38 h 48"/>
                <a:gd name="T66" fmla="*/ 232 w 78"/>
                <a:gd name="T67" fmla="*/ 32 h 48"/>
                <a:gd name="T68" fmla="*/ 223 w 78"/>
                <a:gd name="T69" fmla="*/ 28 h 48"/>
                <a:gd name="T70" fmla="*/ 210 w 78"/>
                <a:gd name="T71" fmla="*/ 22 h 48"/>
                <a:gd name="T72" fmla="*/ 190 w 78"/>
                <a:gd name="T73" fmla="*/ 21 h 48"/>
                <a:gd name="T74" fmla="*/ 174 w 78"/>
                <a:gd name="T75" fmla="*/ 21 h 48"/>
                <a:gd name="T76" fmla="*/ 140 w 78"/>
                <a:gd name="T77" fmla="*/ 14 h 48"/>
                <a:gd name="T78" fmla="*/ 132 w 78"/>
                <a:gd name="T79" fmla="*/ 14 h 48"/>
                <a:gd name="T80" fmla="*/ 107 w 78"/>
                <a:gd name="T81" fmla="*/ 12 h 48"/>
                <a:gd name="T82" fmla="*/ 86 w 78"/>
                <a:gd name="T83" fmla="*/ 7 h 48"/>
                <a:gd name="T84" fmla="*/ 20 w 78"/>
                <a:gd name="T85" fmla="*/ 1 h 48"/>
                <a:gd name="T86" fmla="*/ 8 w 78"/>
                <a:gd name="T87" fmla="*/ 1 h 48"/>
                <a:gd name="T88" fmla="*/ 5 w 78"/>
                <a:gd name="T89" fmla="*/ 0 h 48"/>
                <a:gd name="T90" fmla="*/ 0 w 78"/>
                <a:gd name="T91" fmla="*/ 5 h 48"/>
                <a:gd name="T92" fmla="*/ 0 w 78"/>
                <a:gd name="T93" fmla="*/ 5 h 48"/>
                <a:gd name="T94" fmla="*/ 0 w 78"/>
                <a:gd name="T95" fmla="*/ 9 h 4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78" h="48">
                  <a:moveTo>
                    <a:pt x="0" y="4"/>
                  </a:moveTo>
                  <a:lnTo>
                    <a:pt x="2" y="2"/>
                  </a:lnTo>
                  <a:lnTo>
                    <a:pt x="4" y="4"/>
                  </a:lnTo>
                  <a:lnTo>
                    <a:pt x="18" y="6"/>
                  </a:lnTo>
                  <a:lnTo>
                    <a:pt x="22" y="7"/>
                  </a:lnTo>
                  <a:lnTo>
                    <a:pt x="27" y="8"/>
                  </a:lnTo>
                  <a:lnTo>
                    <a:pt x="29" y="8"/>
                  </a:lnTo>
                  <a:lnTo>
                    <a:pt x="36" y="11"/>
                  </a:lnTo>
                  <a:lnTo>
                    <a:pt x="41" y="13"/>
                  </a:lnTo>
                  <a:lnTo>
                    <a:pt x="44" y="15"/>
                  </a:lnTo>
                  <a:lnTo>
                    <a:pt x="46" y="16"/>
                  </a:lnTo>
                  <a:lnTo>
                    <a:pt x="52" y="20"/>
                  </a:lnTo>
                  <a:lnTo>
                    <a:pt x="54" y="21"/>
                  </a:lnTo>
                  <a:lnTo>
                    <a:pt x="57" y="25"/>
                  </a:lnTo>
                  <a:lnTo>
                    <a:pt x="61" y="27"/>
                  </a:lnTo>
                  <a:lnTo>
                    <a:pt x="62" y="27"/>
                  </a:lnTo>
                  <a:lnTo>
                    <a:pt x="66" y="31"/>
                  </a:lnTo>
                  <a:lnTo>
                    <a:pt x="69" y="35"/>
                  </a:lnTo>
                  <a:lnTo>
                    <a:pt x="72" y="39"/>
                  </a:lnTo>
                  <a:lnTo>
                    <a:pt x="73" y="43"/>
                  </a:lnTo>
                  <a:lnTo>
                    <a:pt x="76" y="47"/>
                  </a:lnTo>
                  <a:lnTo>
                    <a:pt x="78" y="48"/>
                  </a:lnTo>
                  <a:lnTo>
                    <a:pt x="77" y="42"/>
                  </a:lnTo>
                  <a:lnTo>
                    <a:pt x="74" y="38"/>
                  </a:lnTo>
                  <a:lnTo>
                    <a:pt x="72" y="34"/>
                  </a:lnTo>
                  <a:lnTo>
                    <a:pt x="68" y="30"/>
                  </a:lnTo>
                  <a:lnTo>
                    <a:pt x="64" y="26"/>
                  </a:lnTo>
                  <a:lnTo>
                    <a:pt x="63" y="24"/>
                  </a:lnTo>
                  <a:lnTo>
                    <a:pt x="60" y="21"/>
                  </a:lnTo>
                  <a:lnTo>
                    <a:pt x="56" y="19"/>
                  </a:lnTo>
                  <a:lnTo>
                    <a:pt x="55" y="17"/>
                  </a:lnTo>
                  <a:lnTo>
                    <a:pt x="48" y="14"/>
                  </a:lnTo>
                  <a:lnTo>
                    <a:pt x="46" y="12"/>
                  </a:lnTo>
                  <a:lnTo>
                    <a:pt x="43" y="10"/>
                  </a:lnTo>
                  <a:lnTo>
                    <a:pt x="39" y="9"/>
                  </a:lnTo>
                  <a:lnTo>
                    <a:pt x="36" y="9"/>
                  </a:lnTo>
                  <a:lnTo>
                    <a:pt x="29" y="6"/>
                  </a:lnTo>
                  <a:lnTo>
                    <a:pt x="27" y="6"/>
                  </a:lnTo>
                  <a:lnTo>
                    <a:pt x="22" y="5"/>
                  </a:lnTo>
                  <a:lnTo>
                    <a:pt x="18" y="3"/>
                  </a:lnTo>
                  <a:lnTo>
                    <a:pt x="4" y="1"/>
                  </a:lnTo>
                  <a:lnTo>
                    <a:pt x="2" y="1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Freeform 47">
              <a:extLst>
                <a:ext uri="{FF2B5EF4-FFF2-40B4-BE49-F238E27FC236}">
                  <a16:creationId xmlns:a16="http://schemas.microsoft.com/office/drawing/2014/main" id="{00837DA3-A9CC-4714-ABE3-00F6214C2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3" y="2765"/>
              <a:ext cx="25" cy="100"/>
            </a:xfrm>
            <a:custGeom>
              <a:avLst/>
              <a:gdLst>
                <a:gd name="T0" fmla="*/ 0 w 15"/>
                <a:gd name="T1" fmla="*/ 0 h 76"/>
                <a:gd name="T2" fmla="*/ 0 w 15"/>
                <a:gd name="T3" fmla="*/ 0 h 76"/>
                <a:gd name="T4" fmla="*/ 8 w 15"/>
                <a:gd name="T5" fmla="*/ 5 h 76"/>
                <a:gd name="T6" fmla="*/ 5 w 15"/>
                <a:gd name="T7" fmla="*/ 14 h 76"/>
                <a:gd name="T8" fmla="*/ 13 w 15"/>
                <a:gd name="T9" fmla="*/ 18 h 76"/>
                <a:gd name="T10" fmla="*/ 28 w 15"/>
                <a:gd name="T11" fmla="*/ 28 h 76"/>
                <a:gd name="T12" fmla="*/ 33 w 15"/>
                <a:gd name="T13" fmla="*/ 32 h 76"/>
                <a:gd name="T14" fmla="*/ 33 w 15"/>
                <a:gd name="T15" fmla="*/ 37 h 76"/>
                <a:gd name="T16" fmla="*/ 42 w 15"/>
                <a:gd name="T17" fmla="*/ 42 h 76"/>
                <a:gd name="T18" fmla="*/ 42 w 15"/>
                <a:gd name="T19" fmla="*/ 42 h 76"/>
                <a:gd name="T20" fmla="*/ 37 w 15"/>
                <a:gd name="T21" fmla="*/ 49 h 76"/>
                <a:gd name="T22" fmla="*/ 47 w 15"/>
                <a:gd name="T23" fmla="*/ 50 h 76"/>
                <a:gd name="T24" fmla="*/ 50 w 15"/>
                <a:gd name="T25" fmla="*/ 59 h 76"/>
                <a:gd name="T26" fmla="*/ 50 w 15"/>
                <a:gd name="T27" fmla="*/ 62 h 76"/>
                <a:gd name="T28" fmla="*/ 55 w 15"/>
                <a:gd name="T29" fmla="*/ 66 h 76"/>
                <a:gd name="T30" fmla="*/ 55 w 15"/>
                <a:gd name="T31" fmla="*/ 75 h 76"/>
                <a:gd name="T32" fmla="*/ 55 w 15"/>
                <a:gd name="T33" fmla="*/ 80 h 76"/>
                <a:gd name="T34" fmla="*/ 50 w 15"/>
                <a:gd name="T35" fmla="*/ 87 h 76"/>
                <a:gd name="T36" fmla="*/ 62 w 15"/>
                <a:gd name="T37" fmla="*/ 92 h 76"/>
                <a:gd name="T38" fmla="*/ 55 w 15"/>
                <a:gd name="T39" fmla="*/ 111 h 76"/>
                <a:gd name="T40" fmla="*/ 42 w 15"/>
                <a:gd name="T41" fmla="*/ 116 h 76"/>
                <a:gd name="T42" fmla="*/ 37 w 15"/>
                <a:gd name="T43" fmla="*/ 132 h 76"/>
                <a:gd name="T44" fmla="*/ 28 w 15"/>
                <a:gd name="T45" fmla="*/ 137 h 76"/>
                <a:gd name="T46" fmla="*/ 28 w 15"/>
                <a:gd name="T47" fmla="*/ 143 h 76"/>
                <a:gd name="T48" fmla="*/ 22 w 15"/>
                <a:gd name="T49" fmla="*/ 153 h 76"/>
                <a:gd name="T50" fmla="*/ 13 w 15"/>
                <a:gd name="T51" fmla="*/ 164 h 76"/>
                <a:gd name="T52" fmla="*/ 8 w 15"/>
                <a:gd name="T53" fmla="*/ 171 h 76"/>
                <a:gd name="T54" fmla="*/ 8 w 15"/>
                <a:gd name="T55" fmla="*/ 171 h 76"/>
                <a:gd name="T56" fmla="*/ 20 w 15"/>
                <a:gd name="T57" fmla="*/ 174 h 76"/>
                <a:gd name="T58" fmla="*/ 20 w 15"/>
                <a:gd name="T59" fmla="*/ 174 h 76"/>
                <a:gd name="T60" fmla="*/ 22 w 15"/>
                <a:gd name="T61" fmla="*/ 164 h 76"/>
                <a:gd name="T62" fmla="*/ 33 w 15"/>
                <a:gd name="T63" fmla="*/ 153 h 76"/>
                <a:gd name="T64" fmla="*/ 47 w 15"/>
                <a:gd name="T65" fmla="*/ 146 h 76"/>
                <a:gd name="T66" fmla="*/ 47 w 15"/>
                <a:gd name="T67" fmla="*/ 142 h 76"/>
                <a:gd name="T68" fmla="*/ 55 w 15"/>
                <a:gd name="T69" fmla="*/ 136 h 76"/>
                <a:gd name="T70" fmla="*/ 62 w 15"/>
                <a:gd name="T71" fmla="*/ 116 h 76"/>
                <a:gd name="T72" fmla="*/ 62 w 15"/>
                <a:gd name="T73" fmla="*/ 114 h 76"/>
                <a:gd name="T74" fmla="*/ 70 w 15"/>
                <a:gd name="T75" fmla="*/ 93 h 76"/>
                <a:gd name="T76" fmla="*/ 70 w 15"/>
                <a:gd name="T77" fmla="*/ 88 h 76"/>
                <a:gd name="T78" fmla="*/ 70 w 15"/>
                <a:gd name="T79" fmla="*/ 80 h 76"/>
                <a:gd name="T80" fmla="*/ 63 w 15"/>
                <a:gd name="T81" fmla="*/ 75 h 76"/>
                <a:gd name="T82" fmla="*/ 63 w 15"/>
                <a:gd name="T83" fmla="*/ 64 h 76"/>
                <a:gd name="T84" fmla="*/ 70 w 15"/>
                <a:gd name="T85" fmla="*/ 59 h 76"/>
                <a:gd name="T86" fmla="*/ 62 w 15"/>
                <a:gd name="T87" fmla="*/ 55 h 76"/>
                <a:gd name="T88" fmla="*/ 62 w 15"/>
                <a:gd name="T89" fmla="*/ 50 h 76"/>
                <a:gd name="T90" fmla="*/ 55 w 15"/>
                <a:gd name="T91" fmla="*/ 45 h 76"/>
                <a:gd name="T92" fmla="*/ 55 w 15"/>
                <a:gd name="T93" fmla="*/ 42 h 76"/>
                <a:gd name="T94" fmla="*/ 50 w 15"/>
                <a:gd name="T95" fmla="*/ 37 h 76"/>
                <a:gd name="T96" fmla="*/ 42 w 15"/>
                <a:gd name="T97" fmla="*/ 32 h 76"/>
                <a:gd name="T98" fmla="*/ 42 w 15"/>
                <a:gd name="T99" fmla="*/ 29 h 76"/>
                <a:gd name="T100" fmla="*/ 37 w 15"/>
                <a:gd name="T101" fmla="*/ 22 h 76"/>
                <a:gd name="T102" fmla="*/ 28 w 15"/>
                <a:gd name="T103" fmla="*/ 16 h 76"/>
                <a:gd name="T104" fmla="*/ 22 w 15"/>
                <a:gd name="T105" fmla="*/ 12 h 76"/>
                <a:gd name="T106" fmla="*/ 13 w 15"/>
                <a:gd name="T107" fmla="*/ 9 h 76"/>
                <a:gd name="T108" fmla="*/ 13 w 15"/>
                <a:gd name="T109" fmla="*/ 7 h 76"/>
                <a:gd name="T110" fmla="*/ 8 w 15"/>
                <a:gd name="T111" fmla="*/ 1 h 76"/>
                <a:gd name="T112" fmla="*/ 8 w 15"/>
                <a:gd name="T113" fmla="*/ 1 h 76"/>
                <a:gd name="T114" fmla="*/ 0 w 15"/>
                <a:gd name="T115" fmla="*/ 0 h 7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5" h="76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1" y="6"/>
                  </a:lnTo>
                  <a:lnTo>
                    <a:pt x="3" y="8"/>
                  </a:lnTo>
                  <a:lnTo>
                    <a:pt x="6" y="12"/>
                  </a:lnTo>
                  <a:lnTo>
                    <a:pt x="7" y="14"/>
                  </a:lnTo>
                  <a:lnTo>
                    <a:pt x="7" y="16"/>
                  </a:lnTo>
                  <a:lnTo>
                    <a:pt x="9" y="18"/>
                  </a:lnTo>
                  <a:lnTo>
                    <a:pt x="8" y="21"/>
                  </a:lnTo>
                  <a:lnTo>
                    <a:pt x="10" y="22"/>
                  </a:lnTo>
                  <a:lnTo>
                    <a:pt x="11" y="26"/>
                  </a:lnTo>
                  <a:lnTo>
                    <a:pt x="11" y="27"/>
                  </a:lnTo>
                  <a:lnTo>
                    <a:pt x="12" y="29"/>
                  </a:lnTo>
                  <a:lnTo>
                    <a:pt x="12" y="33"/>
                  </a:lnTo>
                  <a:lnTo>
                    <a:pt x="12" y="35"/>
                  </a:lnTo>
                  <a:lnTo>
                    <a:pt x="11" y="38"/>
                  </a:lnTo>
                  <a:lnTo>
                    <a:pt x="13" y="40"/>
                  </a:lnTo>
                  <a:lnTo>
                    <a:pt x="12" y="49"/>
                  </a:lnTo>
                  <a:lnTo>
                    <a:pt x="9" y="51"/>
                  </a:lnTo>
                  <a:lnTo>
                    <a:pt x="8" y="58"/>
                  </a:lnTo>
                  <a:lnTo>
                    <a:pt x="6" y="60"/>
                  </a:lnTo>
                  <a:lnTo>
                    <a:pt x="6" y="63"/>
                  </a:lnTo>
                  <a:lnTo>
                    <a:pt x="5" y="67"/>
                  </a:lnTo>
                  <a:lnTo>
                    <a:pt x="3" y="72"/>
                  </a:lnTo>
                  <a:lnTo>
                    <a:pt x="2" y="75"/>
                  </a:lnTo>
                  <a:lnTo>
                    <a:pt x="4" y="76"/>
                  </a:lnTo>
                  <a:lnTo>
                    <a:pt x="5" y="72"/>
                  </a:lnTo>
                  <a:lnTo>
                    <a:pt x="7" y="67"/>
                  </a:lnTo>
                  <a:lnTo>
                    <a:pt x="10" y="64"/>
                  </a:lnTo>
                  <a:lnTo>
                    <a:pt x="10" y="62"/>
                  </a:lnTo>
                  <a:lnTo>
                    <a:pt x="12" y="59"/>
                  </a:lnTo>
                  <a:lnTo>
                    <a:pt x="13" y="51"/>
                  </a:lnTo>
                  <a:lnTo>
                    <a:pt x="13" y="50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5" y="35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5" y="26"/>
                  </a:lnTo>
                  <a:lnTo>
                    <a:pt x="13" y="24"/>
                  </a:lnTo>
                  <a:lnTo>
                    <a:pt x="13" y="22"/>
                  </a:lnTo>
                  <a:lnTo>
                    <a:pt x="12" y="20"/>
                  </a:lnTo>
                  <a:lnTo>
                    <a:pt x="12" y="18"/>
                  </a:lnTo>
                  <a:lnTo>
                    <a:pt x="11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8" y="10"/>
                  </a:lnTo>
                  <a:lnTo>
                    <a:pt x="6" y="7"/>
                  </a:lnTo>
                  <a:lnTo>
                    <a:pt x="5" y="5"/>
                  </a:lnTo>
                  <a:lnTo>
                    <a:pt x="3" y="4"/>
                  </a:lnTo>
                  <a:lnTo>
                    <a:pt x="3" y="3"/>
                  </a:lnTo>
                  <a:lnTo>
                    <a:pt x="2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1" name="Freeform 48">
              <a:extLst>
                <a:ext uri="{FF2B5EF4-FFF2-40B4-BE49-F238E27FC236}">
                  <a16:creationId xmlns:a16="http://schemas.microsoft.com/office/drawing/2014/main" id="{EC45BF49-70EC-4BCF-892F-5D0B25C05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6" y="2862"/>
              <a:ext cx="83" cy="61"/>
            </a:xfrm>
            <a:custGeom>
              <a:avLst/>
              <a:gdLst>
                <a:gd name="T0" fmla="*/ 239 w 49"/>
                <a:gd name="T1" fmla="*/ 9 h 46"/>
                <a:gd name="T2" fmla="*/ 239 w 49"/>
                <a:gd name="T3" fmla="*/ 0 h 46"/>
                <a:gd name="T4" fmla="*/ 224 w 49"/>
                <a:gd name="T5" fmla="*/ 1 h 46"/>
                <a:gd name="T6" fmla="*/ 224 w 49"/>
                <a:gd name="T7" fmla="*/ 1 h 46"/>
                <a:gd name="T8" fmla="*/ 210 w 49"/>
                <a:gd name="T9" fmla="*/ 12 h 46"/>
                <a:gd name="T10" fmla="*/ 210 w 49"/>
                <a:gd name="T11" fmla="*/ 12 h 46"/>
                <a:gd name="T12" fmla="*/ 210 w 49"/>
                <a:gd name="T13" fmla="*/ 15 h 46"/>
                <a:gd name="T14" fmla="*/ 198 w 49"/>
                <a:gd name="T15" fmla="*/ 20 h 46"/>
                <a:gd name="T16" fmla="*/ 190 w 49"/>
                <a:gd name="T17" fmla="*/ 21 h 46"/>
                <a:gd name="T18" fmla="*/ 190 w 49"/>
                <a:gd name="T19" fmla="*/ 21 h 46"/>
                <a:gd name="T20" fmla="*/ 169 w 49"/>
                <a:gd name="T21" fmla="*/ 33 h 46"/>
                <a:gd name="T22" fmla="*/ 161 w 49"/>
                <a:gd name="T23" fmla="*/ 37 h 46"/>
                <a:gd name="T24" fmla="*/ 154 w 49"/>
                <a:gd name="T25" fmla="*/ 42 h 46"/>
                <a:gd name="T26" fmla="*/ 154 w 49"/>
                <a:gd name="T27" fmla="*/ 44 h 46"/>
                <a:gd name="T28" fmla="*/ 146 w 49"/>
                <a:gd name="T29" fmla="*/ 53 h 46"/>
                <a:gd name="T30" fmla="*/ 127 w 49"/>
                <a:gd name="T31" fmla="*/ 60 h 46"/>
                <a:gd name="T32" fmla="*/ 86 w 49"/>
                <a:gd name="T33" fmla="*/ 74 h 46"/>
                <a:gd name="T34" fmla="*/ 78 w 49"/>
                <a:gd name="T35" fmla="*/ 80 h 46"/>
                <a:gd name="T36" fmla="*/ 58 w 49"/>
                <a:gd name="T37" fmla="*/ 86 h 46"/>
                <a:gd name="T38" fmla="*/ 20 w 49"/>
                <a:gd name="T39" fmla="*/ 95 h 46"/>
                <a:gd name="T40" fmla="*/ 0 w 49"/>
                <a:gd name="T41" fmla="*/ 95 h 46"/>
                <a:gd name="T42" fmla="*/ 0 w 49"/>
                <a:gd name="T43" fmla="*/ 102 h 46"/>
                <a:gd name="T44" fmla="*/ 0 w 49"/>
                <a:gd name="T45" fmla="*/ 98 h 46"/>
                <a:gd name="T46" fmla="*/ 5 w 49"/>
                <a:gd name="T47" fmla="*/ 107 h 46"/>
                <a:gd name="T48" fmla="*/ 14 w 49"/>
                <a:gd name="T49" fmla="*/ 106 h 46"/>
                <a:gd name="T50" fmla="*/ 8 w 49"/>
                <a:gd name="T51" fmla="*/ 101 h 46"/>
                <a:gd name="T52" fmla="*/ 14 w 49"/>
                <a:gd name="T53" fmla="*/ 106 h 46"/>
                <a:gd name="T54" fmla="*/ 63 w 49"/>
                <a:gd name="T55" fmla="*/ 95 h 46"/>
                <a:gd name="T56" fmla="*/ 91 w 49"/>
                <a:gd name="T57" fmla="*/ 85 h 46"/>
                <a:gd name="T58" fmla="*/ 91 w 49"/>
                <a:gd name="T59" fmla="*/ 80 h 46"/>
                <a:gd name="T60" fmla="*/ 141 w 49"/>
                <a:gd name="T61" fmla="*/ 65 h 46"/>
                <a:gd name="T62" fmla="*/ 154 w 49"/>
                <a:gd name="T63" fmla="*/ 53 h 46"/>
                <a:gd name="T64" fmla="*/ 166 w 49"/>
                <a:gd name="T65" fmla="*/ 50 h 46"/>
                <a:gd name="T66" fmla="*/ 166 w 49"/>
                <a:gd name="T67" fmla="*/ 48 h 46"/>
                <a:gd name="T68" fmla="*/ 174 w 49"/>
                <a:gd name="T69" fmla="*/ 42 h 46"/>
                <a:gd name="T70" fmla="*/ 183 w 49"/>
                <a:gd name="T71" fmla="*/ 36 h 46"/>
                <a:gd name="T72" fmla="*/ 198 w 49"/>
                <a:gd name="T73" fmla="*/ 28 h 46"/>
                <a:gd name="T74" fmla="*/ 210 w 49"/>
                <a:gd name="T75" fmla="*/ 23 h 46"/>
                <a:gd name="T76" fmla="*/ 210 w 49"/>
                <a:gd name="T77" fmla="*/ 23 h 46"/>
                <a:gd name="T78" fmla="*/ 219 w 49"/>
                <a:gd name="T79" fmla="*/ 20 h 46"/>
                <a:gd name="T80" fmla="*/ 219 w 49"/>
                <a:gd name="T81" fmla="*/ 16 h 46"/>
                <a:gd name="T82" fmla="*/ 230 w 49"/>
                <a:gd name="T83" fmla="*/ 12 h 46"/>
                <a:gd name="T84" fmla="*/ 239 w 49"/>
                <a:gd name="T85" fmla="*/ 5 h 46"/>
                <a:gd name="T86" fmla="*/ 230 w 49"/>
                <a:gd name="T87" fmla="*/ 1 h 46"/>
                <a:gd name="T88" fmla="*/ 239 w 49"/>
                <a:gd name="T89" fmla="*/ 9 h 46"/>
                <a:gd name="T90" fmla="*/ 239 w 49"/>
                <a:gd name="T91" fmla="*/ 0 h 46"/>
                <a:gd name="T92" fmla="*/ 239 w 49"/>
                <a:gd name="T93" fmla="*/ 9 h 4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9" h="46">
                  <a:moveTo>
                    <a:pt x="49" y="4"/>
                  </a:moveTo>
                  <a:lnTo>
                    <a:pt x="49" y="0"/>
                  </a:lnTo>
                  <a:lnTo>
                    <a:pt x="46" y="1"/>
                  </a:lnTo>
                  <a:lnTo>
                    <a:pt x="43" y="5"/>
                  </a:lnTo>
                  <a:lnTo>
                    <a:pt x="43" y="6"/>
                  </a:lnTo>
                  <a:lnTo>
                    <a:pt x="41" y="8"/>
                  </a:lnTo>
                  <a:lnTo>
                    <a:pt x="39" y="9"/>
                  </a:lnTo>
                  <a:lnTo>
                    <a:pt x="35" y="14"/>
                  </a:lnTo>
                  <a:lnTo>
                    <a:pt x="33" y="16"/>
                  </a:lnTo>
                  <a:lnTo>
                    <a:pt x="32" y="18"/>
                  </a:lnTo>
                  <a:lnTo>
                    <a:pt x="32" y="19"/>
                  </a:lnTo>
                  <a:lnTo>
                    <a:pt x="30" y="23"/>
                  </a:lnTo>
                  <a:lnTo>
                    <a:pt x="26" y="26"/>
                  </a:lnTo>
                  <a:lnTo>
                    <a:pt x="18" y="32"/>
                  </a:lnTo>
                  <a:lnTo>
                    <a:pt x="16" y="34"/>
                  </a:lnTo>
                  <a:lnTo>
                    <a:pt x="12" y="37"/>
                  </a:lnTo>
                  <a:lnTo>
                    <a:pt x="4" y="41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1" y="46"/>
                  </a:lnTo>
                  <a:lnTo>
                    <a:pt x="3" y="45"/>
                  </a:lnTo>
                  <a:lnTo>
                    <a:pt x="2" y="43"/>
                  </a:lnTo>
                  <a:lnTo>
                    <a:pt x="3" y="45"/>
                  </a:lnTo>
                  <a:lnTo>
                    <a:pt x="13" y="41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29" y="28"/>
                  </a:lnTo>
                  <a:lnTo>
                    <a:pt x="32" y="23"/>
                  </a:lnTo>
                  <a:lnTo>
                    <a:pt x="34" y="22"/>
                  </a:lnTo>
                  <a:lnTo>
                    <a:pt x="34" y="20"/>
                  </a:lnTo>
                  <a:lnTo>
                    <a:pt x="36" y="18"/>
                  </a:lnTo>
                  <a:lnTo>
                    <a:pt x="38" y="15"/>
                  </a:lnTo>
                  <a:lnTo>
                    <a:pt x="41" y="12"/>
                  </a:lnTo>
                  <a:lnTo>
                    <a:pt x="43" y="10"/>
                  </a:lnTo>
                  <a:lnTo>
                    <a:pt x="45" y="8"/>
                  </a:lnTo>
                  <a:lnTo>
                    <a:pt x="45" y="7"/>
                  </a:lnTo>
                  <a:lnTo>
                    <a:pt x="47" y="5"/>
                  </a:lnTo>
                  <a:lnTo>
                    <a:pt x="49" y="2"/>
                  </a:lnTo>
                  <a:lnTo>
                    <a:pt x="47" y="1"/>
                  </a:lnTo>
                  <a:lnTo>
                    <a:pt x="49" y="4"/>
                  </a:lnTo>
                  <a:lnTo>
                    <a:pt x="49" y="0"/>
                  </a:lnTo>
                  <a:lnTo>
                    <a:pt x="49" y="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2" name="Freeform 49">
              <a:extLst>
                <a:ext uri="{FF2B5EF4-FFF2-40B4-BE49-F238E27FC236}">
                  <a16:creationId xmlns:a16="http://schemas.microsoft.com/office/drawing/2014/main" id="{736B0DBF-E5DC-47BA-BDB8-13FFA2A82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3" y="2918"/>
              <a:ext cx="117" cy="21"/>
            </a:xfrm>
            <a:custGeom>
              <a:avLst/>
              <a:gdLst>
                <a:gd name="T0" fmla="*/ 327 w 69"/>
                <a:gd name="T1" fmla="*/ 0 h 16"/>
                <a:gd name="T2" fmla="*/ 336 w 69"/>
                <a:gd name="T3" fmla="*/ 1 h 16"/>
                <a:gd name="T4" fmla="*/ 317 w 69"/>
                <a:gd name="T5" fmla="*/ 0 h 16"/>
                <a:gd name="T6" fmla="*/ 307 w 69"/>
                <a:gd name="T7" fmla="*/ 5 h 16"/>
                <a:gd name="T8" fmla="*/ 297 w 69"/>
                <a:gd name="T9" fmla="*/ 1 h 16"/>
                <a:gd name="T10" fmla="*/ 288 w 69"/>
                <a:gd name="T11" fmla="*/ 12 h 16"/>
                <a:gd name="T12" fmla="*/ 278 w 69"/>
                <a:gd name="T13" fmla="*/ 12 h 16"/>
                <a:gd name="T14" fmla="*/ 268 w 69"/>
                <a:gd name="T15" fmla="*/ 14 h 16"/>
                <a:gd name="T16" fmla="*/ 253 w 69"/>
                <a:gd name="T17" fmla="*/ 14 h 16"/>
                <a:gd name="T18" fmla="*/ 244 w 69"/>
                <a:gd name="T19" fmla="*/ 16 h 16"/>
                <a:gd name="T20" fmla="*/ 232 w 69"/>
                <a:gd name="T21" fmla="*/ 16 h 16"/>
                <a:gd name="T22" fmla="*/ 224 w 69"/>
                <a:gd name="T23" fmla="*/ 18 h 16"/>
                <a:gd name="T24" fmla="*/ 215 w 69"/>
                <a:gd name="T25" fmla="*/ 18 h 16"/>
                <a:gd name="T26" fmla="*/ 203 w 69"/>
                <a:gd name="T27" fmla="*/ 22 h 16"/>
                <a:gd name="T28" fmla="*/ 203 w 69"/>
                <a:gd name="T29" fmla="*/ 22 h 16"/>
                <a:gd name="T30" fmla="*/ 195 w 69"/>
                <a:gd name="T31" fmla="*/ 21 h 16"/>
                <a:gd name="T32" fmla="*/ 181 w 69"/>
                <a:gd name="T33" fmla="*/ 21 h 16"/>
                <a:gd name="T34" fmla="*/ 170 w 69"/>
                <a:gd name="T35" fmla="*/ 24 h 16"/>
                <a:gd name="T36" fmla="*/ 170 w 69"/>
                <a:gd name="T37" fmla="*/ 24 h 16"/>
                <a:gd name="T38" fmla="*/ 153 w 69"/>
                <a:gd name="T39" fmla="*/ 28 h 16"/>
                <a:gd name="T40" fmla="*/ 141 w 69"/>
                <a:gd name="T41" fmla="*/ 28 h 16"/>
                <a:gd name="T42" fmla="*/ 132 w 69"/>
                <a:gd name="T43" fmla="*/ 24 h 16"/>
                <a:gd name="T44" fmla="*/ 120 w 69"/>
                <a:gd name="T45" fmla="*/ 24 h 16"/>
                <a:gd name="T46" fmla="*/ 107 w 69"/>
                <a:gd name="T47" fmla="*/ 28 h 16"/>
                <a:gd name="T48" fmla="*/ 107 w 69"/>
                <a:gd name="T49" fmla="*/ 28 h 16"/>
                <a:gd name="T50" fmla="*/ 98 w 69"/>
                <a:gd name="T51" fmla="*/ 28 h 16"/>
                <a:gd name="T52" fmla="*/ 8 w 69"/>
                <a:gd name="T53" fmla="*/ 22 h 16"/>
                <a:gd name="T54" fmla="*/ 0 w 69"/>
                <a:gd name="T55" fmla="*/ 24 h 16"/>
                <a:gd name="T56" fmla="*/ 0 w 69"/>
                <a:gd name="T57" fmla="*/ 24 h 16"/>
                <a:gd name="T58" fmla="*/ 0 w 69"/>
                <a:gd name="T59" fmla="*/ 29 h 16"/>
                <a:gd name="T60" fmla="*/ 5 w 69"/>
                <a:gd name="T61" fmla="*/ 29 h 16"/>
                <a:gd name="T62" fmla="*/ 14 w 69"/>
                <a:gd name="T63" fmla="*/ 29 h 16"/>
                <a:gd name="T64" fmla="*/ 92 w 69"/>
                <a:gd name="T65" fmla="*/ 37 h 16"/>
                <a:gd name="T66" fmla="*/ 103 w 69"/>
                <a:gd name="T67" fmla="*/ 32 h 16"/>
                <a:gd name="T68" fmla="*/ 112 w 69"/>
                <a:gd name="T69" fmla="*/ 32 h 16"/>
                <a:gd name="T70" fmla="*/ 120 w 69"/>
                <a:gd name="T71" fmla="*/ 34 h 16"/>
                <a:gd name="T72" fmla="*/ 132 w 69"/>
                <a:gd name="T73" fmla="*/ 34 h 16"/>
                <a:gd name="T74" fmla="*/ 141 w 69"/>
                <a:gd name="T75" fmla="*/ 29 h 16"/>
                <a:gd name="T76" fmla="*/ 146 w 69"/>
                <a:gd name="T77" fmla="*/ 32 h 16"/>
                <a:gd name="T78" fmla="*/ 166 w 69"/>
                <a:gd name="T79" fmla="*/ 32 h 16"/>
                <a:gd name="T80" fmla="*/ 175 w 69"/>
                <a:gd name="T81" fmla="*/ 32 h 16"/>
                <a:gd name="T82" fmla="*/ 185 w 69"/>
                <a:gd name="T83" fmla="*/ 29 h 16"/>
                <a:gd name="T84" fmla="*/ 195 w 69"/>
                <a:gd name="T85" fmla="*/ 29 h 16"/>
                <a:gd name="T86" fmla="*/ 202 w 69"/>
                <a:gd name="T87" fmla="*/ 29 h 16"/>
                <a:gd name="T88" fmla="*/ 210 w 69"/>
                <a:gd name="T89" fmla="*/ 28 h 16"/>
                <a:gd name="T90" fmla="*/ 224 w 69"/>
                <a:gd name="T91" fmla="*/ 22 h 16"/>
                <a:gd name="T92" fmla="*/ 231 w 69"/>
                <a:gd name="T93" fmla="*/ 22 h 16"/>
                <a:gd name="T94" fmla="*/ 239 w 69"/>
                <a:gd name="T95" fmla="*/ 21 h 16"/>
                <a:gd name="T96" fmla="*/ 248 w 69"/>
                <a:gd name="T97" fmla="*/ 21 h 16"/>
                <a:gd name="T98" fmla="*/ 259 w 69"/>
                <a:gd name="T99" fmla="*/ 21 h 16"/>
                <a:gd name="T100" fmla="*/ 268 w 69"/>
                <a:gd name="T101" fmla="*/ 18 h 16"/>
                <a:gd name="T102" fmla="*/ 278 w 69"/>
                <a:gd name="T103" fmla="*/ 14 h 16"/>
                <a:gd name="T104" fmla="*/ 297 w 69"/>
                <a:gd name="T105" fmla="*/ 16 h 16"/>
                <a:gd name="T106" fmla="*/ 307 w 69"/>
                <a:gd name="T107" fmla="*/ 12 h 16"/>
                <a:gd name="T108" fmla="*/ 314 w 69"/>
                <a:gd name="T109" fmla="*/ 14 h 16"/>
                <a:gd name="T110" fmla="*/ 322 w 69"/>
                <a:gd name="T111" fmla="*/ 9 h 16"/>
                <a:gd name="T112" fmla="*/ 331 w 69"/>
                <a:gd name="T113" fmla="*/ 9 h 16"/>
                <a:gd name="T114" fmla="*/ 331 w 69"/>
                <a:gd name="T115" fmla="*/ 9 h 16"/>
                <a:gd name="T116" fmla="*/ 327 w 69"/>
                <a:gd name="T117" fmla="*/ 0 h 1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69" h="16">
                  <a:moveTo>
                    <a:pt x="67" y="0"/>
                  </a:moveTo>
                  <a:lnTo>
                    <a:pt x="69" y="1"/>
                  </a:lnTo>
                  <a:lnTo>
                    <a:pt x="65" y="0"/>
                  </a:lnTo>
                  <a:lnTo>
                    <a:pt x="63" y="2"/>
                  </a:lnTo>
                  <a:lnTo>
                    <a:pt x="61" y="1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5" y="6"/>
                  </a:lnTo>
                  <a:lnTo>
                    <a:pt x="52" y="6"/>
                  </a:lnTo>
                  <a:lnTo>
                    <a:pt x="50" y="7"/>
                  </a:lnTo>
                  <a:lnTo>
                    <a:pt x="48" y="7"/>
                  </a:lnTo>
                  <a:lnTo>
                    <a:pt x="46" y="8"/>
                  </a:lnTo>
                  <a:lnTo>
                    <a:pt x="44" y="8"/>
                  </a:lnTo>
                  <a:lnTo>
                    <a:pt x="42" y="10"/>
                  </a:lnTo>
                  <a:lnTo>
                    <a:pt x="40" y="9"/>
                  </a:lnTo>
                  <a:lnTo>
                    <a:pt x="37" y="9"/>
                  </a:lnTo>
                  <a:lnTo>
                    <a:pt x="35" y="11"/>
                  </a:lnTo>
                  <a:lnTo>
                    <a:pt x="31" y="12"/>
                  </a:lnTo>
                  <a:lnTo>
                    <a:pt x="29" y="12"/>
                  </a:lnTo>
                  <a:lnTo>
                    <a:pt x="27" y="11"/>
                  </a:lnTo>
                  <a:lnTo>
                    <a:pt x="25" y="11"/>
                  </a:lnTo>
                  <a:lnTo>
                    <a:pt x="22" y="12"/>
                  </a:lnTo>
                  <a:lnTo>
                    <a:pt x="20" y="12"/>
                  </a:lnTo>
                  <a:lnTo>
                    <a:pt x="2" y="10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1" y="13"/>
                  </a:lnTo>
                  <a:lnTo>
                    <a:pt x="3" y="13"/>
                  </a:lnTo>
                  <a:lnTo>
                    <a:pt x="19" y="16"/>
                  </a:lnTo>
                  <a:lnTo>
                    <a:pt x="21" y="14"/>
                  </a:lnTo>
                  <a:lnTo>
                    <a:pt x="23" y="14"/>
                  </a:lnTo>
                  <a:lnTo>
                    <a:pt x="25" y="15"/>
                  </a:lnTo>
                  <a:lnTo>
                    <a:pt x="27" y="15"/>
                  </a:lnTo>
                  <a:lnTo>
                    <a:pt x="29" y="13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6" y="14"/>
                  </a:lnTo>
                  <a:lnTo>
                    <a:pt x="38" y="13"/>
                  </a:lnTo>
                  <a:lnTo>
                    <a:pt x="40" y="13"/>
                  </a:lnTo>
                  <a:lnTo>
                    <a:pt x="41" y="13"/>
                  </a:lnTo>
                  <a:lnTo>
                    <a:pt x="43" y="12"/>
                  </a:lnTo>
                  <a:lnTo>
                    <a:pt x="46" y="10"/>
                  </a:lnTo>
                  <a:lnTo>
                    <a:pt x="47" y="10"/>
                  </a:lnTo>
                  <a:lnTo>
                    <a:pt x="49" y="9"/>
                  </a:lnTo>
                  <a:lnTo>
                    <a:pt x="51" y="9"/>
                  </a:lnTo>
                  <a:lnTo>
                    <a:pt x="53" y="9"/>
                  </a:lnTo>
                  <a:lnTo>
                    <a:pt x="55" y="8"/>
                  </a:lnTo>
                  <a:lnTo>
                    <a:pt x="57" y="6"/>
                  </a:lnTo>
                  <a:lnTo>
                    <a:pt x="61" y="7"/>
                  </a:lnTo>
                  <a:lnTo>
                    <a:pt x="63" y="5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3" name="Freeform 50">
              <a:extLst>
                <a:ext uri="{FF2B5EF4-FFF2-40B4-BE49-F238E27FC236}">
                  <a16:creationId xmlns:a16="http://schemas.microsoft.com/office/drawing/2014/main" id="{2D40758D-0B80-4326-A90F-766BA4706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" y="2874"/>
              <a:ext cx="135" cy="61"/>
            </a:xfrm>
            <a:custGeom>
              <a:avLst/>
              <a:gdLst>
                <a:gd name="T0" fmla="*/ 385 w 80"/>
                <a:gd name="T1" fmla="*/ 102 h 46"/>
                <a:gd name="T2" fmla="*/ 322 w 80"/>
                <a:gd name="T3" fmla="*/ 98 h 46"/>
                <a:gd name="T4" fmla="*/ 307 w 80"/>
                <a:gd name="T5" fmla="*/ 93 h 46"/>
                <a:gd name="T6" fmla="*/ 285 w 80"/>
                <a:gd name="T7" fmla="*/ 91 h 46"/>
                <a:gd name="T8" fmla="*/ 265 w 80"/>
                <a:gd name="T9" fmla="*/ 86 h 46"/>
                <a:gd name="T10" fmla="*/ 260 w 80"/>
                <a:gd name="T11" fmla="*/ 86 h 46"/>
                <a:gd name="T12" fmla="*/ 240 w 80"/>
                <a:gd name="T13" fmla="*/ 81 h 46"/>
                <a:gd name="T14" fmla="*/ 224 w 80"/>
                <a:gd name="T15" fmla="*/ 80 h 46"/>
                <a:gd name="T16" fmla="*/ 194 w 80"/>
                <a:gd name="T17" fmla="*/ 70 h 46"/>
                <a:gd name="T18" fmla="*/ 182 w 80"/>
                <a:gd name="T19" fmla="*/ 66 h 46"/>
                <a:gd name="T20" fmla="*/ 169 w 80"/>
                <a:gd name="T21" fmla="*/ 64 h 46"/>
                <a:gd name="T22" fmla="*/ 149 w 80"/>
                <a:gd name="T23" fmla="*/ 58 h 46"/>
                <a:gd name="T24" fmla="*/ 145 w 80"/>
                <a:gd name="T25" fmla="*/ 53 h 46"/>
                <a:gd name="T26" fmla="*/ 125 w 80"/>
                <a:gd name="T27" fmla="*/ 50 h 46"/>
                <a:gd name="T28" fmla="*/ 111 w 80"/>
                <a:gd name="T29" fmla="*/ 48 h 46"/>
                <a:gd name="T30" fmla="*/ 86 w 80"/>
                <a:gd name="T31" fmla="*/ 37 h 46"/>
                <a:gd name="T32" fmla="*/ 83 w 80"/>
                <a:gd name="T33" fmla="*/ 33 h 46"/>
                <a:gd name="T34" fmla="*/ 62 w 80"/>
                <a:gd name="T35" fmla="*/ 27 h 46"/>
                <a:gd name="T36" fmla="*/ 57 w 80"/>
                <a:gd name="T37" fmla="*/ 27 h 46"/>
                <a:gd name="T38" fmla="*/ 49 w 80"/>
                <a:gd name="T39" fmla="*/ 21 h 46"/>
                <a:gd name="T40" fmla="*/ 24 w 80"/>
                <a:gd name="T41" fmla="*/ 12 h 46"/>
                <a:gd name="T42" fmla="*/ 20 w 80"/>
                <a:gd name="T43" fmla="*/ 7 h 46"/>
                <a:gd name="T44" fmla="*/ 20 w 80"/>
                <a:gd name="T45" fmla="*/ 7 h 46"/>
                <a:gd name="T46" fmla="*/ 0 w 80"/>
                <a:gd name="T47" fmla="*/ 0 h 46"/>
                <a:gd name="T48" fmla="*/ 0 w 80"/>
                <a:gd name="T49" fmla="*/ 5 h 46"/>
                <a:gd name="T50" fmla="*/ 5 w 80"/>
                <a:gd name="T51" fmla="*/ 15 h 46"/>
                <a:gd name="T52" fmla="*/ 14 w 80"/>
                <a:gd name="T53" fmla="*/ 15 h 46"/>
                <a:gd name="T54" fmla="*/ 24 w 80"/>
                <a:gd name="T55" fmla="*/ 20 h 46"/>
                <a:gd name="T56" fmla="*/ 41 w 80"/>
                <a:gd name="T57" fmla="*/ 23 h 46"/>
                <a:gd name="T58" fmla="*/ 54 w 80"/>
                <a:gd name="T59" fmla="*/ 30 h 46"/>
                <a:gd name="T60" fmla="*/ 62 w 80"/>
                <a:gd name="T61" fmla="*/ 36 h 46"/>
                <a:gd name="T62" fmla="*/ 69 w 80"/>
                <a:gd name="T63" fmla="*/ 40 h 46"/>
                <a:gd name="T64" fmla="*/ 78 w 80"/>
                <a:gd name="T65" fmla="*/ 44 h 46"/>
                <a:gd name="T66" fmla="*/ 100 w 80"/>
                <a:gd name="T67" fmla="*/ 49 h 46"/>
                <a:gd name="T68" fmla="*/ 116 w 80"/>
                <a:gd name="T69" fmla="*/ 56 h 46"/>
                <a:gd name="T70" fmla="*/ 133 w 80"/>
                <a:gd name="T71" fmla="*/ 60 h 46"/>
                <a:gd name="T72" fmla="*/ 149 w 80"/>
                <a:gd name="T73" fmla="*/ 65 h 46"/>
                <a:gd name="T74" fmla="*/ 162 w 80"/>
                <a:gd name="T75" fmla="*/ 72 h 46"/>
                <a:gd name="T76" fmla="*/ 174 w 80"/>
                <a:gd name="T77" fmla="*/ 72 h 46"/>
                <a:gd name="T78" fmla="*/ 187 w 80"/>
                <a:gd name="T79" fmla="*/ 77 h 46"/>
                <a:gd name="T80" fmla="*/ 216 w 80"/>
                <a:gd name="T81" fmla="*/ 85 h 46"/>
                <a:gd name="T82" fmla="*/ 231 w 80"/>
                <a:gd name="T83" fmla="*/ 88 h 46"/>
                <a:gd name="T84" fmla="*/ 245 w 80"/>
                <a:gd name="T85" fmla="*/ 93 h 46"/>
                <a:gd name="T86" fmla="*/ 253 w 80"/>
                <a:gd name="T87" fmla="*/ 93 h 46"/>
                <a:gd name="T88" fmla="*/ 278 w 80"/>
                <a:gd name="T89" fmla="*/ 101 h 46"/>
                <a:gd name="T90" fmla="*/ 302 w 80"/>
                <a:gd name="T91" fmla="*/ 102 h 46"/>
                <a:gd name="T92" fmla="*/ 322 w 80"/>
                <a:gd name="T93" fmla="*/ 102 h 46"/>
                <a:gd name="T94" fmla="*/ 385 w 80"/>
                <a:gd name="T95" fmla="*/ 107 h 46"/>
                <a:gd name="T96" fmla="*/ 385 w 80"/>
                <a:gd name="T97" fmla="*/ 102 h 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0" h="46">
                  <a:moveTo>
                    <a:pt x="80" y="44"/>
                  </a:moveTo>
                  <a:lnTo>
                    <a:pt x="67" y="42"/>
                  </a:lnTo>
                  <a:lnTo>
                    <a:pt x="64" y="40"/>
                  </a:lnTo>
                  <a:lnTo>
                    <a:pt x="59" y="39"/>
                  </a:lnTo>
                  <a:lnTo>
                    <a:pt x="55" y="37"/>
                  </a:lnTo>
                  <a:lnTo>
                    <a:pt x="54" y="37"/>
                  </a:lnTo>
                  <a:lnTo>
                    <a:pt x="50" y="35"/>
                  </a:lnTo>
                  <a:lnTo>
                    <a:pt x="47" y="34"/>
                  </a:lnTo>
                  <a:lnTo>
                    <a:pt x="40" y="30"/>
                  </a:lnTo>
                  <a:lnTo>
                    <a:pt x="38" y="29"/>
                  </a:lnTo>
                  <a:lnTo>
                    <a:pt x="35" y="27"/>
                  </a:lnTo>
                  <a:lnTo>
                    <a:pt x="31" y="25"/>
                  </a:lnTo>
                  <a:lnTo>
                    <a:pt x="30" y="23"/>
                  </a:lnTo>
                  <a:lnTo>
                    <a:pt x="26" y="22"/>
                  </a:lnTo>
                  <a:lnTo>
                    <a:pt x="23" y="20"/>
                  </a:lnTo>
                  <a:lnTo>
                    <a:pt x="18" y="16"/>
                  </a:lnTo>
                  <a:lnTo>
                    <a:pt x="17" y="14"/>
                  </a:lnTo>
                  <a:lnTo>
                    <a:pt x="13" y="11"/>
                  </a:lnTo>
                  <a:lnTo>
                    <a:pt x="12" y="11"/>
                  </a:lnTo>
                  <a:lnTo>
                    <a:pt x="10" y="9"/>
                  </a:lnTo>
                  <a:lnTo>
                    <a:pt x="5" y="5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2"/>
                  </a:lnTo>
                  <a:lnTo>
                    <a:pt x="1" y="6"/>
                  </a:lnTo>
                  <a:lnTo>
                    <a:pt x="3" y="6"/>
                  </a:lnTo>
                  <a:lnTo>
                    <a:pt x="5" y="8"/>
                  </a:lnTo>
                  <a:lnTo>
                    <a:pt x="8" y="10"/>
                  </a:lnTo>
                  <a:lnTo>
                    <a:pt x="11" y="13"/>
                  </a:lnTo>
                  <a:lnTo>
                    <a:pt x="13" y="15"/>
                  </a:lnTo>
                  <a:lnTo>
                    <a:pt x="14" y="17"/>
                  </a:lnTo>
                  <a:lnTo>
                    <a:pt x="16" y="19"/>
                  </a:lnTo>
                  <a:lnTo>
                    <a:pt x="21" y="21"/>
                  </a:lnTo>
                  <a:lnTo>
                    <a:pt x="24" y="24"/>
                  </a:lnTo>
                  <a:lnTo>
                    <a:pt x="28" y="26"/>
                  </a:lnTo>
                  <a:lnTo>
                    <a:pt x="31" y="28"/>
                  </a:lnTo>
                  <a:lnTo>
                    <a:pt x="34" y="31"/>
                  </a:lnTo>
                  <a:lnTo>
                    <a:pt x="36" y="31"/>
                  </a:lnTo>
                  <a:lnTo>
                    <a:pt x="39" y="33"/>
                  </a:lnTo>
                  <a:lnTo>
                    <a:pt x="45" y="36"/>
                  </a:lnTo>
                  <a:lnTo>
                    <a:pt x="48" y="38"/>
                  </a:lnTo>
                  <a:lnTo>
                    <a:pt x="51" y="40"/>
                  </a:lnTo>
                  <a:lnTo>
                    <a:pt x="53" y="40"/>
                  </a:lnTo>
                  <a:lnTo>
                    <a:pt x="58" y="43"/>
                  </a:lnTo>
                  <a:lnTo>
                    <a:pt x="63" y="44"/>
                  </a:lnTo>
                  <a:lnTo>
                    <a:pt x="67" y="44"/>
                  </a:lnTo>
                  <a:lnTo>
                    <a:pt x="80" y="46"/>
                  </a:lnTo>
                  <a:lnTo>
                    <a:pt x="80" y="4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Freeform 51">
              <a:extLst>
                <a:ext uri="{FF2B5EF4-FFF2-40B4-BE49-F238E27FC236}">
                  <a16:creationId xmlns:a16="http://schemas.microsoft.com/office/drawing/2014/main" id="{9E2E931F-8499-48E2-BACE-4D66C63689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2763"/>
              <a:ext cx="61" cy="117"/>
            </a:xfrm>
            <a:custGeom>
              <a:avLst/>
              <a:gdLst>
                <a:gd name="T0" fmla="*/ 175 w 36"/>
                <a:gd name="T1" fmla="*/ 193 h 89"/>
                <a:gd name="T2" fmla="*/ 175 w 36"/>
                <a:gd name="T3" fmla="*/ 193 h 89"/>
                <a:gd name="T4" fmla="*/ 169 w 36"/>
                <a:gd name="T5" fmla="*/ 188 h 89"/>
                <a:gd name="T6" fmla="*/ 169 w 36"/>
                <a:gd name="T7" fmla="*/ 188 h 89"/>
                <a:gd name="T8" fmla="*/ 161 w 36"/>
                <a:gd name="T9" fmla="*/ 183 h 89"/>
                <a:gd name="T10" fmla="*/ 156 w 36"/>
                <a:gd name="T11" fmla="*/ 180 h 89"/>
                <a:gd name="T12" fmla="*/ 146 w 36"/>
                <a:gd name="T13" fmla="*/ 171 h 89"/>
                <a:gd name="T14" fmla="*/ 141 w 36"/>
                <a:gd name="T15" fmla="*/ 171 h 89"/>
                <a:gd name="T16" fmla="*/ 141 w 36"/>
                <a:gd name="T17" fmla="*/ 166 h 89"/>
                <a:gd name="T18" fmla="*/ 132 w 36"/>
                <a:gd name="T19" fmla="*/ 158 h 89"/>
                <a:gd name="T20" fmla="*/ 117 w 36"/>
                <a:gd name="T21" fmla="*/ 152 h 89"/>
                <a:gd name="T22" fmla="*/ 117 w 36"/>
                <a:gd name="T23" fmla="*/ 147 h 89"/>
                <a:gd name="T24" fmla="*/ 90 w 36"/>
                <a:gd name="T25" fmla="*/ 125 h 89"/>
                <a:gd name="T26" fmla="*/ 83 w 36"/>
                <a:gd name="T27" fmla="*/ 117 h 89"/>
                <a:gd name="T28" fmla="*/ 78 w 36"/>
                <a:gd name="T29" fmla="*/ 114 h 89"/>
                <a:gd name="T30" fmla="*/ 69 w 36"/>
                <a:gd name="T31" fmla="*/ 104 h 89"/>
                <a:gd name="T32" fmla="*/ 63 w 36"/>
                <a:gd name="T33" fmla="*/ 95 h 89"/>
                <a:gd name="T34" fmla="*/ 58 w 36"/>
                <a:gd name="T35" fmla="*/ 87 h 89"/>
                <a:gd name="T36" fmla="*/ 49 w 36"/>
                <a:gd name="T37" fmla="*/ 82 h 89"/>
                <a:gd name="T38" fmla="*/ 42 w 36"/>
                <a:gd name="T39" fmla="*/ 72 h 89"/>
                <a:gd name="T40" fmla="*/ 41 w 36"/>
                <a:gd name="T41" fmla="*/ 64 h 89"/>
                <a:gd name="T42" fmla="*/ 29 w 36"/>
                <a:gd name="T43" fmla="*/ 59 h 89"/>
                <a:gd name="T44" fmla="*/ 24 w 36"/>
                <a:gd name="T45" fmla="*/ 43 h 89"/>
                <a:gd name="T46" fmla="*/ 20 w 36"/>
                <a:gd name="T47" fmla="*/ 34 h 89"/>
                <a:gd name="T48" fmla="*/ 24 w 36"/>
                <a:gd name="T49" fmla="*/ 28 h 89"/>
                <a:gd name="T50" fmla="*/ 14 w 36"/>
                <a:gd name="T51" fmla="*/ 21 h 89"/>
                <a:gd name="T52" fmla="*/ 14 w 36"/>
                <a:gd name="T53" fmla="*/ 18 h 89"/>
                <a:gd name="T54" fmla="*/ 20 w 36"/>
                <a:gd name="T55" fmla="*/ 1 h 89"/>
                <a:gd name="T56" fmla="*/ 5 w 36"/>
                <a:gd name="T57" fmla="*/ 0 h 89"/>
                <a:gd name="T58" fmla="*/ 0 w 36"/>
                <a:gd name="T59" fmla="*/ 16 h 89"/>
                <a:gd name="T60" fmla="*/ 5 w 36"/>
                <a:gd name="T61" fmla="*/ 24 h 89"/>
                <a:gd name="T62" fmla="*/ 5 w 36"/>
                <a:gd name="T63" fmla="*/ 29 h 89"/>
                <a:gd name="T64" fmla="*/ 8 w 36"/>
                <a:gd name="T65" fmla="*/ 38 h 89"/>
                <a:gd name="T66" fmla="*/ 5 w 36"/>
                <a:gd name="T67" fmla="*/ 45 h 89"/>
                <a:gd name="T68" fmla="*/ 20 w 36"/>
                <a:gd name="T69" fmla="*/ 59 h 89"/>
                <a:gd name="T70" fmla="*/ 29 w 36"/>
                <a:gd name="T71" fmla="*/ 67 h 89"/>
                <a:gd name="T72" fmla="*/ 24 w 36"/>
                <a:gd name="T73" fmla="*/ 78 h 89"/>
                <a:gd name="T74" fmla="*/ 41 w 36"/>
                <a:gd name="T75" fmla="*/ 87 h 89"/>
                <a:gd name="T76" fmla="*/ 41 w 36"/>
                <a:gd name="T77" fmla="*/ 88 h 89"/>
                <a:gd name="T78" fmla="*/ 54 w 36"/>
                <a:gd name="T79" fmla="*/ 99 h 89"/>
                <a:gd name="T80" fmla="*/ 58 w 36"/>
                <a:gd name="T81" fmla="*/ 108 h 89"/>
                <a:gd name="T82" fmla="*/ 69 w 36"/>
                <a:gd name="T83" fmla="*/ 116 h 89"/>
                <a:gd name="T84" fmla="*/ 71 w 36"/>
                <a:gd name="T85" fmla="*/ 121 h 89"/>
                <a:gd name="T86" fmla="*/ 78 w 36"/>
                <a:gd name="T87" fmla="*/ 130 h 89"/>
                <a:gd name="T88" fmla="*/ 103 w 36"/>
                <a:gd name="T89" fmla="*/ 152 h 89"/>
                <a:gd name="T90" fmla="*/ 107 w 36"/>
                <a:gd name="T91" fmla="*/ 158 h 89"/>
                <a:gd name="T92" fmla="*/ 117 w 36"/>
                <a:gd name="T93" fmla="*/ 160 h 89"/>
                <a:gd name="T94" fmla="*/ 120 w 36"/>
                <a:gd name="T95" fmla="*/ 171 h 89"/>
                <a:gd name="T96" fmla="*/ 132 w 36"/>
                <a:gd name="T97" fmla="*/ 175 h 89"/>
                <a:gd name="T98" fmla="*/ 136 w 36"/>
                <a:gd name="T99" fmla="*/ 180 h 89"/>
                <a:gd name="T100" fmla="*/ 146 w 36"/>
                <a:gd name="T101" fmla="*/ 180 h 89"/>
                <a:gd name="T102" fmla="*/ 153 w 36"/>
                <a:gd name="T103" fmla="*/ 188 h 89"/>
                <a:gd name="T104" fmla="*/ 161 w 36"/>
                <a:gd name="T105" fmla="*/ 193 h 89"/>
                <a:gd name="T106" fmla="*/ 166 w 36"/>
                <a:gd name="T107" fmla="*/ 193 h 89"/>
                <a:gd name="T108" fmla="*/ 175 w 36"/>
                <a:gd name="T109" fmla="*/ 197 h 89"/>
                <a:gd name="T110" fmla="*/ 175 w 36"/>
                <a:gd name="T111" fmla="*/ 202 h 89"/>
                <a:gd name="T112" fmla="*/ 175 w 36"/>
                <a:gd name="T113" fmla="*/ 193 h 8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6" h="89">
                  <a:moveTo>
                    <a:pt x="36" y="85"/>
                  </a:moveTo>
                  <a:lnTo>
                    <a:pt x="36" y="85"/>
                  </a:lnTo>
                  <a:lnTo>
                    <a:pt x="35" y="83"/>
                  </a:lnTo>
                  <a:lnTo>
                    <a:pt x="33" y="81"/>
                  </a:lnTo>
                  <a:lnTo>
                    <a:pt x="32" y="79"/>
                  </a:lnTo>
                  <a:lnTo>
                    <a:pt x="30" y="75"/>
                  </a:lnTo>
                  <a:lnTo>
                    <a:pt x="29" y="75"/>
                  </a:lnTo>
                  <a:lnTo>
                    <a:pt x="29" y="73"/>
                  </a:lnTo>
                  <a:lnTo>
                    <a:pt x="27" y="69"/>
                  </a:lnTo>
                  <a:lnTo>
                    <a:pt x="24" y="67"/>
                  </a:lnTo>
                  <a:lnTo>
                    <a:pt x="24" y="65"/>
                  </a:lnTo>
                  <a:lnTo>
                    <a:pt x="18" y="55"/>
                  </a:lnTo>
                  <a:lnTo>
                    <a:pt x="17" y="52"/>
                  </a:lnTo>
                  <a:lnTo>
                    <a:pt x="16" y="50"/>
                  </a:lnTo>
                  <a:lnTo>
                    <a:pt x="14" y="46"/>
                  </a:lnTo>
                  <a:lnTo>
                    <a:pt x="13" y="42"/>
                  </a:lnTo>
                  <a:lnTo>
                    <a:pt x="12" y="38"/>
                  </a:lnTo>
                  <a:lnTo>
                    <a:pt x="10" y="36"/>
                  </a:lnTo>
                  <a:lnTo>
                    <a:pt x="9" y="32"/>
                  </a:lnTo>
                  <a:lnTo>
                    <a:pt x="8" y="28"/>
                  </a:lnTo>
                  <a:lnTo>
                    <a:pt x="6" y="26"/>
                  </a:lnTo>
                  <a:lnTo>
                    <a:pt x="5" y="19"/>
                  </a:lnTo>
                  <a:lnTo>
                    <a:pt x="4" y="15"/>
                  </a:lnTo>
                  <a:lnTo>
                    <a:pt x="5" y="12"/>
                  </a:lnTo>
                  <a:lnTo>
                    <a:pt x="3" y="9"/>
                  </a:lnTo>
                  <a:lnTo>
                    <a:pt x="3" y="8"/>
                  </a:lnTo>
                  <a:lnTo>
                    <a:pt x="4" y="1"/>
                  </a:lnTo>
                  <a:lnTo>
                    <a:pt x="1" y="0"/>
                  </a:lnTo>
                  <a:lnTo>
                    <a:pt x="0" y="7"/>
                  </a:lnTo>
                  <a:lnTo>
                    <a:pt x="1" y="11"/>
                  </a:lnTo>
                  <a:lnTo>
                    <a:pt x="1" y="13"/>
                  </a:lnTo>
                  <a:lnTo>
                    <a:pt x="2" y="17"/>
                  </a:lnTo>
                  <a:lnTo>
                    <a:pt x="1" y="20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5" y="34"/>
                  </a:lnTo>
                  <a:lnTo>
                    <a:pt x="8" y="38"/>
                  </a:lnTo>
                  <a:lnTo>
                    <a:pt x="8" y="39"/>
                  </a:lnTo>
                  <a:lnTo>
                    <a:pt x="11" y="43"/>
                  </a:lnTo>
                  <a:lnTo>
                    <a:pt x="12" y="47"/>
                  </a:lnTo>
                  <a:lnTo>
                    <a:pt x="14" y="51"/>
                  </a:lnTo>
                  <a:lnTo>
                    <a:pt x="15" y="53"/>
                  </a:lnTo>
                  <a:lnTo>
                    <a:pt x="16" y="57"/>
                  </a:lnTo>
                  <a:lnTo>
                    <a:pt x="21" y="67"/>
                  </a:lnTo>
                  <a:lnTo>
                    <a:pt x="22" y="69"/>
                  </a:lnTo>
                  <a:lnTo>
                    <a:pt x="24" y="71"/>
                  </a:lnTo>
                  <a:lnTo>
                    <a:pt x="25" y="75"/>
                  </a:lnTo>
                  <a:lnTo>
                    <a:pt x="27" y="77"/>
                  </a:lnTo>
                  <a:lnTo>
                    <a:pt x="28" y="79"/>
                  </a:lnTo>
                  <a:lnTo>
                    <a:pt x="30" y="79"/>
                  </a:lnTo>
                  <a:lnTo>
                    <a:pt x="31" y="83"/>
                  </a:lnTo>
                  <a:lnTo>
                    <a:pt x="33" y="85"/>
                  </a:lnTo>
                  <a:lnTo>
                    <a:pt x="34" y="85"/>
                  </a:lnTo>
                  <a:lnTo>
                    <a:pt x="36" y="87"/>
                  </a:lnTo>
                  <a:lnTo>
                    <a:pt x="36" y="89"/>
                  </a:lnTo>
                  <a:lnTo>
                    <a:pt x="36" y="8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5" name="Freeform 52">
              <a:extLst>
                <a:ext uri="{FF2B5EF4-FFF2-40B4-BE49-F238E27FC236}">
                  <a16:creationId xmlns:a16="http://schemas.microsoft.com/office/drawing/2014/main" id="{A9CDDA61-5805-4EFE-8382-CD9AD823D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2636"/>
              <a:ext cx="61" cy="128"/>
            </a:xfrm>
            <a:custGeom>
              <a:avLst/>
              <a:gdLst>
                <a:gd name="T0" fmla="*/ 14 w 36"/>
                <a:gd name="T1" fmla="*/ 218 h 98"/>
                <a:gd name="T2" fmla="*/ 29 w 36"/>
                <a:gd name="T3" fmla="*/ 168 h 98"/>
                <a:gd name="T4" fmla="*/ 34 w 36"/>
                <a:gd name="T5" fmla="*/ 161 h 98"/>
                <a:gd name="T6" fmla="*/ 41 w 36"/>
                <a:gd name="T7" fmla="*/ 140 h 98"/>
                <a:gd name="T8" fmla="*/ 41 w 36"/>
                <a:gd name="T9" fmla="*/ 133 h 98"/>
                <a:gd name="T10" fmla="*/ 54 w 36"/>
                <a:gd name="T11" fmla="*/ 127 h 98"/>
                <a:gd name="T12" fmla="*/ 54 w 36"/>
                <a:gd name="T13" fmla="*/ 123 h 98"/>
                <a:gd name="T14" fmla="*/ 63 w 36"/>
                <a:gd name="T15" fmla="*/ 115 h 98"/>
                <a:gd name="T16" fmla="*/ 69 w 36"/>
                <a:gd name="T17" fmla="*/ 102 h 98"/>
                <a:gd name="T18" fmla="*/ 69 w 36"/>
                <a:gd name="T19" fmla="*/ 97 h 98"/>
                <a:gd name="T20" fmla="*/ 71 w 36"/>
                <a:gd name="T21" fmla="*/ 93 h 98"/>
                <a:gd name="T22" fmla="*/ 83 w 36"/>
                <a:gd name="T23" fmla="*/ 80 h 98"/>
                <a:gd name="T24" fmla="*/ 98 w 36"/>
                <a:gd name="T25" fmla="*/ 67 h 98"/>
                <a:gd name="T26" fmla="*/ 98 w 36"/>
                <a:gd name="T27" fmla="*/ 65 h 98"/>
                <a:gd name="T28" fmla="*/ 107 w 36"/>
                <a:gd name="T29" fmla="*/ 56 h 98"/>
                <a:gd name="T30" fmla="*/ 112 w 36"/>
                <a:gd name="T31" fmla="*/ 50 h 98"/>
                <a:gd name="T32" fmla="*/ 120 w 36"/>
                <a:gd name="T33" fmla="*/ 40 h 98"/>
                <a:gd name="T34" fmla="*/ 132 w 36"/>
                <a:gd name="T35" fmla="*/ 34 h 98"/>
                <a:gd name="T36" fmla="*/ 136 w 36"/>
                <a:gd name="T37" fmla="*/ 24 h 98"/>
                <a:gd name="T38" fmla="*/ 146 w 36"/>
                <a:gd name="T39" fmla="*/ 17 h 98"/>
                <a:gd name="T40" fmla="*/ 156 w 36"/>
                <a:gd name="T41" fmla="*/ 16 h 98"/>
                <a:gd name="T42" fmla="*/ 166 w 36"/>
                <a:gd name="T43" fmla="*/ 7 h 98"/>
                <a:gd name="T44" fmla="*/ 175 w 36"/>
                <a:gd name="T45" fmla="*/ 5 h 98"/>
                <a:gd name="T46" fmla="*/ 175 w 36"/>
                <a:gd name="T47" fmla="*/ 5 h 98"/>
                <a:gd name="T48" fmla="*/ 169 w 36"/>
                <a:gd name="T49" fmla="*/ 0 h 98"/>
                <a:gd name="T50" fmla="*/ 169 w 36"/>
                <a:gd name="T51" fmla="*/ 0 h 98"/>
                <a:gd name="T52" fmla="*/ 153 w 36"/>
                <a:gd name="T53" fmla="*/ 1 h 98"/>
                <a:gd name="T54" fmla="*/ 141 w 36"/>
                <a:gd name="T55" fmla="*/ 9 h 98"/>
                <a:gd name="T56" fmla="*/ 136 w 36"/>
                <a:gd name="T57" fmla="*/ 17 h 98"/>
                <a:gd name="T58" fmla="*/ 127 w 36"/>
                <a:gd name="T59" fmla="*/ 21 h 98"/>
                <a:gd name="T60" fmla="*/ 117 w 36"/>
                <a:gd name="T61" fmla="*/ 29 h 98"/>
                <a:gd name="T62" fmla="*/ 117 w 36"/>
                <a:gd name="T63" fmla="*/ 35 h 98"/>
                <a:gd name="T64" fmla="*/ 103 w 36"/>
                <a:gd name="T65" fmla="*/ 44 h 98"/>
                <a:gd name="T66" fmla="*/ 92 w 36"/>
                <a:gd name="T67" fmla="*/ 51 h 98"/>
                <a:gd name="T68" fmla="*/ 90 w 36"/>
                <a:gd name="T69" fmla="*/ 60 h 98"/>
                <a:gd name="T70" fmla="*/ 78 w 36"/>
                <a:gd name="T71" fmla="*/ 63 h 98"/>
                <a:gd name="T72" fmla="*/ 78 w 36"/>
                <a:gd name="T73" fmla="*/ 74 h 98"/>
                <a:gd name="T74" fmla="*/ 63 w 36"/>
                <a:gd name="T75" fmla="*/ 82 h 98"/>
                <a:gd name="T76" fmla="*/ 63 w 36"/>
                <a:gd name="T77" fmla="*/ 89 h 98"/>
                <a:gd name="T78" fmla="*/ 54 w 36"/>
                <a:gd name="T79" fmla="*/ 97 h 98"/>
                <a:gd name="T80" fmla="*/ 49 w 36"/>
                <a:gd name="T81" fmla="*/ 102 h 98"/>
                <a:gd name="T82" fmla="*/ 49 w 36"/>
                <a:gd name="T83" fmla="*/ 115 h 98"/>
                <a:gd name="T84" fmla="*/ 34 w 36"/>
                <a:gd name="T85" fmla="*/ 121 h 98"/>
                <a:gd name="T86" fmla="*/ 34 w 36"/>
                <a:gd name="T87" fmla="*/ 124 h 98"/>
                <a:gd name="T88" fmla="*/ 34 w 36"/>
                <a:gd name="T89" fmla="*/ 133 h 98"/>
                <a:gd name="T90" fmla="*/ 29 w 36"/>
                <a:gd name="T91" fmla="*/ 140 h 98"/>
                <a:gd name="T92" fmla="*/ 24 w 36"/>
                <a:gd name="T93" fmla="*/ 161 h 98"/>
                <a:gd name="T94" fmla="*/ 14 w 36"/>
                <a:gd name="T95" fmla="*/ 168 h 98"/>
                <a:gd name="T96" fmla="*/ 0 w 36"/>
                <a:gd name="T97" fmla="*/ 217 h 98"/>
                <a:gd name="T98" fmla="*/ 14 w 36"/>
                <a:gd name="T99" fmla="*/ 218 h 9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36" h="98">
                  <a:moveTo>
                    <a:pt x="3" y="98"/>
                  </a:moveTo>
                  <a:lnTo>
                    <a:pt x="6" y="76"/>
                  </a:lnTo>
                  <a:lnTo>
                    <a:pt x="7" y="72"/>
                  </a:lnTo>
                  <a:lnTo>
                    <a:pt x="8" y="63"/>
                  </a:lnTo>
                  <a:lnTo>
                    <a:pt x="8" y="60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3" y="51"/>
                  </a:lnTo>
                  <a:lnTo>
                    <a:pt x="14" y="46"/>
                  </a:lnTo>
                  <a:lnTo>
                    <a:pt x="14" y="44"/>
                  </a:lnTo>
                  <a:lnTo>
                    <a:pt x="15" y="41"/>
                  </a:lnTo>
                  <a:lnTo>
                    <a:pt x="17" y="36"/>
                  </a:lnTo>
                  <a:lnTo>
                    <a:pt x="20" y="30"/>
                  </a:lnTo>
                  <a:lnTo>
                    <a:pt x="20" y="29"/>
                  </a:lnTo>
                  <a:lnTo>
                    <a:pt x="22" y="25"/>
                  </a:lnTo>
                  <a:lnTo>
                    <a:pt x="23" y="22"/>
                  </a:lnTo>
                  <a:lnTo>
                    <a:pt x="25" y="18"/>
                  </a:lnTo>
                  <a:lnTo>
                    <a:pt x="27" y="15"/>
                  </a:lnTo>
                  <a:lnTo>
                    <a:pt x="28" y="11"/>
                  </a:lnTo>
                  <a:lnTo>
                    <a:pt x="30" y="8"/>
                  </a:lnTo>
                  <a:lnTo>
                    <a:pt x="32" y="7"/>
                  </a:lnTo>
                  <a:lnTo>
                    <a:pt x="34" y="3"/>
                  </a:lnTo>
                  <a:lnTo>
                    <a:pt x="36" y="2"/>
                  </a:lnTo>
                  <a:lnTo>
                    <a:pt x="35" y="0"/>
                  </a:lnTo>
                  <a:lnTo>
                    <a:pt x="31" y="1"/>
                  </a:lnTo>
                  <a:lnTo>
                    <a:pt x="29" y="4"/>
                  </a:lnTo>
                  <a:lnTo>
                    <a:pt x="28" y="8"/>
                  </a:lnTo>
                  <a:lnTo>
                    <a:pt x="26" y="9"/>
                  </a:lnTo>
                  <a:lnTo>
                    <a:pt x="24" y="13"/>
                  </a:lnTo>
                  <a:lnTo>
                    <a:pt x="24" y="16"/>
                  </a:lnTo>
                  <a:lnTo>
                    <a:pt x="21" y="20"/>
                  </a:lnTo>
                  <a:lnTo>
                    <a:pt x="19" y="23"/>
                  </a:lnTo>
                  <a:lnTo>
                    <a:pt x="18" y="27"/>
                  </a:lnTo>
                  <a:lnTo>
                    <a:pt x="16" y="28"/>
                  </a:lnTo>
                  <a:lnTo>
                    <a:pt x="16" y="34"/>
                  </a:lnTo>
                  <a:lnTo>
                    <a:pt x="13" y="37"/>
                  </a:lnTo>
                  <a:lnTo>
                    <a:pt x="13" y="40"/>
                  </a:lnTo>
                  <a:lnTo>
                    <a:pt x="11" y="44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7" y="54"/>
                  </a:lnTo>
                  <a:lnTo>
                    <a:pt x="7" y="56"/>
                  </a:lnTo>
                  <a:lnTo>
                    <a:pt x="7" y="60"/>
                  </a:lnTo>
                  <a:lnTo>
                    <a:pt x="6" y="63"/>
                  </a:lnTo>
                  <a:lnTo>
                    <a:pt x="5" y="72"/>
                  </a:lnTo>
                  <a:lnTo>
                    <a:pt x="3" y="76"/>
                  </a:lnTo>
                  <a:lnTo>
                    <a:pt x="0" y="97"/>
                  </a:lnTo>
                  <a:lnTo>
                    <a:pt x="3" y="98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6" name="Freeform 53">
              <a:extLst>
                <a:ext uri="{FF2B5EF4-FFF2-40B4-BE49-F238E27FC236}">
                  <a16:creationId xmlns:a16="http://schemas.microsoft.com/office/drawing/2014/main" id="{522AA5E9-D75B-4403-A33D-B5F1EE0C8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" y="2516"/>
              <a:ext cx="174" cy="122"/>
            </a:xfrm>
            <a:custGeom>
              <a:avLst/>
              <a:gdLst>
                <a:gd name="T0" fmla="*/ 5 w 103"/>
                <a:gd name="T1" fmla="*/ 210 h 93"/>
                <a:gd name="T2" fmla="*/ 8 w 103"/>
                <a:gd name="T3" fmla="*/ 197 h 93"/>
                <a:gd name="T4" fmla="*/ 20 w 103"/>
                <a:gd name="T5" fmla="*/ 194 h 93"/>
                <a:gd name="T6" fmla="*/ 41 w 103"/>
                <a:gd name="T7" fmla="*/ 188 h 93"/>
                <a:gd name="T8" fmla="*/ 57 w 103"/>
                <a:gd name="T9" fmla="*/ 181 h 93"/>
                <a:gd name="T10" fmla="*/ 71 w 103"/>
                <a:gd name="T11" fmla="*/ 172 h 93"/>
                <a:gd name="T12" fmla="*/ 91 w 103"/>
                <a:gd name="T13" fmla="*/ 165 h 93"/>
                <a:gd name="T14" fmla="*/ 100 w 103"/>
                <a:gd name="T15" fmla="*/ 159 h 93"/>
                <a:gd name="T16" fmla="*/ 132 w 103"/>
                <a:gd name="T17" fmla="*/ 147 h 93"/>
                <a:gd name="T18" fmla="*/ 140 w 103"/>
                <a:gd name="T19" fmla="*/ 139 h 93"/>
                <a:gd name="T20" fmla="*/ 160 w 103"/>
                <a:gd name="T21" fmla="*/ 132 h 93"/>
                <a:gd name="T22" fmla="*/ 174 w 103"/>
                <a:gd name="T23" fmla="*/ 122 h 93"/>
                <a:gd name="T24" fmla="*/ 203 w 103"/>
                <a:gd name="T25" fmla="*/ 115 h 93"/>
                <a:gd name="T26" fmla="*/ 240 w 103"/>
                <a:gd name="T27" fmla="*/ 96 h 93"/>
                <a:gd name="T28" fmla="*/ 289 w 103"/>
                <a:gd name="T29" fmla="*/ 84 h 93"/>
                <a:gd name="T30" fmla="*/ 323 w 103"/>
                <a:gd name="T31" fmla="*/ 66 h 93"/>
                <a:gd name="T32" fmla="*/ 363 w 103"/>
                <a:gd name="T33" fmla="*/ 51 h 93"/>
                <a:gd name="T34" fmla="*/ 380 w 103"/>
                <a:gd name="T35" fmla="*/ 43 h 93"/>
                <a:gd name="T36" fmla="*/ 400 w 103"/>
                <a:gd name="T37" fmla="*/ 41 h 93"/>
                <a:gd name="T38" fmla="*/ 411 w 103"/>
                <a:gd name="T39" fmla="*/ 34 h 93"/>
                <a:gd name="T40" fmla="*/ 427 w 103"/>
                <a:gd name="T41" fmla="*/ 28 h 93"/>
                <a:gd name="T42" fmla="*/ 439 w 103"/>
                <a:gd name="T43" fmla="*/ 22 h 93"/>
                <a:gd name="T44" fmla="*/ 456 w 103"/>
                <a:gd name="T45" fmla="*/ 21 h 93"/>
                <a:gd name="T46" fmla="*/ 476 w 103"/>
                <a:gd name="T47" fmla="*/ 13 h 93"/>
                <a:gd name="T48" fmla="*/ 488 w 103"/>
                <a:gd name="T49" fmla="*/ 5 h 93"/>
                <a:gd name="T50" fmla="*/ 497 w 103"/>
                <a:gd name="T51" fmla="*/ 7 h 93"/>
                <a:gd name="T52" fmla="*/ 497 w 103"/>
                <a:gd name="T53" fmla="*/ 1 h 93"/>
                <a:gd name="T54" fmla="*/ 492 w 103"/>
                <a:gd name="T55" fmla="*/ 1 h 93"/>
                <a:gd name="T56" fmla="*/ 481 w 103"/>
                <a:gd name="T57" fmla="*/ 0 h 93"/>
                <a:gd name="T58" fmla="*/ 481 w 103"/>
                <a:gd name="T59" fmla="*/ 5 h 93"/>
                <a:gd name="T60" fmla="*/ 473 w 103"/>
                <a:gd name="T61" fmla="*/ 9 h 93"/>
                <a:gd name="T62" fmla="*/ 463 w 103"/>
                <a:gd name="T63" fmla="*/ 7 h 93"/>
                <a:gd name="T64" fmla="*/ 454 w 103"/>
                <a:gd name="T65" fmla="*/ 12 h 93"/>
                <a:gd name="T66" fmla="*/ 434 w 103"/>
                <a:gd name="T67" fmla="*/ 17 h 93"/>
                <a:gd name="T68" fmla="*/ 426 w 103"/>
                <a:gd name="T69" fmla="*/ 22 h 93"/>
                <a:gd name="T70" fmla="*/ 411 w 103"/>
                <a:gd name="T71" fmla="*/ 29 h 93"/>
                <a:gd name="T72" fmla="*/ 390 w 103"/>
                <a:gd name="T73" fmla="*/ 37 h 93"/>
                <a:gd name="T74" fmla="*/ 372 w 103"/>
                <a:gd name="T75" fmla="*/ 38 h 93"/>
                <a:gd name="T76" fmla="*/ 363 w 103"/>
                <a:gd name="T77" fmla="*/ 49 h 93"/>
                <a:gd name="T78" fmla="*/ 323 w 103"/>
                <a:gd name="T79" fmla="*/ 60 h 93"/>
                <a:gd name="T80" fmla="*/ 285 w 103"/>
                <a:gd name="T81" fmla="*/ 79 h 93"/>
                <a:gd name="T82" fmla="*/ 231 w 103"/>
                <a:gd name="T83" fmla="*/ 96 h 93"/>
                <a:gd name="T84" fmla="*/ 194 w 103"/>
                <a:gd name="T85" fmla="*/ 110 h 93"/>
                <a:gd name="T86" fmla="*/ 174 w 103"/>
                <a:gd name="T87" fmla="*/ 117 h 93"/>
                <a:gd name="T88" fmla="*/ 145 w 103"/>
                <a:gd name="T89" fmla="*/ 126 h 93"/>
                <a:gd name="T90" fmla="*/ 133 w 103"/>
                <a:gd name="T91" fmla="*/ 136 h 93"/>
                <a:gd name="T92" fmla="*/ 117 w 103"/>
                <a:gd name="T93" fmla="*/ 147 h 93"/>
                <a:gd name="T94" fmla="*/ 91 w 103"/>
                <a:gd name="T95" fmla="*/ 153 h 93"/>
                <a:gd name="T96" fmla="*/ 71 w 103"/>
                <a:gd name="T97" fmla="*/ 160 h 93"/>
                <a:gd name="T98" fmla="*/ 54 w 103"/>
                <a:gd name="T99" fmla="*/ 167 h 93"/>
                <a:gd name="T100" fmla="*/ 42 w 103"/>
                <a:gd name="T101" fmla="*/ 173 h 93"/>
                <a:gd name="T102" fmla="*/ 34 w 103"/>
                <a:gd name="T103" fmla="*/ 182 h 93"/>
                <a:gd name="T104" fmla="*/ 14 w 103"/>
                <a:gd name="T105" fmla="*/ 189 h 93"/>
                <a:gd name="T106" fmla="*/ 0 w 103"/>
                <a:gd name="T107" fmla="*/ 197 h 93"/>
                <a:gd name="T108" fmla="*/ 0 w 103"/>
                <a:gd name="T109" fmla="*/ 205 h 93"/>
                <a:gd name="T110" fmla="*/ 0 w 103"/>
                <a:gd name="T111" fmla="*/ 205 h 93"/>
                <a:gd name="T112" fmla="*/ 5 w 103"/>
                <a:gd name="T113" fmla="*/ 210 h 9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03" h="93">
                  <a:moveTo>
                    <a:pt x="1" y="93"/>
                  </a:moveTo>
                  <a:lnTo>
                    <a:pt x="2" y="87"/>
                  </a:lnTo>
                  <a:lnTo>
                    <a:pt x="4" y="86"/>
                  </a:lnTo>
                  <a:lnTo>
                    <a:pt x="8" y="83"/>
                  </a:lnTo>
                  <a:lnTo>
                    <a:pt x="12" y="80"/>
                  </a:lnTo>
                  <a:lnTo>
                    <a:pt x="15" y="76"/>
                  </a:lnTo>
                  <a:lnTo>
                    <a:pt x="19" y="73"/>
                  </a:lnTo>
                  <a:lnTo>
                    <a:pt x="21" y="70"/>
                  </a:lnTo>
                  <a:lnTo>
                    <a:pt x="27" y="65"/>
                  </a:lnTo>
                  <a:lnTo>
                    <a:pt x="29" y="62"/>
                  </a:lnTo>
                  <a:lnTo>
                    <a:pt x="33" y="59"/>
                  </a:lnTo>
                  <a:lnTo>
                    <a:pt x="36" y="54"/>
                  </a:lnTo>
                  <a:lnTo>
                    <a:pt x="42" y="51"/>
                  </a:lnTo>
                  <a:lnTo>
                    <a:pt x="50" y="43"/>
                  </a:lnTo>
                  <a:lnTo>
                    <a:pt x="60" y="37"/>
                  </a:lnTo>
                  <a:lnTo>
                    <a:pt x="67" y="29"/>
                  </a:lnTo>
                  <a:lnTo>
                    <a:pt x="75" y="23"/>
                  </a:lnTo>
                  <a:lnTo>
                    <a:pt x="79" y="19"/>
                  </a:lnTo>
                  <a:lnTo>
                    <a:pt x="83" y="18"/>
                  </a:lnTo>
                  <a:lnTo>
                    <a:pt x="85" y="15"/>
                  </a:lnTo>
                  <a:lnTo>
                    <a:pt x="89" y="12"/>
                  </a:lnTo>
                  <a:lnTo>
                    <a:pt x="91" y="10"/>
                  </a:lnTo>
                  <a:lnTo>
                    <a:pt x="95" y="9"/>
                  </a:lnTo>
                  <a:lnTo>
                    <a:pt x="99" y="6"/>
                  </a:lnTo>
                  <a:lnTo>
                    <a:pt x="101" y="2"/>
                  </a:lnTo>
                  <a:lnTo>
                    <a:pt x="103" y="3"/>
                  </a:lnTo>
                  <a:lnTo>
                    <a:pt x="103" y="1"/>
                  </a:lnTo>
                  <a:lnTo>
                    <a:pt x="102" y="1"/>
                  </a:lnTo>
                  <a:lnTo>
                    <a:pt x="100" y="0"/>
                  </a:lnTo>
                  <a:lnTo>
                    <a:pt x="100" y="2"/>
                  </a:lnTo>
                  <a:lnTo>
                    <a:pt x="98" y="4"/>
                  </a:lnTo>
                  <a:lnTo>
                    <a:pt x="96" y="3"/>
                  </a:lnTo>
                  <a:lnTo>
                    <a:pt x="94" y="5"/>
                  </a:lnTo>
                  <a:lnTo>
                    <a:pt x="90" y="8"/>
                  </a:lnTo>
                  <a:lnTo>
                    <a:pt x="88" y="10"/>
                  </a:lnTo>
                  <a:lnTo>
                    <a:pt x="85" y="13"/>
                  </a:lnTo>
                  <a:lnTo>
                    <a:pt x="81" y="16"/>
                  </a:lnTo>
                  <a:lnTo>
                    <a:pt x="77" y="17"/>
                  </a:lnTo>
                  <a:lnTo>
                    <a:pt x="75" y="21"/>
                  </a:lnTo>
                  <a:lnTo>
                    <a:pt x="67" y="27"/>
                  </a:lnTo>
                  <a:lnTo>
                    <a:pt x="59" y="35"/>
                  </a:lnTo>
                  <a:lnTo>
                    <a:pt x="48" y="43"/>
                  </a:lnTo>
                  <a:lnTo>
                    <a:pt x="40" y="49"/>
                  </a:lnTo>
                  <a:lnTo>
                    <a:pt x="36" y="52"/>
                  </a:lnTo>
                  <a:lnTo>
                    <a:pt x="30" y="56"/>
                  </a:lnTo>
                  <a:lnTo>
                    <a:pt x="28" y="60"/>
                  </a:lnTo>
                  <a:lnTo>
                    <a:pt x="24" y="65"/>
                  </a:lnTo>
                  <a:lnTo>
                    <a:pt x="19" y="68"/>
                  </a:lnTo>
                  <a:lnTo>
                    <a:pt x="15" y="71"/>
                  </a:lnTo>
                  <a:lnTo>
                    <a:pt x="11" y="74"/>
                  </a:lnTo>
                  <a:lnTo>
                    <a:pt x="9" y="77"/>
                  </a:lnTo>
                  <a:lnTo>
                    <a:pt x="7" y="81"/>
                  </a:lnTo>
                  <a:lnTo>
                    <a:pt x="3" y="84"/>
                  </a:lnTo>
                  <a:lnTo>
                    <a:pt x="0" y="87"/>
                  </a:lnTo>
                  <a:lnTo>
                    <a:pt x="0" y="91"/>
                  </a:lnTo>
                  <a:lnTo>
                    <a:pt x="1" y="9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Freeform 54">
              <a:extLst>
                <a:ext uri="{FF2B5EF4-FFF2-40B4-BE49-F238E27FC236}">
                  <a16:creationId xmlns:a16="http://schemas.microsoft.com/office/drawing/2014/main" id="{8980863C-EDFC-46D0-821C-4250F56EAB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0" y="2443"/>
              <a:ext cx="110" cy="77"/>
            </a:xfrm>
            <a:custGeom>
              <a:avLst/>
              <a:gdLst>
                <a:gd name="T0" fmla="*/ 5 w 65"/>
                <a:gd name="T1" fmla="*/ 131 h 59"/>
                <a:gd name="T2" fmla="*/ 315 w 65"/>
                <a:gd name="T3" fmla="*/ 5 h 59"/>
                <a:gd name="T4" fmla="*/ 301 w 65"/>
                <a:gd name="T5" fmla="*/ 0 h 59"/>
                <a:gd name="T6" fmla="*/ 0 w 65"/>
                <a:gd name="T7" fmla="*/ 127 h 59"/>
                <a:gd name="T8" fmla="*/ 5 w 65"/>
                <a:gd name="T9" fmla="*/ 131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" h="59">
                  <a:moveTo>
                    <a:pt x="1" y="59"/>
                  </a:moveTo>
                  <a:lnTo>
                    <a:pt x="65" y="2"/>
                  </a:lnTo>
                  <a:lnTo>
                    <a:pt x="62" y="0"/>
                  </a:lnTo>
                  <a:lnTo>
                    <a:pt x="0" y="57"/>
                  </a:lnTo>
                  <a:lnTo>
                    <a:pt x="1" y="59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Freeform 55">
              <a:extLst>
                <a:ext uri="{FF2B5EF4-FFF2-40B4-BE49-F238E27FC236}">
                  <a16:creationId xmlns:a16="http://schemas.microsoft.com/office/drawing/2014/main" id="{7601709E-5BCD-4E97-A850-73A8923FA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5" y="2359"/>
              <a:ext cx="76" cy="86"/>
            </a:xfrm>
            <a:custGeom>
              <a:avLst/>
              <a:gdLst>
                <a:gd name="T0" fmla="*/ 8 w 45"/>
                <a:gd name="T1" fmla="*/ 146 h 66"/>
                <a:gd name="T2" fmla="*/ 20 w 45"/>
                <a:gd name="T3" fmla="*/ 141 h 66"/>
                <a:gd name="T4" fmla="*/ 20 w 45"/>
                <a:gd name="T5" fmla="*/ 138 h 66"/>
                <a:gd name="T6" fmla="*/ 20 w 45"/>
                <a:gd name="T7" fmla="*/ 133 h 66"/>
                <a:gd name="T8" fmla="*/ 20 w 45"/>
                <a:gd name="T9" fmla="*/ 133 h 66"/>
                <a:gd name="T10" fmla="*/ 29 w 45"/>
                <a:gd name="T11" fmla="*/ 130 h 66"/>
                <a:gd name="T12" fmla="*/ 29 w 45"/>
                <a:gd name="T13" fmla="*/ 125 h 66"/>
                <a:gd name="T14" fmla="*/ 41 w 45"/>
                <a:gd name="T15" fmla="*/ 125 h 66"/>
                <a:gd name="T16" fmla="*/ 42 w 45"/>
                <a:gd name="T17" fmla="*/ 119 h 66"/>
                <a:gd name="T18" fmla="*/ 54 w 45"/>
                <a:gd name="T19" fmla="*/ 116 h 66"/>
                <a:gd name="T20" fmla="*/ 54 w 45"/>
                <a:gd name="T21" fmla="*/ 108 h 66"/>
                <a:gd name="T22" fmla="*/ 62 w 45"/>
                <a:gd name="T23" fmla="*/ 103 h 66"/>
                <a:gd name="T24" fmla="*/ 78 w 45"/>
                <a:gd name="T25" fmla="*/ 96 h 66"/>
                <a:gd name="T26" fmla="*/ 86 w 45"/>
                <a:gd name="T27" fmla="*/ 94 h 66"/>
                <a:gd name="T28" fmla="*/ 96 w 45"/>
                <a:gd name="T29" fmla="*/ 90 h 66"/>
                <a:gd name="T30" fmla="*/ 105 w 45"/>
                <a:gd name="T31" fmla="*/ 82 h 66"/>
                <a:gd name="T32" fmla="*/ 105 w 45"/>
                <a:gd name="T33" fmla="*/ 74 h 66"/>
                <a:gd name="T34" fmla="*/ 117 w 45"/>
                <a:gd name="T35" fmla="*/ 72 h 66"/>
                <a:gd name="T36" fmla="*/ 132 w 45"/>
                <a:gd name="T37" fmla="*/ 65 h 66"/>
                <a:gd name="T38" fmla="*/ 162 w 45"/>
                <a:gd name="T39" fmla="*/ 34 h 66"/>
                <a:gd name="T40" fmla="*/ 174 w 45"/>
                <a:gd name="T41" fmla="*/ 30 h 66"/>
                <a:gd name="T42" fmla="*/ 182 w 45"/>
                <a:gd name="T43" fmla="*/ 27 h 66"/>
                <a:gd name="T44" fmla="*/ 198 w 45"/>
                <a:gd name="T45" fmla="*/ 16 h 66"/>
                <a:gd name="T46" fmla="*/ 198 w 45"/>
                <a:gd name="T47" fmla="*/ 12 h 66"/>
                <a:gd name="T48" fmla="*/ 198 w 45"/>
                <a:gd name="T49" fmla="*/ 9 h 66"/>
                <a:gd name="T50" fmla="*/ 198 w 45"/>
                <a:gd name="T51" fmla="*/ 5 h 66"/>
                <a:gd name="T52" fmla="*/ 208 w 45"/>
                <a:gd name="T53" fmla="*/ 5 h 66"/>
                <a:gd name="T54" fmla="*/ 216 w 45"/>
                <a:gd name="T55" fmla="*/ 5 h 66"/>
                <a:gd name="T56" fmla="*/ 203 w 45"/>
                <a:gd name="T57" fmla="*/ 0 h 66"/>
                <a:gd name="T58" fmla="*/ 208 w 45"/>
                <a:gd name="T59" fmla="*/ 0 h 66"/>
                <a:gd name="T60" fmla="*/ 194 w 45"/>
                <a:gd name="T61" fmla="*/ 0 h 66"/>
                <a:gd name="T62" fmla="*/ 187 w 45"/>
                <a:gd name="T63" fmla="*/ 7 h 66"/>
                <a:gd name="T64" fmla="*/ 187 w 45"/>
                <a:gd name="T65" fmla="*/ 7 h 66"/>
                <a:gd name="T66" fmla="*/ 177 w 45"/>
                <a:gd name="T67" fmla="*/ 16 h 66"/>
                <a:gd name="T68" fmla="*/ 169 w 45"/>
                <a:gd name="T69" fmla="*/ 22 h 66"/>
                <a:gd name="T70" fmla="*/ 169 w 45"/>
                <a:gd name="T71" fmla="*/ 27 h 66"/>
                <a:gd name="T72" fmla="*/ 160 w 45"/>
                <a:gd name="T73" fmla="*/ 29 h 66"/>
                <a:gd name="T74" fmla="*/ 111 w 45"/>
                <a:gd name="T75" fmla="*/ 60 h 66"/>
                <a:gd name="T76" fmla="*/ 100 w 45"/>
                <a:gd name="T77" fmla="*/ 66 h 66"/>
                <a:gd name="T78" fmla="*/ 100 w 45"/>
                <a:gd name="T79" fmla="*/ 72 h 66"/>
                <a:gd name="T80" fmla="*/ 91 w 45"/>
                <a:gd name="T81" fmla="*/ 78 h 66"/>
                <a:gd name="T82" fmla="*/ 78 w 45"/>
                <a:gd name="T83" fmla="*/ 85 h 66"/>
                <a:gd name="T84" fmla="*/ 69 w 45"/>
                <a:gd name="T85" fmla="*/ 89 h 66"/>
                <a:gd name="T86" fmla="*/ 57 w 45"/>
                <a:gd name="T87" fmla="*/ 95 h 66"/>
                <a:gd name="T88" fmla="*/ 57 w 45"/>
                <a:gd name="T89" fmla="*/ 100 h 66"/>
                <a:gd name="T90" fmla="*/ 49 w 45"/>
                <a:gd name="T91" fmla="*/ 107 h 66"/>
                <a:gd name="T92" fmla="*/ 34 w 45"/>
                <a:gd name="T93" fmla="*/ 111 h 66"/>
                <a:gd name="T94" fmla="*/ 34 w 45"/>
                <a:gd name="T95" fmla="*/ 116 h 66"/>
                <a:gd name="T96" fmla="*/ 24 w 45"/>
                <a:gd name="T97" fmla="*/ 122 h 66"/>
                <a:gd name="T98" fmla="*/ 24 w 45"/>
                <a:gd name="T99" fmla="*/ 125 h 66"/>
                <a:gd name="T100" fmla="*/ 14 w 45"/>
                <a:gd name="T101" fmla="*/ 129 h 66"/>
                <a:gd name="T102" fmla="*/ 14 w 45"/>
                <a:gd name="T103" fmla="*/ 129 h 66"/>
                <a:gd name="T104" fmla="*/ 8 w 45"/>
                <a:gd name="T105" fmla="*/ 133 h 66"/>
                <a:gd name="T106" fmla="*/ 0 w 45"/>
                <a:gd name="T107" fmla="*/ 138 h 66"/>
                <a:gd name="T108" fmla="*/ 0 w 45"/>
                <a:gd name="T109" fmla="*/ 141 h 66"/>
                <a:gd name="T110" fmla="*/ 8 w 45"/>
                <a:gd name="T111" fmla="*/ 138 h 66"/>
                <a:gd name="T112" fmla="*/ 8 w 45"/>
                <a:gd name="T113" fmla="*/ 146 h 6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5" h="66">
                  <a:moveTo>
                    <a:pt x="2" y="66"/>
                  </a:moveTo>
                  <a:lnTo>
                    <a:pt x="4" y="64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6" y="59"/>
                  </a:lnTo>
                  <a:lnTo>
                    <a:pt x="6" y="57"/>
                  </a:lnTo>
                  <a:lnTo>
                    <a:pt x="8" y="57"/>
                  </a:lnTo>
                  <a:lnTo>
                    <a:pt x="9" y="54"/>
                  </a:lnTo>
                  <a:lnTo>
                    <a:pt x="11" y="52"/>
                  </a:lnTo>
                  <a:lnTo>
                    <a:pt x="11" y="49"/>
                  </a:lnTo>
                  <a:lnTo>
                    <a:pt x="13" y="47"/>
                  </a:lnTo>
                  <a:lnTo>
                    <a:pt x="16" y="44"/>
                  </a:lnTo>
                  <a:lnTo>
                    <a:pt x="18" y="42"/>
                  </a:lnTo>
                  <a:lnTo>
                    <a:pt x="20" y="41"/>
                  </a:lnTo>
                  <a:lnTo>
                    <a:pt x="22" y="37"/>
                  </a:lnTo>
                  <a:lnTo>
                    <a:pt x="22" y="34"/>
                  </a:lnTo>
                  <a:lnTo>
                    <a:pt x="24" y="32"/>
                  </a:lnTo>
                  <a:lnTo>
                    <a:pt x="27" y="29"/>
                  </a:lnTo>
                  <a:lnTo>
                    <a:pt x="34" y="15"/>
                  </a:lnTo>
                  <a:lnTo>
                    <a:pt x="36" y="14"/>
                  </a:lnTo>
                  <a:lnTo>
                    <a:pt x="38" y="12"/>
                  </a:lnTo>
                  <a:lnTo>
                    <a:pt x="41" y="7"/>
                  </a:lnTo>
                  <a:lnTo>
                    <a:pt x="41" y="5"/>
                  </a:lnTo>
                  <a:lnTo>
                    <a:pt x="41" y="4"/>
                  </a:lnTo>
                  <a:lnTo>
                    <a:pt x="41" y="2"/>
                  </a:lnTo>
                  <a:lnTo>
                    <a:pt x="43" y="2"/>
                  </a:lnTo>
                  <a:lnTo>
                    <a:pt x="45" y="2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0" y="0"/>
                  </a:lnTo>
                  <a:lnTo>
                    <a:pt x="39" y="3"/>
                  </a:lnTo>
                  <a:lnTo>
                    <a:pt x="37" y="7"/>
                  </a:lnTo>
                  <a:lnTo>
                    <a:pt x="35" y="10"/>
                  </a:lnTo>
                  <a:lnTo>
                    <a:pt x="35" y="12"/>
                  </a:lnTo>
                  <a:lnTo>
                    <a:pt x="33" y="13"/>
                  </a:lnTo>
                  <a:lnTo>
                    <a:pt x="23" y="27"/>
                  </a:lnTo>
                  <a:lnTo>
                    <a:pt x="21" y="30"/>
                  </a:lnTo>
                  <a:lnTo>
                    <a:pt x="21" y="32"/>
                  </a:lnTo>
                  <a:lnTo>
                    <a:pt x="19" y="35"/>
                  </a:lnTo>
                  <a:lnTo>
                    <a:pt x="16" y="38"/>
                  </a:lnTo>
                  <a:lnTo>
                    <a:pt x="14" y="40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0" y="48"/>
                  </a:lnTo>
                  <a:lnTo>
                    <a:pt x="7" y="50"/>
                  </a:lnTo>
                  <a:lnTo>
                    <a:pt x="7" y="52"/>
                  </a:lnTo>
                  <a:lnTo>
                    <a:pt x="5" y="55"/>
                  </a:lnTo>
                  <a:lnTo>
                    <a:pt x="5" y="57"/>
                  </a:lnTo>
                  <a:lnTo>
                    <a:pt x="3" y="58"/>
                  </a:lnTo>
                  <a:lnTo>
                    <a:pt x="2" y="60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Freeform 56">
              <a:extLst>
                <a:ext uri="{FF2B5EF4-FFF2-40B4-BE49-F238E27FC236}">
                  <a16:creationId xmlns:a16="http://schemas.microsoft.com/office/drawing/2014/main" id="{7D6E68E4-6B21-4F9E-9B32-EC50EF965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" y="2237"/>
              <a:ext cx="27" cy="124"/>
            </a:xfrm>
            <a:custGeom>
              <a:avLst/>
              <a:gdLst>
                <a:gd name="T0" fmla="*/ 14 w 16"/>
                <a:gd name="T1" fmla="*/ 211 h 95"/>
                <a:gd name="T2" fmla="*/ 20 w 16"/>
                <a:gd name="T3" fmla="*/ 196 h 95"/>
                <a:gd name="T4" fmla="*/ 24 w 16"/>
                <a:gd name="T5" fmla="*/ 188 h 95"/>
                <a:gd name="T6" fmla="*/ 24 w 16"/>
                <a:gd name="T7" fmla="*/ 184 h 95"/>
                <a:gd name="T8" fmla="*/ 34 w 16"/>
                <a:gd name="T9" fmla="*/ 175 h 95"/>
                <a:gd name="T10" fmla="*/ 41 w 16"/>
                <a:gd name="T11" fmla="*/ 161 h 95"/>
                <a:gd name="T12" fmla="*/ 42 w 16"/>
                <a:gd name="T13" fmla="*/ 153 h 95"/>
                <a:gd name="T14" fmla="*/ 42 w 16"/>
                <a:gd name="T15" fmla="*/ 145 h 95"/>
                <a:gd name="T16" fmla="*/ 49 w 16"/>
                <a:gd name="T17" fmla="*/ 133 h 95"/>
                <a:gd name="T18" fmla="*/ 54 w 16"/>
                <a:gd name="T19" fmla="*/ 116 h 95"/>
                <a:gd name="T20" fmla="*/ 54 w 16"/>
                <a:gd name="T21" fmla="*/ 110 h 95"/>
                <a:gd name="T22" fmla="*/ 62 w 16"/>
                <a:gd name="T23" fmla="*/ 85 h 95"/>
                <a:gd name="T24" fmla="*/ 62 w 16"/>
                <a:gd name="T25" fmla="*/ 73 h 95"/>
                <a:gd name="T26" fmla="*/ 69 w 16"/>
                <a:gd name="T27" fmla="*/ 57 h 95"/>
                <a:gd name="T28" fmla="*/ 62 w 16"/>
                <a:gd name="T29" fmla="*/ 52 h 95"/>
                <a:gd name="T30" fmla="*/ 69 w 16"/>
                <a:gd name="T31" fmla="*/ 35 h 95"/>
                <a:gd name="T32" fmla="*/ 69 w 16"/>
                <a:gd name="T33" fmla="*/ 34 h 95"/>
                <a:gd name="T34" fmla="*/ 71 w 16"/>
                <a:gd name="T35" fmla="*/ 23 h 95"/>
                <a:gd name="T36" fmla="*/ 71 w 16"/>
                <a:gd name="T37" fmla="*/ 21 h 95"/>
                <a:gd name="T38" fmla="*/ 78 w 16"/>
                <a:gd name="T39" fmla="*/ 0 h 95"/>
                <a:gd name="T40" fmla="*/ 69 w 16"/>
                <a:gd name="T41" fmla="*/ 5 h 95"/>
                <a:gd name="T42" fmla="*/ 69 w 16"/>
                <a:gd name="T43" fmla="*/ 0 h 95"/>
                <a:gd name="T44" fmla="*/ 62 w 16"/>
                <a:gd name="T45" fmla="*/ 0 h 95"/>
                <a:gd name="T46" fmla="*/ 54 w 16"/>
                <a:gd name="T47" fmla="*/ 21 h 95"/>
                <a:gd name="T48" fmla="*/ 54 w 16"/>
                <a:gd name="T49" fmla="*/ 23 h 95"/>
                <a:gd name="T50" fmla="*/ 54 w 16"/>
                <a:gd name="T51" fmla="*/ 30 h 95"/>
                <a:gd name="T52" fmla="*/ 57 w 16"/>
                <a:gd name="T53" fmla="*/ 35 h 95"/>
                <a:gd name="T54" fmla="*/ 54 w 16"/>
                <a:gd name="T55" fmla="*/ 51 h 95"/>
                <a:gd name="T56" fmla="*/ 54 w 16"/>
                <a:gd name="T57" fmla="*/ 56 h 95"/>
                <a:gd name="T58" fmla="*/ 49 w 16"/>
                <a:gd name="T59" fmla="*/ 72 h 95"/>
                <a:gd name="T60" fmla="*/ 54 w 16"/>
                <a:gd name="T61" fmla="*/ 85 h 95"/>
                <a:gd name="T62" fmla="*/ 42 w 16"/>
                <a:gd name="T63" fmla="*/ 110 h 95"/>
                <a:gd name="T64" fmla="*/ 42 w 16"/>
                <a:gd name="T65" fmla="*/ 116 h 95"/>
                <a:gd name="T66" fmla="*/ 41 w 16"/>
                <a:gd name="T67" fmla="*/ 132 h 95"/>
                <a:gd name="T68" fmla="*/ 34 w 16"/>
                <a:gd name="T69" fmla="*/ 145 h 95"/>
                <a:gd name="T70" fmla="*/ 34 w 16"/>
                <a:gd name="T71" fmla="*/ 151 h 95"/>
                <a:gd name="T72" fmla="*/ 20 w 16"/>
                <a:gd name="T73" fmla="*/ 161 h 95"/>
                <a:gd name="T74" fmla="*/ 14 w 16"/>
                <a:gd name="T75" fmla="*/ 175 h 95"/>
                <a:gd name="T76" fmla="*/ 14 w 16"/>
                <a:gd name="T77" fmla="*/ 183 h 95"/>
                <a:gd name="T78" fmla="*/ 5 w 16"/>
                <a:gd name="T79" fmla="*/ 188 h 95"/>
                <a:gd name="T80" fmla="*/ 0 w 16"/>
                <a:gd name="T81" fmla="*/ 196 h 95"/>
                <a:gd name="T82" fmla="*/ 0 w 16"/>
                <a:gd name="T83" fmla="*/ 206 h 95"/>
                <a:gd name="T84" fmla="*/ 0 w 16"/>
                <a:gd name="T85" fmla="*/ 206 h 95"/>
                <a:gd name="T86" fmla="*/ 14 w 16"/>
                <a:gd name="T87" fmla="*/ 211 h 9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6" h="95">
                  <a:moveTo>
                    <a:pt x="3" y="95"/>
                  </a:moveTo>
                  <a:lnTo>
                    <a:pt x="4" y="88"/>
                  </a:lnTo>
                  <a:lnTo>
                    <a:pt x="5" y="84"/>
                  </a:lnTo>
                  <a:lnTo>
                    <a:pt x="5" y="83"/>
                  </a:lnTo>
                  <a:lnTo>
                    <a:pt x="7" y="79"/>
                  </a:lnTo>
                  <a:lnTo>
                    <a:pt x="8" y="72"/>
                  </a:lnTo>
                  <a:lnTo>
                    <a:pt x="9" y="69"/>
                  </a:lnTo>
                  <a:lnTo>
                    <a:pt x="9" y="65"/>
                  </a:lnTo>
                  <a:lnTo>
                    <a:pt x="10" y="60"/>
                  </a:lnTo>
                  <a:lnTo>
                    <a:pt x="11" y="52"/>
                  </a:lnTo>
                  <a:lnTo>
                    <a:pt x="11" y="49"/>
                  </a:lnTo>
                  <a:lnTo>
                    <a:pt x="13" y="38"/>
                  </a:lnTo>
                  <a:lnTo>
                    <a:pt x="13" y="33"/>
                  </a:lnTo>
                  <a:lnTo>
                    <a:pt x="14" y="26"/>
                  </a:lnTo>
                  <a:lnTo>
                    <a:pt x="13" y="24"/>
                  </a:lnTo>
                  <a:lnTo>
                    <a:pt x="14" y="16"/>
                  </a:lnTo>
                  <a:lnTo>
                    <a:pt x="14" y="15"/>
                  </a:lnTo>
                  <a:lnTo>
                    <a:pt x="15" y="11"/>
                  </a:lnTo>
                  <a:lnTo>
                    <a:pt x="15" y="9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1" y="9"/>
                  </a:lnTo>
                  <a:lnTo>
                    <a:pt x="11" y="11"/>
                  </a:lnTo>
                  <a:lnTo>
                    <a:pt x="11" y="14"/>
                  </a:lnTo>
                  <a:lnTo>
                    <a:pt x="12" y="16"/>
                  </a:lnTo>
                  <a:lnTo>
                    <a:pt x="11" y="23"/>
                  </a:lnTo>
                  <a:lnTo>
                    <a:pt x="11" y="25"/>
                  </a:lnTo>
                  <a:lnTo>
                    <a:pt x="10" y="32"/>
                  </a:lnTo>
                  <a:lnTo>
                    <a:pt x="11" y="38"/>
                  </a:lnTo>
                  <a:lnTo>
                    <a:pt x="9" y="49"/>
                  </a:lnTo>
                  <a:lnTo>
                    <a:pt x="9" y="52"/>
                  </a:lnTo>
                  <a:lnTo>
                    <a:pt x="8" y="59"/>
                  </a:lnTo>
                  <a:lnTo>
                    <a:pt x="7" y="65"/>
                  </a:lnTo>
                  <a:lnTo>
                    <a:pt x="7" y="68"/>
                  </a:lnTo>
                  <a:lnTo>
                    <a:pt x="4" y="72"/>
                  </a:lnTo>
                  <a:lnTo>
                    <a:pt x="3" y="79"/>
                  </a:lnTo>
                  <a:lnTo>
                    <a:pt x="3" y="82"/>
                  </a:lnTo>
                  <a:lnTo>
                    <a:pt x="1" y="84"/>
                  </a:lnTo>
                  <a:lnTo>
                    <a:pt x="0" y="88"/>
                  </a:lnTo>
                  <a:lnTo>
                    <a:pt x="0" y="93"/>
                  </a:lnTo>
                  <a:lnTo>
                    <a:pt x="3" y="9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Freeform 57">
              <a:extLst>
                <a:ext uri="{FF2B5EF4-FFF2-40B4-BE49-F238E27FC236}">
                  <a16:creationId xmlns:a16="http://schemas.microsoft.com/office/drawing/2014/main" id="{D681210F-12A0-4D80-AFD3-4D25AFA60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3" y="2154"/>
              <a:ext cx="19" cy="85"/>
            </a:xfrm>
            <a:custGeom>
              <a:avLst/>
              <a:gdLst>
                <a:gd name="T0" fmla="*/ 50 w 11"/>
                <a:gd name="T1" fmla="*/ 145 h 65"/>
                <a:gd name="T2" fmla="*/ 50 w 11"/>
                <a:gd name="T3" fmla="*/ 140 h 65"/>
                <a:gd name="T4" fmla="*/ 57 w 11"/>
                <a:gd name="T5" fmla="*/ 137 h 65"/>
                <a:gd name="T6" fmla="*/ 57 w 11"/>
                <a:gd name="T7" fmla="*/ 129 h 65"/>
                <a:gd name="T8" fmla="*/ 48 w 11"/>
                <a:gd name="T9" fmla="*/ 128 h 65"/>
                <a:gd name="T10" fmla="*/ 50 w 11"/>
                <a:gd name="T11" fmla="*/ 124 h 65"/>
                <a:gd name="T12" fmla="*/ 50 w 11"/>
                <a:gd name="T13" fmla="*/ 116 h 65"/>
                <a:gd name="T14" fmla="*/ 57 w 11"/>
                <a:gd name="T15" fmla="*/ 107 h 65"/>
                <a:gd name="T16" fmla="*/ 48 w 11"/>
                <a:gd name="T17" fmla="*/ 95 h 65"/>
                <a:gd name="T18" fmla="*/ 41 w 11"/>
                <a:gd name="T19" fmla="*/ 88 h 65"/>
                <a:gd name="T20" fmla="*/ 41 w 11"/>
                <a:gd name="T21" fmla="*/ 82 h 65"/>
                <a:gd name="T22" fmla="*/ 36 w 11"/>
                <a:gd name="T23" fmla="*/ 73 h 65"/>
                <a:gd name="T24" fmla="*/ 41 w 11"/>
                <a:gd name="T25" fmla="*/ 63 h 65"/>
                <a:gd name="T26" fmla="*/ 41 w 11"/>
                <a:gd name="T27" fmla="*/ 58 h 65"/>
                <a:gd name="T28" fmla="*/ 36 w 11"/>
                <a:gd name="T29" fmla="*/ 50 h 65"/>
                <a:gd name="T30" fmla="*/ 28 w 11"/>
                <a:gd name="T31" fmla="*/ 44 h 65"/>
                <a:gd name="T32" fmla="*/ 29 w 11"/>
                <a:gd name="T33" fmla="*/ 38 h 65"/>
                <a:gd name="T34" fmla="*/ 29 w 11"/>
                <a:gd name="T35" fmla="*/ 34 h 65"/>
                <a:gd name="T36" fmla="*/ 21 w 11"/>
                <a:gd name="T37" fmla="*/ 29 h 65"/>
                <a:gd name="T38" fmla="*/ 28 w 11"/>
                <a:gd name="T39" fmla="*/ 21 h 65"/>
                <a:gd name="T40" fmla="*/ 16 w 11"/>
                <a:gd name="T41" fmla="*/ 16 h 65"/>
                <a:gd name="T42" fmla="*/ 21 w 11"/>
                <a:gd name="T43" fmla="*/ 9 h 65"/>
                <a:gd name="T44" fmla="*/ 9 w 11"/>
                <a:gd name="T45" fmla="*/ 7 h 65"/>
                <a:gd name="T46" fmla="*/ 16 w 11"/>
                <a:gd name="T47" fmla="*/ 0 h 65"/>
                <a:gd name="T48" fmla="*/ 5 w 11"/>
                <a:gd name="T49" fmla="*/ 1 h 65"/>
                <a:gd name="T50" fmla="*/ 5 w 11"/>
                <a:gd name="T51" fmla="*/ 1 h 65"/>
                <a:gd name="T52" fmla="*/ 0 w 11"/>
                <a:gd name="T53" fmla="*/ 7 h 65"/>
                <a:gd name="T54" fmla="*/ 9 w 11"/>
                <a:gd name="T55" fmla="*/ 12 h 65"/>
                <a:gd name="T56" fmla="*/ 5 w 11"/>
                <a:gd name="T57" fmla="*/ 21 h 65"/>
                <a:gd name="T58" fmla="*/ 16 w 11"/>
                <a:gd name="T59" fmla="*/ 24 h 65"/>
                <a:gd name="T60" fmla="*/ 16 w 11"/>
                <a:gd name="T61" fmla="*/ 29 h 65"/>
                <a:gd name="T62" fmla="*/ 9 w 11"/>
                <a:gd name="T63" fmla="*/ 35 h 65"/>
                <a:gd name="T64" fmla="*/ 21 w 11"/>
                <a:gd name="T65" fmla="*/ 41 h 65"/>
                <a:gd name="T66" fmla="*/ 21 w 11"/>
                <a:gd name="T67" fmla="*/ 44 h 65"/>
                <a:gd name="T68" fmla="*/ 16 w 11"/>
                <a:gd name="T69" fmla="*/ 54 h 65"/>
                <a:gd name="T70" fmla="*/ 28 w 11"/>
                <a:gd name="T71" fmla="*/ 58 h 65"/>
                <a:gd name="T72" fmla="*/ 21 w 11"/>
                <a:gd name="T73" fmla="*/ 60 h 65"/>
                <a:gd name="T74" fmla="*/ 28 w 11"/>
                <a:gd name="T75" fmla="*/ 73 h 65"/>
                <a:gd name="T76" fmla="*/ 36 w 11"/>
                <a:gd name="T77" fmla="*/ 82 h 65"/>
                <a:gd name="T78" fmla="*/ 29 w 11"/>
                <a:gd name="T79" fmla="*/ 88 h 65"/>
                <a:gd name="T80" fmla="*/ 29 w 11"/>
                <a:gd name="T81" fmla="*/ 99 h 65"/>
                <a:gd name="T82" fmla="*/ 36 w 11"/>
                <a:gd name="T83" fmla="*/ 102 h 65"/>
                <a:gd name="T84" fmla="*/ 36 w 11"/>
                <a:gd name="T85" fmla="*/ 107 h 65"/>
                <a:gd name="T86" fmla="*/ 29 w 11"/>
                <a:gd name="T87" fmla="*/ 116 h 65"/>
                <a:gd name="T88" fmla="*/ 41 w 11"/>
                <a:gd name="T89" fmla="*/ 123 h 65"/>
                <a:gd name="T90" fmla="*/ 41 w 11"/>
                <a:gd name="T91" fmla="*/ 128 h 65"/>
                <a:gd name="T92" fmla="*/ 41 w 11"/>
                <a:gd name="T93" fmla="*/ 128 h 65"/>
                <a:gd name="T94" fmla="*/ 36 w 11"/>
                <a:gd name="T95" fmla="*/ 140 h 65"/>
                <a:gd name="T96" fmla="*/ 41 w 11"/>
                <a:gd name="T97" fmla="*/ 145 h 65"/>
                <a:gd name="T98" fmla="*/ 50 w 11"/>
                <a:gd name="T99" fmla="*/ 140 h 65"/>
                <a:gd name="T100" fmla="*/ 50 w 11"/>
                <a:gd name="T101" fmla="*/ 145 h 6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1" h="65">
                  <a:moveTo>
                    <a:pt x="10" y="65"/>
                  </a:moveTo>
                  <a:lnTo>
                    <a:pt x="10" y="63"/>
                  </a:lnTo>
                  <a:lnTo>
                    <a:pt x="11" y="61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6"/>
                  </a:lnTo>
                  <a:lnTo>
                    <a:pt x="10" y="52"/>
                  </a:lnTo>
                  <a:lnTo>
                    <a:pt x="11" y="48"/>
                  </a:lnTo>
                  <a:lnTo>
                    <a:pt x="9" y="43"/>
                  </a:lnTo>
                  <a:lnTo>
                    <a:pt x="8" y="39"/>
                  </a:lnTo>
                  <a:lnTo>
                    <a:pt x="8" y="37"/>
                  </a:lnTo>
                  <a:lnTo>
                    <a:pt x="7" y="33"/>
                  </a:lnTo>
                  <a:lnTo>
                    <a:pt x="8" y="28"/>
                  </a:lnTo>
                  <a:lnTo>
                    <a:pt x="8" y="26"/>
                  </a:lnTo>
                  <a:lnTo>
                    <a:pt x="7" y="22"/>
                  </a:lnTo>
                  <a:lnTo>
                    <a:pt x="5" y="20"/>
                  </a:lnTo>
                  <a:lnTo>
                    <a:pt x="6" y="17"/>
                  </a:lnTo>
                  <a:lnTo>
                    <a:pt x="6" y="15"/>
                  </a:lnTo>
                  <a:lnTo>
                    <a:pt x="4" y="13"/>
                  </a:lnTo>
                  <a:lnTo>
                    <a:pt x="5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2" y="3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2" y="5"/>
                  </a:lnTo>
                  <a:lnTo>
                    <a:pt x="1" y="9"/>
                  </a:lnTo>
                  <a:lnTo>
                    <a:pt x="3" y="11"/>
                  </a:lnTo>
                  <a:lnTo>
                    <a:pt x="3" y="13"/>
                  </a:lnTo>
                  <a:lnTo>
                    <a:pt x="2" y="16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4" y="27"/>
                  </a:lnTo>
                  <a:lnTo>
                    <a:pt x="5" y="33"/>
                  </a:lnTo>
                  <a:lnTo>
                    <a:pt x="7" y="37"/>
                  </a:lnTo>
                  <a:lnTo>
                    <a:pt x="6" y="39"/>
                  </a:lnTo>
                  <a:lnTo>
                    <a:pt x="6" y="44"/>
                  </a:lnTo>
                  <a:lnTo>
                    <a:pt x="7" y="46"/>
                  </a:lnTo>
                  <a:lnTo>
                    <a:pt x="7" y="48"/>
                  </a:lnTo>
                  <a:lnTo>
                    <a:pt x="6" y="52"/>
                  </a:lnTo>
                  <a:lnTo>
                    <a:pt x="8" y="55"/>
                  </a:lnTo>
                  <a:lnTo>
                    <a:pt x="8" y="57"/>
                  </a:lnTo>
                  <a:lnTo>
                    <a:pt x="7" y="63"/>
                  </a:lnTo>
                  <a:lnTo>
                    <a:pt x="8" y="65"/>
                  </a:lnTo>
                  <a:lnTo>
                    <a:pt x="10" y="63"/>
                  </a:lnTo>
                  <a:lnTo>
                    <a:pt x="10" y="6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Freeform 58">
              <a:extLst>
                <a:ext uri="{FF2B5EF4-FFF2-40B4-BE49-F238E27FC236}">
                  <a16:creationId xmlns:a16="http://schemas.microsoft.com/office/drawing/2014/main" id="{A32F5937-9788-4DDE-A56B-5FC66C229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" y="2077"/>
              <a:ext cx="27" cy="80"/>
            </a:xfrm>
            <a:custGeom>
              <a:avLst/>
              <a:gdLst>
                <a:gd name="T0" fmla="*/ 71 w 16"/>
                <a:gd name="T1" fmla="*/ 138 h 61"/>
                <a:gd name="T2" fmla="*/ 78 w 16"/>
                <a:gd name="T3" fmla="*/ 132 h 61"/>
                <a:gd name="T4" fmla="*/ 69 w 16"/>
                <a:gd name="T5" fmla="*/ 129 h 61"/>
                <a:gd name="T6" fmla="*/ 71 w 16"/>
                <a:gd name="T7" fmla="*/ 115 h 61"/>
                <a:gd name="T8" fmla="*/ 69 w 16"/>
                <a:gd name="T9" fmla="*/ 109 h 61"/>
                <a:gd name="T10" fmla="*/ 69 w 16"/>
                <a:gd name="T11" fmla="*/ 104 h 61"/>
                <a:gd name="T12" fmla="*/ 62 w 16"/>
                <a:gd name="T13" fmla="*/ 94 h 61"/>
                <a:gd name="T14" fmla="*/ 62 w 16"/>
                <a:gd name="T15" fmla="*/ 87 h 61"/>
                <a:gd name="T16" fmla="*/ 62 w 16"/>
                <a:gd name="T17" fmla="*/ 84 h 61"/>
                <a:gd name="T18" fmla="*/ 69 w 16"/>
                <a:gd name="T19" fmla="*/ 73 h 61"/>
                <a:gd name="T20" fmla="*/ 69 w 16"/>
                <a:gd name="T21" fmla="*/ 71 h 61"/>
                <a:gd name="T22" fmla="*/ 57 w 16"/>
                <a:gd name="T23" fmla="*/ 66 h 61"/>
                <a:gd name="T24" fmla="*/ 62 w 16"/>
                <a:gd name="T25" fmla="*/ 59 h 61"/>
                <a:gd name="T26" fmla="*/ 62 w 16"/>
                <a:gd name="T27" fmla="*/ 54 h 61"/>
                <a:gd name="T28" fmla="*/ 62 w 16"/>
                <a:gd name="T29" fmla="*/ 50 h 61"/>
                <a:gd name="T30" fmla="*/ 57 w 16"/>
                <a:gd name="T31" fmla="*/ 50 h 61"/>
                <a:gd name="T32" fmla="*/ 57 w 16"/>
                <a:gd name="T33" fmla="*/ 45 h 61"/>
                <a:gd name="T34" fmla="*/ 57 w 16"/>
                <a:gd name="T35" fmla="*/ 41 h 61"/>
                <a:gd name="T36" fmla="*/ 54 w 16"/>
                <a:gd name="T37" fmla="*/ 37 h 61"/>
                <a:gd name="T38" fmla="*/ 54 w 16"/>
                <a:gd name="T39" fmla="*/ 37 h 61"/>
                <a:gd name="T40" fmla="*/ 54 w 16"/>
                <a:gd name="T41" fmla="*/ 31 h 61"/>
                <a:gd name="T42" fmla="*/ 54 w 16"/>
                <a:gd name="T43" fmla="*/ 29 h 61"/>
                <a:gd name="T44" fmla="*/ 49 w 16"/>
                <a:gd name="T45" fmla="*/ 24 h 61"/>
                <a:gd name="T46" fmla="*/ 41 w 16"/>
                <a:gd name="T47" fmla="*/ 22 h 61"/>
                <a:gd name="T48" fmla="*/ 41 w 16"/>
                <a:gd name="T49" fmla="*/ 21 h 61"/>
                <a:gd name="T50" fmla="*/ 29 w 16"/>
                <a:gd name="T51" fmla="*/ 13 h 61"/>
                <a:gd name="T52" fmla="*/ 24 w 16"/>
                <a:gd name="T53" fmla="*/ 7 h 61"/>
                <a:gd name="T54" fmla="*/ 20 w 16"/>
                <a:gd name="T55" fmla="*/ 1 h 61"/>
                <a:gd name="T56" fmla="*/ 20 w 16"/>
                <a:gd name="T57" fmla="*/ 1 h 61"/>
                <a:gd name="T58" fmla="*/ 0 w 16"/>
                <a:gd name="T59" fmla="*/ 5 h 61"/>
                <a:gd name="T60" fmla="*/ 0 w 16"/>
                <a:gd name="T61" fmla="*/ 0 h 61"/>
                <a:gd name="T62" fmla="*/ 0 w 16"/>
                <a:gd name="T63" fmla="*/ 5 h 61"/>
                <a:gd name="T64" fmla="*/ 5 w 16"/>
                <a:gd name="T65" fmla="*/ 9 h 61"/>
                <a:gd name="T66" fmla="*/ 14 w 16"/>
                <a:gd name="T67" fmla="*/ 13 h 61"/>
                <a:gd name="T68" fmla="*/ 29 w 16"/>
                <a:gd name="T69" fmla="*/ 22 h 61"/>
                <a:gd name="T70" fmla="*/ 29 w 16"/>
                <a:gd name="T71" fmla="*/ 28 h 61"/>
                <a:gd name="T72" fmla="*/ 29 w 16"/>
                <a:gd name="T73" fmla="*/ 28 h 61"/>
                <a:gd name="T74" fmla="*/ 34 w 16"/>
                <a:gd name="T75" fmla="*/ 31 h 61"/>
                <a:gd name="T76" fmla="*/ 34 w 16"/>
                <a:gd name="T77" fmla="*/ 37 h 61"/>
                <a:gd name="T78" fmla="*/ 42 w 16"/>
                <a:gd name="T79" fmla="*/ 37 h 61"/>
                <a:gd name="T80" fmla="*/ 42 w 16"/>
                <a:gd name="T81" fmla="*/ 41 h 61"/>
                <a:gd name="T82" fmla="*/ 41 w 16"/>
                <a:gd name="T83" fmla="*/ 45 h 61"/>
                <a:gd name="T84" fmla="*/ 49 w 16"/>
                <a:gd name="T85" fmla="*/ 50 h 61"/>
                <a:gd name="T86" fmla="*/ 49 w 16"/>
                <a:gd name="T87" fmla="*/ 50 h 61"/>
                <a:gd name="T88" fmla="*/ 49 w 16"/>
                <a:gd name="T89" fmla="*/ 51 h 61"/>
                <a:gd name="T90" fmla="*/ 54 w 16"/>
                <a:gd name="T91" fmla="*/ 56 h 61"/>
                <a:gd name="T92" fmla="*/ 54 w 16"/>
                <a:gd name="T93" fmla="*/ 66 h 61"/>
                <a:gd name="T94" fmla="*/ 49 w 16"/>
                <a:gd name="T95" fmla="*/ 71 h 61"/>
                <a:gd name="T96" fmla="*/ 49 w 16"/>
                <a:gd name="T97" fmla="*/ 73 h 61"/>
                <a:gd name="T98" fmla="*/ 49 w 16"/>
                <a:gd name="T99" fmla="*/ 81 h 61"/>
                <a:gd name="T100" fmla="*/ 54 w 16"/>
                <a:gd name="T101" fmla="*/ 87 h 61"/>
                <a:gd name="T102" fmla="*/ 54 w 16"/>
                <a:gd name="T103" fmla="*/ 94 h 61"/>
                <a:gd name="T104" fmla="*/ 49 w 16"/>
                <a:gd name="T105" fmla="*/ 101 h 61"/>
                <a:gd name="T106" fmla="*/ 57 w 16"/>
                <a:gd name="T107" fmla="*/ 110 h 61"/>
                <a:gd name="T108" fmla="*/ 54 w 16"/>
                <a:gd name="T109" fmla="*/ 115 h 61"/>
                <a:gd name="T110" fmla="*/ 54 w 16"/>
                <a:gd name="T111" fmla="*/ 126 h 61"/>
                <a:gd name="T112" fmla="*/ 69 w 16"/>
                <a:gd name="T113" fmla="*/ 136 h 61"/>
                <a:gd name="T114" fmla="*/ 69 w 16"/>
                <a:gd name="T115" fmla="*/ 136 h 61"/>
                <a:gd name="T116" fmla="*/ 71 w 16"/>
                <a:gd name="T117" fmla="*/ 138 h 6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" h="61">
                  <a:moveTo>
                    <a:pt x="15" y="61"/>
                  </a:moveTo>
                  <a:lnTo>
                    <a:pt x="16" y="59"/>
                  </a:lnTo>
                  <a:lnTo>
                    <a:pt x="14" y="57"/>
                  </a:lnTo>
                  <a:lnTo>
                    <a:pt x="15" y="51"/>
                  </a:lnTo>
                  <a:lnTo>
                    <a:pt x="14" y="48"/>
                  </a:lnTo>
                  <a:lnTo>
                    <a:pt x="14" y="46"/>
                  </a:lnTo>
                  <a:lnTo>
                    <a:pt x="13" y="42"/>
                  </a:lnTo>
                  <a:lnTo>
                    <a:pt x="13" y="38"/>
                  </a:lnTo>
                  <a:lnTo>
                    <a:pt x="13" y="37"/>
                  </a:lnTo>
                  <a:lnTo>
                    <a:pt x="14" y="33"/>
                  </a:lnTo>
                  <a:lnTo>
                    <a:pt x="14" y="31"/>
                  </a:lnTo>
                  <a:lnTo>
                    <a:pt x="12" y="29"/>
                  </a:lnTo>
                  <a:lnTo>
                    <a:pt x="13" y="26"/>
                  </a:lnTo>
                  <a:lnTo>
                    <a:pt x="13" y="24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2" y="20"/>
                  </a:lnTo>
                  <a:lnTo>
                    <a:pt x="12" y="18"/>
                  </a:lnTo>
                  <a:lnTo>
                    <a:pt x="11" y="16"/>
                  </a:lnTo>
                  <a:lnTo>
                    <a:pt x="11" y="14"/>
                  </a:lnTo>
                  <a:lnTo>
                    <a:pt x="11" y="13"/>
                  </a:lnTo>
                  <a:lnTo>
                    <a:pt x="10" y="11"/>
                  </a:lnTo>
                  <a:lnTo>
                    <a:pt x="8" y="10"/>
                  </a:lnTo>
                  <a:lnTo>
                    <a:pt x="8" y="9"/>
                  </a:lnTo>
                  <a:lnTo>
                    <a:pt x="6" y="6"/>
                  </a:lnTo>
                  <a:lnTo>
                    <a:pt x="5" y="3"/>
                  </a:lnTo>
                  <a:lnTo>
                    <a:pt x="4" y="1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6"/>
                  </a:lnTo>
                  <a:lnTo>
                    <a:pt x="6" y="10"/>
                  </a:lnTo>
                  <a:lnTo>
                    <a:pt x="6" y="12"/>
                  </a:lnTo>
                  <a:lnTo>
                    <a:pt x="7" y="14"/>
                  </a:lnTo>
                  <a:lnTo>
                    <a:pt x="7" y="16"/>
                  </a:lnTo>
                  <a:lnTo>
                    <a:pt x="9" y="16"/>
                  </a:lnTo>
                  <a:lnTo>
                    <a:pt x="9" y="18"/>
                  </a:lnTo>
                  <a:lnTo>
                    <a:pt x="8" y="20"/>
                  </a:lnTo>
                  <a:lnTo>
                    <a:pt x="10" y="22"/>
                  </a:lnTo>
                  <a:lnTo>
                    <a:pt x="10" y="23"/>
                  </a:lnTo>
                  <a:lnTo>
                    <a:pt x="11" y="25"/>
                  </a:lnTo>
                  <a:lnTo>
                    <a:pt x="11" y="29"/>
                  </a:lnTo>
                  <a:lnTo>
                    <a:pt x="10" y="31"/>
                  </a:lnTo>
                  <a:lnTo>
                    <a:pt x="10" y="33"/>
                  </a:lnTo>
                  <a:lnTo>
                    <a:pt x="10" y="36"/>
                  </a:lnTo>
                  <a:lnTo>
                    <a:pt x="11" y="38"/>
                  </a:lnTo>
                  <a:lnTo>
                    <a:pt x="11" y="42"/>
                  </a:lnTo>
                  <a:lnTo>
                    <a:pt x="10" y="45"/>
                  </a:lnTo>
                  <a:lnTo>
                    <a:pt x="12" y="49"/>
                  </a:lnTo>
                  <a:lnTo>
                    <a:pt x="11" y="51"/>
                  </a:lnTo>
                  <a:lnTo>
                    <a:pt x="11" y="56"/>
                  </a:lnTo>
                  <a:lnTo>
                    <a:pt x="14" y="60"/>
                  </a:lnTo>
                  <a:lnTo>
                    <a:pt x="15" y="61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Freeform 59">
              <a:extLst>
                <a:ext uri="{FF2B5EF4-FFF2-40B4-BE49-F238E27FC236}">
                  <a16:creationId xmlns:a16="http://schemas.microsoft.com/office/drawing/2014/main" id="{C54F7906-1370-4639-959E-9F8A35A65E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7" y="2065"/>
              <a:ext cx="27" cy="14"/>
            </a:xfrm>
            <a:custGeom>
              <a:avLst/>
              <a:gdLst>
                <a:gd name="T0" fmla="*/ 78 w 16"/>
                <a:gd name="T1" fmla="*/ 18 h 11"/>
                <a:gd name="T2" fmla="*/ 14 w 16"/>
                <a:gd name="T3" fmla="*/ 0 h 11"/>
                <a:gd name="T4" fmla="*/ 0 w 16"/>
                <a:gd name="T5" fmla="*/ 8 h 11"/>
                <a:gd name="T6" fmla="*/ 69 w 16"/>
                <a:gd name="T7" fmla="*/ 23 h 11"/>
                <a:gd name="T8" fmla="*/ 78 w 16"/>
                <a:gd name="T9" fmla="*/ 1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11">
                  <a:moveTo>
                    <a:pt x="16" y="9"/>
                  </a:moveTo>
                  <a:lnTo>
                    <a:pt x="3" y="0"/>
                  </a:lnTo>
                  <a:lnTo>
                    <a:pt x="0" y="4"/>
                  </a:lnTo>
                  <a:lnTo>
                    <a:pt x="14" y="11"/>
                  </a:lnTo>
                  <a:lnTo>
                    <a:pt x="16" y="9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Freeform 60">
              <a:extLst>
                <a:ext uri="{FF2B5EF4-FFF2-40B4-BE49-F238E27FC236}">
                  <a16:creationId xmlns:a16="http://schemas.microsoft.com/office/drawing/2014/main" id="{6332FBD7-44A0-4169-9A88-B47F9293C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" y="3042"/>
              <a:ext cx="157" cy="129"/>
            </a:xfrm>
            <a:custGeom>
              <a:avLst/>
              <a:gdLst>
                <a:gd name="T0" fmla="*/ 0 w 93"/>
                <a:gd name="T1" fmla="*/ 99 h 98"/>
                <a:gd name="T2" fmla="*/ 29 w 93"/>
                <a:gd name="T3" fmla="*/ 59 h 98"/>
                <a:gd name="T4" fmla="*/ 96 w 93"/>
                <a:gd name="T5" fmla="*/ 21 h 98"/>
                <a:gd name="T6" fmla="*/ 177 w 93"/>
                <a:gd name="T7" fmla="*/ 1 h 98"/>
                <a:gd name="T8" fmla="*/ 260 w 93"/>
                <a:gd name="T9" fmla="*/ 0 h 98"/>
                <a:gd name="T10" fmla="*/ 343 w 93"/>
                <a:gd name="T11" fmla="*/ 14 h 98"/>
                <a:gd name="T12" fmla="*/ 414 w 93"/>
                <a:gd name="T13" fmla="*/ 43 h 98"/>
                <a:gd name="T14" fmla="*/ 442 w 93"/>
                <a:gd name="T15" fmla="*/ 87 h 98"/>
                <a:gd name="T16" fmla="*/ 447 w 93"/>
                <a:gd name="T17" fmla="*/ 128 h 98"/>
                <a:gd name="T18" fmla="*/ 419 w 93"/>
                <a:gd name="T19" fmla="*/ 171 h 98"/>
                <a:gd name="T20" fmla="*/ 365 w 93"/>
                <a:gd name="T21" fmla="*/ 203 h 98"/>
                <a:gd name="T22" fmla="*/ 285 w 93"/>
                <a:gd name="T23" fmla="*/ 221 h 98"/>
                <a:gd name="T24" fmla="*/ 194 w 93"/>
                <a:gd name="T25" fmla="*/ 224 h 98"/>
                <a:gd name="T26" fmla="*/ 120 w 93"/>
                <a:gd name="T27" fmla="*/ 209 h 98"/>
                <a:gd name="T28" fmla="*/ 49 w 93"/>
                <a:gd name="T29" fmla="*/ 180 h 98"/>
                <a:gd name="T30" fmla="*/ 5 w 93"/>
                <a:gd name="T31" fmla="*/ 146 h 98"/>
                <a:gd name="T32" fmla="*/ 0 w 93"/>
                <a:gd name="T33" fmla="*/ 99 h 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3" h="98">
                  <a:moveTo>
                    <a:pt x="0" y="43"/>
                  </a:moveTo>
                  <a:lnTo>
                    <a:pt x="6" y="26"/>
                  </a:lnTo>
                  <a:lnTo>
                    <a:pt x="20" y="9"/>
                  </a:lnTo>
                  <a:lnTo>
                    <a:pt x="37" y="1"/>
                  </a:lnTo>
                  <a:lnTo>
                    <a:pt x="54" y="0"/>
                  </a:lnTo>
                  <a:lnTo>
                    <a:pt x="71" y="6"/>
                  </a:lnTo>
                  <a:lnTo>
                    <a:pt x="86" y="19"/>
                  </a:lnTo>
                  <a:lnTo>
                    <a:pt x="92" y="38"/>
                  </a:lnTo>
                  <a:lnTo>
                    <a:pt x="93" y="56"/>
                  </a:lnTo>
                  <a:lnTo>
                    <a:pt x="87" y="75"/>
                  </a:lnTo>
                  <a:lnTo>
                    <a:pt x="76" y="89"/>
                  </a:lnTo>
                  <a:lnTo>
                    <a:pt x="59" y="97"/>
                  </a:lnTo>
                  <a:lnTo>
                    <a:pt x="40" y="98"/>
                  </a:lnTo>
                  <a:lnTo>
                    <a:pt x="25" y="92"/>
                  </a:lnTo>
                  <a:lnTo>
                    <a:pt x="10" y="79"/>
                  </a:lnTo>
                  <a:lnTo>
                    <a:pt x="1" y="64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Freeform 61">
              <a:extLst>
                <a:ext uri="{FF2B5EF4-FFF2-40B4-BE49-F238E27FC236}">
                  <a16:creationId xmlns:a16="http://schemas.microsoft.com/office/drawing/2014/main" id="{6FCFFCE7-670C-457F-9FBD-38618FCDE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4" y="3037"/>
              <a:ext cx="93" cy="63"/>
            </a:xfrm>
            <a:custGeom>
              <a:avLst/>
              <a:gdLst>
                <a:gd name="T0" fmla="*/ 14 w 55"/>
                <a:gd name="T1" fmla="*/ 109 h 48"/>
                <a:gd name="T2" fmla="*/ 24 w 55"/>
                <a:gd name="T3" fmla="*/ 84 h 48"/>
                <a:gd name="T4" fmla="*/ 24 w 55"/>
                <a:gd name="T5" fmla="*/ 79 h 48"/>
                <a:gd name="T6" fmla="*/ 34 w 55"/>
                <a:gd name="T7" fmla="*/ 67 h 48"/>
                <a:gd name="T8" fmla="*/ 41 w 55"/>
                <a:gd name="T9" fmla="*/ 64 h 48"/>
                <a:gd name="T10" fmla="*/ 49 w 55"/>
                <a:gd name="T11" fmla="*/ 60 h 48"/>
                <a:gd name="T12" fmla="*/ 49 w 55"/>
                <a:gd name="T13" fmla="*/ 56 h 48"/>
                <a:gd name="T14" fmla="*/ 69 w 55"/>
                <a:gd name="T15" fmla="*/ 50 h 48"/>
                <a:gd name="T16" fmla="*/ 71 w 55"/>
                <a:gd name="T17" fmla="*/ 42 h 48"/>
                <a:gd name="T18" fmla="*/ 83 w 55"/>
                <a:gd name="T19" fmla="*/ 38 h 48"/>
                <a:gd name="T20" fmla="*/ 83 w 55"/>
                <a:gd name="T21" fmla="*/ 34 h 48"/>
                <a:gd name="T22" fmla="*/ 103 w 55"/>
                <a:gd name="T23" fmla="*/ 29 h 48"/>
                <a:gd name="T24" fmla="*/ 103 w 55"/>
                <a:gd name="T25" fmla="*/ 28 h 48"/>
                <a:gd name="T26" fmla="*/ 112 w 55"/>
                <a:gd name="T27" fmla="*/ 28 h 48"/>
                <a:gd name="T28" fmla="*/ 120 w 55"/>
                <a:gd name="T29" fmla="*/ 22 h 48"/>
                <a:gd name="T30" fmla="*/ 132 w 55"/>
                <a:gd name="T31" fmla="*/ 21 h 48"/>
                <a:gd name="T32" fmla="*/ 149 w 55"/>
                <a:gd name="T33" fmla="*/ 18 h 48"/>
                <a:gd name="T34" fmla="*/ 162 w 55"/>
                <a:gd name="T35" fmla="*/ 14 h 48"/>
                <a:gd name="T36" fmla="*/ 183 w 55"/>
                <a:gd name="T37" fmla="*/ 12 h 48"/>
                <a:gd name="T38" fmla="*/ 194 w 55"/>
                <a:gd name="T39" fmla="*/ 12 h 48"/>
                <a:gd name="T40" fmla="*/ 203 w 55"/>
                <a:gd name="T41" fmla="*/ 9 h 48"/>
                <a:gd name="T42" fmla="*/ 211 w 55"/>
                <a:gd name="T43" fmla="*/ 9 h 48"/>
                <a:gd name="T44" fmla="*/ 223 w 55"/>
                <a:gd name="T45" fmla="*/ 5 h 48"/>
                <a:gd name="T46" fmla="*/ 265 w 55"/>
                <a:gd name="T47" fmla="*/ 9 h 48"/>
                <a:gd name="T48" fmla="*/ 265 w 55"/>
                <a:gd name="T49" fmla="*/ 5 h 48"/>
                <a:gd name="T50" fmla="*/ 223 w 55"/>
                <a:gd name="T51" fmla="*/ 1 h 48"/>
                <a:gd name="T52" fmla="*/ 211 w 55"/>
                <a:gd name="T53" fmla="*/ 0 h 48"/>
                <a:gd name="T54" fmla="*/ 208 w 55"/>
                <a:gd name="T55" fmla="*/ 0 h 48"/>
                <a:gd name="T56" fmla="*/ 189 w 55"/>
                <a:gd name="T57" fmla="*/ 1 h 48"/>
                <a:gd name="T58" fmla="*/ 181 w 55"/>
                <a:gd name="T59" fmla="*/ 1 h 48"/>
                <a:gd name="T60" fmla="*/ 169 w 55"/>
                <a:gd name="T61" fmla="*/ 7 h 48"/>
                <a:gd name="T62" fmla="*/ 140 w 55"/>
                <a:gd name="T63" fmla="*/ 9 h 48"/>
                <a:gd name="T64" fmla="*/ 120 w 55"/>
                <a:gd name="T65" fmla="*/ 16 h 48"/>
                <a:gd name="T66" fmla="*/ 112 w 55"/>
                <a:gd name="T67" fmla="*/ 16 h 48"/>
                <a:gd name="T68" fmla="*/ 103 w 55"/>
                <a:gd name="T69" fmla="*/ 18 h 48"/>
                <a:gd name="T70" fmla="*/ 91 w 55"/>
                <a:gd name="T71" fmla="*/ 24 h 48"/>
                <a:gd name="T72" fmla="*/ 83 w 55"/>
                <a:gd name="T73" fmla="*/ 29 h 48"/>
                <a:gd name="T74" fmla="*/ 83 w 55"/>
                <a:gd name="T75" fmla="*/ 29 h 48"/>
                <a:gd name="T76" fmla="*/ 63 w 55"/>
                <a:gd name="T77" fmla="*/ 37 h 48"/>
                <a:gd name="T78" fmla="*/ 63 w 55"/>
                <a:gd name="T79" fmla="*/ 37 h 48"/>
                <a:gd name="T80" fmla="*/ 54 w 55"/>
                <a:gd name="T81" fmla="*/ 43 h 48"/>
                <a:gd name="T82" fmla="*/ 41 w 55"/>
                <a:gd name="T83" fmla="*/ 51 h 48"/>
                <a:gd name="T84" fmla="*/ 29 w 55"/>
                <a:gd name="T85" fmla="*/ 55 h 48"/>
                <a:gd name="T86" fmla="*/ 29 w 55"/>
                <a:gd name="T87" fmla="*/ 59 h 48"/>
                <a:gd name="T88" fmla="*/ 20 w 55"/>
                <a:gd name="T89" fmla="*/ 66 h 48"/>
                <a:gd name="T90" fmla="*/ 5 w 55"/>
                <a:gd name="T91" fmla="*/ 79 h 48"/>
                <a:gd name="T92" fmla="*/ 5 w 55"/>
                <a:gd name="T93" fmla="*/ 81 h 48"/>
                <a:gd name="T94" fmla="*/ 0 w 55"/>
                <a:gd name="T95" fmla="*/ 106 h 48"/>
                <a:gd name="T96" fmla="*/ 14 w 55"/>
                <a:gd name="T97" fmla="*/ 109 h 4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" h="48">
                  <a:moveTo>
                    <a:pt x="3" y="48"/>
                  </a:moveTo>
                  <a:lnTo>
                    <a:pt x="5" y="37"/>
                  </a:lnTo>
                  <a:lnTo>
                    <a:pt x="5" y="35"/>
                  </a:lnTo>
                  <a:lnTo>
                    <a:pt x="7" y="30"/>
                  </a:lnTo>
                  <a:lnTo>
                    <a:pt x="8" y="28"/>
                  </a:lnTo>
                  <a:lnTo>
                    <a:pt x="10" y="27"/>
                  </a:lnTo>
                  <a:lnTo>
                    <a:pt x="10" y="25"/>
                  </a:lnTo>
                  <a:lnTo>
                    <a:pt x="14" y="22"/>
                  </a:lnTo>
                  <a:lnTo>
                    <a:pt x="15" y="18"/>
                  </a:lnTo>
                  <a:lnTo>
                    <a:pt x="17" y="17"/>
                  </a:lnTo>
                  <a:lnTo>
                    <a:pt x="17" y="15"/>
                  </a:lnTo>
                  <a:lnTo>
                    <a:pt x="21" y="13"/>
                  </a:lnTo>
                  <a:lnTo>
                    <a:pt x="21" y="12"/>
                  </a:lnTo>
                  <a:lnTo>
                    <a:pt x="23" y="12"/>
                  </a:lnTo>
                  <a:lnTo>
                    <a:pt x="25" y="10"/>
                  </a:lnTo>
                  <a:lnTo>
                    <a:pt x="27" y="9"/>
                  </a:lnTo>
                  <a:lnTo>
                    <a:pt x="31" y="8"/>
                  </a:lnTo>
                  <a:lnTo>
                    <a:pt x="34" y="6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42" y="4"/>
                  </a:lnTo>
                  <a:lnTo>
                    <a:pt x="44" y="4"/>
                  </a:lnTo>
                  <a:lnTo>
                    <a:pt x="46" y="2"/>
                  </a:lnTo>
                  <a:lnTo>
                    <a:pt x="55" y="4"/>
                  </a:lnTo>
                  <a:lnTo>
                    <a:pt x="55" y="2"/>
                  </a:lnTo>
                  <a:lnTo>
                    <a:pt x="46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39" y="1"/>
                  </a:lnTo>
                  <a:lnTo>
                    <a:pt x="37" y="1"/>
                  </a:lnTo>
                  <a:lnTo>
                    <a:pt x="35" y="3"/>
                  </a:lnTo>
                  <a:lnTo>
                    <a:pt x="29" y="4"/>
                  </a:lnTo>
                  <a:lnTo>
                    <a:pt x="25" y="7"/>
                  </a:lnTo>
                  <a:lnTo>
                    <a:pt x="23" y="7"/>
                  </a:lnTo>
                  <a:lnTo>
                    <a:pt x="21" y="8"/>
                  </a:lnTo>
                  <a:lnTo>
                    <a:pt x="19" y="11"/>
                  </a:lnTo>
                  <a:lnTo>
                    <a:pt x="17" y="13"/>
                  </a:lnTo>
                  <a:lnTo>
                    <a:pt x="13" y="16"/>
                  </a:lnTo>
                  <a:lnTo>
                    <a:pt x="11" y="19"/>
                  </a:lnTo>
                  <a:lnTo>
                    <a:pt x="8" y="23"/>
                  </a:lnTo>
                  <a:lnTo>
                    <a:pt x="6" y="24"/>
                  </a:lnTo>
                  <a:lnTo>
                    <a:pt x="6" y="26"/>
                  </a:lnTo>
                  <a:lnTo>
                    <a:pt x="4" y="29"/>
                  </a:lnTo>
                  <a:lnTo>
                    <a:pt x="1" y="35"/>
                  </a:lnTo>
                  <a:lnTo>
                    <a:pt x="1" y="36"/>
                  </a:lnTo>
                  <a:lnTo>
                    <a:pt x="0" y="47"/>
                  </a:lnTo>
                  <a:lnTo>
                    <a:pt x="3" y="48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Freeform 62">
              <a:extLst>
                <a:ext uri="{FF2B5EF4-FFF2-40B4-BE49-F238E27FC236}">
                  <a16:creationId xmlns:a16="http://schemas.microsoft.com/office/drawing/2014/main" id="{274C9293-D20F-42B8-A1C5-D83937A6F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" y="3040"/>
              <a:ext cx="69" cy="76"/>
            </a:xfrm>
            <a:custGeom>
              <a:avLst/>
              <a:gdLst>
                <a:gd name="T0" fmla="*/ 0 w 41"/>
                <a:gd name="T1" fmla="*/ 5 h 58"/>
                <a:gd name="T2" fmla="*/ 22 w 41"/>
                <a:gd name="T3" fmla="*/ 5 h 58"/>
                <a:gd name="T4" fmla="*/ 34 w 41"/>
                <a:gd name="T5" fmla="*/ 9 h 58"/>
                <a:gd name="T6" fmla="*/ 37 w 41"/>
                <a:gd name="T7" fmla="*/ 12 h 58"/>
                <a:gd name="T8" fmla="*/ 49 w 41"/>
                <a:gd name="T9" fmla="*/ 16 h 58"/>
                <a:gd name="T10" fmla="*/ 57 w 41"/>
                <a:gd name="T11" fmla="*/ 16 h 58"/>
                <a:gd name="T12" fmla="*/ 71 w 41"/>
                <a:gd name="T13" fmla="*/ 21 h 58"/>
                <a:gd name="T14" fmla="*/ 84 w 41"/>
                <a:gd name="T15" fmla="*/ 24 h 58"/>
                <a:gd name="T16" fmla="*/ 96 w 41"/>
                <a:gd name="T17" fmla="*/ 28 h 58"/>
                <a:gd name="T18" fmla="*/ 104 w 41"/>
                <a:gd name="T19" fmla="*/ 31 h 58"/>
                <a:gd name="T20" fmla="*/ 119 w 41"/>
                <a:gd name="T21" fmla="*/ 37 h 58"/>
                <a:gd name="T22" fmla="*/ 128 w 41"/>
                <a:gd name="T23" fmla="*/ 41 h 58"/>
                <a:gd name="T24" fmla="*/ 141 w 41"/>
                <a:gd name="T25" fmla="*/ 50 h 58"/>
                <a:gd name="T26" fmla="*/ 148 w 41"/>
                <a:gd name="T27" fmla="*/ 54 h 58"/>
                <a:gd name="T28" fmla="*/ 158 w 41"/>
                <a:gd name="T29" fmla="*/ 59 h 58"/>
                <a:gd name="T30" fmla="*/ 153 w 41"/>
                <a:gd name="T31" fmla="*/ 67 h 58"/>
                <a:gd name="T32" fmla="*/ 162 w 41"/>
                <a:gd name="T33" fmla="*/ 72 h 58"/>
                <a:gd name="T34" fmla="*/ 167 w 41"/>
                <a:gd name="T35" fmla="*/ 81 h 58"/>
                <a:gd name="T36" fmla="*/ 173 w 41"/>
                <a:gd name="T37" fmla="*/ 89 h 58"/>
                <a:gd name="T38" fmla="*/ 173 w 41"/>
                <a:gd name="T39" fmla="*/ 96 h 58"/>
                <a:gd name="T40" fmla="*/ 175 w 41"/>
                <a:gd name="T41" fmla="*/ 101 h 58"/>
                <a:gd name="T42" fmla="*/ 175 w 41"/>
                <a:gd name="T43" fmla="*/ 106 h 58"/>
                <a:gd name="T44" fmla="*/ 175 w 41"/>
                <a:gd name="T45" fmla="*/ 110 h 58"/>
                <a:gd name="T46" fmla="*/ 173 w 41"/>
                <a:gd name="T47" fmla="*/ 122 h 58"/>
                <a:gd name="T48" fmla="*/ 182 w 41"/>
                <a:gd name="T49" fmla="*/ 131 h 58"/>
                <a:gd name="T50" fmla="*/ 182 w 41"/>
                <a:gd name="T51" fmla="*/ 131 h 58"/>
                <a:gd name="T52" fmla="*/ 195 w 41"/>
                <a:gd name="T53" fmla="*/ 131 h 58"/>
                <a:gd name="T54" fmla="*/ 195 w 41"/>
                <a:gd name="T55" fmla="*/ 131 h 58"/>
                <a:gd name="T56" fmla="*/ 190 w 41"/>
                <a:gd name="T57" fmla="*/ 123 h 58"/>
                <a:gd name="T58" fmla="*/ 195 w 41"/>
                <a:gd name="T59" fmla="*/ 110 h 58"/>
                <a:gd name="T60" fmla="*/ 195 w 41"/>
                <a:gd name="T61" fmla="*/ 106 h 58"/>
                <a:gd name="T62" fmla="*/ 195 w 41"/>
                <a:gd name="T63" fmla="*/ 104 h 58"/>
                <a:gd name="T64" fmla="*/ 190 w 41"/>
                <a:gd name="T65" fmla="*/ 94 h 58"/>
                <a:gd name="T66" fmla="*/ 182 w 41"/>
                <a:gd name="T67" fmla="*/ 89 h 58"/>
                <a:gd name="T68" fmla="*/ 187 w 41"/>
                <a:gd name="T69" fmla="*/ 77 h 58"/>
                <a:gd name="T70" fmla="*/ 173 w 41"/>
                <a:gd name="T71" fmla="*/ 67 h 58"/>
                <a:gd name="T72" fmla="*/ 173 w 41"/>
                <a:gd name="T73" fmla="*/ 66 h 58"/>
                <a:gd name="T74" fmla="*/ 167 w 41"/>
                <a:gd name="T75" fmla="*/ 56 h 58"/>
                <a:gd name="T76" fmla="*/ 158 w 41"/>
                <a:gd name="T77" fmla="*/ 54 h 58"/>
                <a:gd name="T78" fmla="*/ 153 w 41"/>
                <a:gd name="T79" fmla="*/ 48 h 58"/>
                <a:gd name="T80" fmla="*/ 133 w 41"/>
                <a:gd name="T81" fmla="*/ 41 h 58"/>
                <a:gd name="T82" fmla="*/ 128 w 41"/>
                <a:gd name="T83" fmla="*/ 34 h 58"/>
                <a:gd name="T84" fmla="*/ 113 w 41"/>
                <a:gd name="T85" fmla="*/ 28 h 58"/>
                <a:gd name="T86" fmla="*/ 104 w 41"/>
                <a:gd name="T87" fmla="*/ 22 h 58"/>
                <a:gd name="T88" fmla="*/ 99 w 41"/>
                <a:gd name="T89" fmla="*/ 17 h 58"/>
                <a:gd name="T90" fmla="*/ 82 w 41"/>
                <a:gd name="T91" fmla="*/ 13 h 58"/>
                <a:gd name="T92" fmla="*/ 67 w 41"/>
                <a:gd name="T93" fmla="*/ 9 h 58"/>
                <a:gd name="T94" fmla="*/ 57 w 41"/>
                <a:gd name="T95" fmla="*/ 7 h 58"/>
                <a:gd name="T96" fmla="*/ 54 w 41"/>
                <a:gd name="T97" fmla="*/ 1 h 58"/>
                <a:gd name="T98" fmla="*/ 34 w 41"/>
                <a:gd name="T99" fmla="*/ 1 h 58"/>
                <a:gd name="T100" fmla="*/ 22 w 41"/>
                <a:gd name="T101" fmla="*/ 1 h 58"/>
                <a:gd name="T102" fmla="*/ 0 w 41"/>
                <a:gd name="T103" fmla="*/ 0 h 58"/>
                <a:gd name="T104" fmla="*/ 0 w 41"/>
                <a:gd name="T105" fmla="*/ 5 h 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1" h="58">
                  <a:moveTo>
                    <a:pt x="0" y="2"/>
                  </a:moveTo>
                  <a:lnTo>
                    <a:pt x="5" y="2"/>
                  </a:lnTo>
                  <a:lnTo>
                    <a:pt x="7" y="4"/>
                  </a:lnTo>
                  <a:lnTo>
                    <a:pt x="8" y="5"/>
                  </a:lnTo>
                  <a:lnTo>
                    <a:pt x="10" y="7"/>
                  </a:lnTo>
                  <a:lnTo>
                    <a:pt x="12" y="7"/>
                  </a:lnTo>
                  <a:lnTo>
                    <a:pt x="15" y="9"/>
                  </a:lnTo>
                  <a:lnTo>
                    <a:pt x="18" y="11"/>
                  </a:lnTo>
                  <a:lnTo>
                    <a:pt x="20" y="12"/>
                  </a:lnTo>
                  <a:lnTo>
                    <a:pt x="22" y="14"/>
                  </a:lnTo>
                  <a:lnTo>
                    <a:pt x="25" y="16"/>
                  </a:lnTo>
                  <a:lnTo>
                    <a:pt x="27" y="18"/>
                  </a:lnTo>
                  <a:lnTo>
                    <a:pt x="30" y="22"/>
                  </a:lnTo>
                  <a:lnTo>
                    <a:pt x="31" y="24"/>
                  </a:lnTo>
                  <a:lnTo>
                    <a:pt x="33" y="26"/>
                  </a:lnTo>
                  <a:lnTo>
                    <a:pt x="32" y="30"/>
                  </a:lnTo>
                  <a:lnTo>
                    <a:pt x="34" y="32"/>
                  </a:lnTo>
                  <a:lnTo>
                    <a:pt x="35" y="36"/>
                  </a:lnTo>
                  <a:lnTo>
                    <a:pt x="36" y="40"/>
                  </a:lnTo>
                  <a:lnTo>
                    <a:pt x="36" y="43"/>
                  </a:lnTo>
                  <a:lnTo>
                    <a:pt x="37" y="45"/>
                  </a:lnTo>
                  <a:lnTo>
                    <a:pt x="37" y="47"/>
                  </a:lnTo>
                  <a:lnTo>
                    <a:pt x="37" y="49"/>
                  </a:lnTo>
                  <a:lnTo>
                    <a:pt x="36" y="54"/>
                  </a:lnTo>
                  <a:lnTo>
                    <a:pt x="38" y="58"/>
                  </a:lnTo>
                  <a:lnTo>
                    <a:pt x="41" y="58"/>
                  </a:lnTo>
                  <a:lnTo>
                    <a:pt x="40" y="55"/>
                  </a:lnTo>
                  <a:lnTo>
                    <a:pt x="41" y="49"/>
                  </a:lnTo>
                  <a:lnTo>
                    <a:pt x="41" y="47"/>
                  </a:lnTo>
                  <a:lnTo>
                    <a:pt x="41" y="46"/>
                  </a:lnTo>
                  <a:lnTo>
                    <a:pt x="40" y="42"/>
                  </a:lnTo>
                  <a:lnTo>
                    <a:pt x="38" y="40"/>
                  </a:lnTo>
                  <a:lnTo>
                    <a:pt x="39" y="34"/>
                  </a:lnTo>
                  <a:lnTo>
                    <a:pt x="36" y="30"/>
                  </a:lnTo>
                  <a:lnTo>
                    <a:pt x="36" y="29"/>
                  </a:lnTo>
                  <a:lnTo>
                    <a:pt x="35" y="25"/>
                  </a:lnTo>
                  <a:lnTo>
                    <a:pt x="33" y="24"/>
                  </a:lnTo>
                  <a:lnTo>
                    <a:pt x="32" y="21"/>
                  </a:lnTo>
                  <a:lnTo>
                    <a:pt x="28" y="18"/>
                  </a:lnTo>
                  <a:lnTo>
                    <a:pt x="27" y="15"/>
                  </a:lnTo>
                  <a:lnTo>
                    <a:pt x="24" y="12"/>
                  </a:lnTo>
                  <a:lnTo>
                    <a:pt x="22" y="10"/>
                  </a:lnTo>
                  <a:lnTo>
                    <a:pt x="21" y="8"/>
                  </a:lnTo>
                  <a:lnTo>
                    <a:pt x="17" y="6"/>
                  </a:lnTo>
                  <a:lnTo>
                    <a:pt x="14" y="4"/>
                  </a:lnTo>
                  <a:lnTo>
                    <a:pt x="12" y="3"/>
                  </a:lnTo>
                  <a:lnTo>
                    <a:pt x="11" y="1"/>
                  </a:lnTo>
                  <a:lnTo>
                    <a:pt x="7" y="1"/>
                  </a:lnTo>
                  <a:lnTo>
                    <a:pt x="5" y="1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6" name="Freeform 63">
              <a:extLst>
                <a:ext uri="{FF2B5EF4-FFF2-40B4-BE49-F238E27FC236}">
                  <a16:creationId xmlns:a16="http://schemas.microsoft.com/office/drawing/2014/main" id="{7032C50D-B401-4016-BFC6-79D54B015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0" y="3116"/>
              <a:ext cx="96" cy="57"/>
            </a:xfrm>
            <a:custGeom>
              <a:avLst/>
              <a:gdLst>
                <a:gd name="T0" fmla="*/ 258 w 57"/>
                <a:gd name="T1" fmla="*/ 0 h 44"/>
                <a:gd name="T2" fmla="*/ 258 w 57"/>
                <a:gd name="T3" fmla="*/ 0 h 44"/>
                <a:gd name="T4" fmla="*/ 249 w 57"/>
                <a:gd name="T5" fmla="*/ 1 h 44"/>
                <a:gd name="T6" fmla="*/ 244 w 57"/>
                <a:gd name="T7" fmla="*/ 10 h 44"/>
                <a:gd name="T8" fmla="*/ 244 w 57"/>
                <a:gd name="T9" fmla="*/ 21 h 44"/>
                <a:gd name="T10" fmla="*/ 237 w 57"/>
                <a:gd name="T11" fmla="*/ 22 h 44"/>
                <a:gd name="T12" fmla="*/ 229 w 57"/>
                <a:gd name="T13" fmla="*/ 27 h 44"/>
                <a:gd name="T14" fmla="*/ 229 w 57"/>
                <a:gd name="T15" fmla="*/ 35 h 44"/>
                <a:gd name="T16" fmla="*/ 216 w 57"/>
                <a:gd name="T17" fmla="*/ 41 h 44"/>
                <a:gd name="T18" fmla="*/ 204 w 57"/>
                <a:gd name="T19" fmla="*/ 44 h 44"/>
                <a:gd name="T20" fmla="*/ 204 w 57"/>
                <a:gd name="T21" fmla="*/ 52 h 44"/>
                <a:gd name="T22" fmla="*/ 195 w 57"/>
                <a:gd name="T23" fmla="*/ 57 h 44"/>
                <a:gd name="T24" fmla="*/ 195 w 57"/>
                <a:gd name="T25" fmla="*/ 58 h 44"/>
                <a:gd name="T26" fmla="*/ 175 w 57"/>
                <a:gd name="T27" fmla="*/ 66 h 44"/>
                <a:gd name="T28" fmla="*/ 167 w 57"/>
                <a:gd name="T29" fmla="*/ 69 h 44"/>
                <a:gd name="T30" fmla="*/ 158 w 57"/>
                <a:gd name="T31" fmla="*/ 69 h 44"/>
                <a:gd name="T32" fmla="*/ 140 w 57"/>
                <a:gd name="T33" fmla="*/ 75 h 44"/>
                <a:gd name="T34" fmla="*/ 128 w 57"/>
                <a:gd name="T35" fmla="*/ 79 h 44"/>
                <a:gd name="T36" fmla="*/ 120 w 57"/>
                <a:gd name="T37" fmla="*/ 79 h 44"/>
                <a:gd name="T38" fmla="*/ 111 w 57"/>
                <a:gd name="T39" fmla="*/ 82 h 44"/>
                <a:gd name="T40" fmla="*/ 91 w 57"/>
                <a:gd name="T41" fmla="*/ 86 h 44"/>
                <a:gd name="T42" fmla="*/ 71 w 57"/>
                <a:gd name="T43" fmla="*/ 87 h 44"/>
                <a:gd name="T44" fmla="*/ 49 w 57"/>
                <a:gd name="T45" fmla="*/ 89 h 44"/>
                <a:gd name="T46" fmla="*/ 8 w 57"/>
                <a:gd name="T47" fmla="*/ 87 h 44"/>
                <a:gd name="T48" fmla="*/ 0 w 57"/>
                <a:gd name="T49" fmla="*/ 91 h 44"/>
                <a:gd name="T50" fmla="*/ 8 w 57"/>
                <a:gd name="T51" fmla="*/ 91 h 44"/>
                <a:gd name="T52" fmla="*/ 8 w 57"/>
                <a:gd name="T53" fmla="*/ 96 h 44"/>
                <a:gd name="T54" fmla="*/ 8 w 57"/>
                <a:gd name="T55" fmla="*/ 96 h 44"/>
                <a:gd name="T56" fmla="*/ 20 w 57"/>
                <a:gd name="T57" fmla="*/ 91 h 44"/>
                <a:gd name="T58" fmla="*/ 42 w 57"/>
                <a:gd name="T59" fmla="*/ 95 h 44"/>
                <a:gd name="T60" fmla="*/ 83 w 57"/>
                <a:gd name="T61" fmla="*/ 91 h 44"/>
                <a:gd name="T62" fmla="*/ 96 w 57"/>
                <a:gd name="T63" fmla="*/ 95 h 44"/>
                <a:gd name="T64" fmla="*/ 113 w 57"/>
                <a:gd name="T65" fmla="*/ 87 h 44"/>
                <a:gd name="T66" fmla="*/ 125 w 57"/>
                <a:gd name="T67" fmla="*/ 87 h 44"/>
                <a:gd name="T68" fmla="*/ 133 w 57"/>
                <a:gd name="T69" fmla="*/ 82 h 44"/>
                <a:gd name="T70" fmla="*/ 145 w 57"/>
                <a:gd name="T71" fmla="*/ 80 h 44"/>
                <a:gd name="T72" fmla="*/ 162 w 57"/>
                <a:gd name="T73" fmla="*/ 74 h 44"/>
                <a:gd name="T74" fmla="*/ 173 w 57"/>
                <a:gd name="T75" fmla="*/ 74 h 44"/>
                <a:gd name="T76" fmla="*/ 182 w 57"/>
                <a:gd name="T77" fmla="*/ 73 h 44"/>
                <a:gd name="T78" fmla="*/ 202 w 57"/>
                <a:gd name="T79" fmla="*/ 63 h 44"/>
                <a:gd name="T80" fmla="*/ 211 w 57"/>
                <a:gd name="T81" fmla="*/ 57 h 44"/>
                <a:gd name="T82" fmla="*/ 216 w 57"/>
                <a:gd name="T83" fmla="*/ 52 h 44"/>
                <a:gd name="T84" fmla="*/ 224 w 57"/>
                <a:gd name="T85" fmla="*/ 51 h 44"/>
                <a:gd name="T86" fmla="*/ 236 w 57"/>
                <a:gd name="T87" fmla="*/ 45 h 44"/>
                <a:gd name="T88" fmla="*/ 237 w 57"/>
                <a:gd name="T89" fmla="*/ 35 h 44"/>
                <a:gd name="T90" fmla="*/ 249 w 57"/>
                <a:gd name="T91" fmla="*/ 30 h 44"/>
                <a:gd name="T92" fmla="*/ 258 w 57"/>
                <a:gd name="T93" fmla="*/ 29 h 44"/>
                <a:gd name="T94" fmla="*/ 258 w 57"/>
                <a:gd name="T95" fmla="*/ 21 h 44"/>
                <a:gd name="T96" fmla="*/ 264 w 57"/>
                <a:gd name="T97" fmla="*/ 13 h 44"/>
                <a:gd name="T98" fmla="*/ 264 w 57"/>
                <a:gd name="T99" fmla="*/ 5 h 44"/>
                <a:gd name="T100" fmla="*/ 273 w 57"/>
                <a:gd name="T101" fmla="*/ 0 h 44"/>
                <a:gd name="T102" fmla="*/ 273 w 57"/>
                <a:gd name="T103" fmla="*/ 0 h 44"/>
                <a:gd name="T104" fmla="*/ 258 w 57"/>
                <a:gd name="T105" fmla="*/ 0 h 4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" h="44">
                  <a:moveTo>
                    <a:pt x="54" y="0"/>
                  </a:moveTo>
                  <a:lnTo>
                    <a:pt x="54" y="0"/>
                  </a:lnTo>
                  <a:lnTo>
                    <a:pt x="52" y="1"/>
                  </a:lnTo>
                  <a:lnTo>
                    <a:pt x="51" y="5"/>
                  </a:lnTo>
                  <a:lnTo>
                    <a:pt x="51" y="9"/>
                  </a:lnTo>
                  <a:lnTo>
                    <a:pt x="50" y="10"/>
                  </a:lnTo>
                  <a:lnTo>
                    <a:pt x="48" y="12"/>
                  </a:lnTo>
                  <a:lnTo>
                    <a:pt x="48" y="16"/>
                  </a:lnTo>
                  <a:lnTo>
                    <a:pt x="45" y="19"/>
                  </a:lnTo>
                  <a:lnTo>
                    <a:pt x="43" y="20"/>
                  </a:lnTo>
                  <a:lnTo>
                    <a:pt x="43" y="24"/>
                  </a:lnTo>
                  <a:lnTo>
                    <a:pt x="41" y="26"/>
                  </a:lnTo>
                  <a:lnTo>
                    <a:pt x="41" y="27"/>
                  </a:lnTo>
                  <a:lnTo>
                    <a:pt x="37" y="30"/>
                  </a:lnTo>
                  <a:lnTo>
                    <a:pt x="35" y="32"/>
                  </a:lnTo>
                  <a:lnTo>
                    <a:pt x="33" y="32"/>
                  </a:lnTo>
                  <a:lnTo>
                    <a:pt x="29" y="35"/>
                  </a:lnTo>
                  <a:lnTo>
                    <a:pt x="27" y="36"/>
                  </a:lnTo>
                  <a:lnTo>
                    <a:pt x="25" y="36"/>
                  </a:lnTo>
                  <a:lnTo>
                    <a:pt x="23" y="38"/>
                  </a:lnTo>
                  <a:lnTo>
                    <a:pt x="19" y="39"/>
                  </a:lnTo>
                  <a:lnTo>
                    <a:pt x="15" y="40"/>
                  </a:lnTo>
                  <a:lnTo>
                    <a:pt x="10" y="41"/>
                  </a:lnTo>
                  <a:lnTo>
                    <a:pt x="2" y="40"/>
                  </a:lnTo>
                  <a:lnTo>
                    <a:pt x="0" y="42"/>
                  </a:lnTo>
                  <a:lnTo>
                    <a:pt x="2" y="42"/>
                  </a:lnTo>
                  <a:lnTo>
                    <a:pt x="2" y="44"/>
                  </a:lnTo>
                  <a:lnTo>
                    <a:pt x="4" y="42"/>
                  </a:lnTo>
                  <a:lnTo>
                    <a:pt x="9" y="43"/>
                  </a:lnTo>
                  <a:lnTo>
                    <a:pt x="17" y="42"/>
                  </a:lnTo>
                  <a:lnTo>
                    <a:pt x="20" y="43"/>
                  </a:lnTo>
                  <a:lnTo>
                    <a:pt x="24" y="40"/>
                  </a:lnTo>
                  <a:lnTo>
                    <a:pt x="26" y="40"/>
                  </a:lnTo>
                  <a:lnTo>
                    <a:pt x="28" y="38"/>
                  </a:lnTo>
                  <a:lnTo>
                    <a:pt x="30" y="37"/>
                  </a:lnTo>
                  <a:lnTo>
                    <a:pt x="34" y="34"/>
                  </a:lnTo>
                  <a:lnTo>
                    <a:pt x="36" y="34"/>
                  </a:lnTo>
                  <a:lnTo>
                    <a:pt x="38" y="33"/>
                  </a:lnTo>
                  <a:lnTo>
                    <a:pt x="42" y="29"/>
                  </a:lnTo>
                  <a:lnTo>
                    <a:pt x="44" y="26"/>
                  </a:lnTo>
                  <a:lnTo>
                    <a:pt x="45" y="24"/>
                  </a:lnTo>
                  <a:lnTo>
                    <a:pt x="47" y="23"/>
                  </a:lnTo>
                  <a:lnTo>
                    <a:pt x="49" y="21"/>
                  </a:lnTo>
                  <a:lnTo>
                    <a:pt x="50" y="16"/>
                  </a:lnTo>
                  <a:lnTo>
                    <a:pt x="52" y="14"/>
                  </a:lnTo>
                  <a:lnTo>
                    <a:pt x="54" y="13"/>
                  </a:lnTo>
                  <a:lnTo>
                    <a:pt x="54" y="9"/>
                  </a:lnTo>
                  <a:lnTo>
                    <a:pt x="55" y="6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7" name="Freeform 64">
              <a:extLst>
                <a:ext uri="{FF2B5EF4-FFF2-40B4-BE49-F238E27FC236}">
                  <a16:creationId xmlns:a16="http://schemas.microsoft.com/office/drawing/2014/main" id="{5988F9A6-0A7F-4815-9FF6-58ACCA44A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" y="3099"/>
              <a:ext cx="72" cy="74"/>
            </a:xfrm>
            <a:custGeom>
              <a:avLst/>
              <a:gdLst>
                <a:gd name="T0" fmla="*/ 203 w 43"/>
                <a:gd name="T1" fmla="*/ 119 h 57"/>
                <a:gd name="T2" fmla="*/ 203 w 43"/>
                <a:gd name="T3" fmla="*/ 119 h 57"/>
                <a:gd name="T4" fmla="*/ 179 w 43"/>
                <a:gd name="T5" fmla="*/ 117 h 57"/>
                <a:gd name="T6" fmla="*/ 154 w 43"/>
                <a:gd name="T7" fmla="*/ 114 h 57"/>
                <a:gd name="T8" fmla="*/ 146 w 43"/>
                <a:gd name="T9" fmla="*/ 109 h 57"/>
                <a:gd name="T10" fmla="*/ 137 w 43"/>
                <a:gd name="T11" fmla="*/ 109 h 57"/>
                <a:gd name="T12" fmla="*/ 112 w 43"/>
                <a:gd name="T13" fmla="*/ 103 h 57"/>
                <a:gd name="T14" fmla="*/ 99 w 43"/>
                <a:gd name="T15" fmla="*/ 97 h 57"/>
                <a:gd name="T16" fmla="*/ 90 w 43"/>
                <a:gd name="T17" fmla="*/ 95 h 57"/>
                <a:gd name="T18" fmla="*/ 84 w 43"/>
                <a:gd name="T19" fmla="*/ 92 h 57"/>
                <a:gd name="T20" fmla="*/ 70 w 43"/>
                <a:gd name="T21" fmla="*/ 83 h 57"/>
                <a:gd name="T22" fmla="*/ 62 w 43"/>
                <a:gd name="T23" fmla="*/ 79 h 57"/>
                <a:gd name="T24" fmla="*/ 47 w 43"/>
                <a:gd name="T25" fmla="*/ 71 h 57"/>
                <a:gd name="T26" fmla="*/ 37 w 43"/>
                <a:gd name="T27" fmla="*/ 66 h 57"/>
                <a:gd name="T28" fmla="*/ 42 w 43"/>
                <a:gd name="T29" fmla="*/ 61 h 57"/>
                <a:gd name="T30" fmla="*/ 28 w 43"/>
                <a:gd name="T31" fmla="*/ 51 h 57"/>
                <a:gd name="T32" fmla="*/ 28 w 43"/>
                <a:gd name="T33" fmla="*/ 45 h 57"/>
                <a:gd name="T34" fmla="*/ 20 w 43"/>
                <a:gd name="T35" fmla="*/ 42 h 57"/>
                <a:gd name="T36" fmla="*/ 22 w 43"/>
                <a:gd name="T37" fmla="*/ 38 h 57"/>
                <a:gd name="T38" fmla="*/ 13 w 43"/>
                <a:gd name="T39" fmla="*/ 29 h 57"/>
                <a:gd name="T40" fmla="*/ 20 w 43"/>
                <a:gd name="T41" fmla="*/ 22 h 57"/>
                <a:gd name="T42" fmla="*/ 22 w 43"/>
                <a:gd name="T43" fmla="*/ 1 h 57"/>
                <a:gd name="T44" fmla="*/ 8 w 43"/>
                <a:gd name="T45" fmla="*/ 0 h 57"/>
                <a:gd name="T46" fmla="*/ 0 w 43"/>
                <a:gd name="T47" fmla="*/ 21 h 57"/>
                <a:gd name="T48" fmla="*/ 5 w 43"/>
                <a:gd name="T49" fmla="*/ 32 h 57"/>
                <a:gd name="T50" fmla="*/ 5 w 43"/>
                <a:gd name="T51" fmla="*/ 35 h 57"/>
                <a:gd name="T52" fmla="*/ 8 w 43"/>
                <a:gd name="T53" fmla="*/ 44 h 57"/>
                <a:gd name="T54" fmla="*/ 8 w 43"/>
                <a:gd name="T55" fmla="*/ 49 h 57"/>
                <a:gd name="T56" fmla="*/ 20 w 43"/>
                <a:gd name="T57" fmla="*/ 52 h 57"/>
                <a:gd name="T58" fmla="*/ 22 w 43"/>
                <a:gd name="T59" fmla="*/ 61 h 57"/>
                <a:gd name="T60" fmla="*/ 28 w 43"/>
                <a:gd name="T61" fmla="*/ 71 h 57"/>
                <a:gd name="T62" fmla="*/ 28 w 43"/>
                <a:gd name="T63" fmla="*/ 74 h 57"/>
                <a:gd name="T64" fmla="*/ 50 w 43"/>
                <a:gd name="T65" fmla="*/ 83 h 57"/>
                <a:gd name="T66" fmla="*/ 55 w 43"/>
                <a:gd name="T67" fmla="*/ 88 h 57"/>
                <a:gd name="T68" fmla="*/ 75 w 43"/>
                <a:gd name="T69" fmla="*/ 96 h 57"/>
                <a:gd name="T70" fmla="*/ 79 w 43"/>
                <a:gd name="T71" fmla="*/ 101 h 57"/>
                <a:gd name="T72" fmla="*/ 90 w 43"/>
                <a:gd name="T73" fmla="*/ 101 h 57"/>
                <a:gd name="T74" fmla="*/ 112 w 43"/>
                <a:gd name="T75" fmla="*/ 112 h 57"/>
                <a:gd name="T76" fmla="*/ 126 w 43"/>
                <a:gd name="T77" fmla="*/ 117 h 57"/>
                <a:gd name="T78" fmla="*/ 146 w 43"/>
                <a:gd name="T79" fmla="*/ 117 h 57"/>
                <a:gd name="T80" fmla="*/ 151 w 43"/>
                <a:gd name="T81" fmla="*/ 118 h 57"/>
                <a:gd name="T82" fmla="*/ 179 w 43"/>
                <a:gd name="T83" fmla="*/ 118 h 57"/>
                <a:gd name="T84" fmla="*/ 194 w 43"/>
                <a:gd name="T85" fmla="*/ 125 h 57"/>
                <a:gd name="T86" fmla="*/ 203 w 43"/>
                <a:gd name="T87" fmla="*/ 125 h 57"/>
                <a:gd name="T88" fmla="*/ 203 w 43"/>
                <a:gd name="T89" fmla="*/ 119 h 5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3" h="57">
                  <a:moveTo>
                    <a:pt x="43" y="55"/>
                  </a:moveTo>
                  <a:lnTo>
                    <a:pt x="43" y="55"/>
                  </a:lnTo>
                  <a:lnTo>
                    <a:pt x="38" y="53"/>
                  </a:lnTo>
                  <a:lnTo>
                    <a:pt x="33" y="52"/>
                  </a:lnTo>
                  <a:lnTo>
                    <a:pt x="31" y="50"/>
                  </a:lnTo>
                  <a:lnTo>
                    <a:pt x="29" y="50"/>
                  </a:lnTo>
                  <a:lnTo>
                    <a:pt x="24" y="47"/>
                  </a:lnTo>
                  <a:lnTo>
                    <a:pt x="21" y="45"/>
                  </a:lnTo>
                  <a:lnTo>
                    <a:pt x="19" y="43"/>
                  </a:lnTo>
                  <a:lnTo>
                    <a:pt x="18" y="42"/>
                  </a:lnTo>
                  <a:lnTo>
                    <a:pt x="15" y="38"/>
                  </a:lnTo>
                  <a:lnTo>
                    <a:pt x="13" y="36"/>
                  </a:lnTo>
                  <a:lnTo>
                    <a:pt x="10" y="32"/>
                  </a:lnTo>
                  <a:lnTo>
                    <a:pt x="8" y="30"/>
                  </a:lnTo>
                  <a:lnTo>
                    <a:pt x="9" y="28"/>
                  </a:lnTo>
                  <a:lnTo>
                    <a:pt x="6" y="23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5" y="17"/>
                  </a:lnTo>
                  <a:lnTo>
                    <a:pt x="3" y="13"/>
                  </a:lnTo>
                  <a:lnTo>
                    <a:pt x="4" y="10"/>
                  </a:lnTo>
                  <a:lnTo>
                    <a:pt x="5" y="1"/>
                  </a:lnTo>
                  <a:lnTo>
                    <a:pt x="2" y="0"/>
                  </a:lnTo>
                  <a:lnTo>
                    <a:pt x="0" y="9"/>
                  </a:lnTo>
                  <a:lnTo>
                    <a:pt x="1" y="15"/>
                  </a:lnTo>
                  <a:lnTo>
                    <a:pt x="1" y="16"/>
                  </a:lnTo>
                  <a:lnTo>
                    <a:pt x="2" y="20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5" y="28"/>
                  </a:lnTo>
                  <a:lnTo>
                    <a:pt x="6" y="32"/>
                  </a:lnTo>
                  <a:lnTo>
                    <a:pt x="6" y="34"/>
                  </a:lnTo>
                  <a:lnTo>
                    <a:pt x="11" y="38"/>
                  </a:lnTo>
                  <a:lnTo>
                    <a:pt x="12" y="40"/>
                  </a:lnTo>
                  <a:lnTo>
                    <a:pt x="16" y="44"/>
                  </a:lnTo>
                  <a:lnTo>
                    <a:pt x="17" y="46"/>
                  </a:lnTo>
                  <a:lnTo>
                    <a:pt x="19" y="46"/>
                  </a:lnTo>
                  <a:lnTo>
                    <a:pt x="24" y="51"/>
                  </a:lnTo>
                  <a:lnTo>
                    <a:pt x="27" y="53"/>
                  </a:lnTo>
                  <a:lnTo>
                    <a:pt x="31" y="53"/>
                  </a:lnTo>
                  <a:lnTo>
                    <a:pt x="32" y="54"/>
                  </a:lnTo>
                  <a:lnTo>
                    <a:pt x="38" y="54"/>
                  </a:lnTo>
                  <a:lnTo>
                    <a:pt x="41" y="57"/>
                  </a:lnTo>
                  <a:lnTo>
                    <a:pt x="43" y="57"/>
                  </a:lnTo>
                  <a:lnTo>
                    <a:pt x="43" y="5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8" name="Freeform 65">
              <a:extLst>
                <a:ext uri="{FF2B5EF4-FFF2-40B4-BE49-F238E27FC236}">
                  <a16:creationId xmlns:a16="http://schemas.microsoft.com/office/drawing/2014/main" id="{B56F9E3C-E99C-4F2E-A157-B47DC2B0C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2482"/>
              <a:ext cx="313" cy="749"/>
            </a:xfrm>
            <a:custGeom>
              <a:avLst/>
              <a:gdLst>
                <a:gd name="T0" fmla="*/ 750 w 185"/>
                <a:gd name="T1" fmla="*/ 0 h 571"/>
                <a:gd name="T2" fmla="*/ 853 w 185"/>
                <a:gd name="T3" fmla="*/ 761 h 571"/>
                <a:gd name="T4" fmla="*/ 890 w 185"/>
                <a:gd name="T5" fmla="*/ 954 h 571"/>
                <a:gd name="T6" fmla="*/ 897 w 185"/>
                <a:gd name="T7" fmla="*/ 1091 h 571"/>
                <a:gd name="T8" fmla="*/ 873 w 185"/>
                <a:gd name="T9" fmla="*/ 1144 h 571"/>
                <a:gd name="T10" fmla="*/ 841 w 185"/>
                <a:gd name="T11" fmla="*/ 1186 h 571"/>
                <a:gd name="T12" fmla="*/ 790 w 185"/>
                <a:gd name="T13" fmla="*/ 1209 h 571"/>
                <a:gd name="T14" fmla="*/ 741 w 185"/>
                <a:gd name="T15" fmla="*/ 1232 h 571"/>
                <a:gd name="T16" fmla="*/ 658 w 185"/>
                <a:gd name="T17" fmla="*/ 1254 h 571"/>
                <a:gd name="T18" fmla="*/ 546 w 185"/>
                <a:gd name="T19" fmla="*/ 1276 h 571"/>
                <a:gd name="T20" fmla="*/ 401 w 185"/>
                <a:gd name="T21" fmla="*/ 1288 h 571"/>
                <a:gd name="T22" fmla="*/ 355 w 185"/>
                <a:gd name="T23" fmla="*/ 1280 h 571"/>
                <a:gd name="T24" fmla="*/ 272 w 185"/>
                <a:gd name="T25" fmla="*/ 1265 h 571"/>
                <a:gd name="T26" fmla="*/ 203 w 185"/>
                <a:gd name="T27" fmla="*/ 1246 h 571"/>
                <a:gd name="T28" fmla="*/ 149 w 185"/>
                <a:gd name="T29" fmla="*/ 1225 h 571"/>
                <a:gd name="T30" fmla="*/ 78 w 185"/>
                <a:gd name="T31" fmla="*/ 1202 h 571"/>
                <a:gd name="T32" fmla="*/ 41 w 185"/>
                <a:gd name="T33" fmla="*/ 1174 h 571"/>
                <a:gd name="T34" fmla="*/ 5 w 185"/>
                <a:gd name="T35" fmla="*/ 1143 h 571"/>
                <a:gd name="T36" fmla="*/ 0 w 185"/>
                <a:gd name="T37" fmla="*/ 1098 h 571"/>
                <a:gd name="T38" fmla="*/ 0 w 185"/>
                <a:gd name="T39" fmla="*/ 1077 h 571"/>
                <a:gd name="T40" fmla="*/ 5 w 185"/>
                <a:gd name="T41" fmla="*/ 1061 h 571"/>
                <a:gd name="T42" fmla="*/ 14 w 185"/>
                <a:gd name="T43" fmla="*/ 1049 h 571"/>
                <a:gd name="T44" fmla="*/ 42 w 185"/>
                <a:gd name="T45" fmla="*/ 1014 h 571"/>
                <a:gd name="T46" fmla="*/ 69 w 185"/>
                <a:gd name="T47" fmla="*/ 994 h 571"/>
                <a:gd name="T48" fmla="*/ 14 w 185"/>
                <a:gd name="T49" fmla="*/ 1081 h 571"/>
                <a:gd name="T50" fmla="*/ 91 w 185"/>
                <a:gd name="T51" fmla="*/ 1153 h 571"/>
                <a:gd name="T52" fmla="*/ 218 w 185"/>
                <a:gd name="T53" fmla="*/ 1174 h 571"/>
                <a:gd name="T54" fmla="*/ 210 w 185"/>
                <a:gd name="T55" fmla="*/ 1181 h 571"/>
                <a:gd name="T56" fmla="*/ 228 w 185"/>
                <a:gd name="T57" fmla="*/ 1194 h 571"/>
                <a:gd name="T58" fmla="*/ 257 w 185"/>
                <a:gd name="T59" fmla="*/ 1216 h 571"/>
                <a:gd name="T60" fmla="*/ 306 w 185"/>
                <a:gd name="T61" fmla="*/ 1229 h 571"/>
                <a:gd name="T62" fmla="*/ 372 w 185"/>
                <a:gd name="T63" fmla="*/ 1237 h 571"/>
                <a:gd name="T64" fmla="*/ 413 w 185"/>
                <a:gd name="T65" fmla="*/ 1238 h 571"/>
                <a:gd name="T66" fmla="*/ 455 w 185"/>
                <a:gd name="T67" fmla="*/ 1237 h 571"/>
                <a:gd name="T68" fmla="*/ 567 w 185"/>
                <a:gd name="T69" fmla="*/ 1221 h 571"/>
                <a:gd name="T70" fmla="*/ 650 w 185"/>
                <a:gd name="T71" fmla="*/ 1209 h 571"/>
                <a:gd name="T72" fmla="*/ 699 w 185"/>
                <a:gd name="T73" fmla="*/ 1187 h 571"/>
                <a:gd name="T74" fmla="*/ 729 w 185"/>
                <a:gd name="T75" fmla="*/ 1169 h 571"/>
                <a:gd name="T76" fmla="*/ 777 w 185"/>
                <a:gd name="T77" fmla="*/ 1143 h 571"/>
                <a:gd name="T78" fmla="*/ 799 w 185"/>
                <a:gd name="T79" fmla="*/ 1087 h 571"/>
                <a:gd name="T80" fmla="*/ 804 w 185"/>
                <a:gd name="T81" fmla="*/ 1064 h 571"/>
                <a:gd name="T82" fmla="*/ 804 w 185"/>
                <a:gd name="T83" fmla="*/ 1043 h 571"/>
                <a:gd name="T84" fmla="*/ 799 w 185"/>
                <a:gd name="T85" fmla="*/ 929 h 571"/>
                <a:gd name="T86" fmla="*/ 712 w 185"/>
                <a:gd name="T87" fmla="*/ 388 h 571"/>
                <a:gd name="T88" fmla="*/ 650 w 185"/>
                <a:gd name="T89" fmla="*/ 77 h 571"/>
                <a:gd name="T90" fmla="*/ 750 w 185"/>
                <a:gd name="T91" fmla="*/ 0 h 57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5" h="571">
                  <a:moveTo>
                    <a:pt x="155" y="0"/>
                  </a:moveTo>
                  <a:lnTo>
                    <a:pt x="176" y="337"/>
                  </a:lnTo>
                  <a:lnTo>
                    <a:pt x="184" y="422"/>
                  </a:lnTo>
                  <a:lnTo>
                    <a:pt x="185" y="483"/>
                  </a:lnTo>
                  <a:lnTo>
                    <a:pt x="180" y="507"/>
                  </a:lnTo>
                  <a:lnTo>
                    <a:pt x="174" y="525"/>
                  </a:lnTo>
                  <a:lnTo>
                    <a:pt x="163" y="536"/>
                  </a:lnTo>
                  <a:lnTo>
                    <a:pt x="153" y="546"/>
                  </a:lnTo>
                  <a:lnTo>
                    <a:pt x="136" y="556"/>
                  </a:lnTo>
                  <a:lnTo>
                    <a:pt x="113" y="566"/>
                  </a:lnTo>
                  <a:lnTo>
                    <a:pt x="83" y="571"/>
                  </a:lnTo>
                  <a:lnTo>
                    <a:pt x="73" y="567"/>
                  </a:lnTo>
                  <a:lnTo>
                    <a:pt x="56" y="560"/>
                  </a:lnTo>
                  <a:lnTo>
                    <a:pt x="42" y="552"/>
                  </a:lnTo>
                  <a:lnTo>
                    <a:pt x="31" y="543"/>
                  </a:lnTo>
                  <a:lnTo>
                    <a:pt x="16" y="532"/>
                  </a:lnTo>
                  <a:lnTo>
                    <a:pt x="8" y="520"/>
                  </a:lnTo>
                  <a:lnTo>
                    <a:pt x="1" y="506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1" y="470"/>
                  </a:lnTo>
                  <a:lnTo>
                    <a:pt x="3" y="465"/>
                  </a:lnTo>
                  <a:lnTo>
                    <a:pt x="9" y="449"/>
                  </a:lnTo>
                  <a:lnTo>
                    <a:pt x="14" y="441"/>
                  </a:lnTo>
                  <a:lnTo>
                    <a:pt x="3" y="479"/>
                  </a:lnTo>
                  <a:lnTo>
                    <a:pt x="19" y="511"/>
                  </a:lnTo>
                  <a:lnTo>
                    <a:pt x="45" y="520"/>
                  </a:lnTo>
                  <a:lnTo>
                    <a:pt x="43" y="523"/>
                  </a:lnTo>
                  <a:lnTo>
                    <a:pt x="47" y="529"/>
                  </a:lnTo>
                  <a:lnTo>
                    <a:pt x="53" y="539"/>
                  </a:lnTo>
                  <a:lnTo>
                    <a:pt x="63" y="544"/>
                  </a:lnTo>
                  <a:lnTo>
                    <a:pt x="77" y="548"/>
                  </a:lnTo>
                  <a:lnTo>
                    <a:pt x="85" y="549"/>
                  </a:lnTo>
                  <a:lnTo>
                    <a:pt x="94" y="548"/>
                  </a:lnTo>
                  <a:lnTo>
                    <a:pt x="117" y="541"/>
                  </a:lnTo>
                  <a:lnTo>
                    <a:pt x="134" y="536"/>
                  </a:lnTo>
                  <a:lnTo>
                    <a:pt x="144" y="526"/>
                  </a:lnTo>
                  <a:lnTo>
                    <a:pt x="151" y="518"/>
                  </a:lnTo>
                  <a:lnTo>
                    <a:pt x="160" y="506"/>
                  </a:lnTo>
                  <a:lnTo>
                    <a:pt x="165" y="482"/>
                  </a:lnTo>
                  <a:lnTo>
                    <a:pt x="166" y="471"/>
                  </a:lnTo>
                  <a:lnTo>
                    <a:pt x="166" y="462"/>
                  </a:lnTo>
                  <a:lnTo>
                    <a:pt x="165" y="412"/>
                  </a:lnTo>
                  <a:lnTo>
                    <a:pt x="147" y="172"/>
                  </a:lnTo>
                  <a:lnTo>
                    <a:pt x="134" y="34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Freeform 66">
              <a:extLst>
                <a:ext uri="{FF2B5EF4-FFF2-40B4-BE49-F238E27FC236}">
                  <a16:creationId xmlns:a16="http://schemas.microsoft.com/office/drawing/2014/main" id="{C4FB004D-9820-4FFA-8DFA-678F80E06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7" y="2482"/>
              <a:ext cx="58" cy="634"/>
            </a:xfrm>
            <a:custGeom>
              <a:avLst/>
              <a:gdLst>
                <a:gd name="T0" fmla="*/ 0 w 34"/>
                <a:gd name="T1" fmla="*/ 0 h 483"/>
                <a:gd name="T2" fmla="*/ 114 w 34"/>
                <a:gd name="T3" fmla="*/ 761 h 483"/>
                <a:gd name="T4" fmla="*/ 143 w 34"/>
                <a:gd name="T5" fmla="*/ 954 h 483"/>
                <a:gd name="T6" fmla="*/ 160 w 34"/>
                <a:gd name="T7" fmla="*/ 1092 h 483"/>
                <a:gd name="T8" fmla="*/ 169 w 34"/>
                <a:gd name="T9" fmla="*/ 1092 h 483"/>
                <a:gd name="T10" fmla="*/ 164 w 34"/>
                <a:gd name="T11" fmla="*/ 954 h 483"/>
                <a:gd name="T12" fmla="*/ 125 w 34"/>
                <a:gd name="T13" fmla="*/ 761 h 483"/>
                <a:gd name="T14" fmla="*/ 9 w 34"/>
                <a:gd name="T15" fmla="*/ 0 h 483"/>
                <a:gd name="T16" fmla="*/ 0 w 34"/>
                <a:gd name="T17" fmla="*/ 0 h 4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" h="483">
                  <a:moveTo>
                    <a:pt x="0" y="0"/>
                  </a:moveTo>
                  <a:lnTo>
                    <a:pt x="23" y="337"/>
                  </a:lnTo>
                  <a:lnTo>
                    <a:pt x="29" y="422"/>
                  </a:lnTo>
                  <a:lnTo>
                    <a:pt x="32" y="483"/>
                  </a:lnTo>
                  <a:lnTo>
                    <a:pt x="34" y="483"/>
                  </a:lnTo>
                  <a:lnTo>
                    <a:pt x="33" y="422"/>
                  </a:lnTo>
                  <a:lnTo>
                    <a:pt x="25" y="337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0" name="Freeform 67">
              <a:extLst>
                <a:ext uri="{FF2B5EF4-FFF2-40B4-BE49-F238E27FC236}">
                  <a16:creationId xmlns:a16="http://schemas.microsoft.com/office/drawing/2014/main" id="{D0F40978-068E-422A-B100-7DC04DC4A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1" y="3113"/>
              <a:ext cx="41" cy="75"/>
            </a:xfrm>
            <a:custGeom>
              <a:avLst/>
              <a:gdLst>
                <a:gd name="T0" fmla="*/ 120 w 24"/>
                <a:gd name="T1" fmla="*/ 5 h 57"/>
                <a:gd name="T2" fmla="*/ 120 w 24"/>
                <a:gd name="T3" fmla="*/ 0 h 57"/>
                <a:gd name="T4" fmla="*/ 120 w 24"/>
                <a:gd name="T5" fmla="*/ 0 h 57"/>
                <a:gd name="T6" fmla="*/ 106 w 24"/>
                <a:gd name="T7" fmla="*/ 22 h 57"/>
                <a:gd name="T8" fmla="*/ 106 w 24"/>
                <a:gd name="T9" fmla="*/ 28 h 57"/>
                <a:gd name="T10" fmla="*/ 99 w 24"/>
                <a:gd name="T11" fmla="*/ 37 h 57"/>
                <a:gd name="T12" fmla="*/ 91 w 24"/>
                <a:gd name="T13" fmla="*/ 43 h 57"/>
                <a:gd name="T14" fmla="*/ 85 w 24"/>
                <a:gd name="T15" fmla="*/ 55 h 57"/>
                <a:gd name="T16" fmla="*/ 75 w 24"/>
                <a:gd name="T17" fmla="*/ 66 h 57"/>
                <a:gd name="T18" fmla="*/ 70 w 24"/>
                <a:gd name="T19" fmla="*/ 75 h 57"/>
                <a:gd name="T20" fmla="*/ 70 w 24"/>
                <a:gd name="T21" fmla="*/ 84 h 57"/>
                <a:gd name="T22" fmla="*/ 62 w 24"/>
                <a:gd name="T23" fmla="*/ 87 h 57"/>
                <a:gd name="T24" fmla="*/ 55 w 24"/>
                <a:gd name="T25" fmla="*/ 92 h 57"/>
                <a:gd name="T26" fmla="*/ 44 w 24"/>
                <a:gd name="T27" fmla="*/ 99 h 57"/>
                <a:gd name="T28" fmla="*/ 44 w 24"/>
                <a:gd name="T29" fmla="*/ 103 h 57"/>
                <a:gd name="T30" fmla="*/ 36 w 24"/>
                <a:gd name="T31" fmla="*/ 108 h 57"/>
                <a:gd name="T32" fmla="*/ 29 w 24"/>
                <a:gd name="T33" fmla="*/ 109 h 57"/>
                <a:gd name="T34" fmla="*/ 21 w 24"/>
                <a:gd name="T35" fmla="*/ 114 h 57"/>
                <a:gd name="T36" fmla="*/ 9 w 24"/>
                <a:gd name="T37" fmla="*/ 117 h 57"/>
                <a:gd name="T38" fmla="*/ 0 w 24"/>
                <a:gd name="T39" fmla="*/ 121 h 57"/>
                <a:gd name="T40" fmla="*/ 0 w 24"/>
                <a:gd name="T41" fmla="*/ 125 h 57"/>
                <a:gd name="T42" fmla="*/ 9 w 24"/>
                <a:gd name="T43" fmla="*/ 121 h 57"/>
                <a:gd name="T44" fmla="*/ 9 w 24"/>
                <a:gd name="T45" fmla="*/ 130 h 57"/>
                <a:gd name="T46" fmla="*/ 21 w 24"/>
                <a:gd name="T47" fmla="*/ 125 h 57"/>
                <a:gd name="T48" fmla="*/ 21 w 24"/>
                <a:gd name="T49" fmla="*/ 122 h 57"/>
                <a:gd name="T50" fmla="*/ 29 w 24"/>
                <a:gd name="T51" fmla="*/ 117 h 57"/>
                <a:gd name="T52" fmla="*/ 29 w 24"/>
                <a:gd name="T53" fmla="*/ 117 h 57"/>
                <a:gd name="T54" fmla="*/ 41 w 24"/>
                <a:gd name="T55" fmla="*/ 114 h 57"/>
                <a:gd name="T56" fmla="*/ 41 w 24"/>
                <a:gd name="T57" fmla="*/ 111 h 57"/>
                <a:gd name="T58" fmla="*/ 50 w 24"/>
                <a:gd name="T59" fmla="*/ 108 h 57"/>
                <a:gd name="T60" fmla="*/ 65 w 24"/>
                <a:gd name="T61" fmla="*/ 100 h 57"/>
                <a:gd name="T62" fmla="*/ 65 w 24"/>
                <a:gd name="T63" fmla="*/ 95 h 57"/>
                <a:gd name="T64" fmla="*/ 75 w 24"/>
                <a:gd name="T65" fmla="*/ 92 h 57"/>
                <a:gd name="T66" fmla="*/ 75 w 24"/>
                <a:gd name="T67" fmla="*/ 88 h 57"/>
                <a:gd name="T68" fmla="*/ 79 w 24"/>
                <a:gd name="T69" fmla="*/ 80 h 57"/>
                <a:gd name="T70" fmla="*/ 91 w 24"/>
                <a:gd name="T71" fmla="*/ 78 h 57"/>
                <a:gd name="T72" fmla="*/ 91 w 24"/>
                <a:gd name="T73" fmla="*/ 67 h 57"/>
                <a:gd name="T74" fmla="*/ 106 w 24"/>
                <a:gd name="T75" fmla="*/ 57 h 57"/>
                <a:gd name="T76" fmla="*/ 106 w 24"/>
                <a:gd name="T77" fmla="*/ 43 h 57"/>
                <a:gd name="T78" fmla="*/ 111 w 24"/>
                <a:gd name="T79" fmla="*/ 37 h 57"/>
                <a:gd name="T80" fmla="*/ 111 w 24"/>
                <a:gd name="T81" fmla="*/ 28 h 57"/>
                <a:gd name="T82" fmla="*/ 120 w 24"/>
                <a:gd name="T83" fmla="*/ 24 h 57"/>
                <a:gd name="T84" fmla="*/ 120 w 24"/>
                <a:gd name="T85" fmla="*/ 5 h 57"/>
                <a:gd name="T86" fmla="*/ 120 w 24"/>
                <a:gd name="T87" fmla="*/ 5 h 57"/>
                <a:gd name="T88" fmla="*/ 120 w 24"/>
                <a:gd name="T89" fmla="*/ 0 h 57"/>
                <a:gd name="T90" fmla="*/ 120 w 24"/>
                <a:gd name="T91" fmla="*/ 5 h 5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4" h="57">
                  <a:moveTo>
                    <a:pt x="24" y="2"/>
                  </a:moveTo>
                  <a:lnTo>
                    <a:pt x="24" y="0"/>
                  </a:lnTo>
                  <a:lnTo>
                    <a:pt x="21" y="10"/>
                  </a:lnTo>
                  <a:lnTo>
                    <a:pt x="21" y="12"/>
                  </a:lnTo>
                  <a:lnTo>
                    <a:pt x="20" y="16"/>
                  </a:lnTo>
                  <a:lnTo>
                    <a:pt x="18" y="19"/>
                  </a:lnTo>
                  <a:lnTo>
                    <a:pt x="17" y="24"/>
                  </a:lnTo>
                  <a:lnTo>
                    <a:pt x="15" y="29"/>
                  </a:lnTo>
                  <a:lnTo>
                    <a:pt x="14" y="33"/>
                  </a:lnTo>
                  <a:lnTo>
                    <a:pt x="14" y="37"/>
                  </a:lnTo>
                  <a:lnTo>
                    <a:pt x="12" y="38"/>
                  </a:lnTo>
                  <a:lnTo>
                    <a:pt x="11" y="40"/>
                  </a:lnTo>
                  <a:lnTo>
                    <a:pt x="9" y="43"/>
                  </a:lnTo>
                  <a:lnTo>
                    <a:pt x="9" y="45"/>
                  </a:lnTo>
                  <a:lnTo>
                    <a:pt x="7" y="47"/>
                  </a:lnTo>
                  <a:lnTo>
                    <a:pt x="6" y="48"/>
                  </a:lnTo>
                  <a:lnTo>
                    <a:pt x="4" y="50"/>
                  </a:lnTo>
                  <a:lnTo>
                    <a:pt x="2" y="52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2" y="53"/>
                  </a:lnTo>
                  <a:lnTo>
                    <a:pt x="2" y="57"/>
                  </a:lnTo>
                  <a:lnTo>
                    <a:pt x="4" y="55"/>
                  </a:lnTo>
                  <a:lnTo>
                    <a:pt x="4" y="54"/>
                  </a:lnTo>
                  <a:lnTo>
                    <a:pt x="6" y="52"/>
                  </a:lnTo>
                  <a:lnTo>
                    <a:pt x="8" y="50"/>
                  </a:lnTo>
                  <a:lnTo>
                    <a:pt x="8" y="49"/>
                  </a:lnTo>
                  <a:lnTo>
                    <a:pt x="10" y="47"/>
                  </a:lnTo>
                  <a:lnTo>
                    <a:pt x="13" y="44"/>
                  </a:lnTo>
                  <a:lnTo>
                    <a:pt x="13" y="42"/>
                  </a:lnTo>
                  <a:lnTo>
                    <a:pt x="15" y="40"/>
                  </a:lnTo>
                  <a:lnTo>
                    <a:pt x="15" y="39"/>
                  </a:lnTo>
                  <a:lnTo>
                    <a:pt x="16" y="35"/>
                  </a:lnTo>
                  <a:lnTo>
                    <a:pt x="18" y="34"/>
                  </a:lnTo>
                  <a:lnTo>
                    <a:pt x="18" y="30"/>
                  </a:lnTo>
                  <a:lnTo>
                    <a:pt x="21" y="25"/>
                  </a:lnTo>
                  <a:lnTo>
                    <a:pt x="21" y="19"/>
                  </a:lnTo>
                  <a:lnTo>
                    <a:pt x="22" y="16"/>
                  </a:lnTo>
                  <a:lnTo>
                    <a:pt x="22" y="12"/>
                  </a:lnTo>
                  <a:lnTo>
                    <a:pt x="24" y="11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24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1" name="Freeform 68">
              <a:extLst>
                <a:ext uri="{FF2B5EF4-FFF2-40B4-BE49-F238E27FC236}">
                  <a16:creationId xmlns:a16="http://schemas.microsoft.com/office/drawing/2014/main" id="{17BEF431-8BB8-4436-8BD3-87D87882A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" y="3183"/>
              <a:ext cx="137" cy="51"/>
            </a:xfrm>
            <a:custGeom>
              <a:avLst/>
              <a:gdLst>
                <a:gd name="T0" fmla="*/ 377 w 81"/>
                <a:gd name="T1" fmla="*/ 5 h 39"/>
                <a:gd name="T2" fmla="*/ 386 w 81"/>
                <a:gd name="T3" fmla="*/ 0 h 39"/>
                <a:gd name="T4" fmla="*/ 369 w 81"/>
                <a:gd name="T5" fmla="*/ 5 h 39"/>
                <a:gd name="T6" fmla="*/ 369 w 81"/>
                <a:gd name="T7" fmla="*/ 7 h 39"/>
                <a:gd name="T8" fmla="*/ 357 w 81"/>
                <a:gd name="T9" fmla="*/ 7 h 39"/>
                <a:gd name="T10" fmla="*/ 357 w 81"/>
                <a:gd name="T11" fmla="*/ 12 h 39"/>
                <a:gd name="T12" fmla="*/ 338 w 81"/>
                <a:gd name="T13" fmla="*/ 17 h 39"/>
                <a:gd name="T14" fmla="*/ 330 w 81"/>
                <a:gd name="T15" fmla="*/ 24 h 39"/>
                <a:gd name="T16" fmla="*/ 330 w 81"/>
                <a:gd name="T17" fmla="*/ 24 h 39"/>
                <a:gd name="T18" fmla="*/ 301 w 81"/>
                <a:gd name="T19" fmla="*/ 35 h 39"/>
                <a:gd name="T20" fmla="*/ 289 w 81"/>
                <a:gd name="T21" fmla="*/ 41 h 39"/>
                <a:gd name="T22" fmla="*/ 281 w 81"/>
                <a:gd name="T23" fmla="*/ 43 h 39"/>
                <a:gd name="T24" fmla="*/ 260 w 81"/>
                <a:gd name="T25" fmla="*/ 43 h 39"/>
                <a:gd name="T26" fmla="*/ 260 w 81"/>
                <a:gd name="T27" fmla="*/ 44 h 39"/>
                <a:gd name="T28" fmla="*/ 244 w 81"/>
                <a:gd name="T29" fmla="*/ 50 h 39"/>
                <a:gd name="T30" fmla="*/ 232 w 81"/>
                <a:gd name="T31" fmla="*/ 51 h 39"/>
                <a:gd name="T32" fmla="*/ 211 w 81"/>
                <a:gd name="T33" fmla="*/ 56 h 39"/>
                <a:gd name="T34" fmla="*/ 161 w 81"/>
                <a:gd name="T35" fmla="*/ 63 h 39"/>
                <a:gd name="T36" fmla="*/ 149 w 81"/>
                <a:gd name="T37" fmla="*/ 67 h 39"/>
                <a:gd name="T38" fmla="*/ 132 w 81"/>
                <a:gd name="T39" fmla="*/ 71 h 39"/>
                <a:gd name="T40" fmla="*/ 112 w 81"/>
                <a:gd name="T41" fmla="*/ 73 h 39"/>
                <a:gd name="T42" fmla="*/ 91 w 81"/>
                <a:gd name="T43" fmla="*/ 76 h 39"/>
                <a:gd name="T44" fmla="*/ 83 w 81"/>
                <a:gd name="T45" fmla="*/ 76 h 39"/>
                <a:gd name="T46" fmla="*/ 58 w 81"/>
                <a:gd name="T47" fmla="*/ 73 h 39"/>
                <a:gd name="T48" fmla="*/ 41 w 81"/>
                <a:gd name="T49" fmla="*/ 76 h 39"/>
                <a:gd name="T50" fmla="*/ 14 w 81"/>
                <a:gd name="T51" fmla="*/ 73 h 39"/>
                <a:gd name="T52" fmla="*/ 0 w 81"/>
                <a:gd name="T53" fmla="*/ 82 h 39"/>
                <a:gd name="T54" fmla="*/ 0 w 81"/>
                <a:gd name="T55" fmla="*/ 82 h 39"/>
                <a:gd name="T56" fmla="*/ 0 w 81"/>
                <a:gd name="T57" fmla="*/ 88 h 39"/>
                <a:gd name="T58" fmla="*/ 8 w 81"/>
                <a:gd name="T59" fmla="*/ 88 h 39"/>
                <a:gd name="T60" fmla="*/ 20 w 81"/>
                <a:gd name="T61" fmla="*/ 82 h 39"/>
                <a:gd name="T62" fmla="*/ 41 w 81"/>
                <a:gd name="T63" fmla="*/ 85 h 39"/>
                <a:gd name="T64" fmla="*/ 63 w 81"/>
                <a:gd name="T65" fmla="*/ 82 h 39"/>
                <a:gd name="T66" fmla="*/ 83 w 81"/>
                <a:gd name="T67" fmla="*/ 78 h 39"/>
                <a:gd name="T68" fmla="*/ 103 w 81"/>
                <a:gd name="T69" fmla="*/ 80 h 39"/>
                <a:gd name="T70" fmla="*/ 112 w 81"/>
                <a:gd name="T71" fmla="*/ 76 h 39"/>
                <a:gd name="T72" fmla="*/ 125 w 81"/>
                <a:gd name="T73" fmla="*/ 78 h 39"/>
                <a:gd name="T74" fmla="*/ 154 w 81"/>
                <a:gd name="T75" fmla="*/ 76 h 39"/>
                <a:gd name="T76" fmla="*/ 166 w 81"/>
                <a:gd name="T77" fmla="*/ 72 h 39"/>
                <a:gd name="T78" fmla="*/ 218 w 81"/>
                <a:gd name="T79" fmla="*/ 63 h 39"/>
                <a:gd name="T80" fmla="*/ 232 w 81"/>
                <a:gd name="T81" fmla="*/ 56 h 39"/>
                <a:gd name="T82" fmla="*/ 245 w 81"/>
                <a:gd name="T83" fmla="*/ 54 h 39"/>
                <a:gd name="T84" fmla="*/ 257 w 81"/>
                <a:gd name="T85" fmla="*/ 54 h 39"/>
                <a:gd name="T86" fmla="*/ 266 w 81"/>
                <a:gd name="T87" fmla="*/ 50 h 39"/>
                <a:gd name="T88" fmla="*/ 286 w 81"/>
                <a:gd name="T89" fmla="*/ 46 h 39"/>
                <a:gd name="T90" fmla="*/ 286 w 81"/>
                <a:gd name="T91" fmla="*/ 43 h 39"/>
                <a:gd name="T92" fmla="*/ 306 w 81"/>
                <a:gd name="T93" fmla="*/ 41 h 39"/>
                <a:gd name="T94" fmla="*/ 323 w 81"/>
                <a:gd name="T95" fmla="*/ 29 h 39"/>
                <a:gd name="T96" fmla="*/ 343 w 81"/>
                <a:gd name="T97" fmla="*/ 27 h 39"/>
                <a:gd name="T98" fmla="*/ 348 w 81"/>
                <a:gd name="T99" fmla="*/ 22 h 39"/>
                <a:gd name="T100" fmla="*/ 369 w 81"/>
                <a:gd name="T101" fmla="*/ 16 h 39"/>
                <a:gd name="T102" fmla="*/ 369 w 81"/>
                <a:gd name="T103" fmla="*/ 12 h 39"/>
                <a:gd name="T104" fmla="*/ 377 w 81"/>
                <a:gd name="T105" fmla="*/ 12 h 39"/>
                <a:gd name="T106" fmla="*/ 377 w 81"/>
                <a:gd name="T107" fmla="*/ 9 h 39"/>
                <a:gd name="T108" fmla="*/ 386 w 81"/>
                <a:gd name="T109" fmla="*/ 9 h 39"/>
                <a:gd name="T110" fmla="*/ 392 w 81"/>
                <a:gd name="T111" fmla="*/ 9 h 39"/>
                <a:gd name="T112" fmla="*/ 377 w 81"/>
                <a:gd name="T113" fmla="*/ 5 h 3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1" h="39">
                  <a:moveTo>
                    <a:pt x="78" y="2"/>
                  </a:moveTo>
                  <a:lnTo>
                    <a:pt x="80" y="0"/>
                  </a:lnTo>
                  <a:lnTo>
                    <a:pt x="76" y="2"/>
                  </a:lnTo>
                  <a:lnTo>
                    <a:pt x="76" y="3"/>
                  </a:lnTo>
                  <a:lnTo>
                    <a:pt x="74" y="3"/>
                  </a:lnTo>
                  <a:lnTo>
                    <a:pt x="74" y="5"/>
                  </a:lnTo>
                  <a:lnTo>
                    <a:pt x="70" y="8"/>
                  </a:lnTo>
                  <a:lnTo>
                    <a:pt x="68" y="11"/>
                  </a:lnTo>
                  <a:lnTo>
                    <a:pt x="62" y="16"/>
                  </a:lnTo>
                  <a:lnTo>
                    <a:pt x="60" y="18"/>
                  </a:lnTo>
                  <a:lnTo>
                    <a:pt x="58" y="19"/>
                  </a:lnTo>
                  <a:lnTo>
                    <a:pt x="54" y="19"/>
                  </a:lnTo>
                  <a:lnTo>
                    <a:pt x="54" y="20"/>
                  </a:lnTo>
                  <a:lnTo>
                    <a:pt x="50" y="22"/>
                  </a:lnTo>
                  <a:lnTo>
                    <a:pt x="48" y="23"/>
                  </a:lnTo>
                  <a:lnTo>
                    <a:pt x="44" y="25"/>
                  </a:lnTo>
                  <a:lnTo>
                    <a:pt x="33" y="28"/>
                  </a:lnTo>
                  <a:lnTo>
                    <a:pt x="31" y="30"/>
                  </a:lnTo>
                  <a:lnTo>
                    <a:pt x="27" y="31"/>
                  </a:lnTo>
                  <a:lnTo>
                    <a:pt x="23" y="33"/>
                  </a:lnTo>
                  <a:lnTo>
                    <a:pt x="19" y="34"/>
                  </a:lnTo>
                  <a:lnTo>
                    <a:pt x="17" y="34"/>
                  </a:lnTo>
                  <a:lnTo>
                    <a:pt x="12" y="33"/>
                  </a:lnTo>
                  <a:lnTo>
                    <a:pt x="8" y="34"/>
                  </a:lnTo>
                  <a:lnTo>
                    <a:pt x="3" y="33"/>
                  </a:lnTo>
                  <a:lnTo>
                    <a:pt x="0" y="37"/>
                  </a:lnTo>
                  <a:lnTo>
                    <a:pt x="0" y="39"/>
                  </a:lnTo>
                  <a:lnTo>
                    <a:pt x="2" y="39"/>
                  </a:lnTo>
                  <a:lnTo>
                    <a:pt x="4" y="37"/>
                  </a:lnTo>
                  <a:lnTo>
                    <a:pt x="8" y="38"/>
                  </a:lnTo>
                  <a:lnTo>
                    <a:pt x="13" y="37"/>
                  </a:lnTo>
                  <a:lnTo>
                    <a:pt x="17" y="35"/>
                  </a:lnTo>
                  <a:lnTo>
                    <a:pt x="21" y="36"/>
                  </a:lnTo>
                  <a:lnTo>
                    <a:pt x="23" y="34"/>
                  </a:lnTo>
                  <a:lnTo>
                    <a:pt x="26" y="35"/>
                  </a:lnTo>
                  <a:lnTo>
                    <a:pt x="32" y="34"/>
                  </a:lnTo>
                  <a:lnTo>
                    <a:pt x="34" y="32"/>
                  </a:lnTo>
                  <a:lnTo>
                    <a:pt x="45" y="28"/>
                  </a:lnTo>
                  <a:lnTo>
                    <a:pt x="48" y="25"/>
                  </a:lnTo>
                  <a:lnTo>
                    <a:pt x="51" y="24"/>
                  </a:lnTo>
                  <a:lnTo>
                    <a:pt x="53" y="24"/>
                  </a:lnTo>
                  <a:lnTo>
                    <a:pt x="55" y="22"/>
                  </a:lnTo>
                  <a:lnTo>
                    <a:pt x="59" y="21"/>
                  </a:lnTo>
                  <a:lnTo>
                    <a:pt x="59" y="19"/>
                  </a:lnTo>
                  <a:lnTo>
                    <a:pt x="63" y="18"/>
                  </a:lnTo>
                  <a:lnTo>
                    <a:pt x="67" y="13"/>
                  </a:lnTo>
                  <a:lnTo>
                    <a:pt x="71" y="12"/>
                  </a:lnTo>
                  <a:lnTo>
                    <a:pt x="72" y="10"/>
                  </a:lnTo>
                  <a:lnTo>
                    <a:pt x="76" y="7"/>
                  </a:lnTo>
                  <a:lnTo>
                    <a:pt x="76" y="5"/>
                  </a:lnTo>
                  <a:lnTo>
                    <a:pt x="78" y="5"/>
                  </a:lnTo>
                  <a:lnTo>
                    <a:pt x="78" y="4"/>
                  </a:lnTo>
                  <a:lnTo>
                    <a:pt x="80" y="4"/>
                  </a:lnTo>
                  <a:lnTo>
                    <a:pt x="81" y="4"/>
                  </a:lnTo>
                  <a:lnTo>
                    <a:pt x="78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2" name="Freeform 69">
              <a:extLst>
                <a:ext uri="{FF2B5EF4-FFF2-40B4-BE49-F238E27FC236}">
                  <a16:creationId xmlns:a16="http://schemas.microsoft.com/office/drawing/2014/main" id="{EB9A3DF4-85CD-4B26-A5C1-661DCED96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" y="3214"/>
              <a:ext cx="49" cy="20"/>
            </a:xfrm>
            <a:custGeom>
              <a:avLst/>
              <a:gdLst>
                <a:gd name="T0" fmla="*/ 132 w 29"/>
                <a:gd name="T1" fmla="*/ 36 h 15"/>
                <a:gd name="T2" fmla="*/ 140 w 29"/>
                <a:gd name="T3" fmla="*/ 31 h 15"/>
                <a:gd name="T4" fmla="*/ 133 w 29"/>
                <a:gd name="T5" fmla="*/ 27 h 15"/>
                <a:gd name="T6" fmla="*/ 106 w 29"/>
                <a:gd name="T7" fmla="*/ 23 h 15"/>
                <a:gd name="T8" fmla="*/ 112 w 29"/>
                <a:gd name="T9" fmla="*/ 20 h 15"/>
                <a:gd name="T10" fmla="*/ 83 w 29"/>
                <a:gd name="T11" fmla="*/ 20 h 15"/>
                <a:gd name="T12" fmla="*/ 78 w 29"/>
                <a:gd name="T13" fmla="*/ 15 h 15"/>
                <a:gd name="T14" fmla="*/ 57 w 29"/>
                <a:gd name="T15" fmla="*/ 12 h 15"/>
                <a:gd name="T16" fmla="*/ 57 w 29"/>
                <a:gd name="T17" fmla="*/ 12 h 15"/>
                <a:gd name="T18" fmla="*/ 49 w 29"/>
                <a:gd name="T19" fmla="*/ 12 h 15"/>
                <a:gd name="T20" fmla="*/ 42 w 29"/>
                <a:gd name="T21" fmla="*/ 12 h 15"/>
                <a:gd name="T22" fmla="*/ 34 w 29"/>
                <a:gd name="T23" fmla="*/ 9 h 15"/>
                <a:gd name="T24" fmla="*/ 24 w 29"/>
                <a:gd name="T25" fmla="*/ 5 h 15"/>
                <a:gd name="T26" fmla="*/ 20 w 29"/>
                <a:gd name="T27" fmla="*/ 0 h 15"/>
                <a:gd name="T28" fmla="*/ 0 w 29"/>
                <a:gd name="T29" fmla="*/ 0 h 15"/>
                <a:gd name="T30" fmla="*/ 8 w 29"/>
                <a:gd name="T31" fmla="*/ 0 h 15"/>
                <a:gd name="T32" fmla="*/ 0 w 29"/>
                <a:gd name="T33" fmla="*/ 7 h 15"/>
                <a:gd name="T34" fmla="*/ 0 w 29"/>
                <a:gd name="T35" fmla="*/ 7 h 15"/>
                <a:gd name="T36" fmla="*/ 14 w 29"/>
                <a:gd name="T37" fmla="*/ 9 h 15"/>
                <a:gd name="T38" fmla="*/ 24 w 29"/>
                <a:gd name="T39" fmla="*/ 9 h 15"/>
                <a:gd name="T40" fmla="*/ 24 w 29"/>
                <a:gd name="T41" fmla="*/ 15 h 15"/>
                <a:gd name="T42" fmla="*/ 41 w 29"/>
                <a:gd name="T43" fmla="*/ 15 h 15"/>
                <a:gd name="T44" fmla="*/ 49 w 29"/>
                <a:gd name="T45" fmla="*/ 16 h 15"/>
                <a:gd name="T46" fmla="*/ 49 w 29"/>
                <a:gd name="T47" fmla="*/ 16 h 15"/>
                <a:gd name="T48" fmla="*/ 57 w 29"/>
                <a:gd name="T49" fmla="*/ 21 h 15"/>
                <a:gd name="T50" fmla="*/ 63 w 29"/>
                <a:gd name="T51" fmla="*/ 21 h 15"/>
                <a:gd name="T52" fmla="*/ 71 w 29"/>
                <a:gd name="T53" fmla="*/ 27 h 15"/>
                <a:gd name="T54" fmla="*/ 96 w 29"/>
                <a:gd name="T55" fmla="*/ 28 h 15"/>
                <a:gd name="T56" fmla="*/ 96 w 29"/>
                <a:gd name="T57" fmla="*/ 28 h 15"/>
                <a:gd name="T58" fmla="*/ 125 w 29"/>
                <a:gd name="T59" fmla="*/ 28 h 15"/>
                <a:gd name="T60" fmla="*/ 132 w 29"/>
                <a:gd name="T61" fmla="*/ 36 h 15"/>
                <a:gd name="T62" fmla="*/ 132 w 29"/>
                <a:gd name="T63" fmla="*/ 31 h 15"/>
                <a:gd name="T64" fmla="*/ 132 w 29"/>
                <a:gd name="T65" fmla="*/ 36 h 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" h="15">
                  <a:moveTo>
                    <a:pt x="27" y="15"/>
                  </a:moveTo>
                  <a:lnTo>
                    <a:pt x="29" y="13"/>
                  </a:lnTo>
                  <a:lnTo>
                    <a:pt x="28" y="11"/>
                  </a:lnTo>
                  <a:lnTo>
                    <a:pt x="22" y="10"/>
                  </a:lnTo>
                  <a:lnTo>
                    <a:pt x="23" y="8"/>
                  </a:lnTo>
                  <a:lnTo>
                    <a:pt x="17" y="8"/>
                  </a:lnTo>
                  <a:lnTo>
                    <a:pt x="16" y="6"/>
                  </a:lnTo>
                  <a:lnTo>
                    <a:pt x="12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7" y="4"/>
                  </a:lnTo>
                  <a:lnTo>
                    <a:pt x="5" y="2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0" y="3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6"/>
                  </a:lnTo>
                  <a:lnTo>
                    <a:pt x="8" y="6"/>
                  </a:lnTo>
                  <a:lnTo>
                    <a:pt x="10" y="7"/>
                  </a:lnTo>
                  <a:lnTo>
                    <a:pt x="12" y="9"/>
                  </a:lnTo>
                  <a:lnTo>
                    <a:pt x="13" y="9"/>
                  </a:lnTo>
                  <a:lnTo>
                    <a:pt x="15" y="11"/>
                  </a:lnTo>
                  <a:lnTo>
                    <a:pt x="20" y="12"/>
                  </a:lnTo>
                  <a:lnTo>
                    <a:pt x="26" y="12"/>
                  </a:lnTo>
                  <a:lnTo>
                    <a:pt x="27" y="15"/>
                  </a:lnTo>
                  <a:lnTo>
                    <a:pt x="27" y="13"/>
                  </a:lnTo>
                  <a:lnTo>
                    <a:pt x="27" y="1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Freeform 70">
              <a:extLst>
                <a:ext uri="{FF2B5EF4-FFF2-40B4-BE49-F238E27FC236}">
                  <a16:creationId xmlns:a16="http://schemas.microsoft.com/office/drawing/2014/main" id="{05AE2626-005B-48AE-8CE9-AFECCBEBB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3177"/>
              <a:ext cx="71" cy="41"/>
            </a:xfrm>
            <a:custGeom>
              <a:avLst/>
              <a:gdLst>
                <a:gd name="T0" fmla="*/ 194 w 42"/>
                <a:gd name="T1" fmla="*/ 65 h 31"/>
                <a:gd name="T2" fmla="*/ 203 w 42"/>
                <a:gd name="T3" fmla="*/ 70 h 31"/>
                <a:gd name="T4" fmla="*/ 189 w 42"/>
                <a:gd name="T5" fmla="*/ 60 h 31"/>
                <a:gd name="T6" fmla="*/ 169 w 42"/>
                <a:gd name="T7" fmla="*/ 58 h 31"/>
                <a:gd name="T8" fmla="*/ 161 w 42"/>
                <a:gd name="T9" fmla="*/ 53 h 31"/>
                <a:gd name="T10" fmla="*/ 154 w 42"/>
                <a:gd name="T11" fmla="*/ 53 h 31"/>
                <a:gd name="T12" fmla="*/ 145 w 42"/>
                <a:gd name="T13" fmla="*/ 53 h 31"/>
                <a:gd name="T14" fmla="*/ 132 w 42"/>
                <a:gd name="T15" fmla="*/ 45 h 31"/>
                <a:gd name="T16" fmla="*/ 120 w 42"/>
                <a:gd name="T17" fmla="*/ 45 h 31"/>
                <a:gd name="T18" fmla="*/ 112 w 42"/>
                <a:gd name="T19" fmla="*/ 42 h 31"/>
                <a:gd name="T20" fmla="*/ 107 w 42"/>
                <a:gd name="T21" fmla="*/ 37 h 31"/>
                <a:gd name="T22" fmla="*/ 96 w 42"/>
                <a:gd name="T23" fmla="*/ 37 h 31"/>
                <a:gd name="T24" fmla="*/ 86 w 42"/>
                <a:gd name="T25" fmla="*/ 33 h 31"/>
                <a:gd name="T26" fmla="*/ 83 w 42"/>
                <a:gd name="T27" fmla="*/ 33 h 31"/>
                <a:gd name="T28" fmla="*/ 71 w 42"/>
                <a:gd name="T29" fmla="*/ 28 h 31"/>
                <a:gd name="T30" fmla="*/ 71 w 42"/>
                <a:gd name="T31" fmla="*/ 28 h 31"/>
                <a:gd name="T32" fmla="*/ 63 w 42"/>
                <a:gd name="T33" fmla="*/ 22 h 31"/>
                <a:gd name="T34" fmla="*/ 57 w 42"/>
                <a:gd name="T35" fmla="*/ 21 h 31"/>
                <a:gd name="T36" fmla="*/ 49 w 42"/>
                <a:gd name="T37" fmla="*/ 16 h 31"/>
                <a:gd name="T38" fmla="*/ 41 w 42"/>
                <a:gd name="T39" fmla="*/ 16 h 31"/>
                <a:gd name="T40" fmla="*/ 34 w 42"/>
                <a:gd name="T41" fmla="*/ 12 h 31"/>
                <a:gd name="T42" fmla="*/ 24 w 42"/>
                <a:gd name="T43" fmla="*/ 7 h 31"/>
                <a:gd name="T44" fmla="*/ 24 w 42"/>
                <a:gd name="T45" fmla="*/ 7 h 31"/>
                <a:gd name="T46" fmla="*/ 14 w 42"/>
                <a:gd name="T47" fmla="*/ 7 h 31"/>
                <a:gd name="T48" fmla="*/ 14 w 42"/>
                <a:gd name="T49" fmla="*/ 7 h 31"/>
                <a:gd name="T50" fmla="*/ 8 w 42"/>
                <a:gd name="T51" fmla="*/ 5 h 31"/>
                <a:gd name="T52" fmla="*/ 8 w 42"/>
                <a:gd name="T53" fmla="*/ 1 h 31"/>
                <a:gd name="T54" fmla="*/ 0 w 42"/>
                <a:gd name="T55" fmla="*/ 0 h 31"/>
                <a:gd name="T56" fmla="*/ 8 w 42"/>
                <a:gd name="T57" fmla="*/ 5 h 31"/>
                <a:gd name="T58" fmla="*/ 8 w 42"/>
                <a:gd name="T59" fmla="*/ 1 h 31"/>
                <a:gd name="T60" fmla="*/ 0 w 42"/>
                <a:gd name="T61" fmla="*/ 5 h 31"/>
                <a:gd name="T62" fmla="*/ 0 w 42"/>
                <a:gd name="T63" fmla="*/ 5 h 31"/>
                <a:gd name="T64" fmla="*/ 0 w 42"/>
                <a:gd name="T65" fmla="*/ 5 h 31"/>
                <a:gd name="T66" fmla="*/ 8 w 42"/>
                <a:gd name="T67" fmla="*/ 5 h 31"/>
                <a:gd name="T68" fmla="*/ 5 w 42"/>
                <a:gd name="T69" fmla="*/ 9 h 31"/>
                <a:gd name="T70" fmla="*/ 14 w 42"/>
                <a:gd name="T71" fmla="*/ 15 h 31"/>
                <a:gd name="T72" fmla="*/ 14 w 42"/>
                <a:gd name="T73" fmla="*/ 15 h 31"/>
                <a:gd name="T74" fmla="*/ 24 w 42"/>
                <a:gd name="T75" fmla="*/ 15 h 31"/>
                <a:gd name="T76" fmla="*/ 29 w 42"/>
                <a:gd name="T77" fmla="*/ 21 h 31"/>
                <a:gd name="T78" fmla="*/ 41 w 42"/>
                <a:gd name="T79" fmla="*/ 26 h 31"/>
                <a:gd name="T80" fmla="*/ 49 w 42"/>
                <a:gd name="T81" fmla="*/ 26 h 31"/>
                <a:gd name="T82" fmla="*/ 54 w 42"/>
                <a:gd name="T83" fmla="*/ 29 h 31"/>
                <a:gd name="T84" fmla="*/ 63 w 42"/>
                <a:gd name="T85" fmla="*/ 29 h 31"/>
                <a:gd name="T86" fmla="*/ 71 w 42"/>
                <a:gd name="T87" fmla="*/ 34 h 31"/>
                <a:gd name="T88" fmla="*/ 71 w 42"/>
                <a:gd name="T89" fmla="*/ 34 h 31"/>
                <a:gd name="T90" fmla="*/ 86 w 42"/>
                <a:gd name="T91" fmla="*/ 38 h 31"/>
                <a:gd name="T92" fmla="*/ 86 w 42"/>
                <a:gd name="T93" fmla="*/ 38 h 31"/>
                <a:gd name="T94" fmla="*/ 91 w 42"/>
                <a:gd name="T95" fmla="*/ 44 h 31"/>
                <a:gd name="T96" fmla="*/ 103 w 42"/>
                <a:gd name="T97" fmla="*/ 45 h 31"/>
                <a:gd name="T98" fmla="*/ 112 w 42"/>
                <a:gd name="T99" fmla="*/ 50 h 31"/>
                <a:gd name="T100" fmla="*/ 117 w 42"/>
                <a:gd name="T101" fmla="*/ 50 h 31"/>
                <a:gd name="T102" fmla="*/ 134 w 42"/>
                <a:gd name="T103" fmla="*/ 56 h 31"/>
                <a:gd name="T104" fmla="*/ 140 w 42"/>
                <a:gd name="T105" fmla="*/ 60 h 31"/>
                <a:gd name="T106" fmla="*/ 149 w 42"/>
                <a:gd name="T107" fmla="*/ 63 h 31"/>
                <a:gd name="T108" fmla="*/ 161 w 42"/>
                <a:gd name="T109" fmla="*/ 66 h 31"/>
                <a:gd name="T110" fmla="*/ 183 w 42"/>
                <a:gd name="T111" fmla="*/ 66 h 31"/>
                <a:gd name="T112" fmla="*/ 194 w 42"/>
                <a:gd name="T113" fmla="*/ 71 h 31"/>
                <a:gd name="T114" fmla="*/ 194 w 42"/>
                <a:gd name="T115" fmla="*/ 71 h 31"/>
                <a:gd name="T116" fmla="*/ 194 w 42"/>
                <a:gd name="T117" fmla="*/ 65 h 3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2" h="31">
                  <a:moveTo>
                    <a:pt x="40" y="28"/>
                  </a:moveTo>
                  <a:lnTo>
                    <a:pt x="42" y="30"/>
                  </a:lnTo>
                  <a:lnTo>
                    <a:pt x="39" y="26"/>
                  </a:lnTo>
                  <a:lnTo>
                    <a:pt x="35" y="25"/>
                  </a:lnTo>
                  <a:lnTo>
                    <a:pt x="33" y="23"/>
                  </a:lnTo>
                  <a:lnTo>
                    <a:pt x="32" y="23"/>
                  </a:lnTo>
                  <a:lnTo>
                    <a:pt x="30" y="23"/>
                  </a:lnTo>
                  <a:lnTo>
                    <a:pt x="27" y="20"/>
                  </a:lnTo>
                  <a:lnTo>
                    <a:pt x="25" y="20"/>
                  </a:lnTo>
                  <a:lnTo>
                    <a:pt x="23" y="18"/>
                  </a:lnTo>
                  <a:lnTo>
                    <a:pt x="22" y="16"/>
                  </a:lnTo>
                  <a:lnTo>
                    <a:pt x="20" y="16"/>
                  </a:lnTo>
                  <a:lnTo>
                    <a:pt x="18" y="14"/>
                  </a:lnTo>
                  <a:lnTo>
                    <a:pt x="17" y="14"/>
                  </a:lnTo>
                  <a:lnTo>
                    <a:pt x="15" y="12"/>
                  </a:lnTo>
                  <a:lnTo>
                    <a:pt x="13" y="10"/>
                  </a:lnTo>
                  <a:lnTo>
                    <a:pt x="12" y="9"/>
                  </a:lnTo>
                  <a:lnTo>
                    <a:pt x="10" y="7"/>
                  </a:lnTo>
                  <a:lnTo>
                    <a:pt x="8" y="7"/>
                  </a:lnTo>
                  <a:lnTo>
                    <a:pt x="7" y="5"/>
                  </a:lnTo>
                  <a:lnTo>
                    <a:pt x="5" y="3"/>
                  </a:lnTo>
                  <a:lnTo>
                    <a:pt x="3" y="3"/>
                  </a:lnTo>
                  <a:lnTo>
                    <a:pt x="2" y="2"/>
                  </a:lnTo>
                  <a:lnTo>
                    <a:pt x="2" y="1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1"/>
                  </a:lnTo>
                  <a:lnTo>
                    <a:pt x="0" y="2"/>
                  </a:lnTo>
                  <a:lnTo>
                    <a:pt x="2" y="2"/>
                  </a:lnTo>
                  <a:lnTo>
                    <a:pt x="1" y="4"/>
                  </a:lnTo>
                  <a:lnTo>
                    <a:pt x="3" y="6"/>
                  </a:lnTo>
                  <a:lnTo>
                    <a:pt x="5" y="6"/>
                  </a:lnTo>
                  <a:lnTo>
                    <a:pt x="6" y="9"/>
                  </a:lnTo>
                  <a:lnTo>
                    <a:pt x="8" y="11"/>
                  </a:lnTo>
                  <a:lnTo>
                    <a:pt x="10" y="11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5" y="15"/>
                  </a:lnTo>
                  <a:lnTo>
                    <a:pt x="18" y="17"/>
                  </a:lnTo>
                  <a:lnTo>
                    <a:pt x="19" y="19"/>
                  </a:lnTo>
                  <a:lnTo>
                    <a:pt x="21" y="20"/>
                  </a:lnTo>
                  <a:lnTo>
                    <a:pt x="23" y="22"/>
                  </a:lnTo>
                  <a:lnTo>
                    <a:pt x="24" y="22"/>
                  </a:lnTo>
                  <a:lnTo>
                    <a:pt x="28" y="24"/>
                  </a:lnTo>
                  <a:lnTo>
                    <a:pt x="29" y="26"/>
                  </a:lnTo>
                  <a:lnTo>
                    <a:pt x="31" y="27"/>
                  </a:lnTo>
                  <a:lnTo>
                    <a:pt x="33" y="29"/>
                  </a:lnTo>
                  <a:lnTo>
                    <a:pt x="38" y="29"/>
                  </a:lnTo>
                  <a:lnTo>
                    <a:pt x="40" y="31"/>
                  </a:lnTo>
                  <a:lnTo>
                    <a:pt x="40" y="28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4" name="Freeform 71">
              <a:extLst>
                <a:ext uri="{FF2B5EF4-FFF2-40B4-BE49-F238E27FC236}">
                  <a16:creationId xmlns:a16="http://schemas.microsoft.com/office/drawing/2014/main" id="{3B869359-1841-430C-916B-0B5ADE4A5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3120"/>
              <a:ext cx="35" cy="60"/>
            </a:xfrm>
            <a:custGeom>
              <a:avLst/>
              <a:gdLst>
                <a:gd name="T0" fmla="*/ 88 w 21"/>
                <a:gd name="T1" fmla="*/ 102 h 46"/>
                <a:gd name="T2" fmla="*/ 97 w 21"/>
                <a:gd name="T3" fmla="*/ 100 h 46"/>
                <a:gd name="T4" fmla="*/ 88 w 21"/>
                <a:gd name="T5" fmla="*/ 95 h 46"/>
                <a:gd name="T6" fmla="*/ 83 w 21"/>
                <a:gd name="T7" fmla="*/ 94 h 46"/>
                <a:gd name="T8" fmla="*/ 83 w 21"/>
                <a:gd name="T9" fmla="*/ 90 h 46"/>
                <a:gd name="T10" fmla="*/ 75 w 21"/>
                <a:gd name="T11" fmla="*/ 89 h 46"/>
                <a:gd name="T12" fmla="*/ 62 w 21"/>
                <a:gd name="T13" fmla="*/ 80 h 46"/>
                <a:gd name="T14" fmla="*/ 62 w 21"/>
                <a:gd name="T15" fmla="*/ 80 h 46"/>
                <a:gd name="T16" fmla="*/ 62 w 21"/>
                <a:gd name="T17" fmla="*/ 74 h 46"/>
                <a:gd name="T18" fmla="*/ 55 w 21"/>
                <a:gd name="T19" fmla="*/ 72 h 46"/>
                <a:gd name="T20" fmla="*/ 55 w 21"/>
                <a:gd name="T21" fmla="*/ 72 h 46"/>
                <a:gd name="T22" fmla="*/ 47 w 21"/>
                <a:gd name="T23" fmla="*/ 67 h 46"/>
                <a:gd name="T24" fmla="*/ 47 w 21"/>
                <a:gd name="T25" fmla="*/ 65 h 46"/>
                <a:gd name="T26" fmla="*/ 42 w 21"/>
                <a:gd name="T27" fmla="*/ 60 h 46"/>
                <a:gd name="T28" fmla="*/ 42 w 21"/>
                <a:gd name="T29" fmla="*/ 56 h 46"/>
                <a:gd name="T30" fmla="*/ 33 w 21"/>
                <a:gd name="T31" fmla="*/ 52 h 46"/>
                <a:gd name="T32" fmla="*/ 28 w 21"/>
                <a:gd name="T33" fmla="*/ 46 h 46"/>
                <a:gd name="T34" fmla="*/ 22 w 21"/>
                <a:gd name="T35" fmla="*/ 38 h 46"/>
                <a:gd name="T36" fmla="*/ 22 w 21"/>
                <a:gd name="T37" fmla="*/ 34 h 46"/>
                <a:gd name="T38" fmla="*/ 22 w 21"/>
                <a:gd name="T39" fmla="*/ 34 h 46"/>
                <a:gd name="T40" fmla="*/ 20 w 21"/>
                <a:gd name="T41" fmla="*/ 21 h 46"/>
                <a:gd name="T42" fmla="*/ 8 w 21"/>
                <a:gd name="T43" fmla="*/ 16 h 46"/>
                <a:gd name="T44" fmla="*/ 13 w 21"/>
                <a:gd name="T45" fmla="*/ 0 h 46"/>
                <a:gd name="T46" fmla="*/ 8 w 21"/>
                <a:gd name="T47" fmla="*/ 0 h 46"/>
                <a:gd name="T48" fmla="*/ 5 w 21"/>
                <a:gd name="T49" fmla="*/ 16 h 46"/>
                <a:gd name="T50" fmla="*/ 0 w 21"/>
                <a:gd name="T51" fmla="*/ 21 h 46"/>
                <a:gd name="T52" fmla="*/ 8 w 21"/>
                <a:gd name="T53" fmla="*/ 29 h 46"/>
                <a:gd name="T54" fmla="*/ 5 w 21"/>
                <a:gd name="T55" fmla="*/ 34 h 46"/>
                <a:gd name="T56" fmla="*/ 5 w 21"/>
                <a:gd name="T57" fmla="*/ 35 h 46"/>
                <a:gd name="T58" fmla="*/ 13 w 21"/>
                <a:gd name="T59" fmla="*/ 39 h 46"/>
                <a:gd name="T60" fmla="*/ 20 w 21"/>
                <a:gd name="T61" fmla="*/ 50 h 46"/>
                <a:gd name="T62" fmla="*/ 20 w 21"/>
                <a:gd name="T63" fmla="*/ 52 h 46"/>
                <a:gd name="T64" fmla="*/ 22 w 21"/>
                <a:gd name="T65" fmla="*/ 57 h 46"/>
                <a:gd name="T66" fmla="*/ 33 w 21"/>
                <a:gd name="T67" fmla="*/ 63 h 46"/>
                <a:gd name="T68" fmla="*/ 33 w 21"/>
                <a:gd name="T69" fmla="*/ 67 h 46"/>
                <a:gd name="T70" fmla="*/ 37 w 21"/>
                <a:gd name="T71" fmla="*/ 72 h 46"/>
                <a:gd name="T72" fmla="*/ 37 w 21"/>
                <a:gd name="T73" fmla="*/ 74 h 46"/>
                <a:gd name="T74" fmla="*/ 37 w 21"/>
                <a:gd name="T75" fmla="*/ 74 h 46"/>
                <a:gd name="T76" fmla="*/ 42 w 21"/>
                <a:gd name="T77" fmla="*/ 80 h 46"/>
                <a:gd name="T78" fmla="*/ 50 w 21"/>
                <a:gd name="T79" fmla="*/ 85 h 46"/>
                <a:gd name="T80" fmla="*/ 55 w 21"/>
                <a:gd name="T81" fmla="*/ 89 h 46"/>
                <a:gd name="T82" fmla="*/ 63 w 21"/>
                <a:gd name="T83" fmla="*/ 94 h 46"/>
                <a:gd name="T84" fmla="*/ 75 w 21"/>
                <a:gd name="T85" fmla="*/ 94 h 46"/>
                <a:gd name="T86" fmla="*/ 75 w 21"/>
                <a:gd name="T87" fmla="*/ 94 h 46"/>
                <a:gd name="T88" fmla="*/ 75 w 21"/>
                <a:gd name="T89" fmla="*/ 97 h 46"/>
                <a:gd name="T90" fmla="*/ 78 w 21"/>
                <a:gd name="T91" fmla="*/ 97 h 46"/>
                <a:gd name="T92" fmla="*/ 88 w 21"/>
                <a:gd name="T93" fmla="*/ 102 h 46"/>
                <a:gd name="T94" fmla="*/ 88 w 21"/>
                <a:gd name="T95" fmla="*/ 97 h 46"/>
                <a:gd name="T96" fmla="*/ 88 w 21"/>
                <a:gd name="T97" fmla="*/ 102 h 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1" h="46">
                  <a:moveTo>
                    <a:pt x="19" y="46"/>
                  </a:moveTo>
                  <a:lnTo>
                    <a:pt x="21" y="45"/>
                  </a:lnTo>
                  <a:lnTo>
                    <a:pt x="19" y="43"/>
                  </a:lnTo>
                  <a:lnTo>
                    <a:pt x="18" y="42"/>
                  </a:lnTo>
                  <a:lnTo>
                    <a:pt x="18" y="41"/>
                  </a:lnTo>
                  <a:lnTo>
                    <a:pt x="16" y="40"/>
                  </a:lnTo>
                  <a:lnTo>
                    <a:pt x="13" y="36"/>
                  </a:lnTo>
                  <a:lnTo>
                    <a:pt x="13" y="34"/>
                  </a:lnTo>
                  <a:lnTo>
                    <a:pt x="12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9" y="27"/>
                  </a:lnTo>
                  <a:lnTo>
                    <a:pt x="9" y="25"/>
                  </a:lnTo>
                  <a:lnTo>
                    <a:pt x="7" y="24"/>
                  </a:lnTo>
                  <a:lnTo>
                    <a:pt x="6" y="21"/>
                  </a:lnTo>
                  <a:lnTo>
                    <a:pt x="5" y="17"/>
                  </a:lnTo>
                  <a:lnTo>
                    <a:pt x="5" y="15"/>
                  </a:lnTo>
                  <a:lnTo>
                    <a:pt x="4" y="9"/>
                  </a:lnTo>
                  <a:lnTo>
                    <a:pt x="2" y="7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7"/>
                  </a:lnTo>
                  <a:lnTo>
                    <a:pt x="0" y="9"/>
                  </a:lnTo>
                  <a:lnTo>
                    <a:pt x="2" y="13"/>
                  </a:lnTo>
                  <a:lnTo>
                    <a:pt x="1" y="15"/>
                  </a:lnTo>
                  <a:lnTo>
                    <a:pt x="1" y="16"/>
                  </a:lnTo>
                  <a:lnTo>
                    <a:pt x="3" y="18"/>
                  </a:lnTo>
                  <a:lnTo>
                    <a:pt x="4" y="22"/>
                  </a:lnTo>
                  <a:lnTo>
                    <a:pt x="4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7" y="30"/>
                  </a:lnTo>
                  <a:lnTo>
                    <a:pt x="8" y="32"/>
                  </a:lnTo>
                  <a:lnTo>
                    <a:pt x="8" y="34"/>
                  </a:lnTo>
                  <a:lnTo>
                    <a:pt x="9" y="36"/>
                  </a:lnTo>
                  <a:lnTo>
                    <a:pt x="11" y="38"/>
                  </a:lnTo>
                  <a:lnTo>
                    <a:pt x="12" y="40"/>
                  </a:lnTo>
                  <a:lnTo>
                    <a:pt x="14" y="42"/>
                  </a:lnTo>
                  <a:lnTo>
                    <a:pt x="16" y="42"/>
                  </a:lnTo>
                  <a:lnTo>
                    <a:pt x="16" y="44"/>
                  </a:lnTo>
                  <a:lnTo>
                    <a:pt x="17" y="44"/>
                  </a:lnTo>
                  <a:lnTo>
                    <a:pt x="19" y="46"/>
                  </a:lnTo>
                  <a:lnTo>
                    <a:pt x="19" y="44"/>
                  </a:lnTo>
                  <a:lnTo>
                    <a:pt x="19" y="46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5" name="Freeform 72">
              <a:extLst>
                <a:ext uri="{FF2B5EF4-FFF2-40B4-BE49-F238E27FC236}">
                  <a16:creationId xmlns:a16="http://schemas.microsoft.com/office/drawing/2014/main" id="{3631E197-10BE-49B6-AB12-457E7A9F3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" y="3088"/>
              <a:ext cx="14" cy="34"/>
            </a:xfrm>
            <a:custGeom>
              <a:avLst/>
              <a:gdLst>
                <a:gd name="T0" fmla="*/ 21 w 8"/>
                <a:gd name="T1" fmla="*/ 58 h 26"/>
                <a:gd name="T2" fmla="*/ 21 w 8"/>
                <a:gd name="T3" fmla="*/ 54 h 26"/>
                <a:gd name="T4" fmla="*/ 28 w 8"/>
                <a:gd name="T5" fmla="*/ 50 h 26"/>
                <a:gd name="T6" fmla="*/ 28 w 8"/>
                <a:gd name="T7" fmla="*/ 43 h 26"/>
                <a:gd name="T8" fmla="*/ 16 w 8"/>
                <a:gd name="T9" fmla="*/ 43 h 26"/>
                <a:gd name="T10" fmla="*/ 16 w 8"/>
                <a:gd name="T11" fmla="*/ 43 h 26"/>
                <a:gd name="T12" fmla="*/ 21 w 8"/>
                <a:gd name="T13" fmla="*/ 38 h 26"/>
                <a:gd name="T14" fmla="*/ 21 w 8"/>
                <a:gd name="T15" fmla="*/ 38 h 26"/>
                <a:gd name="T16" fmla="*/ 21 w 8"/>
                <a:gd name="T17" fmla="*/ 38 h 26"/>
                <a:gd name="T18" fmla="*/ 21 w 8"/>
                <a:gd name="T19" fmla="*/ 29 h 26"/>
                <a:gd name="T20" fmla="*/ 21 w 8"/>
                <a:gd name="T21" fmla="*/ 29 h 26"/>
                <a:gd name="T22" fmla="*/ 21 w 8"/>
                <a:gd name="T23" fmla="*/ 24 h 26"/>
                <a:gd name="T24" fmla="*/ 28 w 8"/>
                <a:gd name="T25" fmla="*/ 22 h 26"/>
                <a:gd name="T26" fmla="*/ 28 w 8"/>
                <a:gd name="T27" fmla="*/ 22 h 26"/>
                <a:gd name="T28" fmla="*/ 28 w 8"/>
                <a:gd name="T29" fmla="*/ 17 h 26"/>
                <a:gd name="T30" fmla="*/ 28 w 8"/>
                <a:gd name="T31" fmla="*/ 17 h 26"/>
                <a:gd name="T32" fmla="*/ 28 w 8"/>
                <a:gd name="T33" fmla="*/ 17 h 26"/>
                <a:gd name="T34" fmla="*/ 28 w 8"/>
                <a:gd name="T35" fmla="*/ 13 h 26"/>
                <a:gd name="T36" fmla="*/ 28 w 8"/>
                <a:gd name="T37" fmla="*/ 9 h 26"/>
                <a:gd name="T38" fmla="*/ 33 w 8"/>
                <a:gd name="T39" fmla="*/ 5 h 26"/>
                <a:gd name="T40" fmla="*/ 37 w 8"/>
                <a:gd name="T41" fmla="*/ 9 h 26"/>
                <a:gd name="T42" fmla="*/ 37 w 8"/>
                <a:gd name="T43" fmla="*/ 7 h 26"/>
                <a:gd name="T44" fmla="*/ 33 w 8"/>
                <a:gd name="T45" fmla="*/ 1 h 26"/>
                <a:gd name="T46" fmla="*/ 44 w 8"/>
                <a:gd name="T47" fmla="*/ 1 h 26"/>
                <a:gd name="T48" fmla="*/ 21 w 8"/>
                <a:gd name="T49" fmla="*/ 0 h 26"/>
                <a:gd name="T50" fmla="*/ 21 w 8"/>
                <a:gd name="T51" fmla="*/ 9 h 26"/>
                <a:gd name="T52" fmla="*/ 7 w 8"/>
                <a:gd name="T53" fmla="*/ 13 h 26"/>
                <a:gd name="T54" fmla="*/ 7 w 8"/>
                <a:gd name="T55" fmla="*/ 16 h 26"/>
                <a:gd name="T56" fmla="*/ 7 w 8"/>
                <a:gd name="T57" fmla="*/ 16 h 26"/>
                <a:gd name="T58" fmla="*/ 7 w 8"/>
                <a:gd name="T59" fmla="*/ 21 h 26"/>
                <a:gd name="T60" fmla="*/ 7 w 8"/>
                <a:gd name="T61" fmla="*/ 24 h 26"/>
                <a:gd name="T62" fmla="*/ 7 w 8"/>
                <a:gd name="T63" fmla="*/ 24 h 26"/>
                <a:gd name="T64" fmla="*/ 7 w 8"/>
                <a:gd name="T65" fmla="*/ 24 h 26"/>
                <a:gd name="T66" fmla="*/ 0 w 8"/>
                <a:gd name="T67" fmla="*/ 31 h 26"/>
                <a:gd name="T68" fmla="*/ 12 w 8"/>
                <a:gd name="T69" fmla="*/ 34 h 26"/>
                <a:gd name="T70" fmla="*/ 0 w 8"/>
                <a:gd name="T71" fmla="*/ 41 h 26"/>
                <a:gd name="T72" fmla="*/ 12 w 8"/>
                <a:gd name="T73" fmla="*/ 41 h 26"/>
                <a:gd name="T74" fmla="*/ 0 w 8"/>
                <a:gd name="T75" fmla="*/ 41 h 26"/>
                <a:gd name="T76" fmla="*/ 7 w 8"/>
                <a:gd name="T77" fmla="*/ 44 h 26"/>
                <a:gd name="T78" fmla="*/ 7 w 8"/>
                <a:gd name="T79" fmla="*/ 54 h 26"/>
                <a:gd name="T80" fmla="*/ 12 w 8"/>
                <a:gd name="T81" fmla="*/ 58 h 26"/>
                <a:gd name="T82" fmla="*/ 21 w 8"/>
                <a:gd name="T83" fmla="*/ 54 h 26"/>
                <a:gd name="T84" fmla="*/ 21 w 8"/>
                <a:gd name="T85" fmla="*/ 58 h 2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8" h="26">
                  <a:moveTo>
                    <a:pt x="4" y="26"/>
                  </a:moveTo>
                  <a:lnTo>
                    <a:pt x="4" y="24"/>
                  </a:lnTo>
                  <a:lnTo>
                    <a:pt x="5" y="22"/>
                  </a:lnTo>
                  <a:lnTo>
                    <a:pt x="5" y="19"/>
                  </a:lnTo>
                  <a:lnTo>
                    <a:pt x="3" y="19"/>
                  </a:lnTo>
                  <a:lnTo>
                    <a:pt x="4" y="17"/>
                  </a:lnTo>
                  <a:lnTo>
                    <a:pt x="4" y="13"/>
                  </a:lnTo>
                  <a:lnTo>
                    <a:pt x="4" y="11"/>
                  </a:lnTo>
                  <a:lnTo>
                    <a:pt x="5" y="10"/>
                  </a:lnTo>
                  <a:lnTo>
                    <a:pt x="5" y="8"/>
                  </a:lnTo>
                  <a:lnTo>
                    <a:pt x="5" y="6"/>
                  </a:lnTo>
                  <a:lnTo>
                    <a:pt x="5" y="4"/>
                  </a:lnTo>
                  <a:lnTo>
                    <a:pt x="6" y="2"/>
                  </a:lnTo>
                  <a:lnTo>
                    <a:pt x="7" y="4"/>
                  </a:lnTo>
                  <a:lnTo>
                    <a:pt x="7" y="3"/>
                  </a:lnTo>
                  <a:lnTo>
                    <a:pt x="6" y="1"/>
                  </a:lnTo>
                  <a:lnTo>
                    <a:pt x="8" y="1"/>
                  </a:lnTo>
                  <a:lnTo>
                    <a:pt x="4" y="0"/>
                  </a:lnTo>
                  <a:lnTo>
                    <a:pt x="4" y="4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9"/>
                  </a:lnTo>
                  <a:lnTo>
                    <a:pt x="1" y="11"/>
                  </a:lnTo>
                  <a:lnTo>
                    <a:pt x="0" y="14"/>
                  </a:lnTo>
                  <a:lnTo>
                    <a:pt x="2" y="15"/>
                  </a:lnTo>
                  <a:lnTo>
                    <a:pt x="0" y="18"/>
                  </a:lnTo>
                  <a:lnTo>
                    <a:pt x="2" y="18"/>
                  </a:lnTo>
                  <a:lnTo>
                    <a:pt x="0" y="18"/>
                  </a:lnTo>
                  <a:lnTo>
                    <a:pt x="1" y="20"/>
                  </a:lnTo>
                  <a:lnTo>
                    <a:pt x="1" y="24"/>
                  </a:lnTo>
                  <a:lnTo>
                    <a:pt x="2" y="26"/>
                  </a:lnTo>
                  <a:lnTo>
                    <a:pt x="4" y="24"/>
                  </a:lnTo>
                  <a:lnTo>
                    <a:pt x="4" y="26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Freeform 73">
              <a:extLst>
                <a:ext uri="{FF2B5EF4-FFF2-40B4-BE49-F238E27FC236}">
                  <a16:creationId xmlns:a16="http://schemas.microsoft.com/office/drawing/2014/main" id="{A13E53A5-41D7-4D51-8B09-40FC31E20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" y="3059"/>
              <a:ext cx="77" cy="112"/>
            </a:xfrm>
            <a:custGeom>
              <a:avLst/>
              <a:gdLst>
                <a:gd name="T0" fmla="*/ 8 w 46"/>
                <a:gd name="T1" fmla="*/ 57 h 85"/>
                <a:gd name="T2" fmla="*/ 65 w 46"/>
                <a:gd name="T3" fmla="*/ 7 h 85"/>
                <a:gd name="T4" fmla="*/ 50 w 46"/>
                <a:gd name="T5" fmla="*/ 0 h 85"/>
                <a:gd name="T6" fmla="*/ 0 w 46"/>
                <a:gd name="T7" fmla="*/ 88 h 85"/>
                <a:gd name="T8" fmla="*/ 84 w 46"/>
                <a:gd name="T9" fmla="*/ 165 h 85"/>
                <a:gd name="T10" fmla="*/ 208 w 46"/>
                <a:gd name="T11" fmla="*/ 187 h 85"/>
                <a:gd name="T12" fmla="*/ 196 w 46"/>
                <a:gd name="T13" fmla="*/ 182 h 85"/>
                <a:gd name="T14" fmla="*/ 187 w 46"/>
                <a:gd name="T15" fmla="*/ 190 h 85"/>
                <a:gd name="T16" fmla="*/ 203 w 46"/>
                <a:gd name="T17" fmla="*/ 195 h 85"/>
                <a:gd name="T18" fmla="*/ 216 w 46"/>
                <a:gd name="T19" fmla="*/ 182 h 85"/>
                <a:gd name="T20" fmla="*/ 84 w 46"/>
                <a:gd name="T21" fmla="*/ 158 h 85"/>
                <a:gd name="T22" fmla="*/ 92 w 46"/>
                <a:gd name="T23" fmla="*/ 158 h 85"/>
                <a:gd name="T24" fmla="*/ 20 w 46"/>
                <a:gd name="T25" fmla="*/ 92 h 85"/>
                <a:gd name="T26" fmla="*/ 20 w 46"/>
                <a:gd name="T27" fmla="*/ 92 h 85"/>
                <a:gd name="T28" fmla="*/ 70 w 46"/>
                <a:gd name="T29" fmla="*/ 1 h 85"/>
                <a:gd name="T30" fmla="*/ 50 w 46"/>
                <a:gd name="T31" fmla="*/ 0 h 85"/>
                <a:gd name="T32" fmla="*/ 5 w 46"/>
                <a:gd name="T33" fmla="*/ 53 h 85"/>
                <a:gd name="T34" fmla="*/ 8 w 46"/>
                <a:gd name="T35" fmla="*/ 57 h 8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6" h="85">
                  <a:moveTo>
                    <a:pt x="2" y="25"/>
                  </a:moveTo>
                  <a:lnTo>
                    <a:pt x="14" y="3"/>
                  </a:lnTo>
                  <a:lnTo>
                    <a:pt x="11" y="0"/>
                  </a:lnTo>
                  <a:lnTo>
                    <a:pt x="0" y="39"/>
                  </a:lnTo>
                  <a:lnTo>
                    <a:pt x="18" y="72"/>
                  </a:lnTo>
                  <a:lnTo>
                    <a:pt x="44" y="82"/>
                  </a:lnTo>
                  <a:lnTo>
                    <a:pt x="42" y="80"/>
                  </a:lnTo>
                  <a:lnTo>
                    <a:pt x="40" y="83"/>
                  </a:lnTo>
                  <a:lnTo>
                    <a:pt x="43" y="85"/>
                  </a:lnTo>
                  <a:lnTo>
                    <a:pt x="46" y="80"/>
                  </a:lnTo>
                  <a:lnTo>
                    <a:pt x="18" y="69"/>
                  </a:lnTo>
                  <a:lnTo>
                    <a:pt x="20" y="69"/>
                  </a:lnTo>
                  <a:lnTo>
                    <a:pt x="4" y="40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1" y="23"/>
                  </a:lnTo>
                  <a:lnTo>
                    <a:pt x="2" y="2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7" name="Freeform 74">
              <a:extLst>
                <a:ext uri="{FF2B5EF4-FFF2-40B4-BE49-F238E27FC236}">
                  <a16:creationId xmlns:a16="http://schemas.microsoft.com/office/drawing/2014/main" id="{D78AFBA9-DB75-4206-9081-AF685044C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" y="3165"/>
              <a:ext cx="39" cy="31"/>
            </a:xfrm>
            <a:custGeom>
              <a:avLst/>
              <a:gdLst>
                <a:gd name="T0" fmla="*/ 5 w 23"/>
                <a:gd name="T1" fmla="*/ 9 h 23"/>
                <a:gd name="T2" fmla="*/ 0 w 23"/>
                <a:gd name="T3" fmla="*/ 5 h 23"/>
                <a:gd name="T4" fmla="*/ 0 w 23"/>
                <a:gd name="T5" fmla="*/ 9 h 23"/>
                <a:gd name="T6" fmla="*/ 5 w 23"/>
                <a:gd name="T7" fmla="*/ 15 h 23"/>
                <a:gd name="T8" fmla="*/ 14 w 23"/>
                <a:gd name="T9" fmla="*/ 15 h 23"/>
                <a:gd name="T10" fmla="*/ 14 w 23"/>
                <a:gd name="T11" fmla="*/ 15 h 23"/>
                <a:gd name="T12" fmla="*/ 14 w 23"/>
                <a:gd name="T13" fmla="*/ 20 h 23"/>
                <a:gd name="T14" fmla="*/ 20 w 23"/>
                <a:gd name="T15" fmla="*/ 24 h 23"/>
                <a:gd name="T16" fmla="*/ 29 w 23"/>
                <a:gd name="T17" fmla="*/ 24 h 23"/>
                <a:gd name="T18" fmla="*/ 42 w 23"/>
                <a:gd name="T19" fmla="*/ 35 h 23"/>
                <a:gd name="T20" fmla="*/ 42 w 23"/>
                <a:gd name="T21" fmla="*/ 35 h 23"/>
                <a:gd name="T22" fmla="*/ 42 w 23"/>
                <a:gd name="T23" fmla="*/ 35 h 23"/>
                <a:gd name="T24" fmla="*/ 54 w 23"/>
                <a:gd name="T25" fmla="*/ 40 h 23"/>
                <a:gd name="T26" fmla="*/ 58 w 23"/>
                <a:gd name="T27" fmla="*/ 40 h 23"/>
                <a:gd name="T28" fmla="*/ 58 w 23"/>
                <a:gd name="T29" fmla="*/ 43 h 23"/>
                <a:gd name="T30" fmla="*/ 78 w 23"/>
                <a:gd name="T31" fmla="*/ 49 h 23"/>
                <a:gd name="T32" fmla="*/ 78 w 23"/>
                <a:gd name="T33" fmla="*/ 49 h 23"/>
                <a:gd name="T34" fmla="*/ 92 w 23"/>
                <a:gd name="T35" fmla="*/ 51 h 23"/>
                <a:gd name="T36" fmla="*/ 103 w 23"/>
                <a:gd name="T37" fmla="*/ 57 h 23"/>
                <a:gd name="T38" fmla="*/ 103 w 23"/>
                <a:gd name="T39" fmla="*/ 57 h 23"/>
                <a:gd name="T40" fmla="*/ 112 w 23"/>
                <a:gd name="T41" fmla="*/ 51 h 23"/>
                <a:gd name="T42" fmla="*/ 112 w 23"/>
                <a:gd name="T43" fmla="*/ 51 h 23"/>
                <a:gd name="T44" fmla="*/ 103 w 23"/>
                <a:gd name="T45" fmla="*/ 47 h 23"/>
                <a:gd name="T46" fmla="*/ 90 w 23"/>
                <a:gd name="T47" fmla="*/ 47 h 23"/>
                <a:gd name="T48" fmla="*/ 78 w 23"/>
                <a:gd name="T49" fmla="*/ 42 h 23"/>
                <a:gd name="T50" fmla="*/ 70 w 23"/>
                <a:gd name="T51" fmla="*/ 36 h 23"/>
                <a:gd name="T52" fmla="*/ 70 w 23"/>
                <a:gd name="T53" fmla="*/ 36 h 23"/>
                <a:gd name="T54" fmla="*/ 63 w 23"/>
                <a:gd name="T55" fmla="*/ 36 h 23"/>
                <a:gd name="T56" fmla="*/ 54 w 23"/>
                <a:gd name="T57" fmla="*/ 32 h 23"/>
                <a:gd name="T58" fmla="*/ 54 w 23"/>
                <a:gd name="T59" fmla="*/ 32 h 23"/>
                <a:gd name="T60" fmla="*/ 42 w 23"/>
                <a:gd name="T61" fmla="*/ 30 h 23"/>
                <a:gd name="T62" fmla="*/ 29 w 23"/>
                <a:gd name="T63" fmla="*/ 20 h 23"/>
                <a:gd name="T64" fmla="*/ 29 w 23"/>
                <a:gd name="T65" fmla="*/ 20 h 23"/>
                <a:gd name="T66" fmla="*/ 34 w 23"/>
                <a:gd name="T67" fmla="*/ 15 h 23"/>
                <a:gd name="T68" fmla="*/ 24 w 23"/>
                <a:gd name="T69" fmla="*/ 15 h 23"/>
                <a:gd name="T70" fmla="*/ 14 w 23"/>
                <a:gd name="T71" fmla="*/ 9 h 23"/>
                <a:gd name="T72" fmla="*/ 14 w 23"/>
                <a:gd name="T73" fmla="*/ 9 h 23"/>
                <a:gd name="T74" fmla="*/ 14 w 23"/>
                <a:gd name="T75" fmla="*/ 5 h 23"/>
                <a:gd name="T76" fmla="*/ 8 w 23"/>
                <a:gd name="T77" fmla="*/ 0 h 23"/>
                <a:gd name="T78" fmla="*/ 5 w 23"/>
                <a:gd name="T79" fmla="*/ 9 h 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3" h="23">
                  <a:moveTo>
                    <a:pt x="1" y="4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6"/>
                  </a:lnTo>
                  <a:lnTo>
                    <a:pt x="3" y="6"/>
                  </a:lnTo>
                  <a:lnTo>
                    <a:pt x="3" y="8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9" y="14"/>
                  </a:lnTo>
                  <a:lnTo>
                    <a:pt x="11" y="16"/>
                  </a:lnTo>
                  <a:lnTo>
                    <a:pt x="12" y="16"/>
                  </a:lnTo>
                  <a:lnTo>
                    <a:pt x="12" y="18"/>
                  </a:lnTo>
                  <a:lnTo>
                    <a:pt x="16" y="20"/>
                  </a:lnTo>
                  <a:lnTo>
                    <a:pt x="19" y="21"/>
                  </a:lnTo>
                  <a:lnTo>
                    <a:pt x="21" y="23"/>
                  </a:lnTo>
                  <a:lnTo>
                    <a:pt x="23" y="21"/>
                  </a:lnTo>
                  <a:lnTo>
                    <a:pt x="21" y="19"/>
                  </a:lnTo>
                  <a:lnTo>
                    <a:pt x="18" y="19"/>
                  </a:lnTo>
                  <a:lnTo>
                    <a:pt x="16" y="17"/>
                  </a:lnTo>
                  <a:lnTo>
                    <a:pt x="14" y="15"/>
                  </a:lnTo>
                  <a:lnTo>
                    <a:pt x="13" y="15"/>
                  </a:lnTo>
                  <a:lnTo>
                    <a:pt x="11" y="13"/>
                  </a:lnTo>
                  <a:lnTo>
                    <a:pt x="9" y="12"/>
                  </a:lnTo>
                  <a:lnTo>
                    <a:pt x="6" y="8"/>
                  </a:lnTo>
                  <a:lnTo>
                    <a:pt x="7" y="6"/>
                  </a:lnTo>
                  <a:lnTo>
                    <a:pt x="5" y="6"/>
                  </a:lnTo>
                  <a:lnTo>
                    <a:pt x="3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8" name="Freeform 75">
              <a:extLst>
                <a:ext uri="{FF2B5EF4-FFF2-40B4-BE49-F238E27FC236}">
                  <a16:creationId xmlns:a16="http://schemas.microsoft.com/office/drawing/2014/main" id="{D62333B3-8619-4DC8-89C8-D39146C07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" y="3193"/>
              <a:ext cx="53" cy="12"/>
            </a:xfrm>
            <a:custGeom>
              <a:avLst/>
              <a:gdLst>
                <a:gd name="T0" fmla="*/ 0 w 31"/>
                <a:gd name="T1" fmla="*/ 5 h 9"/>
                <a:gd name="T2" fmla="*/ 9 w 31"/>
                <a:gd name="T3" fmla="*/ 5 h 9"/>
                <a:gd name="T4" fmla="*/ 21 w 31"/>
                <a:gd name="T5" fmla="*/ 12 h 9"/>
                <a:gd name="T6" fmla="*/ 36 w 31"/>
                <a:gd name="T7" fmla="*/ 12 h 9"/>
                <a:gd name="T8" fmla="*/ 44 w 31"/>
                <a:gd name="T9" fmla="*/ 16 h 9"/>
                <a:gd name="T10" fmla="*/ 55 w 31"/>
                <a:gd name="T11" fmla="*/ 15 h 9"/>
                <a:gd name="T12" fmla="*/ 65 w 31"/>
                <a:gd name="T13" fmla="*/ 15 h 9"/>
                <a:gd name="T14" fmla="*/ 62 w 31"/>
                <a:gd name="T15" fmla="*/ 20 h 9"/>
                <a:gd name="T16" fmla="*/ 79 w 31"/>
                <a:gd name="T17" fmla="*/ 20 h 9"/>
                <a:gd name="T18" fmla="*/ 79 w 31"/>
                <a:gd name="T19" fmla="*/ 15 h 9"/>
                <a:gd name="T20" fmla="*/ 91 w 31"/>
                <a:gd name="T21" fmla="*/ 15 h 9"/>
                <a:gd name="T22" fmla="*/ 99 w 31"/>
                <a:gd name="T23" fmla="*/ 21 h 9"/>
                <a:gd name="T24" fmla="*/ 111 w 31"/>
                <a:gd name="T25" fmla="*/ 16 h 9"/>
                <a:gd name="T26" fmla="*/ 127 w 31"/>
                <a:gd name="T27" fmla="*/ 16 h 9"/>
                <a:gd name="T28" fmla="*/ 135 w 31"/>
                <a:gd name="T29" fmla="*/ 15 h 9"/>
                <a:gd name="T30" fmla="*/ 156 w 31"/>
                <a:gd name="T31" fmla="*/ 15 h 9"/>
                <a:gd name="T32" fmla="*/ 156 w 31"/>
                <a:gd name="T33" fmla="*/ 12 h 9"/>
                <a:gd name="T34" fmla="*/ 156 w 31"/>
                <a:gd name="T35" fmla="*/ 12 h 9"/>
                <a:gd name="T36" fmla="*/ 135 w 31"/>
                <a:gd name="T37" fmla="*/ 9 h 9"/>
                <a:gd name="T38" fmla="*/ 128 w 31"/>
                <a:gd name="T39" fmla="*/ 9 h 9"/>
                <a:gd name="T40" fmla="*/ 111 w 31"/>
                <a:gd name="T41" fmla="*/ 7 h 9"/>
                <a:gd name="T42" fmla="*/ 99 w 31"/>
                <a:gd name="T43" fmla="*/ 12 h 9"/>
                <a:gd name="T44" fmla="*/ 99 w 31"/>
                <a:gd name="T45" fmla="*/ 12 h 9"/>
                <a:gd name="T46" fmla="*/ 91 w 31"/>
                <a:gd name="T47" fmla="*/ 12 h 9"/>
                <a:gd name="T48" fmla="*/ 85 w 31"/>
                <a:gd name="T49" fmla="*/ 9 h 9"/>
                <a:gd name="T50" fmla="*/ 85 w 31"/>
                <a:gd name="T51" fmla="*/ 9 h 9"/>
                <a:gd name="T52" fmla="*/ 75 w 31"/>
                <a:gd name="T53" fmla="*/ 9 h 9"/>
                <a:gd name="T54" fmla="*/ 75 w 31"/>
                <a:gd name="T55" fmla="*/ 9 h 9"/>
                <a:gd name="T56" fmla="*/ 55 w 31"/>
                <a:gd name="T57" fmla="*/ 9 h 9"/>
                <a:gd name="T58" fmla="*/ 44 w 31"/>
                <a:gd name="T59" fmla="*/ 7 h 9"/>
                <a:gd name="T60" fmla="*/ 41 w 31"/>
                <a:gd name="T61" fmla="*/ 1 h 9"/>
                <a:gd name="T62" fmla="*/ 29 w 31"/>
                <a:gd name="T63" fmla="*/ 1 h 9"/>
                <a:gd name="T64" fmla="*/ 21 w 31"/>
                <a:gd name="T65" fmla="*/ 1 h 9"/>
                <a:gd name="T66" fmla="*/ 5 w 31"/>
                <a:gd name="T67" fmla="*/ 0 h 9"/>
                <a:gd name="T68" fmla="*/ 0 w 31"/>
                <a:gd name="T69" fmla="*/ 5 h 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" h="9">
                  <a:moveTo>
                    <a:pt x="0" y="2"/>
                  </a:moveTo>
                  <a:lnTo>
                    <a:pt x="2" y="2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7"/>
                  </a:lnTo>
                  <a:lnTo>
                    <a:pt x="11" y="6"/>
                  </a:lnTo>
                  <a:lnTo>
                    <a:pt x="13" y="6"/>
                  </a:lnTo>
                  <a:lnTo>
                    <a:pt x="12" y="8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8" y="6"/>
                  </a:lnTo>
                  <a:lnTo>
                    <a:pt x="20" y="9"/>
                  </a:lnTo>
                  <a:lnTo>
                    <a:pt x="22" y="7"/>
                  </a:lnTo>
                  <a:lnTo>
                    <a:pt x="25" y="7"/>
                  </a:lnTo>
                  <a:lnTo>
                    <a:pt x="27" y="6"/>
                  </a:lnTo>
                  <a:lnTo>
                    <a:pt x="31" y="6"/>
                  </a:lnTo>
                  <a:lnTo>
                    <a:pt x="31" y="5"/>
                  </a:lnTo>
                  <a:lnTo>
                    <a:pt x="27" y="4"/>
                  </a:lnTo>
                  <a:lnTo>
                    <a:pt x="26" y="4"/>
                  </a:lnTo>
                  <a:lnTo>
                    <a:pt x="22" y="3"/>
                  </a:lnTo>
                  <a:lnTo>
                    <a:pt x="20" y="5"/>
                  </a:lnTo>
                  <a:lnTo>
                    <a:pt x="18" y="5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9" y="3"/>
                  </a:lnTo>
                  <a:lnTo>
                    <a:pt x="8" y="1"/>
                  </a:lnTo>
                  <a:lnTo>
                    <a:pt x="6" y="1"/>
                  </a:lnTo>
                  <a:lnTo>
                    <a:pt x="4" y="1"/>
                  </a:lnTo>
                  <a:lnTo>
                    <a:pt x="1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9" name="Freeform 76">
              <a:extLst>
                <a:ext uri="{FF2B5EF4-FFF2-40B4-BE49-F238E27FC236}">
                  <a16:creationId xmlns:a16="http://schemas.microsoft.com/office/drawing/2014/main" id="{87250A19-6D1A-45E4-9E10-A273E8888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4" y="3181"/>
              <a:ext cx="71" cy="21"/>
            </a:xfrm>
            <a:custGeom>
              <a:avLst/>
              <a:gdLst>
                <a:gd name="T0" fmla="*/ 8 w 42"/>
                <a:gd name="T1" fmla="*/ 34 h 16"/>
                <a:gd name="T2" fmla="*/ 20 w 42"/>
                <a:gd name="T3" fmla="*/ 37 h 16"/>
                <a:gd name="T4" fmla="*/ 8 w 42"/>
                <a:gd name="T5" fmla="*/ 32 h 16"/>
                <a:gd name="T6" fmla="*/ 34 w 42"/>
                <a:gd name="T7" fmla="*/ 32 h 16"/>
                <a:gd name="T8" fmla="*/ 34 w 42"/>
                <a:gd name="T9" fmla="*/ 32 h 16"/>
                <a:gd name="T10" fmla="*/ 42 w 42"/>
                <a:gd name="T11" fmla="*/ 34 h 16"/>
                <a:gd name="T12" fmla="*/ 63 w 42"/>
                <a:gd name="T13" fmla="*/ 29 h 16"/>
                <a:gd name="T14" fmla="*/ 63 w 42"/>
                <a:gd name="T15" fmla="*/ 29 h 16"/>
                <a:gd name="T16" fmla="*/ 83 w 42"/>
                <a:gd name="T17" fmla="*/ 28 h 16"/>
                <a:gd name="T18" fmla="*/ 91 w 42"/>
                <a:gd name="T19" fmla="*/ 28 h 16"/>
                <a:gd name="T20" fmla="*/ 91 w 42"/>
                <a:gd name="T21" fmla="*/ 22 h 16"/>
                <a:gd name="T22" fmla="*/ 103 w 42"/>
                <a:gd name="T23" fmla="*/ 24 h 16"/>
                <a:gd name="T24" fmla="*/ 112 w 42"/>
                <a:gd name="T25" fmla="*/ 21 h 16"/>
                <a:gd name="T26" fmla="*/ 120 w 42"/>
                <a:gd name="T27" fmla="*/ 21 h 16"/>
                <a:gd name="T28" fmla="*/ 125 w 42"/>
                <a:gd name="T29" fmla="*/ 22 h 16"/>
                <a:gd name="T30" fmla="*/ 132 w 42"/>
                <a:gd name="T31" fmla="*/ 18 h 16"/>
                <a:gd name="T32" fmla="*/ 154 w 42"/>
                <a:gd name="T33" fmla="*/ 16 h 16"/>
                <a:gd name="T34" fmla="*/ 154 w 42"/>
                <a:gd name="T35" fmla="*/ 12 h 16"/>
                <a:gd name="T36" fmla="*/ 174 w 42"/>
                <a:gd name="T37" fmla="*/ 14 h 16"/>
                <a:gd name="T38" fmla="*/ 174 w 42"/>
                <a:gd name="T39" fmla="*/ 14 h 16"/>
                <a:gd name="T40" fmla="*/ 183 w 42"/>
                <a:gd name="T41" fmla="*/ 9 h 16"/>
                <a:gd name="T42" fmla="*/ 203 w 42"/>
                <a:gd name="T43" fmla="*/ 12 h 16"/>
                <a:gd name="T44" fmla="*/ 203 w 42"/>
                <a:gd name="T45" fmla="*/ 1 h 16"/>
                <a:gd name="T46" fmla="*/ 203 w 42"/>
                <a:gd name="T47" fmla="*/ 1 h 16"/>
                <a:gd name="T48" fmla="*/ 189 w 42"/>
                <a:gd name="T49" fmla="*/ 0 h 16"/>
                <a:gd name="T50" fmla="*/ 174 w 42"/>
                <a:gd name="T51" fmla="*/ 5 h 16"/>
                <a:gd name="T52" fmla="*/ 174 w 42"/>
                <a:gd name="T53" fmla="*/ 5 h 16"/>
                <a:gd name="T54" fmla="*/ 161 w 42"/>
                <a:gd name="T55" fmla="*/ 7 h 16"/>
                <a:gd name="T56" fmla="*/ 149 w 42"/>
                <a:gd name="T57" fmla="*/ 7 h 16"/>
                <a:gd name="T58" fmla="*/ 120 w 42"/>
                <a:gd name="T59" fmla="*/ 14 h 16"/>
                <a:gd name="T60" fmla="*/ 120 w 42"/>
                <a:gd name="T61" fmla="*/ 14 h 16"/>
                <a:gd name="T62" fmla="*/ 112 w 42"/>
                <a:gd name="T63" fmla="*/ 16 h 16"/>
                <a:gd name="T64" fmla="*/ 103 w 42"/>
                <a:gd name="T65" fmla="*/ 16 h 16"/>
                <a:gd name="T66" fmla="*/ 103 w 42"/>
                <a:gd name="T67" fmla="*/ 16 h 16"/>
                <a:gd name="T68" fmla="*/ 83 w 42"/>
                <a:gd name="T69" fmla="*/ 18 h 16"/>
                <a:gd name="T70" fmla="*/ 83 w 42"/>
                <a:gd name="T71" fmla="*/ 18 h 16"/>
                <a:gd name="T72" fmla="*/ 78 w 42"/>
                <a:gd name="T73" fmla="*/ 18 h 16"/>
                <a:gd name="T74" fmla="*/ 57 w 42"/>
                <a:gd name="T75" fmla="*/ 22 h 16"/>
                <a:gd name="T76" fmla="*/ 54 w 42"/>
                <a:gd name="T77" fmla="*/ 24 h 16"/>
                <a:gd name="T78" fmla="*/ 49 w 42"/>
                <a:gd name="T79" fmla="*/ 24 h 16"/>
                <a:gd name="T80" fmla="*/ 41 w 42"/>
                <a:gd name="T81" fmla="*/ 24 h 16"/>
                <a:gd name="T82" fmla="*/ 29 w 42"/>
                <a:gd name="T83" fmla="*/ 24 h 16"/>
                <a:gd name="T84" fmla="*/ 29 w 42"/>
                <a:gd name="T85" fmla="*/ 28 h 16"/>
                <a:gd name="T86" fmla="*/ 8 w 42"/>
                <a:gd name="T87" fmla="*/ 28 h 16"/>
                <a:gd name="T88" fmla="*/ 0 w 42"/>
                <a:gd name="T89" fmla="*/ 34 h 16"/>
                <a:gd name="T90" fmla="*/ 8 w 42"/>
                <a:gd name="T91" fmla="*/ 32 h 16"/>
                <a:gd name="T92" fmla="*/ 8 w 42"/>
                <a:gd name="T93" fmla="*/ 34 h 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2" h="16">
                  <a:moveTo>
                    <a:pt x="2" y="15"/>
                  </a:moveTo>
                  <a:lnTo>
                    <a:pt x="4" y="16"/>
                  </a:lnTo>
                  <a:lnTo>
                    <a:pt x="2" y="14"/>
                  </a:lnTo>
                  <a:lnTo>
                    <a:pt x="7" y="14"/>
                  </a:lnTo>
                  <a:lnTo>
                    <a:pt x="9" y="15"/>
                  </a:lnTo>
                  <a:lnTo>
                    <a:pt x="13" y="13"/>
                  </a:lnTo>
                  <a:lnTo>
                    <a:pt x="17" y="12"/>
                  </a:lnTo>
                  <a:lnTo>
                    <a:pt x="19" y="12"/>
                  </a:lnTo>
                  <a:lnTo>
                    <a:pt x="19" y="10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6" y="10"/>
                  </a:lnTo>
                  <a:lnTo>
                    <a:pt x="27" y="8"/>
                  </a:lnTo>
                  <a:lnTo>
                    <a:pt x="32" y="7"/>
                  </a:lnTo>
                  <a:lnTo>
                    <a:pt x="32" y="5"/>
                  </a:lnTo>
                  <a:lnTo>
                    <a:pt x="36" y="6"/>
                  </a:lnTo>
                  <a:lnTo>
                    <a:pt x="38" y="4"/>
                  </a:lnTo>
                  <a:lnTo>
                    <a:pt x="42" y="5"/>
                  </a:lnTo>
                  <a:lnTo>
                    <a:pt x="42" y="1"/>
                  </a:lnTo>
                  <a:lnTo>
                    <a:pt x="39" y="0"/>
                  </a:lnTo>
                  <a:lnTo>
                    <a:pt x="36" y="2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25" y="6"/>
                  </a:lnTo>
                  <a:lnTo>
                    <a:pt x="23" y="7"/>
                  </a:lnTo>
                  <a:lnTo>
                    <a:pt x="21" y="7"/>
                  </a:lnTo>
                  <a:lnTo>
                    <a:pt x="17" y="8"/>
                  </a:lnTo>
                  <a:lnTo>
                    <a:pt x="16" y="8"/>
                  </a:lnTo>
                  <a:lnTo>
                    <a:pt x="12" y="10"/>
                  </a:lnTo>
                  <a:lnTo>
                    <a:pt x="11" y="11"/>
                  </a:lnTo>
                  <a:lnTo>
                    <a:pt x="10" y="11"/>
                  </a:lnTo>
                  <a:lnTo>
                    <a:pt x="8" y="11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2" y="12"/>
                  </a:lnTo>
                  <a:lnTo>
                    <a:pt x="0" y="15"/>
                  </a:lnTo>
                  <a:lnTo>
                    <a:pt x="2" y="14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0" name="Freeform 77">
              <a:extLst>
                <a:ext uri="{FF2B5EF4-FFF2-40B4-BE49-F238E27FC236}">
                  <a16:creationId xmlns:a16="http://schemas.microsoft.com/office/drawing/2014/main" id="{1928D02D-A6B9-4489-BC1A-270EF4BB9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" y="3144"/>
              <a:ext cx="49" cy="44"/>
            </a:xfrm>
            <a:custGeom>
              <a:avLst/>
              <a:gdLst>
                <a:gd name="T0" fmla="*/ 8 w 29"/>
                <a:gd name="T1" fmla="*/ 79 h 33"/>
                <a:gd name="T2" fmla="*/ 20 w 29"/>
                <a:gd name="T3" fmla="*/ 73 h 33"/>
                <a:gd name="T4" fmla="*/ 20 w 29"/>
                <a:gd name="T5" fmla="*/ 73 h 33"/>
                <a:gd name="T6" fmla="*/ 20 w 29"/>
                <a:gd name="T7" fmla="*/ 69 h 33"/>
                <a:gd name="T8" fmla="*/ 20 w 29"/>
                <a:gd name="T9" fmla="*/ 69 h 33"/>
                <a:gd name="T10" fmla="*/ 29 w 29"/>
                <a:gd name="T11" fmla="*/ 69 h 33"/>
                <a:gd name="T12" fmla="*/ 29 w 29"/>
                <a:gd name="T13" fmla="*/ 65 h 33"/>
                <a:gd name="T14" fmla="*/ 29 w 29"/>
                <a:gd name="T15" fmla="*/ 63 h 33"/>
                <a:gd name="T16" fmla="*/ 41 w 29"/>
                <a:gd name="T17" fmla="*/ 63 h 33"/>
                <a:gd name="T18" fmla="*/ 41 w 29"/>
                <a:gd name="T19" fmla="*/ 63 h 33"/>
                <a:gd name="T20" fmla="*/ 57 w 29"/>
                <a:gd name="T21" fmla="*/ 55 h 33"/>
                <a:gd name="T22" fmla="*/ 57 w 29"/>
                <a:gd name="T23" fmla="*/ 49 h 33"/>
                <a:gd name="T24" fmla="*/ 78 w 29"/>
                <a:gd name="T25" fmla="*/ 48 h 33"/>
                <a:gd name="T26" fmla="*/ 78 w 29"/>
                <a:gd name="T27" fmla="*/ 43 h 33"/>
                <a:gd name="T28" fmla="*/ 86 w 29"/>
                <a:gd name="T29" fmla="*/ 41 h 33"/>
                <a:gd name="T30" fmla="*/ 91 w 29"/>
                <a:gd name="T31" fmla="*/ 36 h 33"/>
                <a:gd name="T32" fmla="*/ 106 w 29"/>
                <a:gd name="T33" fmla="*/ 31 h 33"/>
                <a:gd name="T34" fmla="*/ 112 w 29"/>
                <a:gd name="T35" fmla="*/ 28 h 33"/>
                <a:gd name="T36" fmla="*/ 112 w 29"/>
                <a:gd name="T37" fmla="*/ 23 h 33"/>
                <a:gd name="T38" fmla="*/ 112 w 29"/>
                <a:gd name="T39" fmla="*/ 20 h 33"/>
                <a:gd name="T40" fmla="*/ 120 w 29"/>
                <a:gd name="T41" fmla="*/ 16 h 33"/>
                <a:gd name="T42" fmla="*/ 120 w 29"/>
                <a:gd name="T43" fmla="*/ 12 h 33"/>
                <a:gd name="T44" fmla="*/ 125 w 29"/>
                <a:gd name="T45" fmla="*/ 7 h 33"/>
                <a:gd name="T46" fmla="*/ 132 w 29"/>
                <a:gd name="T47" fmla="*/ 7 h 33"/>
                <a:gd name="T48" fmla="*/ 140 w 29"/>
                <a:gd name="T49" fmla="*/ 7 h 33"/>
                <a:gd name="T50" fmla="*/ 125 w 29"/>
                <a:gd name="T51" fmla="*/ 1 h 33"/>
                <a:gd name="T52" fmla="*/ 133 w 29"/>
                <a:gd name="T53" fmla="*/ 0 h 33"/>
                <a:gd name="T54" fmla="*/ 117 w 29"/>
                <a:gd name="T55" fmla="*/ 1 h 33"/>
                <a:gd name="T56" fmla="*/ 117 w 29"/>
                <a:gd name="T57" fmla="*/ 7 h 33"/>
                <a:gd name="T58" fmla="*/ 106 w 29"/>
                <a:gd name="T59" fmla="*/ 9 h 33"/>
                <a:gd name="T60" fmla="*/ 100 w 29"/>
                <a:gd name="T61" fmla="*/ 20 h 33"/>
                <a:gd name="T62" fmla="*/ 100 w 29"/>
                <a:gd name="T63" fmla="*/ 20 h 33"/>
                <a:gd name="T64" fmla="*/ 91 w 29"/>
                <a:gd name="T65" fmla="*/ 21 h 33"/>
                <a:gd name="T66" fmla="*/ 91 w 29"/>
                <a:gd name="T67" fmla="*/ 27 h 33"/>
                <a:gd name="T68" fmla="*/ 83 w 29"/>
                <a:gd name="T69" fmla="*/ 31 h 33"/>
                <a:gd name="T70" fmla="*/ 83 w 29"/>
                <a:gd name="T71" fmla="*/ 31 h 33"/>
                <a:gd name="T72" fmla="*/ 71 w 29"/>
                <a:gd name="T73" fmla="*/ 33 h 33"/>
                <a:gd name="T74" fmla="*/ 71 w 29"/>
                <a:gd name="T75" fmla="*/ 37 h 33"/>
                <a:gd name="T76" fmla="*/ 63 w 29"/>
                <a:gd name="T77" fmla="*/ 43 h 33"/>
                <a:gd name="T78" fmla="*/ 42 w 29"/>
                <a:gd name="T79" fmla="*/ 49 h 33"/>
                <a:gd name="T80" fmla="*/ 42 w 29"/>
                <a:gd name="T81" fmla="*/ 49 h 33"/>
                <a:gd name="T82" fmla="*/ 29 w 29"/>
                <a:gd name="T83" fmla="*/ 57 h 33"/>
                <a:gd name="T84" fmla="*/ 29 w 29"/>
                <a:gd name="T85" fmla="*/ 57 h 33"/>
                <a:gd name="T86" fmla="*/ 29 w 29"/>
                <a:gd name="T87" fmla="*/ 63 h 33"/>
                <a:gd name="T88" fmla="*/ 20 w 29"/>
                <a:gd name="T89" fmla="*/ 63 h 33"/>
                <a:gd name="T90" fmla="*/ 8 w 29"/>
                <a:gd name="T91" fmla="*/ 64 h 33"/>
                <a:gd name="T92" fmla="*/ 8 w 29"/>
                <a:gd name="T93" fmla="*/ 69 h 33"/>
                <a:gd name="T94" fmla="*/ 0 w 29"/>
                <a:gd name="T95" fmla="*/ 69 h 33"/>
                <a:gd name="T96" fmla="*/ 0 w 29"/>
                <a:gd name="T97" fmla="*/ 71 h 33"/>
                <a:gd name="T98" fmla="*/ 8 w 29"/>
                <a:gd name="T99" fmla="*/ 69 h 33"/>
                <a:gd name="T100" fmla="*/ 8 w 29"/>
                <a:gd name="T101" fmla="*/ 79 h 3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9" h="33">
                  <a:moveTo>
                    <a:pt x="2" y="33"/>
                  </a:moveTo>
                  <a:lnTo>
                    <a:pt x="4" y="31"/>
                  </a:lnTo>
                  <a:lnTo>
                    <a:pt x="4" y="29"/>
                  </a:lnTo>
                  <a:lnTo>
                    <a:pt x="6" y="29"/>
                  </a:lnTo>
                  <a:lnTo>
                    <a:pt x="6" y="28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2" y="23"/>
                  </a:lnTo>
                  <a:lnTo>
                    <a:pt x="12" y="21"/>
                  </a:lnTo>
                  <a:lnTo>
                    <a:pt x="16" y="20"/>
                  </a:lnTo>
                  <a:lnTo>
                    <a:pt x="16" y="18"/>
                  </a:lnTo>
                  <a:lnTo>
                    <a:pt x="18" y="17"/>
                  </a:lnTo>
                  <a:lnTo>
                    <a:pt x="19" y="15"/>
                  </a:lnTo>
                  <a:lnTo>
                    <a:pt x="22" y="13"/>
                  </a:lnTo>
                  <a:lnTo>
                    <a:pt x="23" y="12"/>
                  </a:lnTo>
                  <a:lnTo>
                    <a:pt x="23" y="10"/>
                  </a:lnTo>
                  <a:lnTo>
                    <a:pt x="23" y="8"/>
                  </a:lnTo>
                  <a:lnTo>
                    <a:pt x="25" y="7"/>
                  </a:lnTo>
                  <a:lnTo>
                    <a:pt x="25" y="5"/>
                  </a:lnTo>
                  <a:lnTo>
                    <a:pt x="26" y="3"/>
                  </a:lnTo>
                  <a:lnTo>
                    <a:pt x="27" y="3"/>
                  </a:lnTo>
                  <a:lnTo>
                    <a:pt x="29" y="3"/>
                  </a:lnTo>
                  <a:lnTo>
                    <a:pt x="26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4" y="3"/>
                  </a:lnTo>
                  <a:lnTo>
                    <a:pt x="22" y="4"/>
                  </a:lnTo>
                  <a:lnTo>
                    <a:pt x="21" y="8"/>
                  </a:lnTo>
                  <a:lnTo>
                    <a:pt x="19" y="9"/>
                  </a:lnTo>
                  <a:lnTo>
                    <a:pt x="19" y="11"/>
                  </a:lnTo>
                  <a:lnTo>
                    <a:pt x="17" y="13"/>
                  </a:lnTo>
                  <a:lnTo>
                    <a:pt x="15" y="14"/>
                  </a:lnTo>
                  <a:lnTo>
                    <a:pt x="15" y="16"/>
                  </a:lnTo>
                  <a:lnTo>
                    <a:pt x="13" y="18"/>
                  </a:lnTo>
                  <a:lnTo>
                    <a:pt x="9" y="21"/>
                  </a:lnTo>
                  <a:lnTo>
                    <a:pt x="6" y="24"/>
                  </a:lnTo>
                  <a:lnTo>
                    <a:pt x="6" y="26"/>
                  </a:lnTo>
                  <a:lnTo>
                    <a:pt x="4" y="26"/>
                  </a:lnTo>
                  <a:lnTo>
                    <a:pt x="2" y="27"/>
                  </a:lnTo>
                  <a:lnTo>
                    <a:pt x="2" y="29"/>
                  </a:lnTo>
                  <a:lnTo>
                    <a:pt x="0" y="29"/>
                  </a:lnTo>
                  <a:lnTo>
                    <a:pt x="0" y="30"/>
                  </a:lnTo>
                  <a:lnTo>
                    <a:pt x="2" y="29"/>
                  </a:lnTo>
                  <a:lnTo>
                    <a:pt x="2" y="3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Freeform 78">
              <a:extLst>
                <a:ext uri="{FF2B5EF4-FFF2-40B4-BE49-F238E27FC236}">
                  <a16:creationId xmlns:a16="http://schemas.microsoft.com/office/drawing/2014/main" id="{F26E0018-6763-4F2E-B6D1-4B664E272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3088"/>
              <a:ext cx="17" cy="59"/>
            </a:xfrm>
            <a:custGeom>
              <a:avLst/>
              <a:gdLst>
                <a:gd name="T0" fmla="*/ 20 w 10"/>
                <a:gd name="T1" fmla="*/ 101 h 45"/>
                <a:gd name="T2" fmla="*/ 34 w 10"/>
                <a:gd name="T3" fmla="*/ 49 h 45"/>
                <a:gd name="T4" fmla="*/ 34 w 10"/>
                <a:gd name="T5" fmla="*/ 45 h 45"/>
                <a:gd name="T6" fmla="*/ 44 w 10"/>
                <a:gd name="T7" fmla="*/ 16 h 45"/>
                <a:gd name="T8" fmla="*/ 44 w 10"/>
                <a:gd name="T9" fmla="*/ 16 h 45"/>
                <a:gd name="T10" fmla="*/ 49 w 10"/>
                <a:gd name="T11" fmla="*/ 0 h 45"/>
                <a:gd name="T12" fmla="*/ 29 w 10"/>
                <a:gd name="T13" fmla="*/ 1 h 45"/>
                <a:gd name="T14" fmla="*/ 29 w 10"/>
                <a:gd name="T15" fmla="*/ 1 h 45"/>
                <a:gd name="T16" fmla="*/ 26 w 10"/>
                <a:gd name="T17" fmla="*/ 16 h 45"/>
                <a:gd name="T18" fmla="*/ 26 w 10"/>
                <a:gd name="T19" fmla="*/ 17 h 45"/>
                <a:gd name="T20" fmla="*/ 15 w 10"/>
                <a:gd name="T21" fmla="*/ 43 h 45"/>
                <a:gd name="T22" fmla="*/ 15 w 10"/>
                <a:gd name="T23" fmla="*/ 49 h 45"/>
                <a:gd name="T24" fmla="*/ 0 w 10"/>
                <a:gd name="T25" fmla="*/ 100 h 45"/>
                <a:gd name="T26" fmla="*/ 20 w 10"/>
                <a:gd name="T27" fmla="*/ 101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" h="45">
                  <a:moveTo>
                    <a:pt x="4" y="45"/>
                  </a:moveTo>
                  <a:lnTo>
                    <a:pt x="7" y="21"/>
                  </a:lnTo>
                  <a:lnTo>
                    <a:pt x="7" y="20"/>
                  </a:lnTo>
                  <a:lnTo>
                    <a:pt x="9" y="7"/>
                  </a:lnTo>
                  <a:lnTo>
                    <a:pt x="10" y="0"/>
                  </a:lnTo>
                  <a:lnTo>
                    <a:pt x="6" y="1"/>
                  </a:lnTo>
                  <a:lnTo>
                    <a:pt x="5" y="7"/>
                  </a:lnTo>
                  <a:lnTo>
                    <a:pt x="5" y="8"/>
                  </a:lnTo>
                  <a:lnTo>
                    <a:pt x="3" y="19"/>
                  </a:lnTo>
                  <a:lnTo>
                    <a:pt x="3" y="21"/>
                  </a:lnTo>
                  <a:lnTo>
                    <a:pt x="0" y="44"/>
                  </a:lnTo>
                  <a:lnTo>
                    <a:pt x="4" y="45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2" name="Freeform 79">
              <a:extLst>
                <a:ext uri="{FF2B5EF4-FFF2-40B4-BE49-F238E27FC236}">
                  <a16:creationId xmlns:a16="http://schemas.microsoft.com/office/drawing/2014/main" id="{1F11EE23-C8F4-4621-8160-70E00F8B5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3" y="3021"/>
              <a:ext cx="10" cy="70"/>
            </a:xfrm>
            <a:custGeom>
              <a:avLst/>
              <a:gdLst>
                <a:gd name="T0" fmla="*/ 22 w 6"/>
                <a:gd name="T1" fmla="*/ 122 h 53"/>
                <a:gd name="T2" fmla="*/ 28 w 6"/>
                <a:gd name="T3" fmla="*/ 116 h 53"/>
                <a:gd name="T4" fmla="*/ 20 w 6"/>
                <a:gd name="T5" fmla="*/ 114 h 53"/>
                <a:gd name="T6" fmla="*/ 28 w 6"/>
                <a:gd name="T7" fmla="*/ 87 h 53"/>
                <a:gd name="T8" fmla="*/ 20 w 6"/>
                <a:gd name="T9" fmla="*/ 87 h 53"/>
                <a:gd name="T10" fmla="*/ 20 w 6"/>
                <a:gd name="T11" fmla="*/ 78 h 53"/>
                <a:gd name="T12" fmla="*/ 22 w 6"/>
                <a:gd name="T13" fmla="*/ 73 h 53"/>
                <a:gd name="T14" fmla="*/ 22 w 6"/>
                <a:gd name="T15" fmla="*/ 71 h 53"/>
                <a:gd name="T16" fmla="*/ 22 w 6"/>
                <a:gd name="T17" fmla="*/ 66 h 53"/>
                <a:gd name="T18" fmla="*/ 28 w 6"/>
                <a:gd name="T19" fmla="*/ 55 h 53"/>
                <a:gd name="T20" fmla="*/ 22 w 6"/>
                <a:gd name="T21" fmla="*/ 42 h 53"/>
                <a:gd name="T22" fmla="*/ 28 w 6"/>
                <a:gd name="T23" fmla="*/ 29 h 53"/>
                <a:gd name="T24" fmla="*/ 28 w 6"/>
                <a:gd name="T25" fmla="*/ 26 h 53"/>
                <a:gd name="T26" fmla="*/ 20 w 6"/>
                <a:gd name="T27" fmla="*/ 21 h 53"/>
                <a:gd name="T28" fmla="*/ 22 w 6"/>
                <a:gd name="T29" fmla="*/ 5 h 53"/>
                <a:gd name="T30" fmla="*/ 22 w 6"/>
                <a:gd name="T31" fmla="*/ 7 h 53"/>
                <a:gd name="T32" fmla="*/ 22 w 6"/>
                <a:gd name="T33" fmla="*/ 0 h 53"/>
                <a:gd name="T34" fmla="*/ 13 w 6"/>
                <a:gd name="T35" fmla="*/ 1 h 53"/>
                <a:gd name="T36" fmla="*/ 8 w 6"/>
                <a:gd name="T37" fmla="*/ 20 h 53"/>
                <a:gd name="T38" fmla="*/ 8 w 6"/>
                <a:gd name="T39" fmla="*/ 22 h 53"/>
                <a:gd name="T40" fmla="*/ 8 w 6"/>
                <a:gd name="T41" fmla="*/ 28 h 53"/>
                <a:gd name="T42" fmla="*/ 5 w 6"/>
                <a:gd name="T43" fmla="*/ 38 h 53"/>
                <a:gd name="T44" fmla="*/ 8 w 6"/>
                <a:gd name="T45" fmla="*/ 53 h 53"/>
                <a:gd name="T46" fmla="*/ 8 w 6"/>
                <a:gd name="T47" fmla="*/ 65 h 53"/>
                <a:gd name="T48" fmla="*/ 13 w 6"/>
                <a:gd name="T49" fmla="*/ 70 h 53"/>
                <a:gd name="T50" fmla="*/ 13 w 6"/>
                <a:gd name="T51" fmla="*/ 73 h 53"/>
                <a:gd name="T52" fmla="*/ 13 w 6"/>
                <a:gd name="T53" fmla="*/ 78 h 53"/>
                <a:gd name="T54" fmla="*/ 8 w 6"/>
                <a:gd name="T55" fmla="*/ 87 h 53"/>
                <a:gd name="T56" fmla="*/ 8 w 6"/>
                <a:gd name="T57" fmla="*/ 87 h 53"/>
                <a:gd name="T58" fmla="*/ 0 w 6"/>
                <a:gd name="T59" fmla="*/ 115 h 53"/>
                <a:gd name="T60" fmla="*/ 8 w 6"/>
                <a:gd name="T61" fmla="*/ 120 h 53"/>
                <a:gd name="T62" fmla="*/ 8 w 6"/>
                <a:gd name="T63" fmla="*/ 120 h 53"/>
                <a:gd name="T64" fmla="*/ 22 w 6"/>
                <a:gd name="T65" fmla="*/ 122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" h="53">
                  <a:moveTo>
                    <a:pt x="5" y="53"/>
                  </a:moveTo>
                  <a:lnTo>
                    <a:pt x="6" y="51"/>
                  </a:lnTo>
                  <a:lnTo>
                    <a:pt x="4" y="49"/>
                  </a:lnTo>
                  <a:lnTo>
                    <a:pt x="6" y="38"/>
                  </a:lnTo>
                  <a:lnTo>
                    <a:pt x="4" y="38"/>
                  </a:lnTo>
                  <a:lnTo>
                    <a:pt x="4" y="34"/>
                  </a:lnTo>
                  <a:lnTo>
                    <a:pt x="5" y="32"/>
                  </a:lnTo>
                  <a:lnTo>
                    <a:pt x="5" y="31"/>
                  </a:lnTo>
                  <a:lnTo>
                    <a:pt x="5" y="29"/>
                  </a:lnTo>
                  <a:lnTo>
                    <a:pt x="6" y="24"/>
                  </a:lnTo>
                  <a:lnTo>
                    <a:pt x="5" y="18"/>
                  </a:lnTo>
                  <a:lnTo>
                    <a:pt x="6" y="13"/>
                  </a:lnTo>
                  <a:lnTo>
                    <a:pt x="6" y="11"/>
                  </a:lnTo>
                  <a:lnTo>
                    <a:pt x="4" y="9"/>
                  </a:lnTo>
                  <a:lnTo>
                    <a:pt x="5" y="2"/>
                  </a:lnTo>
                  <a:lnTo>
                    <a:pt x="5" y="3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8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1" y="17"/>
                  </a:lnTo>
                  <a:lnTo>
                    <a:pt x="2" y="23"/>
                  </a:lnTo>
                  <a:lnTo>
                    <a:pt x="2" y="28"/>
                  </a:lnTo>
                  <a:lnTo>
                    <a:pt x="3" y="30"/>
                  </a:lnTo>
                  <a:lnTo>
                    <a:pt x="3" y="32"/>
                  </a:lnTo>
                  <a:lnTo>
                    <a:pt x="3" y="34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2" y="52"/>
                  </a:lnTo>
                  <a:lnTo>
                    <a:pt x="5" y="5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Freeform 80">
              <a:extLst>
                <a:ext uri="{FF2B5EF4-FFF2-40B4-BE49-F238E27FC236}">
                  <a16:creationId xmlns:a16="http://schemas.microsoft.com/office/drawing/2014/main" id="{112DD65B-247B-477B-92E7-1E2BB02B4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" y="2482"/>
              <a:ext cx="59" cy="542"/>
            </a:xfrm>
            <a:custGeom>
              <a:avLst/>
              <a:gdLst>
                <a:gd name="T0" fmla="*/ 167 w 35"/>
                <a:gd name="T1" fmla="*/ 933 h 413"/>
                <a:gd name="T2" fmla="*/ 83 w 35"/>
                <a:gd name="T3" fmla="*/ 391 h 413"/>
                <a:gd name="T4" fmla="*/ 8 w 35"/>
                <a:gd name="T5" fmla="*/ 77 h 413"/>
                <a:gd name="T6" fmla="*/ 8 w 35"/>
                <a:gd name="T7" fmla="*/ 77 h 413"/>
                <a:gd name="T8" fmla="*/ 111 w 35"/>
                <a:gd name="T9" fmla="*/ 5 h 413"/>
                <a:gd name="T10" fmla="*/ 99 w 35"/>
                <a:gd name="T11" fmla="*/ 0 h 413"/>
                <a:gd name="T12" fmla="*/ 0 w 35"/>
                <a:gd name="T13" fmla="*/ 73 h 413"/>
                <a:gd name="T14" fmla="*/ 67 w 35"/>
                <a:gd name="T15" fmla="*/ 390 h 413"/>
                <a:gd name="T16" fmla="*/ 158 w 35"/>
                <a:gd name="T17" fmla="*/ 932 h 413"/>
                <a:gd name="T18" fmla="*/ 167 w 35"/>
                <a:gd name="T19" fmla="*/ 933 h 4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5" h="413">
                  <a:moveTo>
                    <a:pt x="35" y="413"/>
                  </a:moveTo>
                  <a:lnTo>
                    <a:pt x="17" y="173"/>
                  </a:lnTo>
                  <a:lnTo>
                    <a:pt x="2" y="34"/>
                  </a:lnTo>
                  <a:lnTo>
                    <a:pt x="23" y="2"/>
                  </a:lnTo>
                  <a:lnTo>
                    <a:pt x="21" y="0"/>
                  </a:lnTo>
                  <a:lnTo>
                    <a:pt x="0" y="33"/>
                  </a:lnTo>
                  <a:lnTo>
                    <a:pt x="14" y="172"/>
                  </a:lnTo>
                  <a:lnTo>
                    <a:pt x="33" y="412"/>
                  </a:lnTo>
                  <a:lnTo>
                    <a:pt x="35" y="413"/>
                  </a:lnTo>
                  <a:close/>
                </a:path>
              </a:pathLst>
            </a:custGeom>
            <a:solidFill>
              <a:srgbClr val="FDF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93" name="Rectangle 81">
            <a:extLst>
              <a:ext uri="{FF2B5EF4-FFF2-40B4-BE49-F238E27FC236}">
                <a16:creationId xmlns:a16="http://schemas.microsoft.com/office/drawing/2014/main" id="{EC242BFB-D5BB-4DED-BC64-44B77249A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124200"/>
            <a:ext cx="298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i="1">
                <a:solidFill>
                  <a:schemeClr val="accent2"/>
                </a:solidFill>
                <a:latin typeface="Times New Roman" panose="02020603050405020304" pitchFamily="18" charset="0"/>
                <a:sym typeface="Anastasia" pitchFamily="2" charset="2"/>
              </a:rPr>
              <a:t>b</a:t>
            </a:r>
          </a:p>
        </p:txBody>
      </p:sp>
      <p:sp>
        <p:nvSpPr>
          <p:cNvPr id="13394" name="Rectangle 82">
            <a:extLst>
              <a:ext uri="{FF2B5EF4-FFF2-40B4-BE49-F238E27FC236}">
                <a16:creationId xmlns:a16="http://schemas.microsoft.com/office/drawing/2014/main" id="{AFBD4F68-CD89-4F92-8BF3-2573DC443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00401"/>
            <a:ext cx="2984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i="1">
                <a:solidFill>
                  <a:schemeClr val="accent2"/>
                </a:solidFill>
                <a:latin typeface="Times New Roman" panose="02020603050405020304" pitchFamily="18" charset="0"/>
                <a:sym typeface="Anastasia" pitchFamily="2" charset="2"/>
              </a:rPr>
              <a:t>b</a:t>
            </a:r>
          </a:p>
        </p:txBody>
      </p:sp>
      <p:sp>
        <p:nvSpPr>
          <p:cNvPr id="13395" name="Rectangle 83">
            <a:extLst>
              <a:ext uri="{FF2B5EF4-FFF2-40B4-BE49-F238E27FC236}">
                <a16:creationId xmlns:a16="http://schemas.microsoft.com/office/drawing/2014/main" id="{A6EA2A62-AADA-4C80-81A5-5EDBDF5E6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743201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i="1">
                <a:solidFill>
                  <a:schemeClr val="accent2"/>
                </a:solidFill>
                <a:latin typeface="Times New Roman" panose="02020603050405020304" pitchFamily="18" charset="0"/>
                <a:sym typeface="Anastasia" pitchFamily="2" charset="2"/>
              </a:rPr>
              <a:t>b</a:t>
            </a:r>
          </a:p>
        </p:txBody>
      </p:sp>
      <p:sp>
        <p:nvSpPr>
          <p:cNvPr id="13396" name="Rectangle 84">
            <a:extLst>
              <a:ext uri="{FF2B5EF4-FFF2-40B4-BE49-F238E27FC236}">
                <a16:creationId xmlns:a16="http://schemas.microsoft.com/office/drawing/2014/main" id="{B33C629E-BD07-4E21-BB06-83EA2867D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819401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i="1">
                <a:solidFill>
                  <a:schemeClr val="accent2"/>
                </a:solidFill>
                <a:latin typeface="Times New Roman" panose="02020603050405020304" pitchFamily="18" charset="0"/>
                <a:sym typeface="Anastasia" pitchFamily="2" charset="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 build="p"/>
      <p:bldP spid="13319" grpId="0"/>
      <p:bldP spid="13320" grpId="0"/>
      <p:bldP spid="13321" grpId="0"/>
      <p:bldP spid="13393" grpId="0"/>
      <p:bldP spid="13394" grpId="0"/>
      <p:bldP spid="13395" grpId="0"/>
      <p:bldP spid="133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>
            <a:extLst>
              <a:ext uri="{FF2B5EF4-FFF2-40B4-BE49-F238E27FC236}">
                <a16:creationId xmlns:a16="http://schemas.microsoft.com/office/drawing/2014/main" id="{FFD24EA3-6C8C-49DE-AE15-7E1B2DC36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Line 3">
            <a:extLst>
              <a:ext uri="{FF2B5EF4-FFF2-40B4-BE49-F238E27FC236}">
                <a16:creationId xmlns:a16="http://schemas.microsoft.com/office/drawing/2014/main" id="{77415B43-0E1C-4632-8397-047C5F213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90347262-9338-4548-BDD6-BCF4DEB6F1D5}"/>
              </a:ext>
            </a:extLst>
          </p:cNvPr>
          <p:cNvSpPr>
            <a:spLocks/>
          </p:cNvSpPr>
          <p:nvPr/>
        </p:nvSpPr>
        <p:spPr bwMode="auto">
          <a:xfrm>
            <a:off x="6705600" y="1231392"/>
            <a:ext cx="396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alt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33628CAE-735F-438E-866B-79942B526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09600"/>
            <a:ext cx="5105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964EC402-D866-49BF-AE57-7E6885327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95600"/>
            <a:ext cx="5257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3B6A07-5E0A-4DC2-9BB5-689CC265AEA7}"/>
              </a:ext>
            </a:extLst>
          </p:cNvPr>
          <p:cNvSpPr txBox="1"/>
          <p:nvPr/>
        </p:nvSpPr>
        <p:spPr>
          <a:xfrm>
            <a:off x="839724" y="240268"/>
            <a:ext cx="5105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altLang="en-US" sz="32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2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2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>
            <a:extLst>
              <a:ext uri="{FF2B5EF4-FFF2-40B4-BE49-F238E27FC236}">
                <a16:creationId xmlns:a16="http://schemas.microsoft.com/office/drawing/2014/main" id="{2879FAE2-05B9-4BB3-845F-556A5F1C0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Line 3">
            <a:extLst>
              <a:ext uri="{FF2B5EF4-FFF2-40B4-BE49-F238E27FC236}">
                <a16:creationId xmlns:a16="http://schemas.microsoft.com/office/drawing/2014/main" id="{C937823C-DF69-47C3-8FB7-874EB32B01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292" name="Picture 4" descr="luyen thanh TDN">
            <a:extLst>
              <a:ext uri="{FF2B5EF4-FFF2-40B4-BE49-F238E27FC236}">
                <a16:creationId xmlns:a16="http://schemas.microsoft.com/office/drawing/2014/main" id="{6D71D8A8-A065-42FF-B210-65160B31BC1C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219200"/>
            <a:ext cx="65532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2293" name="Group 9">
            <a:extLst>
              <a:ext uri="{FF2B5EF4-FFF2-40B4-BE49-F238E27FC236}">
                <a16:creationId xmlns:a16="http://schemas.microsoft.com/office/drawing/2014/main" id="{CB1E5686-9006-433A-BFC9-192A9B81CF4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3657600"/>
            <a:ext cx="6553200" cy="1752600"/>
            <a:chOff x="528" y="2304"/>
            <a:chExt cx="4128" cy="1104"/>
          </a:xfrm>
        </p:grpSpPr>
        <p:pic>
          <p:nvPicPr>
            <p:cNvPr id="12296" name="Picture 5" descr="luyen thanh TDN">
              <a:extLst>
                <a:ext uri="{FF2B5EF4-FFF2-40B4-BE49-F238E27FC236}">
                  <a16:creationId xmlns:a16="http://schemas.microsoft.com/office/drawing/2014/main" id="{BD0BCECA-2E78-48AA-9A52-190BCF645E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304"/>
              <a:ext cx="412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7" name="Rectangle 6">
              <a:extLst>
                <a:ext uri="{FF2B5EF4-FFF2-40B4-BE49-F238E27FC236}">
                  <a16:creationId xmlns:a16="http://schemas.microsoft.com/office/drawing/2014/main" id="{B0E5DE50-876D-4FF4-9986-40B64F2B0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64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i="1">
                  <a:solidFill>
                    <a:schemeClr val="accent2"/>
                  </a:solidFill>
                  <a:latin typeface="Times New Roman" panose="02020603050405020304" pitchFamily="18" charset="0"/>
                  <a:sym typeface="Anastasia" pitchFamily="2" charset="2"/>
                </a:rPr>
                <a:t>b</a:t>
              </a:r>
            </a:p>
          </p:txBody>
        </p:sp>
        <p:sp>
          <p:nvSpPr>
            <p:cNvPr id="12298" name="Rectangle 7">
              <a:extLst>
                <a:ext uri="{FF2B5EF4-FFF2-40B4-BE49-F238E27FC236}">
                  <a16:creationId xmlns:a16="http://schemas.microsoft.com/office/drawing/2014/main" id="{82205A48-F21E-494E-986F-92D11F86F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688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i="1">
                  <a:solidFill>
                    <a:schemeClr val="accent2"/>
                  </a:solidFill>
                  <a:latin typeface="Times New Roman" panose="02020603050405020304" pitchFamily="18" charset="0"/>
                  <a:sym typeface="Anastasia" pitchFamily="2" charset="2"/>
                </a:rPr>
                <a:t>b</a:t>
              </a:r>
            </a:p>
          </p:txBody>
        </p:sp>
        <p:sp>
          <p:nvSpPr>
            <p:cNvPr id="12299" name="Rectangle 8">
              <a:extLst>
                <a:ext uri="{FF2B5EF4-FFF2-40B4-BE49-F238E27FC236}">
                  <a16:creationId xmlns:a16="http://schemas.microsoft.com/office/drawing/2014/main" id="{310D9642-A8DD-49EB-97C5-E67BA5E60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19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i="1">
                  <a:solidFill>
                    <a:schemeClr val="accent2"/>
                  </a:solidFill>
                  <a:latin typeface="Times New Roman" panose="02020603050405020304" pitchFamily="18" charset="0"/>
                  <a:sym typeface="Anastasia" pitchFamily="2" charset="2"/>
                </a:rPr>
                <a:t>b</a:t>
              </a:r>
            </a:p>
          </p:txBody>
        </p:sp>
      </p:grpSp>
      <p:sp>
        <p:nvSpPr>
          <p:cNvPr id="12294" name="Text Box 10">
            <a:extLst>
              <a:ext uri="{FF2B5EF4-FFF2-40B4-BE49-F238E27FC236}">
                <a16:creationId xmlns:a16="http://schemas.microsoft.com/office/drawing/2014/main" id="{22ECB315-F08F-454A-BAA4-60AB52A6C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609600"/>
            <a:ext cx="510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Giọng Đô Trưởng</a:t>
            </a:r>
          </a:p>
        </p:txBody>
      </p:sp>
      <p:sp>
        <p:nvSpPr>
          <p:cNvPr id="12295" name="Text Box 11">
            <a:extLst>
              <a:ext uri="{FF2B5EF4-FFF2-40B4-BE49-F238E27FC236}">
                <a16:creationId xmlns:a16="http://schemas.microsoft.com/office/drawing/2014/main" id="{EFF0DEDB-79FA-4F02-9F88-553860FE7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0480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Giọng Đô thứ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>
            <a:extLst>
              <a:ext uri="{FF2B5EF4-FFF2-40B4-BE49-F238E27FC236}">
                <a16:creationId xmlns:a16="http://schemas.microsoft.com/office/drawing/2014/main" id="{1AC7CFE1-F4FA-422B-8147-43BA96FDF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F6F460BA-5390-4130-87BC-AD8FBCF59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52C1B8E9-E94B-40E0-AAA7-E4A0C2591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720" y="172107"/>
            <a:ext cx="9144000" cy="586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TextBox 1">
            <a:extLst>
              <a:ext uri="{FF2B5EF4-FFF2-40B4-BE49-F238E27FC236}">
                <a16:creationId xmlns:a16="http://schemas.microsoft.com/office/drawing/2014/main" id="{51029552-807A-4880-8358-7F8570D77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00401"/>
            <a:ext cx="376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08450D-F5B3-440A-B379-BEA235385B18}"/>
              </a:ext>
            </a:extLst>
          </p:cNvPr>
          <p:cNvSpPr txBox="1"/>
          <p:nvPr/>
        </p:nvSpPr>
        <p:spPr>
          <a:xfrm>
            <a:off x="258318" y="172107"/>
            <a:ext cx="38656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alt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1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>
            <a:extLst>
              <a:ext uri="{FF2B5EF4-FFF2-40B4-BE49-F238E27FC236}">
                <a16:creationId xmlns:a16="http://schemas.microsoft.com/office/drawing/2014/main" id="{535324CA-DA1F-40D3-ADF0-B2C6BB92D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Line 3">
            <a:extLst>
              <a:ext uri="{FF2B5EF4-FFF2-40B4-BE49-F238E27FC236}">
                <a16:creationId xmlns:a16="http://schemas.microsoft.com/office/drawing/2014/main" id="{7C707168-4BFF-4E49-8458-18755C058C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DDE4A625-1B6E-4AF7-AC43-CED71A9FC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5" name="TextBox 6">
            <a:extLst>
              <a:ext uri="{FF2B5EF4-FFF2-40B4-BE49-F238E27FC236}">
                <a16:creationId xmlns:a16="http://schemas.microsoft.com/office/drawing/2014/main" id="{C5D678B2-B6AD-4DA9-B497-9BD8178B4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00401"/>
            <a:ext cx="376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</a:rPr>
              <a:t>,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6F3B499A-37C5-4285-B44B-7C1F0BB39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81768"/>
            <a:ext cx="1828800" cy="579438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</a:rPr>
              <a:t>Củng</a:t>
            </a:r>
            <a:r>
              <a:rPr lang="en-US" altLang="en-US" sz="3200" b="1" u="sng" dirty="0">
                <a:solidFill>
                  <a:srgbClr val="0000FF"/>
                </a:solidFill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</a:rPr>
              <a:t>cố</a:t>
            </a:r>
            <a:endParaRPr lang="en-US" altLang="en-US" sz="3200" b="1" u="sng" dirty="0">
              <a:solidFill>
                <a:srgbClr val="0000FF"/>
              </a:solidFill>
            </a:endParaRPr>
          </a:p>
        </p:txBody>
      </p:sp>
      <p:sp>
        <p:nvSpPr>
          <p:cNvPr id="19467" name="Line 11">
            <a:extLst>
              <a:ext uri="{FF2B5EF4-FFF2-40B4-BE49-F238E27FC236}">
                <a16:creationId xmlns:a16="http://schemas.microsoft.com/office/drawing/2014/main" id="{72D8C51B-1AD8-4C07-BEA2-7CBA402EB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3716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74" name="Group 18">
            <a:extLst>
              <a:ext uri="{FF2B5EF4-FFF2-40B4-BE49-F238E27FC236}">
                <a16:creationId xmlns:a16="http://schemas.microsoft.com/office/drawing/2014/main" id="{E5174813-F839-4D10-A81C-FD95507DE8C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2057400"/>
            <a:ext cx="2286000" cy="1068388"/>
            <a:chOff x="2688" y="816"/>
            <a:chExt cx="1296" cy="673"/>
          </a:xfrm>
          <a:solidFill>
            <a:srgbClr val="FFFF00"/>
          </a:solidFill>
        </p:grpSpPr>
        <p:sp>
          <p:nvSpPr>
            <p:cNvPr id="16409" name="Rectangle 14">
              <a:extLst>
                <a:ext uri="{FF2B5EF4-FFF2-40B4-BE49-F238E27FC236}">
                  <a16:creationId xmlns:a16="http://schemas.microsoft.com/office/drawing/2014/main" id="{83A7BA44-66DB-46BA-9308-E8900E2CF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816"/>
              <a:ext cx="1296" cy="67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0" name="Text Box 15">
              <a:extLst>
                <a:ext uri="{FF2B5EF4-FFF2-40B4-BE49-F238E27FC236}">
                  <a16:creationId xmlns:a16="http://schemas.microsoft.com/office/drawing/2014/main" id="{41BD8A3E-B6DF-4CF4-912D-CF42A54FB4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907"/>
              <a:ext cx="1200" cy="5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FF0000"/>
                  </a:solidFill>
                </a:rPr>
                <a:t>Thứ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tự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xuất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hiện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của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dấu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thăng</a:t>
              </a:r>
              <a:r>
                <a:rPr lang="en-US" altLang="en-US" dirty="0">
                  <a:solidFill>
                    <a:srgbClr val="FF0000"/>
                  </a:solidFill>
                </a:rPr>
                <a:t>, </a:t>
              </a:r>
              <a:r>
                <a:rPr lang="en-US" altLang="en-US" dirty="0" err="1">
                  <a:solidFill>
                    <a:srgbClr val="FF0000"/>
                  </a:solidFill>
                </a:rPr>
                <a:t>giáng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vi-VN" altLang="en-US" dirty="0">
                  <a:solidFill>
                    <a:srgbClr val="FF0000"/>
                  </a:solidFill>
                </a:rPr>
                <a:t>ở hóa biểu.</a:t>
              </a:r>
              <a:endParaRPr lang="en-US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9475" name="Group 19">
            <a:extLst>
              <a:ext uri="{FF2B5EF4-FFF2-40B4-BE49-F238E27FC236}">
                <a16:creationId xmlns:a16="http://schemas.microsoft.com/office/drawing/2014/main" id="{B1DC76C9-D605-45D5-B832-11A50BE900B0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1981200"/>
            <a:ext cx="2133600" cy="914400"/>
            <a:chOff x="2496" y="1776"/>
            <a:chExt cx="1344" cy="576"/>
          </a:xfrm>
        </p:grpSpPr>
        <p:sp>
          <p:nvSpPr>
            <p:cNvPr id="16407" name="Rectangle 16">
              <a:extLst>
                <a:ext uri="{FF2B5EF4-FFF2-40B4-BE49-F238E27FC236}">
                  <a16:creationId xmlns:a16="http://schemas.microsoft.com/office/drawing/2014/main" id="{BE073815-E86A-43BC-8022-16194C896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776"/>
              <a:ext cx="1344" cy="57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8" name="Text Box 17">
              <a:extLst>
                <a:ext uri="{FF2B5EF4-FFF2-40B4-BE49-F238E27FC236}">
                  <a16:creationId xmlns:a16="http://schemas.microsoft.com/office/drawing/2014/main" id="{0F72F5DE-41E1-4F2D-9050-55BC5F24F8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968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FF0000"/>
                  </a:solidFill>
                </a:rPr>
                <a:t>Giọng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cùng</a:t>
              </a:r>
              <a:r>
                <a:rPr lang="en-US" altLang="en-US" dirty="0">
                  <a:solidFill>
                    <a:srgbClr val="FF0000"/>
                  </a:solidFill>
                </a:rPr>
                <a:t> </a:t>
              </a:r>
              <a:r>
                <a:rPr lang="en-US" altLang="en-US" dirty="0" err="1">
                  <a:solidFill>
                    <a:srgbClr val="FF0000"/>
                  </a:solidFill>
                </a:rPr>
                <a:t>tên</a:t>
              </a:r>
              <a:endParaRPr lang="en-US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9477" name="Line 21">
            <a:extLst>
              <a:ext uri="{FF2B5EF4-FFF2-40B4-BE49-F238E27FC236}">
                <a16:creationId xmlns:a16="http://schemas.microsoft.com/office/drawing/2014/main" id="{62D99E98-57BB-4178-B993-BD9E9C47DB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13716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6FEBC244-1C37-41B3-9BFC-6C4744B904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31242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2E7C3B28-1D30-4610-88D1-D59CA3790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1242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89" name="Group 33">
            <a:extLst>
              <a:ext uri="{FF2B5EF4-FFF2-40B4-BE49-F238E27FC236}">
                <a16:creationId xmlns:a16="http://schemas.microsoft.com/office/drawing/2014/main" id="{80800A14-60DC-473C-8CB5-A7FBDBA4E297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3810000"/>
            <a:ext cx="2133600" cy="2584450"/>
            <a:chOff x="1536" y="2706"/>
            <a:chExt cx="1344" cy="1435"/>
          </a:xfrm>
        </p:grpSpPr>
        <p:sp>
          <p:nvSpPr>
            <p:cNvPr id="16405" name="Rectangle 27">
              <a:extLst>
                <a:ext uri="{FF2B5EF4-FFF2-40B4-BE49-F238E27FC236}">
                  <a16:creationId xmlns:a16="http://schemas.microsoft.com/office/drawing/2014/main" id="{3FF4CD66-6068-4374-9F80-776D202A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736"/>
              <a:ext cx="1296" cy="14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002060"/>
                </a:solidFill>
              </a:endParaRPr>
            </a:p>
          </p:txBody>
        </p:sp>
        <p:sp>
          <p:nvSpPr>
            <p:cNvPr id="16406" name="Text Box 28">
              <a:extLst>
                <a:ext uri="{FF2B5EF4-FFF2-40B4-BE49-F238E27FC236}">
                  <a16:creationId xmlns:a16="http://schemas.microsoft.com/office/drawing/2014/main" id="{AF2934FF-F9B4-4FFC-9FC1-F86FF0E63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706"/>
              <a:ext cx="1296" cy="143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2060"/>
                  </a:solidFill>
                </a:rPr>
                <a:t>Quy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luật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xuất</a:t>
              </a:r>
              <a:r>
                <a:rPr lang="en-US" altLang="en-US" dirty="0">
                  <a:solidFill>
                    <a:srgbClr val="002060"/>
                  </a:solidFill>
                </a:rPr>
                <a:t>  </a:t>
              </a:r>
              <a:r>
                <a:rPr lang="en-US" altLang="en-US" dirty="0" err="1">
                  <a:solidFill>
                    <a:srgbClr val="002060"/>
                  </a:solidFill>
                </a:rPr>
                <a:t>hiện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dấu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giáng</a:t>
              </a:r>
              <a:r>
                <a:rPr lang="en-US" altLang="en-US" dirty="0">
                  <a:solidFill>
                    <a:srgbClr val="002060"/>
                  </a:solidFill>
                </a:rPr>
                <a:t>: </a:t>
              </a:r>
              <a:r>
                <a:rPr lang="en-US" altLang="en-US" dirty="0" err="1">
                  <a:solidFill>
                    <a:srgbClr val="002060"/>
                  </a:solidFill>
                </a:rPr>
                <a:t>Từ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dấu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giáng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trước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tính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lên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quảng</a:t>
              </a:r>
              <a:r>
                <a:rPr lang="en-US" altLang="en-US" dirty="0">
                  <a:solidFill>
                    <a:srgbClr val="002060"/>
                  </a:solidFill>
                </a:rPr>
                <a:t> 4 </a:t>
              </a:r>
              <a:r>
                <a:rPr lang="en-US" altLang="en-US" dirty="0" err="1">
                  <a:solidFill>
                    <a:srgbClr val="002060"/>
                  </a:solidFill>
                </a:rPr>
                <a:t>hoặc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ghi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nhớ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thư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tự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ngược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với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dấu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thăng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đó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là</a:t>
              </a:r>
              <a:r>
                <a:rPr lang="en-US" altLang="en-US" dirty="0">
                  <a:solidFill>
                    <a:srgbClr val="002060"/>
                  </a:solidFill>
                </a:rPr>
                <a:t>: </a:t>
              </a:r>
              <a:r>
                <a:rPr lang="en-US" altLang="en-US" dirty="0" err="1">
                  <a:solidFill>
                    <a:srgbClr val="002060"/>
                  </a:solidFill>
                </a:rPr>
                <a:t>si</a:t>
              </a:r>
              <a:r>
                <a:rPr lang="en-US" altLang="en-US" dirty="0">
                  <a:solidFill>
                    <a:srgbClr val="002060"/>
                  </a:solidFill>
                </a:rPr>
                <a:t> – mi – la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rê</a:t>
              </a:r>
              <a:r>
                <a:rPr lang="en-US" altLang="en-US" dirty="0">
                  <a:solidFill>
                    <a:srgbClr val="002060"/>
                  </a:solidFill>
                </a:rPr>
                <a:t> – sol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đô</a:t>
              </a:r>
              <a:r>
                <a:rPr lang="en-US" altLang="en-US" dirty="0">
                  <a:solidFill>
                    <a:srgbClr val="002060"/>
                  </a:solidFill>
                </a:rPr>
                <a:t>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pha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</a:p>
          </p:txBody>
        </p:sp>
      </p:grpSp>
      <p:sp>
        <p:nvSpPr>
          <p:cNvPr id="19486" name="Line 30">
            <a:extLst>
              <a:ext uri="{FF2B5EF4-FFF2-40B4-BE49-F238E27FC236}">
                <a16:creationId xmlns:a16="http://schemas.microsoft.com/office/drawing/2014/main" id="{1BC98D44-2A20-4F17-9097-5CF66B27C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2895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92" name="Group 36">
            <a:extLst>
              <a:ext uri="{FF2B5EF4-FFF2-40B4-BE49-F238E27FC236}">
                <a16:creationId xmlns:a16="http://schemas.microsoft.com/office/drawing/2014/main" id="{DC92F347-BC21-4ECD-9D5D-51C48C8D959C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3962401"/>
            <a:ext cx="2971800" cy="2239963"/>
            <a:chOff x="3024" y="2640"/>
            <a:chExt cx="1872" cy="1411"/>
          </a:xfrm>
        </p:grpSpPr>
        <p:sp>
          <p:nvSpPr>
            <p:cNvPr id="16403" name="Oval 31">
              <a:extLst>
                <a:ext uri="{FF2B5EF4-FFF2-40B4-BE49-F238E27FC236}">
                  <a16:creationId xmlns:a16="http://schemas.microsoft.com/office/drawing/2014/main" id="{C477EFB6-D49E-4DA1-94AD-EC0E22B27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640"/>
              <a:ext cx="1872" cy="141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002060"/>
                </a:solidFill>
              </a:endParaRPr>
            </a:p>
          </p:txBody>
        </p:sp>
        <p:sp>
          <p:nvSpPr>
            <p:cNvPr id="16404" name="Text Box 32">
              <a:extLst>
                <a:ext uri="{FF2B5EF4-FFF2-40B4-BE49-F238E27FC236}">
                  <a16:creationId xmlns:a16="http://schemas.microsoft.com/office/drawing/2014/main" id="{DFC09CBE-74B3-49FB-8C6E-BC880F252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2688"/>
              <a:ext cx="1200" cy="1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2060"/>
                  </a:solidFill>
                </a:rPr>
                <a:t>Giọng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cùng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tên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là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một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giọng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trưởng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và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một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giọng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thứ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có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âm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chủ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giống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nhau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nhưng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khác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hóa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biểu</a:t>
              </a:r>
              <a:r>
                <a:rPr lang="en-US" altLang="en-US" dirty="0">
                  <a:solidFill>
                    <a:srgbClr val="002060"/>
                  </a:solidFill>
                </a:rPr>
                <a:t>.</a:t>
              </a:r>
            </a:p>
          </p:txBody>
        </p:sp>
      </p:grpSp>
      <p:grpSp>
        <p:nvGrpSpPr>
          <p:cNvPr id="19491" name="Group 35">
            <a:extLst>
              <a:ext uri="{FF2B5EF4-FFF2-40B4-BE49-F238E27FC236}">
                <a16:creationId xmlns:a16="http://schemas.microsoft.com/office/drawing/2014/main" id="{0DA152FD-4BFA-4F57-818E-DB8CA42D50F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3886201"/>
            <a:ext cx="2133600" cy="2551113"/>
            <a:chOff x="0" y="2736"/>
            <a:chExt cx="1344" cy="1607"/>
          </a:xfrm>
          <a:solidFill>
            <a:srgbClr val="FFFF00"/>
          </a:solidFill>
        </p:grpSpPr>
        <p:sp>
          <p:nvSpPr>
            <p:cNvPr id="16401" name="Rectangle 26">
              <a:extLst>
                <a:ext uri="{FF2B5EF4-FFF2-40B4-BE49-F238E27FC236}">
                  <a16:creationId xmlns:a16="http://schemas.microsoft.com/office/drawing/2014/main" id="{647782C2-8D3D-4BC9-A19D-485276823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736"/>
              <a:ext cx="1344" cy="1575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002060"/>
                </a:solidFill>
              </a:endParaRPr>
            </a:p>
          </p:txBody>
        </p:sp>
        <p:sp>
          <p:nvSpPr>
            <p:cNvPr id="16402" name="Text Box 34">
              <a:extLst>
                <a:ext uri="{FF2B5EF4-FFF2-40B4-BE49-F238E27FC236}">
                  <a16:creationId xmlns:a16="http://schemas.microsoft.com/office/drawing/2014/main" id="{A872CB84-FBEF-4E71-B262-AAF44B0E9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02"/>
              <a:ext cx="1296" cy="154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002060"/>
                  </a:solidFill>
                </a:rPr>
                <a:t>Quy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luật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xuất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hiện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của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dấu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thăng</a:t>
              </a:r>
              <a:r>
                <a:rPr lang="en-US" altLang="en-US" dirty="0">
                  <a:solidFill>
                    <a:srgbClr val="002060"/>
                  </a:solidFill>
                </a:rPr>
                <a:t>: </a:t>
              </a:r>
              <a:r>
                <a:rPr lang="en-US" altLang="en-US" dirty="0" err="1">
                  <a:solidFill>
                    <a:srgbClr val="002060"/>
                  </a:solidFill>
                </a:rPr>
                <a:t>Từ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dấu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thăng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trước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tính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lên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quảng</a:t>
              </a:r>
              <a:r>
                <a:rPr lang="en-US" altLang="en-US" dirty="0">
                  <a:solidFill>
                    <a:srgbClr val="002060"/>
                  </a:solidFill>
                </a:rPr>
                <a:t> 5 </a:t>
              </a:r>
              <a:r>
                <a:rPr lang="en-US" altLang="en-US" dirty="0" err="1">
                  <a:solidFill>
                    <a:srgbClr val="002060"/>
                  </a:solidFill>
                </a:rPr>
                <a:t>hoặc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ghi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nhớ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thứ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tự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như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sau</a:t>
              </a:r>
              <a:r>
                <a:rPr lang="en-US" altLang="en-US" dirty="0">
                  <a:solidFill>
                    <a:srgbClr val="002060"/>
                  </a:solidFill>
                </a:rPr>
                <a:t>: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  <a:r>
                <a:rPr lang="en-US" altLang="en-US" dirty="0" err="1">
                  <a:solidFill>
                    <a:srgbClr val="002060"/>
                  </a:solidFill>
                </a:rPr>
                <a:t>Pha</a:t>
              </a:r>
              <a:r>
                <a:rPr lang="en-US" altLang="en-US" dirty="0">
                  <a:solidFill>
                    <a:srgbClr val="002060"/>
                  </a:solidFill>
                </a:rPr>
                <a:t>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đô</a:t>
              </a:r>
              <a:r>
                <a:rPr lang="en-US" altLang="en-US" dirty="0">
                  <a:solidFill>
                    <a:srgbClr val="002060"/>
                  </a:solidFill>
                </a:rPr>
                <a:t> – sol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rê</a:t>
              </a:r>
              <a:r>
                <a:rPr lang="en-US" altLang="en-US" dirty="0">
                  <a:solidFill>
                    <a:srgbClr val="002060"/>
                  </a:solidFill>
                </a:rPr>
                <a:t> – la – mi – </a:t>
              </a:r>
              <a:r>
                <a:rPr lang="en-US" altLang="en-US" dirty="0" err="1">
                  <a:solidFill>
                    <a:srgbClr val="002060"/>
                  </a:solidFill>
                </a:rPr>
                <a:t>si</a:t>
              </a:r>
              <a:r>
                <a:rPr lang="en-US" altLang="en-US" dirty="0">
                  <a:solidFill>
                    <a:srgbClr val="002060"/>
                  </a:solidFill>
                </a:rPr>
                <a:t> </a:t>
              </a:r>
            </a:p>
          </p:txBody>
        </p:sp>
      </p:grpSp>
      <p:sp>
        <p:nvSpPr>
          <p:cNvPr id="16397" name="Text Box 38">
            <a:extLst>
              <a:ext uri="{FF2B5EF4-FFF2-40B4-BE49-F238E27FC236}">
                <a16:creationId xmlns:a16="http://schemas.microsoft.com/office/drawing/2014/main" id="{651E62B4-25D0-4E96-BA97-3DCBF294F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60198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19500" name="Group 44">
            <a:extLst>
              <a:ext uri="{FF2B5EF4-FFF2-40B4-BE49-F238E27FC236}">
                <a16:creationId xmlns:a16="http://schemas.microsoft.com/office/drawing/2014/main" id="{C9E868A4-12F5-4F9F-B563-6395CBA72139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685800"/>
            <a:ext cx="2590800" cy="622300"/>
            <a:chOff x="2112" y="480"/>
            <a:chExt cx="1632" cy="392"/>
          </a:xfrm>
          <a:solidFill>
            <a:srgbClr val="FFFF00"/>
          </a:solidFill>
        </p:grpSpPr>
        <p:sp>
          <p:nvSpPr>
            <p:cNvPr id="16399" name="Rectangle 42">
              <a:extLst>
                <a:ext uri="{FF2B5EF4-FFF2-40B4-BE49-F238E27FC236}">
                  <a16:creationId xmlns:a16="http://schemas.microsoft.com/office/drawing/2014/main" id="{4B752731-0B89-4D76-9C00-D0812D88A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480"/>
              <a:ext cx="1584" cy="39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0" name="Text Box 43">
              <a:extLst>
                <a:ext uri="{FF2B5EF4-FFF2-40B4-BE49-F238E27FC236}">
                  <a16:creationId xmlns:a16="http://schemas.microsoft.com/office/drawing/2014/main" id="{B8D0BA6D-4341-4E04-9918-0D835479B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480"/>
              <a:ext cx="1527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   </a:t>
              </a:r>
              <a:r>
                <a:rPr lang="en-US" altLang="en-US" sz="2800" b="1" dirty="0">
                  <a:solidFill>
                    <a:srgbClr val="FF0000"/>
                  </a:solidFill>
                </a:rPr>
                <a:t>1. </a:t>
              </a:r>
              <a:r>
                <a:rPr lang="en-US" altLang="en-US" sz="2800" b="1" dirty="0" err="1">
                  <a:solidFill>
                    <a:srgbClr val="FF0000"/>
                  </a:solidFill>
                </a:rPr>
                <a:t>Nhạc</a:t>
              </a:r>
              <a:r>
                <a:rPr lang="en-US" altLang="en-US" sz="2800" b="1" dirty="0">
                  <a:solidFill>
                    <a:srgbClr val="FF0000"/>
                  </a:solidFill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</a:rPr>
                <a:t>lý</a:t>
              </a:r>
              <a:endParaRPr lang="en-US" altLang="en-US" sz="28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>
            <a:extLst>
              <a:ext uri="{FF2B5EF4-FFF2-40B4-BE49-F238E27FC236}">
                <a16:creationId xmlns:a16="http://schemas.microsoft.com/office/drawing/2014/main" id="{642F5080-74BE-4726-A55F-88852A14F0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1" name="Line 3">
            <a:extLst>
              <a:ext uri="{FF2B5EF4-FFF2-40B4-BE49-F238E27FC236}">
                <a16:creationId xmlns:a16="http://schemas.microsoft.com/office/drawing/2014/main" id="{E0CE363D-1C51-49DA-8BFA-196D3F602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DDF659E-B18D-43C1-AE37-768EB73E2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143000"/>
          </a:xfrm>
          <a:noFill/>
        </p:spPr>
        <p:txBody>
          <a:bodyPr vert="horz" lIns="0" tIns="45720" rIns="0" bIns="0" rtlCol="0" anchor="b">
            <a:normAutofit/>
          </a:bodyPr>
          <a:lstStyle/>
          <a:p>
            <a:pPr eaLnBrk="1" hangingPunct="1"/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03780C83-957F-4B58-B1A1-0EC051986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2057400"/>
            <a:ext cx="8229600" cy="4800600"/>
          </a:xfrm>
          <a:noFill/>
        </p:spPr>
        <p:txBody>
          <a:bodyPr/>
          <a:lstStyle/>
          <a:p>
            <a:pPr eaLnBrk="1" hangingPunct="1"/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xướng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xô</a:t>
            </a:r>
            <a:endParaRPr lang="en-US" alt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tr">
            <a:extLst>
              <a:ext uri="{FF2B5EF4-FFF2-40B4-BE49-F238E27FC236}">
                <a16:creationId xmlns:a16="http://schemas.microsoft.com/office/drawing/2014/main" id="{76D1B22D-C1E1-4B77-88A9-4F3C90FA2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BD8D563A-EF5F-422B-9373-CD1D20FBBDAB}"/>
              </a:ext>
            </a:extLst>
          </p:cNvPr>
          <p:cNvSpPr txBox="1">
            <a:spLocks/>
          </p:cNvSpPr>
          <p:nvPr/>
        </p:nvSpPr>
        <p:spPr>
          <a:xfrm>
            <a:off x="1773936" y="1527482"/>
            <a:ext cx="9012936" cy="755469"/>
          </a:xfrm>
          <a:prstGeom prst="rect">
            <a:avLst/>
          </a:prstGeom>
          <a:noFill/>
        </p:spPr>
        <p:txBody>
          <a:bodyPr vert="horz" lIns="0" tIns="45720" rIns="0" bIns="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21FB97-D4BD-4BAD-8E3C-037741B614E1}"/>
              </a:ext>
            </a:extLst>
          </p:cNvPr>
          <p:cNvSpPr txBox="1">
            <a:spLocks/>
          </p:cNvSpPr>
          <p:nvPr/>
        </p:nvSpPr>
        <p:spPr>
          <a:xfrm>
            <a:off x="1655064" y="2926080"/>
            <a:ext cx="9012936" cy="1645920"/>
          </a:xfrm>
          <a:prstGeom prst="rect">
            <a:avLst/>
          </a:prstGeom>
          <a:noFill/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lang="en-US" alt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val="372821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E09D4DA3-2F83-4BA4-BCC2-01BC7EF28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09600" y="6553201"/>
            <a:ext cx="381000" cy="366713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3075" name="Picture 6">
            <a:extLst>
              <a:ext uri="{FF2B5EF4-FFF2-40B4-BE49-F238E27FC236}">
                <a16:creationId xmlns:a16="http://schemas.microsoft.com/office/drawing/2014/main" id="{A32423A2-E60A-418D-AE77-A3B0BC608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44" y="783336"/>
            <a:ext cx="11640312" cy="5943600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Text Box 7">
            <a:extLst>
              <a:ext uri="{FF2B5EF4-FFF2-40B4-BE49-F238E27FC236}">
                <a16:creationId xmlns:a16="http://schemas.microsoft.com/office/drawing/2014/main" id="{3EB643D5-B9B2-406F-999E-B3ABC61C1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"/>
            <a:ext cx="5696712" cy="82391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hát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Hò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lý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E50065-9089-412E-BBA2-4CEAD67EEFC6}"/>
              </a:ext>
            </a:extLst>
          </p:cNvPr>
          <p:cNvSpPr txBox="1"/>
          <p:nvPr/>
        </p:nvSpPr>
        <p:spPr>
          <a:xfrm>
            <a:off x="2585049" y="3615446"/>
            <a:ext cx="66454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https://youtu.be/A9apGqDhEbQ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B78C08-09A0-4AA9-82BC-056F72400A3D}"/>
              </a:ext>
            </a:extLst>
          </p:cNvPr>
          <p:cNvSpPr/>
          <p:nvPr/>
        </p:nvSpPr>
        <p:spPr>
          <a:xfrm>
            <a:off x="2914233" y="1047095"/>
            <a:ext cx="5174815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92D05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966B9EEB-11C5-40AF-8442-539A7357F21E}"/>
              </a:ext>
            </a:extLst>
          </p:cNvPr>
          <p:cNvSpPr/>
          <p:nvPr/>
        </p:nvSpPr>
        <p:spPr>
          <a:xfrm>
            <a:off x="5093208" y="2029968"/>
            <a:ext cx="338328" cy="11247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65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tr">
            <a:extLst>
              <a:ext uri="{FF2B5EF4-FFF2-40B4-BE49-F238E27FC236}">
                <a16:creationId xmlns:a16="http://schemas.microsoft.com/office/drawing/2014/main" id="{95783B79-2D3F-4506-B559-8E0B5D33A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7AB1A3B6-2AAD-42CE-8459-FDB37CAD56BC}"/>
              </a:ext>
            </a:extLst>
          </p:cNvPr>
          <p:cNvSpPr txBox="1">
            <a:spLocks/>
          </p:cNvSpPr>
          <p:nvPr/>
        </p:nvSpPr>
        <p:spPr>
          <a:xfrm>
            <a:off x="1106424" y="1956501"/>
            <a:ext cx="10351008" cy="282581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Tx/>
              <a:buNone/>
            </a:pP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-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TĐN </a:t>
            </a:r>
            <a:r>
              <a:rPr lang="en-US" alt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2085BB-2114-42E1-B0FB-85149E63E7C4}"/>
              </a:ext>
            </a:extLst>
          </p:cNvPr>
          <p:cNvSpPr/>
          <p:nvPr/>
        </p:nvSpPr>
        <p:spPr>
          <a:xfrm>
            <a:off x="5004184" y="1010519"/>
            <a:ext cx="2183631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13</a:t>
            </a:r>
          </a:p>
        </p:txBody>
      </p:sp>
    </p:spTree>
    <p:extLst>
      <p:ext uri="{BB962C8B-B14F-4D97-AF65-F5344CB8AC3E}">
        <p14:creationId xmlns:p14="http://schemas.microsoft.com/office/powerpoint/2010/main" val="327143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3E26D4-7D67-4BA7-BCD4-D232B0419A34}"/>
              </a:ext>
            </a:extLst>
          </p:cNvPr>
          <p:cNvSpPr txBox="1"/>
          <p:nvPr/>
        </p:nvSpPr>
        <p:spPr>
          <a:xfrm>
            <a:off x="1031722" y="82302"/>
            <a:ext cx="82250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giáng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altLang="en-US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80F5CE-517A-4FF6-A127-C1600DD91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2538" y="5057630"/>
            <a:ext cx="10337370" cy="1826804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D6FE2E6-FE58-4CC8-BCA9-552FB3DB8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61" y="927441"/>
            <a:ext cx="10786821" cy="1552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DADEF30-7101-4D4E-9894-3F403A639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8" y="2999980"/>
            <a:ext cx="10607040" cy="137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744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>
            <a:extLst>
              <a:ext uri="{FF2B5EF4-FFF2-40B4-BE49-F238E27FC236}">
                <a16:creationId xmlns:a16="http://schemas.microsoft.com/office/drawing/2014/main" id="{62AA85B7-11DF-4D51-B8DC-82F42E29A900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3810000"/>
            <a:ext cx="8763000" cy="3048000"/>
          </a:xfrm>
          <a:noFill/>
        </p:spPr>
      </p:pic>
      <p:pic>
        <p:nvPicPr>
          <p:cNvPr id="5123" name="Picture 2">
            <a:extLst>
              <a:ext uri="{FF2B5EF4-FFF2-40B4-BE49-F238E27FC236}">
                <a16:creationId xmlns:a16="http://schemas.microsoft.com/office/drawing/2014/main" id="{62747944-2DB7-4B19-BF6E-5D28A6CF7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28600"/>
            <a:ext cx="9144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Oval 9">
            <a:extLst>
              <a:ext uri="{FF2B5EF4-FFF2-40B4-BE49-F238E27FC236}">
                <a16:creationId xmlns:a16="http://schemas.microsoft.com/office/drawing/2014/main" id="{C5824241-F5BB-476A-B7E6-2FB5F8002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685800"/>
            <a:ext cx="762000" cy="1143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6" name="Oval 10">
            <a:extLst>
              <a:ext uri="{FF2B5EF4-FFF2-40B4-BE49-F238E27FC236}">
                <a16:creationId xmlns:a16="http://schemas.microsoft.com/office/drawing/2014/main" id="{7BD84C0D-625A-438A-8615-D49B1E5E3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762000"/>
            <a:ext cx="762000" cy="990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7" name="Oval 11">
            <a:extLst>
              <a:ext uri="{FF2B5EF4-FFF2-40B4-BE49-F238E27FC236}">
                <a16:creationId xmlns:a16="http://schemas.microsoft.com/office/drawing/2014/main" id="{6D65069C-1CE6-40D7-9571-CD9649DCB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685800"/>
            <a:ext cx="838200" cy="1066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968E5B86-8166-4EEF-8377-267E0611E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8991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9" name="Oval 13">
            <a:extLst>
              <a:ext uri="{FF2B5EF4-FFF2-40B4-BE49-F238E27FC236}">
                <a16:creationId xmlns:a16="http://schemas.microsoft.com/office/drawing/2014/main" id="{C132E0F7-A3B2-41EF-9602-CBA21A3DB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981200"/>
            <a:ext cx="1447800" cy="1600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30" name="Oval 14">
            <a:extLst>
              <a:ext uri="{FF2B5EF4-FFF2-40B4-BE49-F238E27FC236}">
                <a16:creationId xmlns:a16="http://schemas.microsoft.com/office/drawing/2014/main" id="{26785127-9D27-4043-9451-6166B6628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191000"/>
            <a:ext cx="1219200" cy="1600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 animBg="1"/>
      <p:bldP spid="9227" grpId="0" animBg="1"/>
      <p:bldP spid="9229" grpId="0" animBg="1"/>
      <p:bldP spid="92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0">
            <a:extLst>
              <a:ext uri="{FF2B5EF4-FFF2-40B4-BE49-F238E27FC236}">
                <a16:creationId xmlns:a16="http://schemas.microsoft.com/office/drawing/2014/main" id="{89A68615-C793-41E9-BA0F-AE25321D3450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838200"/>
            <a:ext cx="6324600" cy="1981200"/>
            <a:chOff x="3024" y="720"/>
            <a:chExt cx="2640" cy="1248"/>
          </a:xfrm>
        </p:grpSpPr>
        <p:pic>
          <p:nvPicPr>
            <p:cNvPr id="7183" name="Picture 13">
              <a:extLst>
                <a:ext uri="{FF2B5EF4-FFF2-40B4-BE49-F238E27FC236}">
                  <a16:creationId xmlns:a16="http://schemas.microsoft.com/office/drawing/2014/main" id="{80C82854-A15D-4DA8-BA07-BCA466E644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720"/>
              <a:ext cx="2640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4" name="Rectangle 14">
              <a:extLst>
                <a:ext uri="{FF2B5EF4-FFF2-40B4-BE49-F238E27FC236}">
                  <a16:creationId xmlns:a16="http://schemas.microsoft.com/office/drawing/2014/main" id="{E07352E1-F57B-449E-8BB7-22FD96C4E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912"/>
              <a:ext cx="288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 </a:t>
              </a:r>
            </a:p>
          </p:txBody>
        </p:sp>
      </p:grpSp>
      <p:grpSp>
        <p:nvGrpSpPr>
          <p:cNvPr id="6147" name="Group 21">
            <a:extLst>
              <a:ext uri="{FF2B5EF4-FFF2-40B4-BE49-F238E27FC236}">
                <a16:creationId xmlns:a16="http://schemas.microsoft.com/office/drawing/2014/main" id="{7D99103A-886D-4C7C-9622-4FA9A0C18EE6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667000"/>
            <a:ext cx="6248400" cy="1981200"/>
            <a:chOff x="2976" y="1920"/>
            <a:chExt cx="2688" cy="1248"/>
          </a:xfrm>
        </p:grpSpPr>
        <p:pic>
          <p:nvPicPr>
            <p:cNvPr id="7180" name="Picture 7">
              <a:extLst>
                <a:ext uri="{FF2B5EF4-FFF2-40B4-BE49-F238E27FC236}">
                  <a16:creationId xmlns:a16="http://schemas.microsoft.com/office/drawing/2014/main" id="{D97E1784-5AA7-4CC1-85B3-705BEB3508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1920"/>
              <a:ext cx="268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1" name="Rectangle 8">
              <a:extLst>
                <a:ext uri="{FF2B5EF4-FFF2-40B4-BE49-F238E27FC236}">
                  <a16:creationId xmlns:a16="http://schemas.microsoft.com/office/drawing/2014/main" id="{1146B64B-161F-4676-BD4E-D4C70FFD2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2112"/>
              <a:ext cx="293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 </a:t>
              </a:r>
            </a:p>
          </p:txBody>
        </p:sp>
        <p:sp>
          <p:nvSpPr>
            <p:cNvPr id="7182" name="Rectangle 15">
              <a:extLst>
                <a:ext uri="{FF2B5EF4-FFF2-40B4-BE49-F238E27FC236}">
                  <a16:creationId xmlns:a16="http://schemas.microsoft.com/office/drawing/2014/main" id="{B9996F2E-6D86-4592-ABEE-5BADBDF1C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27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</a:t>
              </a:r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6148" name="Group 22">
            <a:extLst>
              <a:ext uri="{FF2B5EF4-FFF2-40B4-BE49-F238E27FC236}">
                <a16:creationId xmlns:a16="http://schemas.microsoft.com/office/drawing/2014/main" id="{A9BDBCC3-1FAB-4F35-BE44-EBADC5015BB6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800600"/>
            <a:ext cx="6019800" cy="1905000"/>
            <a:chOff x="3024" y="3072"/>
            <a:chExt cx="2688" cy="1200"/>
          </a:xfrm>
        </p:grpSpPr>
        <p:pic>
          <p:nvPicPr>
            <p:cNvPr id="7176" name="Picture 10">
              <a:extLst>
                <a:ext uri="{FF2B5EF4-FFF2-40B4-BE49-F238E27FC236}">
                  <a16:creationId xmlns:a16="http://schemas.microsoft.com/office/drawing/2014/main" id="{9838F5B0-61A1-42C6-A632-9F99D6F8D6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3072"/>
              <a:ext cx="2688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7" name="Rectangle 11">
              <a:extLst>
                <a:ext uri="{FF2B5EF4-FFF2-40B4-BE49-F238E27FC236}">
                  <a16:creationId xmlns:a16="http://schemas.microsoft.com/office/drawing/2014/main" id="{7202C08E-0F28-4EC1-A7AE-BE76665D5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6" y="3223"/>
              <a:ext cx="293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 </a:t>
              </a:r>
            </a:p>
          </p:txBody>
        </p:sp>
        <p:sp>
          <p:nvSpPr>
            <p:cNvPr id="7178" name="Rectangle 16">
              <a:extLst>
                <a:ext uri="{FF2B5EF4-FFF2-40B4-BE49-F238E27FC236}">
                  <a16:creationId xmlns:a16="http://schemas.microsoft.com/office/drawing/2014/main" id="{C60A7677-BB2B-4E0C-BCD2-7A67BB1E0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09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</a:t>
              </a:r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179" name="Rectangle 17">
              <a:extLst>
                <a:ext uri="{FF2B5EF4-FFF2-40B4-BE49-F238E27FC236}">
                  <a16:creationId xmlns:a16="http://schemas.microsoft.com/office/drawing/2014/main" id="{CD4EFDF0-6E3B-4939-AB46-D52DD3EF6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427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</a:t>
              </a:r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0263" name="AutoShape 23">
            <a:extLst>
              <a:ext uri="{FF2B5EF4-FFF2-40B4-BE49-F238E27FC236}">
                <a16:creationId xmlns:a16="http://schemas.microsoft.com/office/drawing/2014/main" id="{C84824B2-B599-419D-8A43-0F8E74A30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"/>
            <a:ext cx="2286000" cy="609600"/>
          </a:xfrm>
          <a:prstGeom prst="wedgeRoundRectCallout">
            <a:avLst>
              <a:gd name="adj1" fmla="val -90208"/>
              <a:gd name="adj2" fmla="val 1265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thăng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64" name="AutoShape 24">
            <a:extLst>
              <a:ext uri="{FF2B5EF4-FFF2-40B4-BE49-F238E27FC236}">
                <a16:creationId xmlns:a16="http://schemas.microsoft.com/office/drawing/2014/main" id="{B02621B9-C3EE-41A9-BEA8-0727CF798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362200"/>
            <a:ext cx="2133600" cy="609600"/>
          </a:xfrm>
          <a:prstGeom prst="wedgeRoundRectCallout">
            <a:avLst>
              <a:gd name="adj1" fmla="val -91444"/>
              <a:gd name="adj2" fmla="val 14270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thăng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65" name="AutoShape 25">
            <a:extLst>
              <a:ext uri="{FF2B5EF4-FFF2-40B4-BE49-F238E27FC236}">
                <a16:creationId xmlns:a16="http://schemas.microsoft.com/office/drawing/2014/main" id="{0EED0AB9-6F1D-4F9C-8F8A-B2378271C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267200"/>
            <a:ext cx="2209800" cy="609600"/>
          </a:xfrm>
          <a:prstGeom prst="wedgeRoundRectCallout">
            <a:avLst>
              <a:gd name="adj1" fmla="val -74139"/>
              <a:gd name="adj2" fmla="val 9948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Son thăng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3" grpId="0" animBg="1"/>
      <p:bldP spid="10264" grpId="0" animBg="1"/>
      <p:bldP spid="102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D09A2DD4-8F9F-4384-80CE-ED5756AE4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D0A12150-E8B2-4EB1-9698-6A8F46354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5">
            <a:extLst>
              <a:ext uri="{FF2B5EF4-FFF2-40B4-BE49-F238E27FC236}">
                <a16:creationId xmlns:a16="http://schemas.microsoft.com/office/drawing/2014/main" id="{0366151E-2B5B-4858-882B-720E7978C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1143000"/>
          </a:xfrm>
          <a:noFill/>
        </p:spPr>
        <p:txBody>
          <a:bodyPr vert="horz" lIns="0" tIns="45720" rIns="0" bIns="0" rtlCol="0" anchor="b">
            <a:normAutofit fontScale="90000"/>
          </a:bodyPr>
          <a:lstStyle/>
          <a:p>
            <a:pPr eaLnBrk="1" hangingPunct="1"/>
            <a:r>
              <a:rPr lang="en-US" altLang="en-US" b="1"/>
              <a:t>Bài tập: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Tìm hóa biểu có 4 dấu thăng</a:t>
            </a:r>
          </a:p>
        </p:txBody>
      </p:sp>
      <p:sp>
        <p:nvSpPr>
          <p:cNvPr id="8197" name="Rectangle 6">
            <a:extLst>
              <a:ext uri="{FF2B5EF4-FFF2-40B4-BE49-F238E27FC236}">
                <a16:creationId xmlns:a16="http://schemas.microsoft.com/office/drawing/2014/main" id="{A9718780-B889-48BC-B26F-415282D89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6600" y="2209800"/>
            <a:ext cx="2057400" cy="838200"/>
          </a:xfrm>
          <a:noFill/>
        </p:spPr>
        <p:txBody>
          <a:bodyPr/>
          <a:lstStyle/>
          <a:p>
            <a:pPr eaLnBrk="1" hangingPunct="1"/>
            <a:r>
              <a:rPr lang="en-US" altLang="en-US" b="1" i="1"/>
              <a:t>Pha #</a:t>
            </a:r>
          </a:p>
          <a:p>
            <a:pPr eaLnBrk="1" hangingPunct="1">
              <a:buFontTx/>
              <a:buNone/>
            </a:pPr>
            <a:endParaRPr lang="en-US" altLang="en-US" sz="5500" b="1" i="1"/>
          </a:p>
        </p:txBody>
      </p:sp>
      <p:grpSp>
        <p:nvGrpSpPr>
          <p:cNvPr id="8198" name="Group 7">
            <a:extLst>
              <a:ext uri="{FF2B5EF4-FFF2-40B4-BE49-F238E27FC236}">
                <a16:creationId xmlns:a16="http://schemas.microsoft.com/office/drawing/2014/main" id="{5527B1B7-EC3F-48FE-AF2D-EE4FC5459CAC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895600"/>
            <a:ext cx="4419600" cy="1600200"/>
            <a:chOff x="2976" y="1440"/>
            <a:chExt cx="2640" cy="720"/>
          </a:xfrm>
        </p:grpSpPr>
        <p:pic>
          <p:nvPicPr>
            <p:cNvPr id="8205" name="Picture 8">
              <a:extLst>
                <a:ext uri="{FF2B5EF4-FFF2-40B4-BE49-F238E27FC236}">
                  <a16:creationId xmlns:a16="http://schemas.microsoft.com/office/drawing/2014/main" id="{EB2B930C-69EC-45C7-A378-AA011A3440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1440"/>
              <a:ext cx="264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6" name="Rectangle 9">
              <a:extLst>
                <a:ext uri="{FF2B5EF4-FFF2-40B4-BE49-F238E27FC236}">
                  <a16:creationId xmlns:a16="http://schemas.microsoft.com/office/drawing/2014/main" id="{9303D3F5-D576-434D-BC9E-CCEFC32F2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495"/>
              <a:ext cx="288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8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# </a:t>
              </a:r>
            </a:p>
          </p:txBody>
        </p:sp>
      </p:grpSp>
      <p:sp>
        <p:nvSpPr>
          <p:cNvPr id="11274" name="Rectangle 10">
            <a:extLst>
              <a:ext uri="{FF2B5EF4-FFF2-40B4-BE49-F238E27FC236}">
                <a16:creationId xmlns:a16="http://schemas.microsoft.com/office/drawing/2014/main" id="{9B691A76-8F66-46DB-985C-D8D8F2FAA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8956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i="1">
                <a:latin typeface="Times New Roman" panose="02020603050405020304" pitchFamily="18" charset="0"/>
              </a:rPr>
              <a:t>#</a:t>
            </a:r>
          </a:p>
        </p:txBody>
      </p:sp>
      <p:sp>
        <p:nvSpPr>
          <p:cNvPr id="11275" name="Rectangle 11">
            <a:extLst>
              <a:ext uri="{FF2B5EF4-FFF2-40B4-BE49-F238E27FC236}">
                <a16:creationId xmlns:a16="http://schemas.microsoft.com/office/drawing/2014/main" id="{2D775DE7-8B4E-44BE-884E-39EBAE1DD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276600"/>
            <a:ext cx="38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i="1">
                <a:latin typeface="Times New Roman" panose="02020603050405020304" pitchFamily="18" charset="0"/>
              </a:rPr>
              <a:t>#</a:t>
            </a:r>
          </a:p>
        </p:txBody>
      </p:sp>
      <p:sp>
        <p:nvSpPr>
          <p:cNvPr id="11276" name="Rectangle 12">
            <a:extLst>
              <a:ext uri="{FF2B5EF4-FFF2-40B4-BE49-F238E27FC236}">
                <a16:creationId xmlns:a16="http://schemas.microsoft.com/office/drawing/2014/main" id="{D7BEDFE5-E289-4483-8C52-F914D392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124200"/>
            <a:ext cx="457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i="1">
                <a:solidFill>
                  <a:srgbClr val="0000FF"/>
                </a:solidFill>
                <a:latin typeface="Times New Roman" panose="02020603050405020304" pitchFamily="18" charset="0"/>
              </a:rPr>
              <a:t>#</a:t>
            </a:r>
          </a:p>
        </p:txBody>
      </p: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61B4F0FE-97B9-433C-9354-2B767C62B2E2}"/>
              </a:ext>
            </a:extLst>
          </p:cNvPr>
          <p:cNvSpPr>
            <a:spLocks/>
          </p:cNvSpPr>
          <p:nvPr/>
        </p:nvSpPr>
        <p:spPr bwMode="auto">
          <a:xfrm>
            <a:off x="7162800" y="3276600"/>
            <a:ext cx="2057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Đô #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F53A8CC5-E66B-4F39-8E04-D271B2C7EB36}"/>
              </a:ext>
            </a:extLst>
          </p:cNvPr>
          <p:cNvSpPr>
            <a:spLocks/>
          </p:cNvSpPr>
          <p:nvPr/>
        </p:nvSpPr>
        <p:spPr bwMode="auto">
          <a:xfrm>
            <a:off x="7239000" y="4191000"/>
            <a:ext cx="2057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Son #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600" b="1" i="1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2D05F99A-5154-4114-A868-6869F48653B6}"/>
              </a:ext>
            </a:extLst>
          </p:cNvPr>
          <p:cNvSpPr>
            <a:spLocks/>
          </p:cNvSpPr>
          <p:nvPr/>
        </p:nvSpPr>
        <p:spPr bwMode="auto">
          <a:xfrm>
            <a:off x="7162800" y="5181600"/>
            <a:ext cx="2438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600" b="1" i="1"/>
              <a:t>Rê #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5" grpId="0"/>
      <p:bldP spid="11276" grpId="0"/>
      <p:bldP spid="11277" grpId="0"/>
      <p:bldP spid="11278" grpId="0"/>
      <p:bldP spid="112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>
            <a:extLst>
              <a:ext uri="{FF2B5EF4-FFF2-40B4-BE49-F238E27FC236}">
                <a16:creationId xmlns:a16="http://schemas.microsoft.com/office/drawing/2014/main" id="{66AC19C0-A498-479E-B775-120E807C8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" name="Line 3">
            <a:extLst>
              <a:ext uri="{FF2B5EF4-FFF2-40B4-BE49-F238E27FC236}">
                <a16:creationId xmlns:a16="http://schemas.microsoft.com/office/drawing/2014/main" id="{37BEFE47-04C1-4385-BC9B-BE8C9D7C9D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629400"/>
            <a:ext cx="914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6" name="Picture 5">
            <a:extLst>
              <a:ext uri="{FF2B5EF4-FFF2-40B4-BE49-F238E27FC236}">
                <a16:creationId xmlns:a16="http://schemas.microsoft.com/office/drawing/2014/main" id="{2E1710BE-687A-4C60-A5BB-79F4EEC9D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305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AutoShape 6">
            <a:extLst>
              <a:ext uri="{FF2B5EF4-FFF2-40B4-BE49-F238E27FC236}">
                <a16:creationId xmlns:a16="http://schemas.microsoft.com/office/drawing/2014/main" id="{2C565B95-5A60-4A5A-BD11-579432A80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81000"/>
            <a:ext cx="2438400" cy="609600"/>
          </a:xfrm>
          <a:prstGeom prst="wedgeRoundRectCallout">
            <a:avLst>
              <a:gd name="adj1" fmla="val -116278"/>
              <a:gd name="adj2" fmla="val 102866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latin typeface="Times New Roman" panose="02020603050405020304" pitchFamily="18" charset="0"/>
              </a:rPr>
              <a:t>Si giáng</a:t>
            </a:r>
          </a:p>
        </p:txBody>
      </p:sp>
      <p:pic>
        <p:nvPicPr>
          <p:cNvPr id="8198" name="Picture 7">
            <a:extLst>
              <a:ext uri="{FF2B5EF4-FFF2-40B4-BE49-F238E27FC236}">
                <a16:creationId xmlns:a16="http://schemas.microsoft.com/office/drawing/2014/main" id="{AAC906C5-E628-4BBF-AF9D-556B3F3D2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2286000"/>
            <a:ext cx="81724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AutoShape 8">
            <a:extLst>
              <a:ext uri="{FF2B5EF4-FFF2-40B4-BE49-F238E27FC236}">
                <a16:creationId xmlns:a16="http://schemas.microsoft.com/office/drawing/2014/main" id="{2B8BA490-BF90-4FA6-8CE2-BD1411086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057400"/>
            <a:ext cx="2362200" cy="609600"/>
          </a:xfrm>
          <a:prstGeom prst="wedgeRoundRectCallout">
            <a:avLst>
              <a:gd name="adj1" fmla="val -123454"/>
              <a:gd name="adj2" fmla="val 91148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latin typeface="Times New Roman" panose="02020603050405020304" pitchFamily="18" charset="0"/>
              </a:rPr>
              <a:t>Mi giáng</a:t>
            </a:r>
          </a:p>
        </p:txBody>
      </p:sp>
      <p:pic>
        <p:nvPicPr>
          <p:cNvPr id="8200" name="Picture 9">
            <a:extLst>
              <a:ext uri="{FF2B5EF4-FFF2-40B4-BE49-F238E27FC236}">
                <a16:creationId xmlns:a16="http://schemas.microsoft.com/office/drawing/2014/main" id="{786F70C7-2018-4002-9840-8DF230286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4267200"/>
            <a:ext cx="81724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AutoShape 10">
            <a:extLst>
              <a:ext uri="{FF2B5EF4-FFF2-40B4-BE49-F238E27FC236}">
                <a16:creationId xmlns:a16="http://schemas.microsoft.com/office/drawing/2014/main" id="{E8BD1E96-280F-43F9-8950-42D2E5908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650" y="3886200"/>
            <a:ext cx="2495550" cy="609600"/>
          </a:xfrm>
          <a:prstGeom prst="wedgeRoundRectCallout">
            <a:avLst>
              <a:gd name="adj1" fmla="val -95801"/>
              <a:gd name="adj2" fmla="val 180731"/>
              <a:gd name="adj3" fmla="val 16667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latin typeface="Times New Roman" panose="02020603050405020304" pitchFamily="18" charset="0"/>
              </a:rPr>
              <a:t>La giáng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6" grpId="0" animBg="1"/>
      <p:bldP spid="1229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375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Trebuchet MS</vt:lpstr>
      <vt:lpstr>Wingdings 3</vt:lpstr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tập:  Tìm hóa biểu có 4 dấu thăng</vt:lpstr>
      <vt:lpstr>PowerPoint Presentation</vt:lpstr>
      <vt:lpstr>Bài tập:  Tìm hóa biểu có 4 dấu giáng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9</cp:revision>
  <dcterms:created xsi:type="dcterms:W3CDTF">2021-11-13T19:46:54Z</dcterms:created>
  <dcterms:modified xsi:type="dcterms:W3CDTF">2021-11-13T20:10:31Z</dcterms:modified>
</cp:coreProperties>
</file>