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31"/>
  </p:notesMasterIdLst>
  <p:handoutMasterIdLst>
    <p:handoutMasterId r:id="rId32"/>
  </p:handoutMasterIdLst>
  <p:sldIdLst>
    <p:sldId id="421" r:id="rId3"/>
    <p:sldId id="496" r:id="rId4"/>
    <p:sldId id="497" r:id="rId5"/>
    <p:sldId id="499" r:id="rId6"/>
    <p:sldId id="501" r:id="rId7"/>
    <p:sldId id="502" r:id="rId8"/>
    <p:sldId id="503" r:id="rId9"/>
    <p:sldId id="457" r:id="rId10"/>
    <p:sldId id="458" r:id="rId11"/>
    <p:sldId id="461" r:id="rId12"/>
    <p:sldId id="481" r:id="rId13"/>
    <p:sldId id="462" r:id="rId14"/>
    <p:sldId id="463" r:id="rId15"/>
    <p:sldId id="465" r:id="rId16"/>
    <p:sldId id="466" r:id="rId17"/>
    <p:sldId id="488" r:id="rId18"/>
    <p:sldId id="489" r:id="rId19"/>
    <p:sldId id="475" r:id="rId20"/>
    <p:sldId id="477" r:id="rId21"/>
    <p:sldId id="476" r:id="rId22"/>
    <p:sldId id="478" r:id="rId23"/>
    <p:sldId id="486" r:id="rId24"/>
    <p:sldId id="483" r:id="rId25"/>
    <p:sldId id="487" r:id="rId26"/>
    <p:sldId id="490" r:id="rId27"/>
    <p:sldId id="491" r:id="rId28"/>
    <p:sldId id="492" r:id="rId29"/>
    <p:sldId id="514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DA8"/>
    <a:srgbClr val="FFFFFF"/>
    <a:srgbClr val="FFFF66"/>
    <a:srgbClr val="008000"/>
    <a:srgbClr val="00CC00"/>
    <a:srgbClr val="FF9900"/>
    <a:srgbClr val="FA2D04"/>
    <a:srgbClr val="CCEC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4660" autoAdjust="0"/>
  </p:normalViewPr>
  <p:slideViewPr>
    <p:cSldViewPr>
      <p:cViewPr>
        <p:scale>
          <a:sx n="66" d="100"/>
          <a:sy n="66" d="100"/>
        </p:scale>
        <p:origin x="-1446" y="-180"/>
      </p:cViewPr>
      <p:guideLst>
        <p:guide orient="horz" pos="2161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smtClean="0"/>
            </a:lvl1pPr>
          </a:lstStyle>
          <a:p>
            <a:pPr>
              <a:defRPr/>
            </a:pPr>
            <a:fld id="{ACD4D7F1-ED87-49E8-A2A1-908842680EDA}" type="datetimeFigureOut">
              <a:rPr lang="en-US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3CCA88B-8CED-4078-95D7-A39A9BD52FA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0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45C7142B-500F-444B-ADFE-BE347F14B94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89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ltGray">
          <a:xfrm>
            <a:off x="0" y="6611938"/>
            <a:ext cx="9144000" cy="260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76238" y="228600"/>
            <a:ext cx="1147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b="1" smtClean="0">
                <a:solidFill>
                  <a:schemeClr val="tx2"/>
                </a:solidFill>
              </a:rPr>
              <a:t>Company</a:t>
            </a:r>
          </a:p>
          <a:p>
            <a:pPr eaLnBrk="1" hangingPunct="1">
              <a:defRPr/>
            </a:pPr>
            <a:r>
              <a:rPr lang="en-US" sz="2400" b="1" smtClean="0"/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71600" y="5867400"/>
            <a:ext cx="6553200" cy="533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 hasCustomPrompt="1"/>
          </p:nvPr>
        </p:nvSpPr>
        <p:spPr bwMode="gray">
          <a:xfrm>
            <a:off x="0" y="4868863"/>
            <a:ext cx="9144000" cy="720725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extLst>
            <a:ext uri="{AF507438-7753-43E0-B8FC-AC1667EBCBE1}">
              <a14:hiddenEffects xmlns:a14="http://schemas.microsoft.com/office/drawing/2010/main">
                <a:effectLst>
                  <a:outerShdw dist="81320" dir="3080412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ko-KR" noProof="0" smtClean="0"/>
              <a:t>Click to edit Master title</a:t>
            </a:r>
            <a:br>
              <a:rPr lang="en-US" altLang="ko-KR" noProof="0" smtClean="0"/>
            </a:br>
            <a:r>
              <a:rPr lang="en-US" altLang="ko-KR" noProof="0" smtClean="0"/>
              <a:t>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1A53F-3A8A-4DB3-B754-84BDE687200E}" type="slidenum">
              <a:rPr lang="en-US"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1145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912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47626-32C8-47B8-AD9A-4FF9993FE34A}" type="slidenum">
              <a:rPr lang="en-US"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52525"/>
            <a:ext cx="8229600" cy="5248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1F6A-5085-4545-B964-D6AEC5F0AE8B}" type="slidenum">
              <a:rPr lang="en-US"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pic" idx="1"/>
          </p:nvPr>
        </p:nvSpPr>
        <p:spPr>
          <a:xfrm>
            <a:off x="457200" y="1152525"/>
            <a:ext cx="8229600" cy="52482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EFAB9-FF5B-4EAE-A2E4-4380B2E740E0}" type="slidenum">
              <a:rPr lang="en-US"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52400"/>
            <a:ext cx="84582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F43DE-A640-42EB-901B-5C26F38C65FD}" type="slidenum">
              <a:rPr lang="en-US"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99E24-5EE0-49B9-AEA2-667ECBB48C60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731D7-E638-4F3F-875D-B1C8CAED5761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F5927-ACE0-4980-91DF-59F3A490734B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14257-626A-4DF6-83DC-F1BF1F8A3B8C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EE9E6-9456-4181-8218-BA1C5D4682DA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1C2D6-1460-42CF-A932-A99328C1050D}" type="slidenum">
              <a:rPr lang="en-US"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E5C7E-641A-4E59-B2D6-FAF3772FBF0A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5670C-F937-4877-9285-4AA1C88AB670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0A1C-0C65-4733-8174-22F9277268B1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C1E7B-4345-4B27-A641-B72612723BA0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E67FF-9AFB-4956-AFC1-13E550B543E8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41729-7D1A-4EB8-8B35-CC56553F8965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C1125-4BCF-468E-B823-B39B875F13E9}" type="slidenum">
              <a:rPr lang="en-US"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5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6963-818F-4C79-925F-CB76FFF25011}" type="slidenum">
              <a:rPr lang="en-US"/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36E28-9D53-4299-A06D-BB66ECC3D003}" type="slidenum">
              <a:rPr lang="en-US"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D2B05-CBA2-492C-8145-2DA02EC5FD95}" type="slidenum">
              <a:rPr lang="en-US"/>
              <a:t>‹#›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2D130-D50A-4C35-AFC8-B3DDAD4CA7C8}" type="slidenum">
              <a:rPr lang="en-US"/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412A7-FC8D-4A15-A91B-D378DE6C418F}" type="slidenum">
              <a:rPr lang="en-US"/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53708-623B-41CD-B072-A3E77029AD02}" type="slidenum">
              <a:rPr lang="en-US"/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0"/>
            <a:ext cx="9144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52525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61125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1">
                <a:latin typeface="+mj-lt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11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fld id="{4AABAD43-B5F5-4280-A2B5-CCCEF854E5A9}" type="slidenum">
              <a:rPr lang="en-US"/>
              <a:t>‹#›</a:t>
            </a:fld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304800" y="152400"/>
            <a:ext cx="8458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gray">
          <a:xfrm>
            <a:off x="0" y="838200"/>
            <a:ext cx="9144000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000" b="1" smtClean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4288" y="838200"/>
            <a:ext cx="8458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62AFA0-8CFA-470D-8229-E8BF7D83BEC7}" type="slidenum">
              <a:rPr lang="fr-FR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906463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1F2DA8"/>
                </a:solidFill>
                <a:latin typeface="Arial" panose="020B0604020202020204" pitchFamily="34" charset="0"/>
              </a:rPr>
              <a:t>ỦY BAN NHÂN DÂN QUẬN GÒ VẤP</a:t>
            </a:r>
            <a:br>
              <a:rPr lang="en-US" sz="2800" b="1" dirty="0" smtClean="0">
                <a:solidFill>
                  <a:srgbClr val="1F2DA8"/>
                </a:solidFill>
                <a:latin typeface="Arial" panose="020B0604020202020204" pitchFamily="34" charset="0"/>
              </a:rPr>
            </a:br>
            <a:r>
              <a:rPr lang="en-US" sz="2800" b="1" dirty="0" smtClean="0">
                <a:solidFill>
                  <a:srgbClr val="1F2DA8"/>
                </a:solidFill>
                <a:latin typeface="Arial" panose="020B0604020202020204" pitchFamily="34" charset="0"/>
              </a:rPr>
              <a:t>TRƯỜNG THCS PHAN VĂN TRỊ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>
              <a:solidFill>
                <a:srgbClr val="163794"/>
              </a:solidFill>
            </a:endParaRP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2182836" y="6302351"/>
            <a:ext cx="479425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Gò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Vấp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12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2017</a:t>
            </a:r>
          </a:p>
        </p:txBody>
      </p:sp>
      <p:sp>
        <p:nvSpPr>
          <p:cNvPr id="8" name="Rectangle 7"/>
          <p:cNvSpPr/>
          <p:nvPr/>
        </p:nvSpPr>
        <p:spPr>
          <a:xfrm>
            <a:off x="7960" y="2057400"/>
            <a:ext cx="9144001" cy="1569660"/>
          </a:xfrm>
          <a:prstGeom prst="rect">
            <a:avLst/>
          </a:prstGeom>
          <a:solidFill>
            <a:srgbClr val="008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BÁO CÁO </a:t>
            </a:r>
          </a:p>
          <a:p>
            <a:pPr algn="ctr">
              <a:defRPr/>
            </a:pPr>
            <a:r>
              <a:rPr lang="en-US" sz="4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HOẠT ĐỘNG CÂU LẠC BỘ</a:t>
            </a:r>
            <a:endParaRPr lang="en-US" sz="66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TIẾNG ANH</a:t>
            </a:r>
          </a:p>
        </p:txBody>
      </p:sp>
      <p:pic>
        <p:nvPicPr>
          <p:cNvPr id="17410" name="Picture 2" descr="C:\Users\Thanhpc\Downloads\IMG_0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11771"/>
            <a:ext cx="6934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785" y="6175802"/>
            <a:ext cx="74410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Tham gia cuộc thi Kể chuyện bằng Tiếng Anh cấp Quận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347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4572000"/>
            <a:ext cx="40882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Đạt giải Ba cuộc thi Kể chuyện bằng Tiếng Anh cấp Quận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TIẾNG ANH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8595"/>
            <a:ext cx="4196918" cy="304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18" y="3586163"/>
            <a:ext cx="4353858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1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4785" y="6175802"/>
            <a:ext cx="7012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Học sinh học lập trình Robot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ROBOT</a:t>
            </a:r>
          </a:p>
        </p:txBody>
      </p:sp>
      <p:pic>
        <p:nvPicPr>
          <p:cNvPr id="19458" name="Picture 2" descr="C:\Users\Thanhpc\Downloads\IMG_13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87" b="4036"/>
          <a:stretch/>
        </p:blipFill>
        <p:spPr bwMode="auto">
          <a:xfrm>
            <a:off x="228600" y="1092011"/>
            <a:ext cx="3886200" cy="44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hanhpc\Downloads\818cf59c3615c69ad0d535c7ee2ec2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 r="26999"/>
          <a:stretch/>
        </p:blipFill>
        <p:spPr bwMode="auto">
          <a:xfrm>
            <a:off x="4283445" y="1092011"/>
            <a:ext cx="4722125" cy="44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5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4785" y="6175802"/>
            <a:ext cx="7012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Học sinh điều khiển robot đá banh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ROBOT</a:t>
            </a:r>
          </a:p>
        </p:txBody>
      </p:sp>
      <p:pic>
        <p:nvPicPr>
          <p:cNvPr id="20484" name="Picture 4" descr="http://f2.hcm.edu.vn/UploadImages/thcsphanvantri/2017/Thang%202/Ngay%2015.2/A2-Robo/8.jpg?w=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6881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4785" y="6175802"/>
            <a:ext cx="7012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Học sinh tham gia thi Robotacon cấp Thành phố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ROBOT</a:t>
            </a:r>
          </a:p>
        </p:txBody>
      </p:sp>
      <p:pic>
        <p:nvPicPr>
          <p:cNvPr id="22530" name="Picture 2" descr="http://f2.hcm.edu.vn/UploadImages/thcsphanvantri/2017/Thang%205/22-5/1%20(5).jpg?w=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5669"/>
            <a:ext cx="6807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4785" y="6175802"/>
            <a:ext cx="7012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/>
              <a:t>Học sinh tham gia thi Robotacon cấp Thành phố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ROBOT</a:t>
            </a:r>
          </a:p>
        </p:txBody>
      </p:sp>
      <p:pic>
        <p:nvPicPr>
          <p:cNvPr id="21508" name="Picture 4" descr="http://f2.hcm.edu.vn/UploadImages/thcsphanvantri/2017/Thang%205/22-5/1%20(3).jpg?w=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2431"/>
            <a:ext cx="6871970" cy="51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ĐÀN GHI TA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1482"/>
            <a:ext cx="7529513" cy="564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4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ĐÀN GHI TA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952500"/>
            <a:ext cx="7686675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KARATE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8" y="1219200"/>
            <a:ext cx="7556863" cy="494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KARATE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821140"/>
            <a:ext cx="86201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5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LỚP NĂNG KHIẾU: CẦU LÔNG</a:t>
            </a:r>
          </a:p>
        </p:txBody>
      </p:sp>
      <p:pic>
        <p:nvPicPr>
          <p:cNvPr id="24579" name="Picture 3" descr="C:\Users\Thanhpc\Downloads\IMG_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9" y="94908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Thanhpc\Downloads\IMG_1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967612"/>
            <a:ext cx="3758821" cy="28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Thanhpc\Downloads\20171205_163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960091"/>
            <a:ext cx="378990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620" y="4724400"/>
            <a:ext cx="3842342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Giờ tập Cầu </a:t>
            </a:r>
            <a:r>
              <a:rPr lang="vi-VN" b="1" dirty="0" smtClean="0">
                <a:solidFill>
                  <a:srgbClr val="FF0000"/>
                </a:solidFill>
              </a:rPr>
              <a:t>lông</a:t>
            </a:r>
          </a:p>
          <a:p>
            <a:pPr algn="ctr"/>
            <a:r>
              <a:rPr lang="vi-VN" b="1" dirty="0" smtClean="0">
                <a:solidFill>
                  <a:srgbClr val="FF0000"/>
                </a:solidFill>
              </a:rPr>
              <a:t>Chiều thứ 2,3,4 hàng tuần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8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KARATE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8030892" cy="531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8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KARATE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7725"/>
            <a:ext cx="73437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0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TAEKWONDO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2437"/>
            <a:ext cx="78581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4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TAKWONDO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1323975"/>
            <a:ext cx="797242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10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TAKWONDO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3115" r="5020" b="11210"/>
          <a:stretch/>
        </p:blipFill>
        <p:spPr bwMode="auto">
          <a:xfrm>
            <a:off x="-15922" y="1077652"/>
            <a:ext cx="4675119" cy="285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3" y="3931134"/>
            <a:ext cx="4675120" cy="291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97" y="1100398"/>
            <a:ext cx="4484803" cy="578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BÓNG RỔ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66800"/>
            <a:ext cx="7858125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47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BÓNG RỔ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1" y="771809"/>
            <a:ext cx="7743825" cy="583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90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BÓNG RỔ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7" y="1212803"/>
            <a:ext cx="787717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BÓNG RỔ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88" y="1371600"/>
            <a:ext cx="66389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0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19400" y="6193051"/>
            <a:ext cx="396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Giờ tập bóng </a:t>
            </a:r>
            <a:r>
              <a:rPr lang="vi-VN" b="1" dirty="0" smtClean="0"/>
              <a:t>bàn</a:t>
            </a:r>
          </a:p>
          <a:p>
            <a:pPr algn="ctr"/>
            <a:r>
              <a:rPr lang="vi-VN" b="1" dirty="0">
                <a:solidFill>
                  <a:srgbClr val="FF0000"/>
                </a:solidFill>
              </a:rPr>
              <a:t>Chiều thứ 2,3,4 hàng </a:t>
            </a:r>
            <a:r>
              <a:rPr lang="vi-VN" b="1" dirty="0" smtClean="0">
                <a:solidFill>
                  <a:srgbClr val="FF0000"/>
                </a:solidFill>
              </a:rPr>
              <a:t>tuần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LỚP NĂNG KHIẾU: BÓNG BÀN</a:t>
            </a:r>
          </a:p>
        </p:txBody>
      </p:sp>
      <p:pic>
        <p:nvPicPr>
          <p:cNvPr id="25602" name="Picture 2" descr="C:\Users\Thanhpc\Downloads\20171205_163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9025"/>
            <a:ext cx="6753999" cy="50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69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" y="4857170"/>
            <a:ext cx="34251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Giờ tập bóng bàn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LỚP NĂNG KHIẾU: BÓNG BÀN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" y="834789"/>
            <a:ext cx="4366680" cy="297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8" y="3780440"/>
            <a:ext cx="4082712" cy="303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88" y="860946"/>
            <a:ext cx="4082712" cy="292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4689902"/>
            <a:ext cx="3962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Giờ học Mỹ thuật 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LỚP NĂNG KHIẾU: MỸ THUẬT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" y="729138"/>
            <a:ext cx="4366987" cy="315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85" y="3952830"/>
            <a:ext cx="4302815" cy="286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85" y="729137"/>
            <a:ext cx="4302815" cy="315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7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90800" y="6219778"/>
            <a:ext cx="3962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Sản phẩm vẽ của học sinh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LỚP NĂNG KHIẾU: MỸ THUẬT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9025"/>
            <a:ext cx="6565635" cy="479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5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4724400"/>
            <a:ext cx="396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Học sinh tập trống, </a:t>
            </a:r>
            <a:r>
              <a:rPr lang="vi-VN" b="1" dirty="0" smtClean="0"/>
              <a:t>kèn</a:t>
            </a:r>
          </a:p>
          <a:p>
            <a:pPr algn="ctr"/>
            <a:r>
              <a:rPr lang="vi-VN" b="1" dirty="0">
                <a:solidFill>
                  <a:srgbClr val="FF0000"/>
                </a:solidFill>
              </a:rPr>
              <a:t>Chiều thứ 2,3,4 hàng </a:t>
            </a:r>
            <a:r>
              <a:rPr lang="vi-VN" b="1" dirty="0" smtClean="0">
                <a:solidFill>
                  <a:srgbClr val="FF0000"/>
                </a:solidFill>
              </a:rPr>
              <a:t>tuần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LỚP NĂNG KHIẾU: SINH HOẠT ĐỘI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495800" cy="281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44" y="3846513"/>
            <a:ext cx="4476826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44" y="1043785"/>
            <a:ext cx="4476826" cy="288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14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0729" y="5910239"/>
            <a:ext cx="89293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Tiến hành đo đạc sân trường và thiết kế bạt che nắng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TOÁN HỌC</a:t>
            </a:r>
          </a:p>
        </p:txBody>
      </p:sp>
      <p:pic>
        <p:nvPicPr>
          <p:cNvPr id="13317" name="Picture 5" descr="c1e65307c4472b000c0c5070e3f0d2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464685" cy="33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88736424924d10e4a8eb623233a7abb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07" y="1904999"/>
            <a:ext cx="4459826" cy="33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0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4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12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0" y="838200"/>
            <a:ext cx="1981200" cy="228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Rectangle 47"/>
          <p:cNvSpPr>
            <a:spLocks noChangeArrowheads="1"/>
          </p:cNvSpPr>
          <p:nvPr/>
        </p:nvSpPr>
        <p:spPr bwMode="auto">
          <a:xfrm>
            <a:off x="7024370" y="6400800"/>
            <a:ext cx="1981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0729" y="4343400"/>
            <a:ext cx="41926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 smtClean="0"/>
              <a:t>Viết </a:t>
            </a:r>
            <a:r>
              <a:rPr lang="vi-VN" b="1" dirty="0" smtClean="0"/>
              <a:t>bài chào mừng ngày 20/11</a:t>
            </a:r>
            <a:endParaRPr lang="vi-VN" b="1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16788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CÂU LẠC BỘ VĂN HỌC</a:t>
            </a:r>
          </a:p>
        </p:txBody>
      </p:sp>
      <p:pic>
        <p:nvPicPr>
          <p:cNvPr id="14338" name="Picture 2" descr="C:\Users\Thanhpc\Downloads\20171102_1508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7"/>
          <a:stretch/>
        </p:blipFill>
        <p:spPr bwMode="auto">
          <a:xfrm>
            <a:off x="158690" y="1089025"/>
            <a:ext cx="4470205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Thanhpc\Downloads\20171102_1508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0"/>
          <a:stretch/>
        </p:blipFill>
        <p:spPr bwMode="auto">
          <a:xfrm>
            <a:off x="4607840" y="4001300"/>
            <a:ext cx="4191000" cy="26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Thanhpc\Downloads\20171102_1511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 b="10448"/>
          <a:stretch/>
        </p:blipFill>
        <p:spPr bwMode="auto">
          <a:xfrm>
            <a:off x="4643680" y="1121391"/>
            <a:ext cx="4119320" cy="281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db2004c003l">
  <a:themeElements>
    <a:clrScheme name="cdb2004c003l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cdb2004c003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c003l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03l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03l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in">
  <a:themeElements>
    <a:clrScheme name="mai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ai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i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cdb2004c003l</Template>
  <TotalTime>329</TotalTime>
  <Words>318</Words>
  <Application>Microsoft Office PowerPoint</Application>
  <PresentationFormat>On-screen Show (4:3)</PresentationFormat>
  <Paragraphs>86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cdb2004c003l</vt:lpstr>
      <vt:lpstr>1_main</vt:lpstr>
      <vt:lpstr>PowerPoint Presentation</vt:lpstr>
      <vt:lpstr>LỚP NĂNG KHIẾU: CẦU LÔNG</vt:lpstr>
      <vt:lpstr>LỚP NĂNG KHIẾU: BÓNG BÀN</vt:lpstr>
      <vt:lpstr>LỚP NĂNG KHIẾU: BÓNG BÀN</vt:lpstr>
      <vt:lpstr>LỚP NĂNG KHIẾU: MỸ THUẬT</vt:lpstr>
      <vt:lpstr>LỚP NĂNG KHIẾU: MỸ THUẬT</vt:lpstr>
      <vt:lpstr>LỚP NĂNG KHIẾU: SINH HOẠT ĐỘI</vt:lpstr>
      <vt:lpstr>CÂU LẠC BỘ TOÁN HỌC</vt:lpstr>
      <vt:lpstr>CÂU LẠC BỘ VĂN HỌC</vt:lpstr>
      <vt:lpstr>CÂU LẠC BỘ TIẾNG ANH</vt:lpstr>
      <vt:lpstr>CÂU LẠC BỘ TIẾNG ANH</vt:lpstr>
      <vt:lpstr>CÂU LẠC BỘ ROBOT</vt:lpstr>
      <vt:lpstr>CÂU LẠC BỘ ROBOT</vt:lpstr>
      <vt:lpstr>CÂU LẠC BỘ ROBOT</vt:lpstr>
      <vt:lpstr>CÂU LẠC BỘ ROBOT</vt:lpstr>
      <vt:lpstr>CÂU LẠC BỘ ĐÀN GHI TA</vt:lpstr>
      <vt:lpstr>CÂU LẠC BỘ ĐÀN GHI TA</vt:lpstr>
      <vt:lpstr>CÂU LẠC BỘ KARATE</vt:lpstr>
      <vt:lpstr>CÂU LẠC BỘ KARATE</vt:lpstr>
      <vt:lpstr>CÂU LẠC BỘ KARATE</vt:lpstr>
      <vt:lpstr>CÂU LẠC BỘ KARATE</vt:lpstr>
      <vt:lpstr>CÂU LẠC BỘ TAEKWONDO</vt:lpstr>
      <vt:lpstr>CÂU LẠC BỘ TAKWONDO</vt:lpstr>
      <vt:lpstr>CÂU LẠC BỘ TAKWONDO</vt:lpstr>
      <vt:lpstr>CÂU LẠC BỘ BÓNG RỔ</vt:lpstr>
      <vt:lpstr>CÂU LẠC BỘ BÓNG RỔ</vt:lpstr>
      <vt:lpstr>CÂU LẠC BỘ BÓNG RỔ</vt:lpstr>
      <vt:lpstr>CÂU LẠC BỘ BÓNG RỔ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computer</dc:creator>
  <cp:lastModifiedBy>pc</cp:lastModifiedBy>
  <cp:revision>181</cp:revision>
  <cp:lastPrinted>2015-10-10T01:38:00Z</cp:lastPrinted>
  <dcterms:created xsi:type="dcterms:W3CDTF">2010-01-11T04:25:00Z</dcterms:created>
  <dcterms:modified xsi:type="dcterms:W3CDTF">2017-12-14T21:09:16Z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1033-10.2.0.5965</vt:lpwstr>
  </property>
</Properties>
</file>