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397" r:id="rId5"/>
    <p:sldId id="398" r:id="rId6"/>
    <p:sldId id="363" r:id="rId7"/>
    <p:sldId id="399" r:id="rId8"/>
    <p:sldId id="400" r:id="rId9"/>
    <p:sldId id="402" r:id="rId10"/>
    <p:sldId id="403" r:id="rId11"/>
    <p:sldId id="404" r:id="rId12"/>
    <p:sldId id="405" r:id="rId13"/>
    <p:sldId id="407" r:id="rId14"/>
    <p:sldId id="409" r:id="rId15"/>
    <p:sldId id="410" r:id="rId16"/>
    <p:sldId id="411" r:id="rId17"/>
    <p:sldId id="412" r:id="rId18"/>
    <p:sldId id="413" r:id="rId19"/>
    <p:sldId id="364" r:id="rId20"/>
    <p:sldId id="414" r:id="rId21"/>
    <p:sldId id="416" r:id="rId22"/>
    <p:sldId id="418" r:id="rId23"/>
    <p:sldId id="421" r:id="rId24"/>
    <p:sldId id="417" r:id="rId25"/>
    <p:sldId id="306" r:id="rId26"/>
  </p:sldIdLst>
  <p:sldSz cx="12192000" cy="6858000"/>
  <p:notesSz cx="6858000" cy="9144000"/>
  <p:defaultTextStyle>
    <a:defPPr>
      <a:defRPr lang="zh-CN"/>
    </a:defPPr>
    <a:lvl1pPr marL="0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80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1195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6475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755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7670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2950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8230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4145" algn="l" defTabSz="670560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68000"/>
    <a:srgbClr val="D36D8D"/>
    <a:srgbClr val="FFFFFF"/>
    <a:srgbClr val="F8E0F3"/>
    <a:srgbClr val="2A1B32"/>
    <a:srgbClr val="7A5159"/>
    <a:srgbClr val="333743"/>
    <a:srgbClr val="A95E40"/>
    <a:srgbClr val="BF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4D8FF-BC23-4352-8D87-C83EC22E1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D65C-D166-4299-8E70-74951D6D2B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4-04T09:33:0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1777 15,'0'1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4-04T09:33:0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1203 521,'2'0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E3696-01FF-4F54-B402-CE8AC62BF0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1pPr>
    <a:lvl2pPr marL="33528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2pPr>
    <a:lvl3pPr marL="671195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3pPr>
    <a:lvl4pPr marL="1006475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4pPr>
    <a:lvl5pPr marL="1341755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5pPr>
    <a:lvl6pPr marL="167767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6pPr>
    <a:lvl7pPr marL="201295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7pPr>
    <a:lvl8pPr marL="2348230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8pPr>
    <a:lvl9pPr marL="2684145" algn="l" defTabSz="670560" rtl="0" eaLnBrk="1" latinLnBrk="0" hangingPunct="1">
      <a:defRPr sz="8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E64D64-CEF3-4B4B-8073-06E73FBF03E8}" type="slidenum">
              <a:rPr lang="zh-CN" altLang="en-US" smtClean="0">
                <a:latin typeface="Calibri" panose="020F0502020204030204" charset="0"/>
                <a:ea typeface="SimSun" panose="02010600030101010101" pitchFamily="2" charset="-122"/>
              </a:rPr>
            </a:fld>
            <a:endParaRPr lang="zh-CN" altLang="en-US" smtClean="0"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5362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5363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r>
              <a:rPr lang="en-US" dirty="0"/>
              <a:t>Bài 16: Cơ năng (3)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73" y="-4434"/>
            <a:ext cx="10058400" cy="4821024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94566" y="1162674"/>
            <a:ext cx="3230467" cy="2686543"/>
            <a:chOff x="157511" y="3024559"/>
            <a:chExt cx="4229057" cy="3516923"/>
          </a:xfrm>
        </p:grpSpPr>
        <p:sp>
          <p:nvSpPr>
            <p:cNvPr id="11" name="椭圆 10"/>
            <p:cNvSpPr/>
            <p:nvPr userDrawn="1"/>
          </p:nvSpPr>
          <p:spPr>
            <a:xfrm>
              <a:off x="869645" y="3024559"/>
              <a:ext cx="3516923" cy="3516923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6000" b="-6000"/>
              </a:stretch>
            </a:blipFill>
            <a:ln w="920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/>
            </a:p>
          </p:txBody>
        </p: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7885442">
              <a:off x="386082" y="2857861"/>
              <a:ext cx="1003175" cy="146031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74609"/>
            <a:ext cx="9144000" cy="173062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68461"/>
            <a:ext cx="9144000" cy="6926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 rot="326994">
            <a:off x="4906677" y="1252066"/>
            <a:ext cx="2766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HAPPY</a:t>
            </a:r>
            <a:endParaRPr lang="zh-CN" altLang="en-US" sz="40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 rot="20526179">
            <a:off x="7742242" y="1077925"/>
            <a:ext cx="2766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</a:t>
            </a:r>
            <a:endParaRPr lang="zh-CN" altLang="en-US" sz="40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838201" y="5347452"/>
            <a:ext cx="10439399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62" y="396390"/>
            <a:ext cx="10512885" cy="581770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61950" indent="0">
              <a:buFontTx/>
              <a:buNone/>
              <a:defRPr>
                <a:solidFill>
                  <a:schemeClr val="tx1"/>
                </a:solidFill>
              </a:defRPr>
            </a:lvl2pPr>
            <a:lvl3pPr marL="7239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085850" indent="0">
              <a:buFontTx/>
              <a:buNone/>
              <a:defRPr>
                <a:solidFill>
                  <a:schemeClr val="tx1"/>
                </a:solidFill>
              </a:defRPr>
            </a:lvl4pPr>
            <a:lvl5pPr marL="142875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025" y="2149475"/>
            <a:ext cx="4933950" cy="1004888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4076699"/>
            <a:ext cx="7086600" cy="234791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51" y="937977"/>
            <a:ext cx="6149498" cy="349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730564" y="3096947"/>
            <a:ext cx="6822233" cy="1101137"/>
          </a:xfrm>
        </p:spPr>
        <p:txBody>
          <a:bodyPr wrap="square" anchor="ctr" anchorCtr="0">
            <a:normAutofit/>
          </a:bodyPr>
          <a:lstStyle>
            <a:lvl1pPr algn="ctr">
              <a:lnSpc>
                <a:spcPct val="120000"/>
              </a:lnSpc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800" y="2130000"/>
            <a:ext cx="4935600" cy="1004400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095749"/>
            <a:ext cx="5181600" cy="2386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095749"/>
            <a:ext cx="5181600" cy="2386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730" y="4587468"/>
            <a:ext cx="7246538" cy="1083529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3269061" y="4587468"/>
            <a:ext cx="5653877" cy="1083529"/>
            <a:chOff x="3830628" y="5862087"/>
            <a:chExt cx="8480456" cy="726379"/>
          </a:xfrm>
        </p:grpSpPr>
        <p:cxnSp>
          <p:nvCxnSpPr>
            <p:cNvPr id="7" name="直接连接符 6"/>
            <p:cNvCxnSpPr/>
            <p:nvPr userDrawn="1">
              <p:custDataLst>
                <p:tags r:id="rId2"/>
              </p:custDataLst>
            </p:nvPr>
          </p:nvCxnSpPr>
          <p:spPr>
            <a:xfrm>
              <a:off x="3830628" y="5862087"/>
              <a:ext cx="8480456" cy="0"/>
            </a:xfrm>
            <a:prstGeom prst="line">
              <a:avLst/>
            </a:prstGeom>
            <a:ln w="69850">
              <a:solidFill>
                <a:srgbClr val="EE8E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>
              <p:custDataLst>
                <p:tags r:id="rId3"/>
              </p:custDataLst>
            </p:nvPr>
          </p:nvCxnSpPr>
          <p:spPr>
            <a:xfrm>
              <a:off x="3830628" y="6588466"/>
              <a:ext cx="8480456" cy="0"/>
            </a:xfrm>
            <a:prstGeom prst="line">
              <a:avLst/>
            </a:prstGeom>
            <a:ln w="3175">
              <a:solidFill>
                <a:srgbClr val="EE8E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►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14.png"/><Relationship Id="rId1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GIF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14.png"/><Relationship Id="rId1" Type="http://schemas.openxmlformats.org/officeDocument/2006/relationships/tags" Target="../tags/tag4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9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image" Target="../media/image14.png"/><Relationship Id="rId1" Type="http://schemas.openxmlformats.org/officeDocument/2006/relationships/tags" Target="../tags/tag5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5.xml"/><Relationship Id="rId1" Type="http://schemas.openxmlformats.org/officeDocument/2006/relationships/tags" Target="../tags/tag5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image" Target="../media/image19.png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emf"/><Relationship Id="rId3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tags" Target="../tags/tag8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customXml" Target="../ink/ink2.xml"/><Relationship Id="rId4" Type="http://schemas.openxmlformats.org/officeDocument/2006/relationships/image" Target="../media/image23.png"/><Relationship Id="rId3" Type="http://schemas.openxmlformats.org/officeDocument/2006/relationships/customXml" Target="../ink/ink1.xml"/><Relationship Id="rId2" Type="http://schemas.openxmlformats.org/officeDocument/2006/relationships/image" Target="../media/image22.png"/><Relationship Id="rId1" Type="http://schemas.openxmlformats.org/officeDocument/2006/relationships/slide" Target="slide6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3.xml"/><Relationship Id="rId3" Type="http://schemas.openxmlformats.org/officeDocument/2006/relationships/image" Target="../media/image26.jpe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tags" Target="../tags/tag11.xml"/><Relationship Id="rId3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5.xml"/><Relationship Id="rId3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14.png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38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da-DK" dirty="0" smtClean="0"/>
              <a:t>VẬT LÍ </a:t>
            </a:r>
            <a:endParaRPr lang="en-US" altLang="da-DK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da-DK" dirty="0" smtClean="0"/>
              <a:t>Design by Tran Ngoc Giau</a:t>
            </a:r>
            <a:endParaRPr lang="en-US" altLang="da-DK" dirty="0" smtClean="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75709" y="342900"/>
            <a:ext cx="1637828" cy="1992901"/>
          </a:xfrm>
          <a:prstGeom prst="rect">
            <a:avLst/>
          </a:prstGeom>
        </p:spPr>
      </p:pic>
      <p:sp>
        <p:nvSpPr>
          <p:cNvPr id="2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2680" y="838200"/>
            <a:ext cx="5797550" cy="121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spc="569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1. Thế năng hấp dẫn</a:t>
            </a:r>
            <a:endParaRPr lang="en-US" altLang="zh-CN" sz="2800" b="1" spc="569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21"/>
          <p:cNvSpPr/>
          <p:nvPr>
            <p:custDataLst>
              <p:tags r:id="rId4"/>
            </p:custDataLst>
          </p:nvPr>
        </p:nvSpPr>
        <p:spPr>
          <a:xfrm>
            <a:off x="0" y="2233579"/>
            <a:ext cx="12192000" cy="61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endParaRPr lang="zh-CN" altLang="en-US" sz="327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099820" y="2787015"/>
            <a:ext cx="985202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/>
              <a:t>- Năng lượng của vật có được khi vật ở một độ cao so với mặt đất (hoặc so với một vị trí khác được chọn làm mốc) gọi là thế năng trọng trường.</a:t>
            </a:r>
            <a:endParaRPr lang="en-US" sz="2800"/>
          </a:p>
          <a:p>
            <a:pPr algn="just"/>
            <a:r>
              <a:rPr lang="en-US" sz="2800"/>
              <a:t>- Vật có khối lượng càng lớn và ở càng cao thì thế năng trọng trường của vật càng lớn.</a:t>
            </a:r>
            <a:endParaRPr lang="en-US" sz="2800"/>
          </a:p>
        </p:txBody>
      </p:sp>
      <p:sp>
        <p:nvSpPr>
          <p:cNvPr id="4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22680" y="-17145"/>
            <a:ext cx="5797550" cy="121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spc="569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II.Thế năng</a:t>
            </a:r>
            <a:endParaRPr lang="en-US" altLang="zh-CN" sz="2800" b="1" spc="569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148" name="Group 92"/>
          <p:cNvGrpSpPr/>
          <p:nvPr/>
        </p:nvGrpSpPr>
        <p:grpSpPr>
          <a:xfrm>
            <a:off x="7788275" y="1268413"/>
            <a:ext cx="1870075" cy="2167163"/>
            <a:chOff x="3335" y="1411"/>
            <a:chExt cx="1291" cy="1548"/>
          </a:xfrm>
        </p:grpSpPr>
        <p:grpSp>
          <p:nvGrpSpPr>
            <p:cNvPr id="13319" name="Group 85"/>
            <p:cNvGrpSpPr/>
            <p:nvPr/>
          </p:nvGrpSpPr>
          <p:grpSpPr>
            <a:xfrm>
              <a:off x="3335" y="1411"/>
              <a:ext cx="1200" cy="1071"/>
              <a:chOff x="2364" y="1353"/>
              <a:chExt cx="1332" cy="1215"/>
            </a:xfrm>
          </p:grpSpPr>
          <p:grpSp>
            <p:nvGrpSpPr>
              <p:cNvPr id="13320" name="Group 86"/>
              <p:cNvGrpSpPr/>
              <p:nvPr/>
            </p:nvGrpSpPr>
            <p:grpSpPr>
              <a:xfrm>
                <a:off x="2367" y="1353"/>
                <a:ext cx="1329" cy="1215"/>
                <a:chOff x="2367" y="1353"/>
                <a:chExt cx="1329" cy="1215"/>
              </a:xfrm>
            </p:grpSpPr>
            <p:sp>
              <p:nvSpPr>
                <p:cNvPr id="13321" name="AutoShape 87" descr="Medium wood"/>
                <p:cNvSpPr/>
                <p:nvPr/>
              </p:nvSpPr>
              <p:spPr>
                <a:xfrm rot="-1338882" flipH="1">
                  <a:off x="2510" y="2272"/>
                  <a:ext cx="1135" cy="296"/>
                </a:xfrm>
                <a:prstGeom prst="parallelogram">
                  <a:avLst>
                    <a:gd name="adj" fmla="val 81198"/>
                  </a:avLst>
                </a:prstGeom>
                <a:blipFill rotWithShape="1">
                  <a:blip r:embed="rId1"/>
                </a:blipFill>
                <a:ln w="9525"/>
                <a:scene3d>
                  <a:camera prst="legacyPerspectiveFront">
                    <a:rot lat="18900000" lon="21000000" rev="0"/>
                  </a:camera>
                  <a:lightRig rig="legacyFlat2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6633"/>
                  </a:extrusionClr>
                </a:sp3d>
              </p:spPr>
              <p:txBody>
                <a:bodyPr wrap="none" anchor="ctr">
                  <a:flatTx/>
                </a:bodyPr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22" name="Oval 88"/>
                <p:cNvSpPr/>
                <p:nvPr/>
              </p:nvSpPr>
              <p:spPr>
                <a:xfrm rot="-753851">
                  <a:off x="2367" y="1353"/>
                  <a:ext cx="1329" cy="1119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legacyObliqueTopLeft">
                    <a:rot lat="0" lon="0" rev="0"/>
                  </a:camera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7D5E7"/>
                  </a:extrusionClr>
                </a:sp3d>
              </p:spPr>
              <p:txBody>
                <a:bodyPr wrap="none" anchor="ctr">
                  <a:flatTx/>
                </a:bodyPr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23" name="Oval 89"/>
                <p:cNvSpPr/>
                <p:nvPr/>
              </p:nvSpPr>
              <p:spPr>
                <a:xfrm>
                  <a:off x="3000" y="2388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324" name="Oval 90"/>
              <p:cNvSpPr/>
              <p:nvPr/>
            </p:nvSpPr>
            <p:spPr>
              <a:xfrm rot="-753851">
                <a:off x="2364" y="1356"/>
                <a:ext cx="1329" cy="1119"/>
              </a:xfrm>
              <a:prstGeom prst="ellipse">
                <a:avLst/>
              </a:prstGeom>
              <a:noFill/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25" name="Text Box 91"/>
            <p:cNvSpPr txBox="1"/>
            <p:nvPr/>
          </p:nvSpPr>
          <p:spPr>
            <a:xfrm>
              <a:off x="3446" y="2749"/>
              <a:ext cx="1180" cy="210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dirty="0">
                  <a:latin typeface="Arial" panose="020B0604020202020204" pitchFamily="34" charset="0"/>
                </a:rPr>
                <a:t>Hình  a</a:t>
              </a:r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5180" name="Group 124"/>
          <p:cNvGrpSpPr/>
          <p:nvPr/>
        </p:nvGrpSpPr>
        <p:grpSpPr>
          <a:xfrm>
            <a:off x="7467600" y="3827463"/>
            <a:ext cx="2667000" cy="2408237"/>
            <a:chOff x="3744" y="2411"/>
            <a:chExt cx="1680" cy="1517"/>
          </a:xfrm>
        </p:grpSpPr>
        <p:sp>
          <p:nvSpPr>
            <p:cNvPr id="13327" name="Line 93"/>
            <p:cNvSpPr/>
            <p:nvPr/>
          </p:nvSpPr>
          <p:spPr>
            <a:xfrm>
              <a:off x="3744" y="2857"/>
              <a:ext cx="288" cy="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grpSp>
          <p:nvGrpSpPr>
            <p:cNvPr id="13328" name="Group 102"/>
            <p:cNvGrpSpPr/>
            <p:nvPr/>
          </p:nvGrpSpPr>
          <p:grpSpPr>
            <a:xfrm>
              <a:off x="4176" y="2665"/>
              <a:ext cx="1248" cy="749"/>
              <a:chOff x="4212" y="1536"/>
              <a:chExt cx="1248" cy="749"/>
            </a:xfrm>
          </p:grpSpPr>
          <p:sp>
            <p:nvSpPr>
              <p:cNvPr id="13329" name="AutoShape 103" descr="Medium wood"/>
              <p:cNvSpPr/>
              <p:nvPr/>
            </p:nvSpPr>
            <p:spPr>
              <a:xfrm rot="-1338882" flipH="1">
                <a:off x="4311" y="2028"/>
                <a:ext cx="984" cy="257"/>
              </a:xfrm>
              <a:prstGeom prst="parallelogram">
                <a:avLst>
                  <a:gd name="adj" fmla="val 81078"/>
                </a:avLst>
              </a:prstGeom>
              <a:blipFill rotWithShape="1">
                <a:blip r:embed="rId1"/>
              </a:blipFill>
              <a:ln w="9525"/>
              <a:scene3d>
                <a:camera prst="legacyPerspectiveFront">
                  <a:rot lat="18900000" lon="21000000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6633"/>
                </a:extrusionClr>
              </a:sp3d>
            </p:spPr>
            <p:txBody>
              <a:bodyPr wrap="none" anchor="ctr">
                <a:flatTx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30" name="Oval 104"/>
              <p:cNvSpPr/>
              <p:nvPr/>
            </p:nvSpPr>
            <p:spPr>
              <a:xfrm rot="-650296">
                <a:off x="4212" y="1536"/>
                <a:ext cx="1248" cy="676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legacyObliqueTopLeft">
                  <a:rot lat="0" lon="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7D5E7"/>
                </a:extrusionClr>
              </a:sp3d>
            </p:spPr>
            <p:txBody>
              <a:bodyPr wrap="none" anchor="ctr">
                <a:flatTx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31" name="Line 105"/>
              <p:cNvSpPr/>
              <p:nvPr/>
            </p:nvSpPr>
            <p:spPr>
              <a:xfrm>
                <a:off x="4789" y="1541"/>
                <a:ext cx="0" cy="5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332" name="Oval 106"/>
              <p:cNvSpPr/>
              <p:nvPr/>
            </p:nvSpPr>
            <p:spPr>
              <a:xfrm>
                <a:off x="4717" y="2117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33" name="Oval 107"/>
              <p:cNvSpPr/>
              <p:nvPr/>
            </p:nvSpPr>
            <p:spPr>
              <a:xfrm rot="-650296">
                <a:off x="4212" y="1541"/>
                <a:ext cx="1248" cy="677"/>
              </a:xfrm>
              <a:prstGeom prst="ellipse">
                <a:avLst/>
              </a:prstGeom>
              <a:noFill/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34" name="AutoShape 121" descr="Oak"/>
            <p:cNvSpPr/>
            <p:nvPr/>
          </p:nvSpPr>
          <p:spPr>
            <a:xfrm rot="-568157" flipH="1">
              <a:off x="4512" y="2411"/>
              <a:ext cx="437" cy="110"/>
            </a:xfrm>
            <a:prstGeom prst="parallelogram">
              <a:avLst>
                <a:gd name="adj" fmla="val 110187"/>
              </a:avLst>
            </a:prstGeom>
            <a:blipFill rotWithShape="1">
              <a:blip r:embed="rId2"/>
            </a:blipFill>
            <a:ln w="9525"/>
            <a:scene3d>
              <a:camera prst="legacyPerspectiveFront">
                <a:rot lat="19800000" lon="0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wrap="none" anchor="ctr">
              <a:flatTx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3335" name="Text Box 122"/>
            <p:cNvSpPr txBox="1"/>
            <p:nvPr/>
          </p:nvSpPr>
          <p:spPr>
            <a:xfrm>
              <a:off x="4150" y="3743"/>
              <a:ext cx="1089" cy="185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dirty="0">
                  <a:latin typeface="Arial" panose="020B0604020202020204" pitchFamily="34" charset="0"/>
                </a:rPr>
                <a:t>Hình  b</a:t>
              </a:r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3337" name="Text Box 126"/>
          <p:cNvSpPr txBox="1"/>
          <p:nvPr/>
        </p:nvSpPr>
        <p:spPr>
          <a:xfrm>
            <a:off x="875665" y="2134870"/>
            <a:ext cx="5170805" cy="2245360"/>
          </a:xfrm>
          <a:prstGeom prst="rect">
            <a:avLst/>
          </a:prstGeom>
          <a:noFill/>
          <a:ln w="76200">
            <a:noFill/>
          </a:ln>
        </p:spPr>
        <p:txBody>
          <a:bodyPr wrap="square" anchor="t">
            <a:spAutoFit/>
          </a:bodyPr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anose="02020603050405020304" charset="0"/>
              </a:rPr>
              <a:t>Có một lò xo làm bằng thép uốn thành một vòng tròn (hình a). Lò xo bị nén lại nhờ buộc sợi dây, phía trên đặt một miếng gỗ (hình b)</a:t>
            </a:r>
            <a:endParaRPr lang="en-US" sz="2800" dirty="0">
              <a:latin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661035" y="220980"/>
            <a:ext cx="7962900" cy="1004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124587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0" dirty="0">
                <a:latin typeface="Times New Roman" panose="02020603050405020304" charset="0"/>
                <a:cs typeface="Times New Roman" panose="02020603050405020304" charset="0"/>
              </a:rPr>
              <a:t>II. THẾ NĂNG</a:t>
            </a:r>
            <a:endParaRPr lang="en-US" altLang="zh-CN" sz="2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MH_Text_1"/>
          <p:cNvSpPr/>
          <p:nvPr>
            <p:custDataLst>
              <p:tags r:id="rId4"/>
            </p:custDataLst>
          </p:nvPr>
        </p:nvSpPr>
        <p:spPr>
          <a:xfrm>
            <a:off x="661035" y="1080770"/>
            <a:ext cx="4747260" cy="667385"/>
          </a:xfrm>
          <a:prstGeom prst="rect">
            <a:avLst/>
          </a:prstGeom>
        </p:spPr>
        <p:txBody>
          <a:bodyPr wrap="square" anchor="ctr" anchorCtr="0">
            <a:normAutofit lnSpcReduction="20000"/>
          </a:bodyPr>
          <a:p>
            <a:pPr algn="just">
              <a:lnSpc>
                <a:spcPct val="130000"/>
              </a:lnSpc>
            </a:pPr>
            <a:r>
              <a:rPr lang="en-US" altLang="zh-CN" sz="3200" dirty="0">
                <a:solidFill>
                  <a:srgbClr val="000000"/>
                </a:solidFill>
              </a:rPr>
              <a:t>1. Thế năng đàn hồi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7" name="Group 3"/>
          <p:cNvGrpSpPr/>
          <p:nvPr/>
        </p:nvGrpSpPr>
        <p:grpSpPr>
          <a:xfrm>
            <a:off x="3290888" y="2060575"/>
            <a:ext cx="1905000" cy="1700213"/>
            <a:chOff x="2364" y="1353"/>
            <a:chExt cx="1332" cy="1215"/>
          </a:xfrm>
        </p:grpSpPr>
        <p:grpSp>
          <p:nvGrpSpPr>
            <p:cNvPr id="14338" name="Group 4"/>
            <p:cNvGrpSpPr/>
            <p:nvPr/>
          </p:nvGrpSpPr>
          <p:grpSpPr>
            <a:xfrm>
              <a:off x="2367" y="1353"/>
              <a:ext cx="1329" cy="1215"/>
              <a:chOff x="2367" y="1353"/>
              <a:chExt cx="1329" cy="1215"/>
            </a:xfrm>
          </p:grpSpPr>
          <p:sp>
            <p:nvSpPr>
              <p:cNvPr id="14339" name="AutoShape 5" descr="Medium wood"/>
              <p:cNvSpPr/>
              <p:nvPr/>
            </p:nvSpPr>
            <p:spPr>
              <a:xfrm rot="-1338882" flipH="1">
                <a:off x="2510" y="2272"/>
                <a:ext cx="1135" cy="296"/>
              </a:xfrm>
              <a:prstGeom prst="parallelogram">
                <a:avLst>
                  <a:gd name="adj" fmla="val 81198"/>
                </a:avLst>
              </a:prstGeom>
              <a:blipFill rotWithShape="1">
                <a:blip r:embed="rId1"/>
              </a:blipFill>
              <a:ln w="9525"/>
              <a:scene3d>
                <a:camera prst="legacyPerspectiveFront">
                  <a:rot lat="18900000" lon="21000000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6633"/>
                </a:extrusionClr>
              </a:sp3d>
            </p:spPr>
            <p:txBody>
              <a:bodyPr wrap="none" anchor="ctr">
                <a:flatTx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40" name="Oval 6"/>
              <p:cNvSpPr/>
              <p:nvPr/>
            </p:nvSpPr>
            <p:spPr>
              <a:xfrm rot="-753851">
                <a:off x="2367" y="1353"/>
                <a:ext cx="1329" cy="1119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legacyObliqueTopLeft">
                  <a:rot lat="0" lon="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7D5E7"/>
                </a:extrusionClr>
              </a:sp3d>
            </p:spPr>
            <p:txBody>
              <a:bodyPr wrap="none" anchor="ctr">
                <a:flatTx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41" name="Oval 7"/>
              <p:cNvSpPr/>
              <p:nvPr/>
            </p:nvSpPr>
            <p:spPr>
              <a:xfrm>
                <a:off x="3000" y="2388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342" name="Oval 8"/>
            <p:cNvSpPr/>
            <p:nvPr/>
          </p:nvSpPr>
          <p:spPr>
            <a:xfrm rot="-753851">
              <a:off x="2364" y="1356"/>
              <a:ext cx="1329" cy="1119"/>
            </a:xfrm>
            <a:prstGeom prst="ellipse">
              <a:avLst/>
            </a:prstGeom>
            <a:noFill/>
            <a:ln w="381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69642" name="Text Box 10"/>
          <p:cNvSpPr txBox="1"/>
          <p:nvPr/>
        </p:nvSpPr>
        <p:spPr>
          <a:xfrm>
            <a:off x="2412365" y="4840605"/>
            <a:ext cx="769302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spcBef>
                <a:spcPct val="50000"/>
              </a:spcBef>
            </a:pPr>
            <a:r>
              <a:rPr lang="en-US" sz="3000" b="1" dirty="0">
                <a:latin typeface="Times New Roman" panose="02020603050405020304" charset="0"/>
                <a:ea typeface="Times New Roman" panose="02020603050405020304" charset="0"/>
              </a:rPr>
              <a:t>Lò xo tác dụng lực đẩy lên vật, đẩy vật chuyển động và sinh công.</a:t>
            </a:r>
            <a:endParaRPr lang="en-US" sz="30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4345" name="Line 11"/>
          <p:cNvSpPr/>
          <p:nvPr/>
        </p:nvSpPr>
        <p:spPr>
          <a:xfrm>
            <a:off x="7467600" y="2743200"/>
            <a:ext cx="457200" cy="0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69644" name="Group 12"/>
          <p:cNvGrpSpPr/>
          <p:nvPr/>
        </p:nvGrpSpPr>
        <p:grpSpPr>
          <a:xfrm>
            <a:off x="8096250" y="1981200"/>
            <a:ext cx="1871663" cy="1638300"/>
            <a:chOff x="3360" y="1224"/>
            <a:chExt cx="1200" cy="1071"/>
          </a:xfrm>
        </p:grpSpPr>
        <p:grpSp>
          <p:nvGrpSpPr>
            <p:cNvPr id="14347" name="Group 13"/>
            <p:cNvGrpSpPr/>
            <p:nvPr/>
          </p:nvGrpSpPr>
          <p:grpSpPr>
            <a:xfrm>
              <a:off x="3360" y="1224"/>
              <a:ext cx="1200" cy="1071"/>
              <a:chOff x="2364" y="1353"/>
              <a:chExt cx="1332" cy="1215"/>
            </a:xfrm>
          </p:grpSpPr>
          <p:grpSp>
            <p:nvGrpSpPr>
              <p:cNvPr id="14348" name="Group 14"/>
              <p:cNvGrpSpPr/>
              <p:nvPr/>
            </p:nvGrpSpPr>
            <p:grpSpPr>
              <a:xfrm>
                <a:off x="2367" y="1353"/>
                <a:ext cx="1329" cy="1215"/>
                <a:chOff x="2367" y="1353"/>
                <a:chExt cx="1329" cy="1215"/>
              </a:xfrm>
            </p:grpSpPr>
            <p:sp>
              <p:nvSpPr>
                <p:cNvPr id="14349" name="AutoShape 15" descr="Medium wood"/>
                <p:cNvSpPr/>
                <p:nvPr/>
              </p:nvSpPr>
              <p:spPr>
                <a:xfrm rot="-1338882" flipH="1">
                  <a:off x="2510" y="2272"/>
                  <a:ext cx="1135" cy="296"/>
                </a:xfrm>
                <a:prstGeom prst="parallelogram">
                  <a:avLst>
                    <a:gd name="adj" fmla="val 81198"/>
                  </a:avLst>
                </a:prstGeom>
                <a:blipFill rotWithShape="1">
                  <a:blip r:embed="rId1"/>
                </a:blipFill>
                <a:ln w="9525"/>
                <a:scene3d>
                  <a:camera prst="legacyPerspectiveFront">
                    <a:rot lat="18900000" lon="21000000" rev="0"/>
                  </a:camera>
                  <a:lightRig rig="legacyFlat2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6633"/>
                  </a:extrusionClr>
                </a:sp3d>
              </p:spPr>
              <p:txBody>
                <a:bodyPr wrap="none" anchor="ctr">
                  <a:flatTx/>
                </a:bodyPr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50" name="Oval 16"/>
                <p:cNvSpPr/>
                <p:nvPr/>
              </p:nvSpPr>
              <p:spPr>
                <a:xfrm rot="-753851">
                  <a:off x="2367" y="1353"/>
                  <a:ext cx="1329" cy="1119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legacyObliqueTopLeft">
                    <a:rot lat="0" lon="0" rev="0"/>
                  </a:camera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7D5E7"/>
                  </a:extrusionClr>
                </a:sp3d>
              </p:spPr>
              <p:txBody>
                <a:bodyPr wrap="none" anchor="ctr">
                  <a:flatTx/>
                </a:bodyPr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51" name="Oval 17"/>
                <p:cNvSpPr/>
                <p:nvPr/>
              </p:nvSpPr>
              <p:spPr>
                <a:xfrm>
                  <a:off x="3000" y="2388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4352" name="Oval 18"/>
              <p:cNvSpPr/>
              <p:nvPr/>
            </p:nvSpPr>
            <p:spPr>
              <a:xfrm rot="-753851">
                <a:off x="2364" y="1356"/>
                <a:ext cx="1329" cy="1119"/>
              </a:xfrm>
              <a:prstGeom prst="ellipse">
                <a:avLst/>
              </a:prstGeom>
              <a:noFill/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353" name="Line 19"/>
            <p:cNvSpPr/>
            <p:nvPr/>
          </p:nvSpPr>
          <p:spPr>
            <a:xfrm flipV="1">
              <a:off x="3984" y="1230"/>
              <a:ext cx="0" cy="91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9652" name="Group 20"/>
          <p:cNvGrpSpPr/>
          <p:nvPr/>
        </p:nvGrpSpPr>
        <p:grpSpPr>
          <a:xfrm>
            <a:off x="8153400" y="2438400"/>
            <a:ext cx="1981200" cy="1189038"/>
            <a:chOff x="4212" y="1536"/>
            <a:chExt cx="1248" cy="749"/>
          </a:xfrm>
        </p:grpSpPr>
        <p:sp>
          <p:nvSpPr>
            <p:cNvPr id="14355" name="AutoShape 21" descr="Medium wood"/>
            <p:cNvSpPr/>
            <p:nvPr/>
          </p:nvSpPr>
          <p:spPr>
            <a:xfrm rot="-1338882" flipH="1">
              <a:off x="4311" y="2028"/>
              <a:ext cx="984" cy="257"/>
            </a:xfrm>
            <a:prstGeom prst="parallelogram">
              <a:avLst>
                <a:gd name="adj" fmla="val 81078"/>
              </a:avLst>
            </a:prstGeom>
            <a:blipFill rotWithShape="1">
              <a:blip r:embed="rId1"/>
            </a:blipFill>
            <a:ln w="9525"/>
            <a:scene3d>
              <a:camera prst="legacyPerspectiveFront">
                <a:rot lat="18900000" lon="21000000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 anchor="ctr">
              <a:flatTx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4356" name="Oval 22"/>
            <p:cNvSpPr/>
            <p:nvPr/>
          </p:nvSpPr>
          <p:spPr>
            <a:xfrm rot="-650296">
              <a:off x="4212" y="1536"/>
              <a:ext cx="1248" cy="676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legacyObliqueTopLeft">
                <a:rot lat="0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7D5E7"/>
              </a:extrusionClr>
            </a:sp3d>
          </p:spPr>
          <p:txBody>
            <a:bodyPr wrap="none" anchor="ctr">
              <a:flatTx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4357" name="Line 23"/>
            <p:cNvSpPr/>
            <p:nvPr/>
          </p:nvSpPr>
          <p:spPr>
            <a:xfrm>
              <a:off x="4789" y="1541"/>
              <a:ext cx="0" cy="58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358" name="Oval 24"/>
            <p:cNvSpPr/>
            <p:nvPr/>
          </p:nvSpPr>
          <p:spPr>
            <a:xfrm>
              <a:off x="4717" y="2117"/>
              <a:ext cx="144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4359" name="Oval 25"/>
            <p:cNvSpPr/>
            <p:nvPr/>
          </p:nvSpPr>
          <p:spPr>
            <a:xfrm rot="-650296">
              <a:off x="4212" y="1541"/>
              <a:ext cx="1248" cy="677"/>
            </a:xfrm>
            <a:prstGeom prst="ellipse">
              <a:avLst/>
            </a:prstGeom>
            <a:noFill/>
            <a:ln w="381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9658" name="Group 26"/>
          <p:cNvGrpSpPr/>
          <p:nvPr/>
        </p:nvGrpSpPr>
        <p:grpSpPr>
          <a:xfrm>
            <a:off x="8078788" y="1947863"/>
            <a:ext cx="1905000" cy="1868487"/>
            <a:chOff x="1152" y="1200"/>
            <a:chExt cx="1200" cy="1177"/>
          </a:xfrm>
        </p:grpSpPr>
        <p:grpSp>
          <p:nvGrpSpPr>
            <p:cNvPr id="14361" name="Group 27"/>
            <p:cNvGrpSpPr/>
            <p:nvPr/>
          </p:nvGrpSpPr>
          <p:grpSpPr>
            <a:xfrm>
              <a:off x="1152" y="1200"/>
              <a:ext cx="1200" cy="1071"/>
              <a:chOff x="2364" y="1353"/>
              <a:chExt cx="1332" cy="1215"/>
            </a:xfrm>
          </p:grpSpPr>
          <p:grpSp>
            <p:nvGrpSpPr>
              <p:cNvPr id="14362" name="Group 28"/>
              <p:cNvGrpSpPr/>
              <p:nvPr/>
            </p:nvGrpSpPr>
            <p:grpSpPr>
              <a:xfrm>
                <a:off x="2367" y="1353"/>
                <a:ext cx="1329" cy="1215"/>
                <a:chOff x="2367" y="1353"/>
                <a:chExt cx="1329" cy="1215"/>
              </a:xfrm>
            </p:grpSpPr>
            <p:sp>
              <p:nvSpPr>
                <p:cNvPr id="14363" name="AutoShape 29" descr="Medium wood"/>
                <p:cNvSpPr/>
                <p:nvPr/>
              </p:nvSpPr>
              <p:spPr>
                <a:xfrm rot="-1338882" flipH="1">
                  <a:off x="2510" y="2272"/>
                  <a:ext cx="1135" cy="296"/>
                </a:xfrm>
                <a:prstGeom prst="parallelogram">
                  <a:avLst>
                    <a:gd name="adj" fmla="val 81198"/>
                  </a:avLst>
                </a:prstGeom>
                <a:blipFill rotWithShape="1">
                  <a:blip r:embed="rId1"/>
                </a:blipFill>
                <a:ln w="9525"/>
                <a:scene3d>
                  <a:camera prst="legacyPerspectiveFront">
                    <a:rot lat="18900000" lon="21000000" rev="0"/>
                  </a:camera>
                  <a:lightRig rig="legacyFlat2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6633"/>
                  </a:extrusionClr>
                </a:sp3d>
              </p:spPr>
              <p:txBody>
                <a:bodyPr wrap="none" anchor="ctr">
                  <a:flatTx/>
                </a:bodyPr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64" name="Oval 30"/>
                <p:cNvSpPr/>
                <p:nvPr/>
              </p:nvSpPr>
              <p:spPr>
                <a:xfrm rot="-753851">
                  <a:off x="2367" y="1353"/>
                  <a:ext cx="1329" cy="1119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legacyObliqueTopLeft">
                    <a:rot lat="0" lon="0" rev="0"/>
                  </a:camera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7D5E7"/>
                  </a:extrusionClr>
                </a:sp3d>
              </p:spPr>
              <p:txBody>
                <a:bodyPr wrap="none" anchor="ctr">
                  <a:flatTx/>
                </a:bodyPr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65" name="Oval 31"/>
                <p:cNvSpPr/>
                <p:nvPr/>
              </p:nvSpPr>
              <p:spPr>
                <a:xfrm>
                  <a:off x="3000" y="2388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4366" name="Oval 32"/>
              <p:cNvSpPr/>
              <p:nvPr/>
            </p:nvSpPr>
            <p:spPr>
              <a:xfrm rot="-753851">
                <a:off x="2364" y="1356"/>
                <a:ext cx="1329" cy="1119"/>
              </a:xfrm>
              <a:prstGeom prst="ellipse">
                <a:avLst/>
              </a:prstGeom>
              <a:noFill/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367" name="Freeform 33"/>
            <p:cNvSpPr/>
            <p:nvPr/>
          </p:nvSpPr>
          <p:spPr>
            <a:xfrm>
              <a:off x="1691" y="1216"/>
              <a:ext cx="165" cy="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73"/>
                </a:cxn>
                <a:cxn ang="0">
                  <a:pos x="119" y="101"/>
                </a:cxn>
                <a:cxn ang="0">
                  <a:pos x="165" y="238"/>
                </a:cxn>
              </a:cxnLst>
              <a:pathLst>
                <a:path w="165" h="238">
                  <a:moveTo>
                    <a:pt x="0" y="0"/>
                  </a:moveTo>
                  <a:cubicBezTo>
                    <a:pt x="9" y="24"/>
                    <a:pt x="5" y="52"/>
                    <a:pt x="19" y="73"/>
                  </a:cubicBezTo>
                  <a:cubicBezTo>
                    <a:pt x="24" y="81"/>
                    <a:pt x="101" y="94"/>
                    <a:pt x="119" y="101"/>
                  </a:cubicBezTo>
                  <a:cubicBezTo>
                    <a:pt x="133" y="156"/>
                    <a:pt x="123" y="196"/>
                    <a:pt x="165" y="238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368" name="Freeform 34"/>
            <p:cNvSpPr/>
            <p:nvPr/>
          </p:nvSpPr>
          <p:spPr>
            <a:xfrm>
              <a:off x="1792" y="2030"/>
              <a:ext cx="332" cy="34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64" y="0"/>
                </a:cxn>
                <a:cxn ang="0">
                  <a:pos x="210" y="109"/>
                </a:cxn>
                <a:cxn ang="0">
                  <a:pos x="219" y="192"/>
                </a:cxn>
                <a:cxn ang="0">
                  <a:pos x="311" y="265"/>
                </a:cxn>
                <a:cxn ang="0">
                  <a:pos x="329" y="347"/>
                </a:cxn>
              </a:cxnLst>
              <a:pathLst>
                <a:path w="332" h="347">
                  <a:moveTo>
                    <a:pt x="0" y="82"/>
                  </a:moveTo>
                  <a:cubicBezTo>
                    <a:pt x="12" y="23"/>
                    <a:pt x="5" y="14"/>
                    <a:pt x="64" y="0"/>
                  </a:cubicBezTo>
                  <a:cubicBezTo>
                    <a:pt x="144" y="11"/>
                    <a:pt x="184" y="31"/>
                    <a:pt x="210" y="109"/>
                  </a:cubicBezTo>
                  <a:cubicBezTo>
                    <a:pt x="213" y="137"/>
                    <a:pt x="208" y="166"/>
                    <a:pt x="219" y="192"/>
                  </a:cubicBezTo>
                  <a:cubicBezTo>
                    <a:pt x="233" y="225"/>
                    <a:pt x="277" y="254"/>
                    <a:pt x="311" y="265"/>
                  </a:cubicBezTo>
                  <a:cubicBezTo>
                    <a:pt x="332" y="329"/>
                    <a:pt x="329" y="301"/>
                    <a:pt x="329" y="347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9667" name="Group 35"/>
          <p:cNvGrpSpPr/>
          <p:nvPr/>
        </p:nvGrpSpPr>
        <p:grpSpPr>
          <a:xfrm>
            <a:off x="8839200" y="2590800"/>
            <a:ext cx="1462088" cy="566738"/>
            <a:chOff x="1392" y="2043"/>
            <a:chExt cx="921" cy="357"/>
          </a:xfrm>
        </p:grpSpPr>
        <p:sp>
          <p:nvSpPr>
            <p:cNvPr id="14370" name="AutoShape 36" descr="Oak"/>
            <p:cNvSpPr/>
            <p:nvPr/>
          </p:nvSpPr>
          <p:spPr>
            <a:xfrm rot="-1586764">
              <a:off x="1547" y="2175"/>
              <a:ext cx="766" cy="31"/>
            </a:xfrm>
            <a:prstGeom prst="cube">
              <a:avLst>
                <a:gd name="adj" fmla="val 25000"/>
              </a:avLst>
            </a:prstGeom>
            <a:blipFill rotWithShape="1">
              <a:blip r:embed="rId2"/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4371" name="Oval 37"/>
            <p:cNvSpPr/>
            <p:nvPr/>
          </p:nvSpPr>
          <p:spPr>
            <a:xfrm rot="-1511082">
              <a:off x="1501" y="2339"/>
              <a:ext cx="110" cy="61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pic>
          <p:nvPicPr>
            <p:cNvPr id="14372" name="Picture 38" descr="Flame-04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" y="2043"/>
              <a:ext cx="250" cy="3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9671" name="AutoShape 39" descr="Oak"/>
          <p:cNvSpPr/>
          <p:nvPr/>
        </p:nvSpPr>
        <p:spPr>
          <a:xfrm rot="-568157" flipH="1">
            <a:off x="8686800" y="2035175"/>
            <a:ext cx="693738" cy="174625"/>
          </a:xfrm>
          <a:prstGeom prst="parallelogram">
            <a:avLst>
              <a:gd name="adj" fmla="val 110187"/>
            </a:avLst>
          </a:prstGeom>
          <a:blipFill rotWithShape="1">
            <a:blip r:embed="rId2"/>
          </a:blipFill>
          <a:ln w="9525"/>
          <a:scene3d>
            <a:camera prst="legacyPerspectiveFront">
              <a:rot lat="19800000" lon="0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4374" name="Text Box 40"/>
          <p:cNvSpPr txBox="1"/>
          <p:nvPr/>
        </p:nvSpPr>
        <p:spPr>
          <a:xfrm>
            <a:off x="3467100" y="4184650"/>
            <a:ext cx="1873250" cy="294005"/>
          </a:xfrm>
          <a:prstGeom prst="rect">
            <a:avLst/>
          </a:prstGeom>
          <a:noFill/>
          <a:ln w="762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</a:rPr>
              <a:t>Hình a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375" name="Text Box 41"/>
          <p:cNvSpPr txBox="1"/>
          <p:nvPr/>
        </p:nvSpPr>
        <p:spPr>
          <a:xfrm>
            <a:off x="8112125" y="4149725"/>
            <a:ext cx="1728788" cy="294005"/>
          </a:xfrm>
          <a:prstGeom prst="rect">
            <a:avLst/>
          </a:prstGeom>
          <a:noFill/>
          <a:ln w="762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</a:rPr>
              <a:t>Hình b</a:t>
            </a:r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0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50289E-6 C -0.00069 -0.12023 -0.00139 -0.24046 5.55556E-7 -0.31075 C 0.00139 -0.38104 0.00278 -0.41988 0.00833 -0.42173 C 0.01389 -0.42358 0.02361 -0.44023 0.03333 -0.32185 C 0.04306 -0.20347 0.06111 0.19237 0.06667 0.28856 C 0.07222 0.38474 0.06667 0.27006 0.06667 0.25526 C 0.06667 0.24046 0.06528 0.20347 0.06667 0.19977 C 0.06806 0.19607 0.07222 0.21457 0.075 0.23307 C 0.07778 0.25156 0.08194 0.3089 0.08333 0.31075 C 0.08472 0.3126 0.08194 0.24416 0.08333 0.24416 C 0.08472 0.24416 0.08819 0.27746 0.09167 0.31075 " pathEditMode="relative" ptsTypes="aaaaaaaaaaA">
                                      <p:cBhvr>
                                        <p:cTn id="34" dur="20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/>
      <p:bldP spid="69671" grpId="0" bldLvl="0" animBg="1"/>
      <p:bldP spid="69671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148" name="Group 92"/>
          <p:cNvGrpSpPr/>
          <p:nvPr/>
        </p:nvGrpSpPr>
        <p:grpSpPr>
          <a:xfrm>
            <a:off x="7788275" y="1268413"/>
            <a:ext cx="1870075" cy="2167163"/>
            <a:chOff x="3335" y="1411"/>
            <a:chExt cx="1291" cy="1548"/>
          </a:xfrm>
        </p:grpSpPr>
        <p:grpSp>
          <p:nvGrpSpPr>
            <p:cNvPr id="13319" name="Group 85"/>
            <p:cNvGrpSpPr/>
            <p:nvPr/>
          </p:nvGrpSpPr>
          <p:grpSpPr>
            <a:xfrm>
              <a:off x="3335" y="1411"/>
              <a:ext cx="1200" cy="1071"/>
              <a:chOff x="2364" y="1353"/>
              <a:chExt cx="1332" cy="1215"/>
            </a:xfrm>
          </p:grpSpPr>
          <p:grpSp>
            <p:nvGrpSpPr>
              <p:cNvPr id="13320" name="Group 86"/>
              <p:cNvGrpSpPr/>
              <p:nvPr/>
            </p:nvGrpSpPr>
            <p:grpSpPr>
              <a:xfrm>
                <a:off x="2367" y="1353"/>
                <a:ext cx="1329" cy="1215"/>
                <a:chOff x="2367" y="1353"/>
                <a:chExt cx="1329" cy="1215"/>
              </a:xfrm>
            </p:grpSpPr>
            <p:sp>
              <p:nvSpPr>
                <p:cNvPr id="13321" name="AutoShape 87" descr="Medium wood"/>
                <p:cNvSpPr/>
                <p:nvPr/>
              </p:nvSpPr>
              <p:spPr>
                <a:xfrm rot="-1338882" flipH="1">
                  <a:off x="2510" y="2272"/>
                  <a:ext cx="1135" cy="296"/>
                </a:xfrm>
                <a:prstGeom prst="parallelogram">
                  <a:avLst>
                    <a:gd name="adj" fmla="val 81198"/>
                  </a:avLst>
                </a:prstGeom>
                <a:blipFill rotWithShape="1">
                  <a:blip r:embed="rId1"/>
                </a:blipFill>
                <a:ln w="9525"/>
                <a:scene3d>
                  <a:camera prst="legacyPerspectiveFront">
                    <a:rot lat="18900000" lon="21000000" rev="0"/>
                  </a:camera>
                  <a:lightRig rig="legacyFlat2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6633"/>
                  </a:extrusionClr>
                </a:sp3d>
              </p:spPr>
              <p:txBody>
                <a:bodyPr wrap="none" anchor="ctr">
                  <a:flatTx/>
                </a:bodyPr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22" name="Oval 88"/>
                <p:cNvSpPr/>
                <p:nvPr/>
              </p:nvSpPr>
              <p:spPr>
                <a:xfrm rot="-753851">
                  <a:off x="2367" y="1353"/>
                  <a:ext cx="1329" cy="1119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legacyObliqueTopLeft">
                    <a:rot lat="0" lon="0" rev="0"/>
                  </a:camera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7D5E7"/>
                  </a:extrusionClr>
                </a:sp3d>
              </p:spPr>
              <p:txBody>
                <a:bodyPr wrap="none" anchor="ctr">
                  <a:flatTx/>
                </a:bodyPr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23" name="Oval 89"/>
                <p:cNvSpPr/>
                <p:nvPr/>
              </p:nvSpPr>
              <p:spPr>
                <a:xfrm>
                  <a:off x="3000" y="2388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324" name="Oval 90"/>
              <p:cNvSpPr/>
              <p:nvPr/>
            </p:nvSpPr>
            <p:spPr>
              <a:xfrm rot="-753851">
                <a:off x="2364" y="1356"/>
                <a:ext cx="1329" cy="1119"/>
              </a:xfrm>
              <a:prstGeom prst="ellipse">
                <a:avLst/>
              </a:prstGeom>
              <a:noFill/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25" name="Text Box 91"/>
            <p:cNvSpPr txBox="1"/>
            <p:nvPr/>
          </p:nvSpPr>
          <p:spPr>
            <a:xfrm>
              <a:off x="3446" y="2749"/>
              <a:ext cx="1180" cy="210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dirty="0">
                  <a:latin typeface="Arial" panose="020B0604020202020204" pitchFamily="34" charset="0"/>
                </a:rPr>
                <a:t>Hình  a</a:t>
              </a:r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5180" name="Group 124"/>
          <p:cNvGrpSpPr/>
          <p:nvPr/>
        </p:nvGrpSpPr>
        <p:grpSpPr>
          <a:xfrm>
            <a:off x="7467600" y="3827463"/>
            <a:ext cx="2667000" cy="2408237"/>
            <a:chOff x="3744" y="2411"/>
            <a:chExt cx="1680" cy="1517"/>
          </a:xfrm>
        </p:grpSpPr>
        <p:sp>
          <p:nvSpPr>
            <p:cNvPr id="13327" name="Line 93"/>
            <p:cNvSpPr/>
            <p:nvPr/>
          </p:nvSpPr>
          <p:spPr>
            <a:xfrm>
              <a:off x="3744" y="2857"/>
              <a:ext cx="288" cy="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grpSp>
          <p:nvGrpSpPr>
            <p:cNvPr id="13328" name="Group 102"/>
            <p:cNvGrpSpPr/>
            <p:nvPr/>
          </p:nvGrpSpPr>
          <p:grpSpPr>
            <a:xfrm>
              <a:off x="4176" y="2665"/>
              <a:ext cx="1248" cy="749"/>
              <a:chOff x="4212" y="1536"/>
              <a:chExt cx="1248" cy="749"/>
            </a:xfrm>
          </p:grpSpPr>
          <p:sp>
            <p:nvSpPr>
              <p:cNvPr id="13329" name="AutoShape 103" descr="Medium wood"/>
              <p:cNvSpPr/>
              <p:nvPr/>
            </p:nvSpPr>
            <p:spPr>
              <a:xfrm rot="-1338882" flipH="1">
                <a:off x="4311" y="2028"/>
                <a:ext cx="984" cy="257"/>
              </a:xfrm>
              <a:prstGeom prst="parallelogram">
                <a:avLst>
                  <a:gd name="adj" fmla="val 81078"/>
                </a:avLst>
              </a:prstGeom>
              <a:blipFill rotWithShape="1">
                <a:blip r:embed="rId1"/>
              </a:blipFill>
              <a:ln w="9525"/>
              <a:scene3d>
                <a:camera prst="legacyPerspectiveFront">
                  <a:rot lat="18900000" lon="21000000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6633"/>
                </a:extrusionClr>
              </a:sp3d>
            </p:spPr>
            <p:txBody>
              <a:bodyPr wrap="none" anchor="ctr">
                <a:flatTx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30" name="Oval 104"/>
              <p:cNvSpPr/>
              <p:nvPr/>
            </p:nvSpPr>
            <p:spPr>
              <a:xfrm rot="-650296">
                <a:off x="4212" y="1536"/>
                <a:ext cx="1248" cy="676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legacyObliqueTopLeft">
                  <a:rot lat="0" lon="0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7D5E7"/>
                </a:extrusionClr>
              </a:sp3d>
            </p:spPr>
            <p:txBody>
              <a:bodyPr wrap="none" anchor="ctr">
                <a:flatTx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31" name="Line 105"/>
              <p:cNvSpPr/>
              <p:nvPr/>
            </p:nvSpPr>
            <p:spPr>
              <a:xfrm>
                <a:off x="4789" y="1541"/>
                <a:ext cx="0" cy="5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332" name="Oval 106"/>
              <p:cNvSpPr/>
              <p:nvPr/>
            </p:nvSpPr>
            <p:spPr>
              <a:xfrm>
                <a:off x="4717" y="2117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33" name="Oval 107"/>
              <p:cNvSpPr/>
              <p:nvPr/>
            </p:nvSpPr>
            <p:spPr>
              <a:xfrm rot="-650296">
                <a:off x="4212" y="1541"/>
                <a:ext cx="1248" cy="677"/>
              </a:xfrm>
              <a:prstGeom prst="ellipse">
                <a:avLst/>
              </a:prstGeom>
              <a:noFill/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34" name="AutoShape 121" descr="Oak"/>
            <p:cNvSpPr/>
            <p:nvPr/>
          </p:nvSpPr>
          <p:spPr>
            <a:xfrm rot="-568157" flipH="1">
              <a:off x="4512" y="2411"/>
              <a:ext cx="437" cy="110"/>
            </a:xfrm>
            <a:prstGeom prst="parallelogram">
              <a:avLst>
                <a:gd name="adj" fmla="val 110187"/>
              </a:avLst>
            </a:prstGeom>
            <a:blipFill rotWithShape="1">
              <a:blip r:embed="rId2"/>
            </a:blipFill>
            <a:ln w="9525"/>
            <a:scene3d>
              <a:camera prst="legacyPerspectiveFront">
                <a:rot lat="19800000" lon="0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wrap="none" anchor="ctr">
              <a:flatTx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3335" name="Text Box 122"/>
            <p:cNvSpPr txBox="1"/>
            <p:nvPr/>
          </p:nvSpPr>
          <p:spPr>
            <a:xfrm>
              <a:off x="4150" y="3743"/>
              <a:ext cx="1089" cy="185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dirty="0">
                  <a:latin typeface="Arial" panose="020B0604020202020204" pitchFamily="34" charset="0"/>
                </a:rPr>
                <a:t>Hình  b</a:t>
              </a:r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3337" name="Text Box 126"/>
          <p:cNvSpPr txBox="1"/>
          <p:nvPr/>
        </p:nvSpPr>
        <p:spPr>
          <a:xfrm>
            <a:off x="875665" y="2134870"/>
            <a:ext cx="5587365" cy="2030095"/>
          </a:xfrm>
          <a:prstGeom prst="rect">
            <a:avLst/>
          </a:prstGeom>
          <a:noFill/>
          <a:ln w="76200">
            <a:noFill/>
          </a:ln>
        </p:spPr>
        <p:txBody>
          <a:bodyPr wrap="square" anchor="t">
            <a:spAutoFit/>
          </a:bodyPr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anose="02020603050405020304" charset="0"/>
              </a:rPr>
              <a:t>Khi lò xo bị biến dạng đàn hồi, lò xo có khả năng thực hiện công, ta nói lò xo có năng lượng.</a:t>
            </a:r>
            <a:endParaRPr lang="en-US" sz="2800" dirty="0">
              <a:latin typeface="Times New Roman" panose="02020603050405020304" charset="0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charset="0"/>
              </a:rPr>
              <a:t>=&gt; Thế năng đàn hồi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661035" y="220980"/>
            <a:ext cx="7962900" cy="1004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124587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0" dirty="0">
                <a:latin typeface="Times New Roman" panose="02020603050405020304" charset="0"/>
                <a:cs typeface="Times New Roman" panose="02020603050405020304" charset="0"/>
              </a:rPr>
              <a:t>II. THẾ NĂNG</a:t>
            </a:r>
            <a:endParaRPr lang="en-US" altLang="zh-CN" sz="2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MH_Text_1"/>
          <p:cNvSpPr/>
          <p:nvPr>
            <p:custDataLst>
              <p:tags r:id="rId4"/>
            </p:custDataLst>
          </p:nvPr>
        </p:nvSpPr>
        <p:spPr>
          <a:xfrm>
            <a:off x="661035" y="1080770"/>
            <a:ext cx="4747260" cy="667385"/>
          </a:xfrm>
          <a:prstGeom prst="rect">
            <a:avLst/>
          </a:prstGeom>
        </p:spPr>
        <p:txBody>
          <a:bodyPr wrap="square" anchor="ctr" anchorCtr="0">
            <a:normAutofit lnSpcReduction="20000"/>
          </a:bodyPr>
          <a:p>
            <a:pPr algn="just">
              <a:lnSpc>
                <a:spcPct val="130000"/>
              </a:lnSpc>
            </a:pPr>
            <a:r>
              <a:rPr lang="en-US" altLang="zh-CN" sz="3200" dirty="0">
                <a:solidFill>
                  <a:srgbClr val="000000"/>
                </a:solidFill>
              </a:rPr>
              <a:t>1. Thế năng đàn hồi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75709" y="342900"/>
            <a:ext cx="1637828" cy="1992901"/>
          </a:xfrm>
          <a:prstGeom prst="rect">
            <a:avLst/>
          </a:prstGeom>
        </p:spPr>
      </p:pic>
      <p:sp>
        <p:nvSpPr>
          <p:cNvPr id="2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2680" y="838200"/>
            <a:ext cx="5797550" cy="121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spc="569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2. Thế năn đàn hồi</a:t>
            </a:r>
            <a:endParaRPr lang="en-US" altLang="zh-CN" sz="2800" b="1" spc="569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21"/>
          <p:cNvSpPr/>
          <p:nvPr>
            <p:custDataLst>
              <p:tags r:id="rId4"/>
            </p:custDataLst>
          </p:nvPr>
        </p:nvSpPr>
        <p:spPr>
          <a:xfrm>
            <a:off x="0" y="2233579"/>
            <a:ext cx="12192000" cy="61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endParaRPr lang="zh-CN" altLang="en-US" sz="327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099820" y="2787015"/>
            <a:ext cx="98520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/>
              <a:t>- Năng lượng của vật có được khi vật bị biến dạng đàn hồi gọi là thế năng đàn hồi .</a:t>
            </a:r>
            <a:endParaRPr lang="en-US" sz="2800"/>
          </a:p>
          <a:p>
            <a:pPr algn="just"/>
            <a:r>
              <a:rPr lang="en-US" sz="2800"/>
              <a:t>- Khi vật bị biến dạng đàn hồi, độ biến dạng của vật càng lớn thì thế năng dần hồi của vật càng lớn.</a:t>
            </a:r>
            <a:endParaRPr lang="en-US" sz="2800"/>
          </a:p>
        </p:txBody>
      </p:sp>
      <p:sp>
        <p:nvSpPr>
          <p:cNvPr id="4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22680" y="-17145"/>
            <a:ext cx="5797550" cy="121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spc="569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II.Thế năng</a:t>
            </a:r>
            <a:endParaRPr lang="en-US" altLang="zh-CN" sz="2800" b="1" spc="569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5491480" y="3855720"/>
            <a:ext cx="6720840" cy="2799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661035" y="220980"/>
            <a:ext cx="7962900" cy="1004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124587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0" dirty="0">
                <a:latin typeface="Times New Roman" panose="02020603050405020304" charset="0"/>
                <a:cs typeface="Times New Roman" panose="02020603050405020304" charset="0"/>
              </a:rPr>
              <a:t>III. ĐỘNG NĂNG</a:t>
            </a:r>
            <a:endParaRPr lang="en-US" altLang="zh-CN" sz="2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88280" y="4873538"/>
            <a:ext cx="2657941" cy="1559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15" y="602615"/>
            <a:ext cx="6053455" cy="255143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661035" y="1056005"/>
            <a:ext cx="462661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Đẩy vật C đến va chạm vào vật D đang nằm yên.</a:t>
            </a:r>
            <a:endParaRPr lang="en-US" sz="24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- Vật C có tác dụng lực lên vật D không?</a:t>
            </a:r>
            <a:endParaRPr lang="en-US" sz="24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=&gt; Vật C tác dụng lực lên vật D</a:t>
            </a:r>
            <a:endParaRPr lang="en-US" sz="24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- Vật C có đẩy vật D chuyển động và sinh công không?</a:t>
            </a:r>
            <a:endParaRPr lang="en-US" sz="24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=&gt;Vật C làm vật D chuyển động và sinh công</a:t>
            </a:r>
            <a:endParaRPr lang="en-US" sz="24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24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753100" y="4453890"/>
            <a:ext cx="61976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Khi một đang chuyển động, vật có khả năng ....................., ta nói vật chuyển động có ......................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051675" y="4840605"/>
            <a:ext cx="2030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sinh công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189470" y="5300980"/>
            <a:ext cx="2030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năng lượng</a:t>
            </a:r>
            <a:endParaRPr 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5" grpId="0" animBg="1"/>
      <p:bldP spid="4" grpId="0"/>
      <p:bldP spid="5" grpId="1" animBg="1"/>
      <p:bldP spid="4" grpId="1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75709" y="342900"/>
            <a:ext cx="1637828" cy="1992901"/>
          </a:xfrm>
          <a:prstGeom prst="rect">
            <a:avLst/>
          </a:prstGeom>
        </p:spPr>
      </p:pic>
      <p:sp>
        <p:nvSpPr>
          <p:cNvPr id="2" name="TextBox 21"/>
          <p:cNvSpPr/>
          <p:nvPr>
            <p:custDataLst>
              <p:tags r:id="rId3"/>
            </p:custDataLst>
          </p:nvPr>
        </p:nvSpPr>
        <p:spPr>
          <a:xfrm>
            <a:off x="0" y="2233579"/>
            <a:ext cx="12192000" cy="61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endParaRPr lang="zh-CN" altLang="en-US" sz="327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099820" y="2787015"/>
            <a:ext cx="98520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/>
              <a:t>- Năng lượng của vật có được do vật chuyển động gọi là động năng</a:t>
            </a:r>
            <a:endParaRPr lang="en-US" sz="2800"/>
          </a:p>
          <a:p>
            <a:pPr algn="just"/>
            <a:r>
              <a:rPr lang="en-US" sz="2800"/>
              <a:t>- Vật có khối lượng càng lướn và chuyển động càng nhanh thì động năng của vật càng lớn.</a:t>
            </a:r>
            <a:endParaRPr lang="en-US" sz="2800"/>
          </a:p>
        </p:txBody>
      </p:sp>
      <p:sp>
        <p:nvSpPr>
          <p:cNvPr id="4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9820" y="644525"/>
            <a:ext cx="5797550" cy="121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spc="569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III.ĐỘNG NĂNG</a:t>
            </a:r>
            <a:endParaRPr lang="en-US" altLang="zh-CN" sz="2800" b="1" spc="569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7930" y="5009515"/>
            <a:ext cx="9733915" cy="1549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CHÚ Ý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Một vật vừa có thế năng vừa có động năng. Tổng thế năng và động năng của vật được gọi là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cơ năng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3537095" y="1514191"/>
            <a:ext cx="6734742" cy="1645988"/>
            <a:chOff x="4347635" y="1342775"/>
            <a:chExt cx="11925916" cy="2914724"/>
          </a:xfrm>
        </p:grpSpPr>
        <p:sp>
          <p:nvSpPr>
            <p:cNvPr id="10" name="KSO_Shape"/>
            <p:cNvSpPr/>
            <p:nvPr>
              <p:custDataLst>
                <p:tags r:id="rId2"/>
              </p:custDataLst>
            </p:nvPr>
          </p:nvSpPr>
          <p:spPr bwMode="auto">
            <a:xfrm rot="2267528">
              <a:off x="4347635" y="2462019"/>
              <a:ext cx="1934102" cy="1795480"/>
            </a:xfrm>
            <a:custGeom>
              <a:avLst/>
              <a:gdLst>
                <a:gd name="T0" fmla="*/ 1300686 w 4656"/>
                <a:gd name="T1" fmla="*/ 3684 h 4524"/>
                <a:gd name="T2" fmla="*/ 1211082 w 4656"/>
                <a:gd name="T3" fmla="*/ 23332 h 4524"/>
                <a:gd name="T4" fmla="*/ 1130071 w 4656"/>
                <a:gd name="T5" fmla="*/ 57715 h 4524"/>
                <a:gd name="T6" fmla="*/ 1056424 w 4656"/>
                <a:gd name="T7" fmla="*/ 106425 h 4524"/>
                <a:gd name="T8" fmla="*/ 991369 w 4656"/>
                <a:gd name="T9" fmla="*/ 167006 h 4524"/>
                <a:gd name="T10" fmla="*/ 943090 w 4656"/>
                <a:gd name="T11" fmla="*/ 200980 h 4524"/>
                <a:gd name="T12" fmla="*/ 882126 w 4656"/>
                <a:gd name="T13" fmla="*/ 135488 h 4524"/>
                <a:gd name="T14" fmla="*/ 812571 w 4656"/>
                <a:gd name="T15" fmla="*/ 80638 h 4524"/>
                <a:gd name="T16" fmla="*/ 735242 w 4656"/>
                <a:gd name="T17" fmla="*/ 38886 h 4524"/>
                <a:gd name="T18" fmla="*/ 650139 w 4656"/>
                <a:gd name="T19" fmla="*/ 11461 h 4524"/>
                <a:gd name="T20" fmla="*/ 556443 w 4656"/>
                <a:gd name="T21" fmla="*/ 0 h 4524"/>
                <a:gd name="T22" fmla="*/ 484842 w 4656"/>
                <a:gd name="T23" fmla="*/ 2456 h 4524"/>
                <a:gd name="T24" fmla="*/ 405467 w 4656"/>
                <a:gd name="T25" fmla="*/ 17192 h 4524"/>
                <a:gd name="T26" fmla="*/ 329774 w 4656"/>
                <a:gd name="T27" fmla="*/ 42161 h 4524"/>
                <a:gd name="T28" fmla="*/ 259810 w 4656"/>
                <a:gd name="T29" fmla="*/ 78182 h 4524"/>
                <a:gd name="T30" fmla="*/ 196392 w 4656"/>
                <a:gd name="T31" fmla="*/ 123617 h 4524"/>
                <a:gd name="T32" fmla="*/ 140338 w 4656"/>
                <a:gd name="T33" fmla="*/ 176830 h 4524"/>
                <a:gd name="T34" fmla="*/ 92059 w 4656"/>
                <a:gd name="T35" fmla="*/ 238229 h 4524"/>
                <a:gd name="T36" fmla="*/ 52780 w 4656"/>
                <a:gd name="T37" fmla="*/ 306177 h 4524"/>
                <a:gd name="T38" fmla="*/ 23731 w 4656"/>
                <a:gd name="T39" fmla="*/ 379856 h 4524"/>
                <a:gd name="T40" fmla="*/ 6137 w 4656"/>
                <a:gd name="T41" fmla="*/ 458447 h 4524"/>
                <a:gd name="T42" fmla="*/ 0 w 4656"/>
                <a:gd name="T43" fmla="*/ 540722 h 4524"/>
                <a:gd name="T44" fmla="*/ 12274 w 4656"/>
                <a:gd name="T45" fmla="*/ 663930 h 4524"/>
                <a:gd name="T46" fmla="*/ 56053 w 4656"/>
                <a:gd name="T47" fmla="*/ 798189 h 4524"/>
                <a:gd name="T48" fmla="*/ 126836 w 4656"/>
                <a:gd name="T49" fmla="*/ 919760 h 4524"/>
                <a:gd name="T50" fmla="*/ 219304 w 4656"/>
                <a:gd name="T51" fmla="*/ 1028641 h 4524"/>
                <a:gd name="T52" fmla="*/ 326910 w 4656"/>
                <a:gd name="T53" fmla="*/ 1126061 h 4524"/>
                <a:gd name="T54" fmla="*/ 461930 w 4656"/>
                <a:gd name="T55" fmla="*/ 1230439 h 4524"/>
                <a:gd name="T56" fmla="*/ 608405 w 4656"/>
                <a:gd name="T57" fmla="*/ 1357331 h 4524"/>
                <a:gd name="T58" fmla="*/ 732787 w 4656"/>
                <a:gd name="T59" fmla="*/ 1485041 h 4524"/>
                <a:gd name="T60" fmla="*/ 842439 w 4656"/>
                <a:gd name="T61" fmla="*/ 1625850 h 4524"/>
                <a:gd name="T62" fmla="*/ 925087 w 4656"/>
                <a:gd name="T63" fmla="*/ 1775255 h 4524"/>
                <a:gd name="T64" fmla="*/ 952500 w 4656"/>
                <a:gd name="T65" fmla="*/ 1851799 h 4524"/>
                <a:gd name="T66" fmla="*/ 990960 w 4656"/>
                <a:gd name="T67" fmla="*/ 1749467 h 4524"/>
                <a:gd name="T68" fmla="*/ 1078927 w 4656"/>
                <a:gd name="T69" fmla="*/ 1601700 h 4524"/>
                <a:gd name="T70" fmla="*/ 1192262 w 4656"/>
                <a:gd name="T71" fmla="*/ 1462528 h 4524"/>
                <a:gd name="T72" fmla="*/ 1317461 w 4656"/>
                <a:gd name="T73" fmla="*/ 1337274 h 4524"/>
                <a:gd name="T74" fmla="*/ 1482349 w 4656"/>
                <a:gd name="T75" fmla="*/ 1199330 h 4524"/>
                <a:gd name="T76" fmla="*/ 1596910 w 4656"/>
                <a:gd name="T77" fmla="*/ 1110506 h 4524"/>
                <a:gd name="T78" fmla="*/ 1702062 w 4656"/>
                <a:gd name="T79" fmla="*/ 1011040 h 4524"/>
                <a:gd name="T80" fmla="*/ 1791256 w 4656"/>
                <a:gd name="T81" fmla="*/ 900521 h 4524"/>
                <a:gd name="T82" fmla="*/ 1858357 w 4656"/>
                <a:gd name="T83" fmla="*/ 776904 h 4524"/>
                <a:gd name="T84" fmla="*/ 1896817 w 4656"/>
                <a:gd name="T85" fmla="*/ 639779 h 4524"/>
                <a:gd name="T86" fmla="*/ 1905000 w 4656"/>
                <a:gd name="T87" fmla="*/ 526805 h 4524"/>
                <a:gd name="T88" fmla="*/ 1896408 w 4656"/>
                <a:gd name="T89" fmla="*/ 444939 h 4524"/>
                <a:gd name="T90" fmla="*/ 1876769 w 4656"/>
                <a:gd name="T91" fmla="*/ 367167 h 4524"/>
                <a:gd name="T92" fmla="*/ 1846082 w 4656"/>
                <a:gd name="T93" fmla="*/ 294307 h 4524"/>
                <a:gd name="T94" fmla="*/ 1805168 w 4656"/>
                <a:gd name="T95" fmla="*/ 227586 h 4524"/>
                <a:gd name="T96" fmla="*/ 1755660 w 4656"/>
                <a:gd name="T97" fmla="*/ 167415 h 4524"/>
                <a:gd name="T98" fmla="*/ 1698380 w 4656"/>
                <a:gd name="T99" fmla="*/ 115021 h 4524"/>
                <a:gd name="T100" fmla="*/ 1633734 w 4656"/>
                <a:gd name="T101" fmla="*/ 71632 h 4524"/>
                <a:gd name="T102" fmla="*/ 1562951 w 4656"/>
                <a:gd name="T103" fmla="*/ 37249 h 4524"/>
                <a:gd name="T104" fmla="*/ 1486849 w 4656"/>
                <a:gd name="T105" fmla="*/ 13917 h 4524"/>
                <a:gd name="T106" fmla="*/ 1406247 w 4656"/>
                <a:gd name="T107" fmla="*/ 1637 h 4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56" h="4524">
                  <a:moveTo>
                    <a:pt x="3336" y="0"/>
                  </a:moveTo>
                  <a:lnTo>
                    <a:pt x="3336" y="0"/>
                  </a:lnTo>
                  <a:lnTo>
                    <a:pt x="3295" y="0"/>
                  </a:lnTo>
                  <a:lnTo>
                    <a:pt x="3256" y="3"/>
                  </a:lnTo>
                  <a:lnTo>
                    <a:pt x="3217" y="5"/>
                  </a:lnTo>
                  <a:lnTo>
                    <a:pt x="3179" y="9"/>
                  </a:lnTo>
                  <a:lnTo>
                    <a:pt x="3142" y="14"/>
                  </a:lnTo>
                  <a:lnTo>
                    <a:pt x="3103" y="21"/>
                  </a:lnTo>
                  <a:lnTo>
                    <a:pt x="3068" y="28"/>
                  </a:lnTo>
                  <a:lnTo>
                    <a:pt x="3031" y="37"/>
                  </a:lnTo>
                  <a:lnTo>
                    <a:pt x="2995" y="46"/>
                  </a:lnTo>
                  <a:lnTo>
                    <a:pt x="2960" y="57"/>
                  </a:lnTo>
                  <a:lnTo>
                    <a:pt x="2926" y="68"/>
                  </a:lnTo>
                  <a:lnTo>
                    <a:pt x="2892" y="81"/>
                  </a:lnTo>
                  <a:lnTo>
                    <a:pt x="2859" y="95"/>
                  </a:lnTo>
                  <a:lnTo>
                    <a:pt x="2825" y="110"/>
                  </a:lnTo>
                  <a:lnTo>
                    <a:pt x="2793" y="125"/>
                  </a:lnTo>
                  <a:lnTo>
                    <a:pt x="2762" y="141"/>
                  </a:lnTo>
                  <a:lnTo>
                    <a:pt x="2730" y="160"/>
                  </a:lnTo>
                  <a:lnTo>
                    <a:pt x="2699" y="177"/>
                  </a:lnTo>
                  <a:lnTo>
                    <a:pt x="2669" y="197"/>
                  </a:lnTo>
                  <a:lnTo>
                    <a:pt x="2640" y="217"/>
                  </a:lnTo>
                  <a:lnTo>
                    <a:pt x="2610" y="238"/>
                  </a:lnTo>
                  <a:lnTo>
                    <a:pt x="2582" y="260"/>
                  </a:lnTo>
                  <a:lnTo>
                    <a:pt x="2555" y="282"/>
                  </a:lnTo>
                  <a:lnTo>
                    <a:pt x="2527" y="306"/>
                  </a:lnTo>
                  <a:lnTo>
                    <a:pt x="2500" y="331"/>
                  </a:lnTo>
                  <a:lnTo>
                    <a:pt x="2474" y="355"/>
                  </a:lnTo>
                  <a:lnTo>
                    <a:pt x="2448" y="381"/>
                  </a:lnTo>
                  <a:lnTo>
                    <a:pt x="2423" y="408"/>
                  </a:lnTo>
                  <a:lnTo>
                    <a:pt x="2399" y="435"/>
                  </a:lnTo>
                  <a:lnTo>
                    <a:pt x="2375" y="462"/>
                  </a:lnTo>
                  <a:lnTo>
                    <a:pt x="2351" y="491"/>
                  </a:lnTo>
                  <a:lnTo>
                    <a:pt x="2328" y="520"/>
                  </a:lnTo>
                  <a:lnTo>
                    <a:pt x="2305" y="491"/>
                  </a:lnTo>
                  <a:lnTo>
                    <a:pt x="2282" y="462"/>
                  </a:lnTo>
                  <a:lnTo>
                    <a:pt x="2258" y="435"/>
                  </a:lnTo>
                  <a:lnTo>
                    <a:pt x="2232" y="408"/>
                  </a:lnTo>
                  <a:lnTo>
                    <a:pt x="2208" y="381"/>
                  </a:lnTo>
                  <a:lnTo>
                    <a:pt x="2182" y="355"/>
                  </a:lnTo>
                  <a:lnTo>
                    <a:pt x="2156" y="331"/>
                  </a:lnTo>
                  <a:lnTo>
                    <a:pt x="2129" y="306"/>
                  </a:lnTo>
                  <a:lnTo>
                    <a:pt x="2102" y="282"/>
                  </a:lnTo>
                  <a:lnTo>
                    <a:pt x="2074" y="260"/>
                  </a:lnTo>
                  <a:lnTo>
                    <a:pt x="2045" y="238"/>
                  </a:lnTo>
                  <a:lnTo>
                    <a:pt x="2016" y="217"/>
                  </a:lnTo>
                  <a:lnTo>
                    <a:pt x="1986" y="197"/>
                  </a:lnTo>
                  <a:lnTo>
                    <a:pt x="1956" y="177"/>
                  </a:lnTo>
                  <a:lnTo>
                    <a:pt x="1925" y="160"/>
                  </a:lnTo>
                  <a:lnTo>
                    <a:pt x="1894" y="141"/>
                  </a:lnTo>
                  <a:lnTo>
                    <a:pt x="1863" y="125"/>
                  </a:lnTo>
                  <a:lnTo>
                    <a:pt x="1830" y="110"/>
                  </a:lnTo>
                  <a:lnTo>
                    <a:pt x="1797" y="95"/>
                  </a:lnTo>
                  <a:lnTo>
                    <a:pt x="1763" y="81"/>
                  </a:lnTo>
                  <a:lnTo>
                    <a:pt x="1730" y="68"/>
                  </a:lnTo>
                  <a:lnTo>
                    <a:pt x="1695" y="57"/>
                  </a:lnTo>
                  <a:lnTo>
                    <a:pt x="1661" y="46"/>
                  </a:lnTo>
                  <a:lnTo>
                    <a:pt x="1625" y="37"/>
                  </a:lnTo>
                  <a:lnTo>
                    <a:pt x="1589" y="28"/>
                  </a:lnTo>
                  <a:lnTo>
                    <a:pt x="1552" y="21"/>
                  </a:lnTo>
                  <a:lnTo>
                    <a:pt x="1515" y="14"/>
                  </a:lnTo>
                  <a:lnTo>
                    <a:pt x="1477" y="9"/>
                  </a:lnTo>
                  <a:lnTo>
                    <a:pt x="1439" y="5"/>
                  </a:lnTo>
                  <a:lnTo>
                    <a:pt x="1400" y="3"/>
                  </a:lnTo>
                  <a:lnTo>
                    <a:pt x="1360" y="0"/>
                  </a:lnTo>
                  <a:lnTo>
                    <a:pt x="1320" y="0"/>
                  </a:lnTo>
                  <a:lnTo>
                    <a:pt x="1286" y="0"/>
                  </a:lnTo>
                  <a:lnTo>
                    <a:pt x="1253" y="1"/>
                  </a:lnTo>
                  <a:lnTo>
                    <a:pt x="1218" y="4"/>
                  </a:lnTo>
                  <a:lnTo>
                    <a:pt x="1185" y="6"/>
                  </a:lnTo>
                  <a:lnTo>
                    <a:pt x="1152" y="11"/>
                  </a:lnTo>
                  <a:lnTo>
                    <a:pt x="1119" y="15"/>
                  </a:lnTo>
                  <a:lnTo>
                    <a:pt x="1087" y="20"/>
                  </a:lnTo>
                  <a:lnTo>
                    <a:pt x="1054" y="27"/>
                  </a:lnTo>
                  <a:lnTo>
                    <a:pt x="1022" y="34"/>
                  </a:lnTo>
                  <a:lnTo>
                    <a:pt x="991" y="42"/>
                  </a:lnTo>
                  <a:lnTo>
                    <a:pt x="958" y="50"/>
                  </a:lnTo>
                  <a:lnTo>
                    <a:pt x="927" y="59"/>
                  </a:lnTo>
                  <a:lnTo>
                    <a:pt x="897" y="70"/>
                  </a:lnTo>
                  <a:lnTo>
                    <a:pt x="866" y="80"/>
                  </a:lnTo>
                  <a:lnTo>
                    <a:pt x="836" y="91"/>
                  </a:lnTo>
                  <a:lnTo>
                    <a:pt x="806" y="103"/>
                  </a:lnTo>
                  <a:lnTo>
                    <a:pt x="777" y="117"/>
                  </a:lnTo>
                  <a:lnTo>
                    <a:pt x="748" y="130"/>
                  </a:lnTo>
                  <a:lnTo>
                    <a:pt x="719" y="145"/>
                  </a:lnTo>
                  <a:lnTo>
                    <a:pt x="690" y="158"/>
                  </a:lnTo>
                  <a:lnTo>
                    <a:pt x="663" y="175"/>
                  </a:lnTo>
                  <a:lnTo>
                    <a:pt x="635" y="191"/>
                  </a:lnTo>
                  <a:lnTo>
                    <a:pt x="608" y="208"/>
                  </a:lnTo>
                  <a:lnTo>
                    <a:pt x="582" y="225"/>
                  </a:lnTo>
                  <a:lnTo>
                    <a:pt x="555" y="243"/>
                  </a:lnTo>
                  <a:lnTo>
                    <a:pt x="530" y="262"/>
                  </a:lnTo>
                  <a:lnTo>
                    <a:pt x="504" y="281"/>
                  </a:lnTo>
                  <a:lnTo>
                    <a:pt x="480" y="302"/>
                  </a:lnTo>
                  <a:lnTo>
                    <a:pt x="456" y="321"/>
                  </a:lnTo>
                  <a:lnTo>
                    <a:pt x="432" y="343"/>
                  </a:lnTo>
                  <a:lnTo>
                    <a:pt x="408" y="364"/>
                  </a:lnTo>
                  <a:lnTo>
                    <a:pt x="387" y="386"/>
                  </a:lnTo>
                  <a:lnTo>
                    <a:pt x="365" y="409"/>
                  </a:lnTo>
                  <a:lnTo>
                    <a:pt x="343" y="432"/>
                  </a:lnTo>
                  <a:lnTo>
                    <a:pt x="322" y="457"/>
                  </a:lnTo>
                  <a:lnTo>
                    <a:pt x="301" y="481"/>
                  </a:lnTo>
                  <a:lnTo>
                    <a:pt x="281" y="505"/>
                  </a:lnTo>
                  <a:lnTo>
                    <a:pt x="262" y="530"/>
                  </a:lnTo>
                  <a:lnTo>
                    <a:pt x="243" y="556"/>
                  </a:lnTo>
                  <a:lnTo>
                    <a:pt x="225" y="582"/>
                  </a:lnTo>
                  <a:lnTo>
                    <a:pt x="207" y="609"/>
                  </a:lnTo>
                  <a:lnTo>
                    <a:pt x="190" y="636"/>
                  </a:lnTo>
                  <a:lnTo>
                    <a:pt x="174" y="663"/>
                  </a:lnTo>
                  <a:lnTo>
                    <a:pt x="159" y="691"/>
                  </a:lnTo>
                  <a:lnTo>
                    <a:pt x="144" y="719"/>
                  </a:lnTo>
                  <a:lnTo>
                    <a:pt x="129" y="748"/>
                  </a:lnTo>
                  <a:lnTo>
                    <a:pt x="116" y="777"/>
                  </a:lnTo>
                  <a:lnTo>
                    <a:pt x="104" y="807"/>
                  </a:lnTo>
                  <a:lnTo>
                    <a:pt x="91" y="837"/>
                  </a:lnTo>
                  <a:lnTo>
                    <a:pt x="79" y="867"/>
                  </a:lnTo>
                  <a:lnTo>
                    <a:pt x="69" y="897"/>
                  </a:lnTo>
                  <a:lnTo>
                    <a:pt x="58" y="928"/>
                  </a:lnTo>
                  <a:lnTo>
                    <a:pt x="49" y="959"/>
                  </a:lnTo>
                  <a:lnTo>
                    <a:pt x="41" y="990"/>
                  </a:lnTo>
                  <a:lnTo>
                    <a:pt x="33" y="1023"/>
                  </a:lnTo>
                  <a:lnTo>
                    <a:pt x="26" y="1055"/>
                  </a:lnTo>
                  <a:lnTo>
                    <a:pt x="20" y="1087"/>
                  </a:lnTo>
                  <a:lnTo>
                    <a:pt x="15" y="1120"/>
                  </a:lnTo>
                  <a:lnTo>
                    <a:pt x="10" y="1153"/>
                  </a:lnTo>
                  <a:lnTo>
                    <a:pt x="6" y="1185"/>
                  </a:lnTo>
                  <a:lnTo>
                    <a:pt x="3" y="1219"/>
                  </a:lnTo>
                  <a:lnTo>
                    <a:pt x="1" y="1252"/>
                  </a:lnTo>
                  <a:lnTo>
                    <a:pt x="0" y="1287"/>
                  </a:lnTo>
                  <a:lnTo>
                    <a:pt x="0" y="1321"/>
                  </a:lnTo>
                  <a:lnTo>
                    <a:pt x="1" y="1383"/>
                  </a:lnTo>
                  <a:lnTo>
                    <a:pt x="4" y="1444"/>
                  </a:lnTo>
                  <a:lnTo>
                    <a:pt x="10" y="1504"/>
                  </a:lnTo>
                  <a:lnTo>
                    <a:pt x="18" y="1563"/>
                  </a:lnTo>
                  <a:lnTo>
                    <a:pt x="30" y="1622"/>
                  </a:lnTo>
                  <a:lnTo>
                    <a:pt x="42" y="1679"/>
                  </a:lnTo>
                  <a:lnTo>
                    <a:pt x="57" y="1735"/>
                  </a:lnTo>
                  <a:lnTo>
                    <a:pt x="75" y="1791"/>
                  </a:lnTo>
                  <a:lnTo>
                    <a:pt x="93" y="1845"/>
                  </a:lnTo>
                  <a:lnTo>
                    <a:pt x="114" y="1898"/>
                  </a:lnTo>
                  <a:lnTo>
                    <a:pt x="137" y="1950"/>
                  </a:lnTo>
                  <a:lnTo>
                    <a:pt x="161" y="2002"/>
                  </a:lnTo>
                  <a:lnTo>
                    <a:pt x="188" y="2053"/>
                  </a:lnTo>
                  <a:lnTo>
                    <a:pt x="217" y="2103"/>
                  </a:lnTo>
                  <a:lnTo>
                    <a:pt x="246" y="2151"/>
                  </a:lnTo>
                  <a:lnTo>
                    <a:pt x="278" y="2200"/>
                  </a:lnTo>
                  <a:lnTo>
                    <a:pt x="310" y="2247"/>
                  </a:lnTo>
                  <a:lnTo>
                    <a:pt x="345" y="2293"/>
                  </a:lnTo>
                  <a:lnTo>
                    <a:pt x="380" y="2338"/>
                  </a:lnTo>
                  <a:lnTo>
                    <a:pt x="417" y="2383"/>
                  </a:lnTo>
                  <a:lnTo>
                    <a:pt x="456" y="2427"/>
                  </a:lnTo>
                  <a:lnTo>
                    <a:pt x="495" y="2470"/>
                  </a:lnTo>
                  <a:lnTo>
                    <a:pt x="536" y="2513"/>
                  </a:lnTo>
                  <a:lnTo>
                    <a:pt x="577" y="2554"/>
                  </a:lnTo>
                  <a:lnTo>
                    <a:pt x="620" y="2595"/>
                  </a:lnTo>
                  <a:lnTo>
                    <a:pt x="663" y="2635"/>
                  </a:lnTo>
                  <a:lnTo>
                    <a:pt x="708" y="2675"/>
                  </a:lnTo>
                  <a:lnTo>
                    <a:pt x="753" y="2713"/>
                  </a:lnTo>
                  <a:lnTo>
                    <a:pt x="799" y="2751"/>
                  </a:lnTo>
                  <a:lnTo>
                    <a:pt x="845" y="2788"/>
                  </a:lnTo>
                  <a:lnTo>
                    <a:pt x="892" y="2825"/>
                  </a:lnTo>
                  <a:lnTo>
                    <a:pt x="940" y="2861"/>
                  </a:lnTo>
                  <a:lnTo>
                    <a:pt x="1032" y="2930"/>
                  </a:lnTo>
                  <a:lnTo>
                    <a:pt x="1129" y="3006"/>
                  </a:lnTo>
                  <a:lnTo>
                    <a:pt x="1229" y="3087"/>
                  </a:lnTo>
                  <a:lnTo>
                    <a:pt x="1279" y="3131"/>
                  </a:lnTo>
                  <a:lnTo>
                    <a:pt x="1331" y="3175"/>
                  </a:lnTo>
                  <a:lnTo>
                    <a:pt x="1383" y="3221"/>
                  </a:lnTo>
                  <a:lnTo>
                    <a:pt x="1435" y="3267"/>
                  </a:lnTo>
                  <a:lnTo>
                    <a:pt x="1487" y="3316"/>
                  </a:lnTo>
                  <a:lnTo>
                    <a:pt x="1539" y="3365"/>
                  </a:lnTo>
                  <a:lnTo>
                    <a:pt x="1590" y="3415"/>
                  </a:lnTo>
                  <a:lnTo>
                    <a:pt x="1642" y="3467"/>
                  </a:lnTo>
                  <a:lnTo>
                    <a:pt x="1692" y="3520"/>
                  </a:lnTo>
                  <a:lnTo>
                    <a:pt x="1743" y="3573"/>
                  </a:lnTo>
                  <a:lnTo>
                    <a:pt x="1791" y="3628"/>
                  </a:lnTo>
                  <a:lnTo>
                    <a:pt x="1840" y="3683"/>
                  </a:lnTo>
                  <a:lnTo>
                    <a:pt x="1886" y="3740"/>
                  </a:lnTo>
                  <a:lnTo>
                    <a:pt x="1932" y="3796"/>
                  </a:lnTo>
                  <a:lnTo>
                    <a:pt x="1976" y="3854"/>
                  </a:lnTo>
                  <a:lnTo>
                    <a:pt x="2019" y="3913"/>
                  </a:lnTo>
                  <a:lnTo>
                    <a:pt x="2059" y="3972"/>
                  </a:lnTo>
                  <a:lnTo>
                    <a:pt x="2098" y="4031"/>
                  </a:lnTo>
                  <a:lnTo>
                    <a:pt x="2135" y="4091"/>
                  </a:lnTo>
                  <a:lnTo>
                    <a:pt x="2171" y="4152"/>
                  </a:lnTo>
                  <a:lnTo>
                    <a:pt x="2204" y="4213"/>
                  </a:lnTo>
                  <a:lnTo>
                    <a:pt x="2234" y="4274"/>
                  </a:lnTo>
                  <a:lnTo>
                    <a:pt x="2261" y="4337"/>
                  </a:lnTo>
                  <a:lnTo>
                    <a:pt x="2287" y="4399"/>
                  </a:lnTo>
                  <a:lnTo>
                    <a:pt x="2298" y="4430"/>
                  </a:lnTo>
                  <a:lnTo>
                    <a:pt x="2309" y="4462"/>
                  </a:lnTo>
                  <a:lnTo>
                    <a:pt x="2319" y="4493"/>
                  </a:lnTo>
                  <a:lnTo>
                    <a:pt x="2328" y="4524"/>
                  </a:lnTo>
                  <a:lnTo>
                    <a:pt x="2338" y="4493"/>
                  </a:lnTo>
                  <a:lnTo>
                    <a:pt x="2347" y="4462"/>
                  </a:lnTo>
                  <a:lnTo>
                    <a:pt x="2358" y="4430"/>
                  </a:lnTo>
                  <a:lnTo>
                    <a:pt x="2369" y="4399"/>
                  </a:lnTo>
                  <a:lnTo>
                    <a:pt x="2394" y="4337"/>
                  </a:lnTo>
                  <a:lnTo>
                    <a:pt x="2422" y="4274"/>
                  </a:lnTo>
                  <a:lnTo>
                    <a:pt x="2452" y="4213"/>
                  </a:lnTo>
                  <a:lnTo>
                    <a:pt x="2484" y="4152"/>
                  </a:lnTo>
                  <a:lnTo>
                    <a:pt x="2520" y="4091"/>
                  </a:lnTo>
                  <a:lnTo>
                    <a:pt x="2557" y="4031"/>
                  </a:lnTo>
                  <a:lnTo>
                    <a:pt x="2596" y="3972"/>
                  </a:lnTo>
                  <a:lnTo>
                    <a:pt x="2637" y="3913"/>
                  </a:lnTo>
                  <a:lnTo>
                    <a:pt x="2680" y="3854"/>
                  </a:lnTo>
                  <a:lnTo>
                    <a:pt x="2723" y="3796"/>
                  </a:lnTo>
                  <a:lnTo>
                    <a:pt x="2770" y="3740"/>
                  </a:lnTo>
                  <a:lnTo>
                    <a:pt x="2817" y="3683"/>
                  </a:lnTo>
                  <a:lnTo>
                    <a:pt x="2864" y="3628"/>
                  </a:lnTo>
                  <a:lnTo>
                    <a:pt x="2914" y="3573"/>
                  </a:lnTo>
                  <a:lnTo>
                    <a:pt x="2964" y="3520"/>
                  </a:lnTo>
                  <a:lnTo>
                    <a:pt x="3015" y="3467"/>
                  </a:lnTo>
                  <a:lnTo>
                    <a:pt x="3065" y="3415"/>
                  </a:lnTo>
                  <a:lnTo>
                    <a:pt x="3117" y="3365"/>
                  </a:lnTo>
                  <a:lnTo>
                    <a:pt x="3168" y="3316"/>
                  </a:lnTo>
                  <a:lnTo>
                    <a:pt x="3220" y="3267"/>
                  </a:lnTo>
                  <a:lnTo>
                    <a:pt x="3272" y="3221"/>
                  </a:lnTo>
                  <a:lnTo>
                    <a:pt x="3324" y="3175"/>
                  </a:lnTo>
                  <a:lnTo>
                    <a:pt x="3376" y="3131"/>
                  </a:lnTo>
                  <a:lnTo>
                    <a:pt x="3427" y="3087"/>
                  </a:lnTo>
                  <a:lnTo>
                    <a:pt x="3527" y="3006"/>
                  </a:lnTo>
                  <a:lnTo>
                    <a:pt x="3623" y="2930"/>
                  </a:lnTo>
                  <a:lnTo>
                    <a:pt x="3716" y="2861"/>
                  </a:lnTo>
                  <a:lnTo>
                    <a:pt x="3763" y="2825"/>
                  </a:lnTo>
                  <a:lnTo>
                    <a:pt x="3810" y="2788"/>
                  </a:lnTo>
                  <a:lnTo>
                    <a:pt x="3858" y="2751"/>
                  </a:lnTo>
                  <a:lnTo>
                    <a:pt x="3903" y="2713"/>
                  </a:lnTo>
                  <a:lnTo>
                    <a:pt x="3948" y="2675"/>
                  </a:lnTo>
                  <a:lnTo>
                    <a:pt x="3993" y="2635"/>
                  </a:lnTo>
                  <a:lnTo>
                    <a:pt x="4037" y="2595"/>
                  </a:lnTo>
                  <a:lnTo>
                    <a:pt x="4078" y="2554"/>
                  </a:lnTo>
                  <a:lnTo>
                    <a:pt x="4120" y="2513"/>
                  </a:lnTo>
                  <a:lnTo>
                    <a:pt x="4160" y="2470"/>
                  </a:lnTo>
                  <a:lnTo>
                    <a:pt x="4201" y="2427"/>
                  </a:lnTo>
                  <a:lnTo>
                    <a:pt x="4239" y="2383"/>
                  </a:lnTo>
                  <a:lnTo>
                    <a:pt x="4276" y="2338"/>
                  </a:lnTo>
                  <a:lnTo>
                    <a:pt x="4311" y="2293"/>
                  </a:lnTo>
                  <a:lnTo>
                    <a:pt x="4345" y="2247"/>
                  </a:lnTo>
                  <a:lnTo>
                    <a:pt x="4378" y="2200"/>
                  </a:lnTo>
                  <a:lnTo>
                    <a:pt x="4410" y="2151"/>
                  </a:lnTo>
                  <a:lnTo>
                    <a:pt x="4439" y="2103"/>
                  </a:lnTo>
                  <a:lnTo>
                    <a:pt x="4468" y="2053"/>
                  </a:lnTo>
                  <a:lnTo>
                    <a:pt x="4494" y="2002"/>
                  </a:lnTo>
                  <a:lnTo>
                    <a:pt x="4519" y="1950"/>
                  </a:lnTo>
                  <a:lnTo>
                    <a:pt x="4542" y="1898"/>
                  </a:lnTo>
                  <a:lnTo>
                    <a:pt x="4562" y="1845"/>
                  </a:lnTo>
                  <a:lnTo>
                    <a:pt x="4581" y="1791"/>
                  </a:lnTo>
                  <a:lnTo>
                    <a:pt x="4598" y="1735"/>
                  </a:lnTo>
                  <a:lnTo>
                    <a:pt x="4613" y="1679"/>
                  </a:lnTo>
                  <a:lnTo>
                    <a:pt x="4626" y="1622"/>
                  </a:lnTo>
                  <a:lnTo>
                    <a:pt x="4636" y="1563"/>
                  </a:lnTo>
                  <a:lnTo>
                    <a:pt x="4646" y="1504"/>
                  </a:lnTo>
                  <a:lnTo>
                    <a:pt x="4651" y="1444"/>
                  </a:lnTo>
                  <a:lnTo>
                    <a:pt x="4655" y="1383"/>
                  </a:lnTo>
                  <a:lnTo>
                    <a:pt x="4656" y="1321"/>
                  </a:lnTo>
                  <a:lnTo>
                    <a:pt x="4656" y="1287"/>
                  </a:lnTo>
                  <a:lnTo>
                    <a:pt x="4655" y="1252"/>
                  </a:lnTo>
                  <a:lnTo>
                    <a:pt x="4653" y="1219"/>
                  </a:lnTo>
                  <a:lnTo>
                    <a:pt x="4649" y="1185"/>
                  </a:lnTo>
                  <a:lnTo>
                    <a:pt x="4646" y="1153"/>
                  </a:lnTo>
                  <a:lnTo>
                    <a:pt x="4641" y="1120"/>
                  </a:lnTo>
                  <a:lnTo>
                    <a:pt x="4635" y="1087"/>
                  </a:lnTo>
                  <a:lnTo>
                    <a:pt x="4629" y="1055"/>
                  </a:lnTo>
                  <a:lnTo>
                    <a:pt x="4623" y="1023"/>
                  </a:lnTo>
                  <a:lnTo>
                    <a:pt x="4614" y="990"/>
                  </a:lnTo>
                  <a:lnTo>
                    <a:pt x="4606" y="959"/>
                  </a:lnTo>
                  <a:lnTo>
                    <a:pt x="4597" y="928"/>
                  </a:lnTo>
                  <a:lnTo>
                    <a:pt x="4587" y="897"/>
                  </a:lnTo>
                  <a:lnTo>
                    <a:pt x="4576" y="867"/>
                  </a:lnTo>
                  <a:lnTo>
                    <a:pt x="4565" y="837"/>
                  </a:lnTo>
                  <a:lnTo>
                    <a:pt x="4552" y="807"/>
                  </a:lnTo>
                  <a:lnTo>
                    <a:pt x="4539" y="777"/>
                  </a:lnTo>
                  <a:lnTo>
                    <a:pt x="4527" y="748"/>
                  </a:lnTo>
                  <a:lnTo>
                    <a:pt x="4512" y="719"/>
                  </a:lnTo>
                  <a:lnTo>
                    <a:pt x="4497" y="691"/>
                  </a:lnTo>
                  <a:lnTo>
                    <a:pt x="4482" y="663"/>
                  </a:lnTo>
                  <a:lnTo>
                    <a:pt x="4465" y="636"/>
                  </a:lnTo>
                  <a:lnTo>
                    <a:pt x="4448" y="609"/>
                  </a:lnTo>
                  <a:lnTo>
                    <a:pt x="4431" y="582"/>
                  </a:lnTo>
                  <a:lnTo>
                    <a:pt x="4412" y="556"/>
                  </a:lnTo>
                  <a:lnTo>
                    <a:pt x="4394" y="530"/>
                  </a:lnTo>
                  <a:lnTo>
                    <a:pt x="4374" y="505"/>
                  </a:lnTo>
                  <a:lnTo>
                    <a:pt x="4355" y="481"/>
                  </a:lnTo>
                  <a:lnTo>
                    <a:pt x="4334" y="457"/>
                  </a:lnTo>
                  <a:lnTo>
                    <a:pt x="4313" y="432"/>
                  </a:lnTo>
                  <a:lnTo>
                    <a:pt x="4291" y="409"/>
                  </a:lnTo>
                  <a:lnTo>
                    <a:pt x="4269" y="386"/>
                  </a:lnTo>
                  <a:lnTo>
                    <a:pt x="4247" y="364"/>
                  </a:lnTo>
                  <a:lnTo>
                    <a:pt x="4224" y="343"/>
                  </a:lnTo>
                  <a:lnTo>
                    <a:pt x="4200" y="321"/>
                  </a:lnTo>
                  <a:lnTo>
                    <a:pt x="4175" y="302"/>
                  </a:lnTo>
                  <a:lnTo>
                    <a:pt x="4151" y="281"/>
                  </a:lnTo>
                  <a:lnTo>
                    <a:pt x="4126" y="262"/>
                  </a:lnTo>
                  <a:lnTo>
                    <a:pt x="4100" y="243"/>
                  </a:lnTo>
                  <a:lnTo>
                    <a:pt x="4074" y="225"/>
                  </a:lnTo>
                  <a:lnTo>
                    <a:pt x="4047" y="208"/>
                  </a:lnTo>
                  <a:lnTo>
                    <a:pt x="4021" y="191"/>
                  </a:lnTo>
                  <a:lnTo>
                    <a:pt x="3993" y="175"/>
                  </a:lnTo>
                  <a:lnTo>
                    <a:pt x="3965" y="158"/>
                  </a:lnTo>
                  <a:lnTo>
                    <a:pt x="3936" y="145"/>
                  </a:lnTo>
                  <a:lnTo>
                    <a:pt x="3907" y="130"/>
                  </a:lnTo>
                  <a:lnTo>
                    <a:pt x="3879" y="117"/>
                  </a:lnTo>
                  <a:lnTo>
                    <a:pt x="3850" y="103"/>
                  </a:lnTo>
                  <a:lnTo>
                    <a:pt x="3820" y="91"/>
                  </a:lnTo>
                  <a:lnTo>
                    <a:pt x="3790" y="80"/>
                  </a:lnTo>
                  <a:lnTo>
                    <a:pt x="3758" y="70"/>
                  </a:lnTo>
                  <a:lnTo>
                    <a:pt x="3728" y="59"/>
                  </a:lnTo>
                  <a:lnTo>
                    <a:pt x="3697" y="50"/>
                  </a:lnTo>
                  <a:lnTo>
                    <a:pt x="3665" y="42"/>
                  </a:lnTo>
                  <a:lnTo>
                    <a:pt x="3634" y="34"/>
                  </a:lnTo>
                  <a:lnTo>
                    <a:pt x="3601" y="27"/>
                  </a:lnTo>
                  <a:lnTo>
                    <a:pt x="3569" y="20"/>
                  </a:lnTo>
                  <a:lnTo>
                    <a:pt x="3537" y="15"/>
                  </a:lnTo>
                  <a:lnTo>
                    <a:pt x="3503" y="11"/>
                  </a:lnTo>
                  <a:lnTo>
                    <a:pt x="3470" y="6"/>
                  </a:lnTo>
                  <a:lnTo>
                    <a:pt x="3437" y="4"/>
                  </a:lnTo>
                  <a:lnTo>
                    <a:pt x="3403" y="1"/>
                  </a:lnTo>
                  <a:lnTo>
                    <a:pt x="3369" y="0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FF7C7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5690">
                <a:solidFill>
                  <a:schemeClr val="accent2"/>
                </a:solidFill>
              </a:endParaRPr>
            </a:p>
          </p:txBody>
        </p:sp>
        <p:sp>
          <p:nvSpPr>
            <p:cNvPr id="11" name="KSO_Shape"/>
            <p:cNvSpPr/>
            <p:nvPr>
              <p:custDataLst>
                <p:tags r:id="rId3"/>
              </p:custDataLst>
            </p:nvPr>
          </p:nvSpPr>
          <p:spPr bwMode="auto">
            <a:xfrm rot="19332472" flipH="1">
              <a:off x="14339449" y="1961230"/>
              <a:ext cx="1934102" cy="1795480"/>
            </a:xfrm>
            <a:custGeom>
              <a:avLst/>
              <a:gdLst>
                <a:gd name="T0" fmla="*/ 1300686 w 4656"/>
                <a:gd name="T1" fmla="*/ 3684 h 4524"/>
                <a:gd name="T2" fmla="*/ 1211082 w 4656"/>
                <a:gd name="T3" fmla="*/ 23332 h 4524"/>
                <a:gd name="T4" fmla="*/ 1130071 w 4656"/>
                <a:gd name="T5" fmla="*/ 57715 h 4524"/>
                <a:gd name="T6" fmla="*/ 1056424 w 4656"/>
                <a:gd name="T7" fmla="*/ 106425 h 4524"/>
                <a:gd name="T8" fmla="*/ 991369 w 4656"/>
                <a:gd name="T9" fmla="*/ 167006 h 4524"/>
                <a:gd name="T10" fmla="*/ 943090 w 4656"/>
                <a:gd name="T11" fmla="*/ 200980 h 4524"/>
                <a:gd name="T12" fmla="*/ 882126 w 4656"/>
                <a:gd name="T13" fmla="*/ 135488 h 4524"/>
                <a:gd name="T14" fmla="*/ 812571 w 4656"/>
                <a:gd name="T15" fmla="*/ 80638 h 4524"/>
                <a:gd name="T16" fmla="*/ 735242 w 4656"/>
                <a:gd name="T17" fmla="*/ 38886 h 4524"/>
                <a:gd name="T18" fmla="*/ 650139 w 4656"/>
                <a:gd name="T19" fmla="*/ 11461 h 4524"/>
                <a:gd name="T20" fmla="*/ 556443 w 4656"/>
                <a:gd name="T21" fmla="*/ 0 h 4524"/>
                <a:gd name="T22" fmla="*/ 484842 w 4656"/>
                <a:gd name="T23" fmla="*/ 2456 h 4524"/>
                <a:gd name="T24" fmla="*/ 405467 w 4656"/>
                <a:gd name="T25" fmla="*/ 17192 h 4524"/>
                <a:gd name="T26" fmla="*/ 329774 w 4656"/>
                <a:gd name="T27" fmla="*/ 42161 h 4524"/>
                <a:gd name="T28" fmla="*/ 259810 w 4656"/>
                <a:gd name="T29" fmla="*/ 78182 h 4524"/>
                <a:gd name="T30" fmla="*/ 196392 w 4656"/>
                <a:gd name="T31" fmla="*/ 123617 h 4524"/>
                <a:gd name="T32" fmla="*/ 140338 w 4656"/>
                <a:gd name="T33" fmla="*/ 176830 h 4524"/>
                <a:gd name="T34" fmla="*/ 92059 w 4656"/>
                <a:gd name="T35" fmla="*/ 238229 h 4524"/>
                <a:gd name="T36" fmla="*/ 52780 w 4656"/>
                <a:gd name="T37" fmla="*/ 306177 h 4524"/>
                <a:gd name="T38" fmla="*/ 23731 w 4656"/>
                <a:gd name="T39" fmla="*/ 379856 h 4524"/>
                <a:gd name="T40" fmla="*/ 6137 w 4656"/>
                <a:gd name="T41" fmla="*/ 458447 h 4524"/>
                <a:gd name="T42" fmla="*/ 0 w 4656"/>
                <a:gd name="T43" fmla="*/ 540722 h 4524"/>
                <a:gd name="T44" fmla="*/ 12274 w 4656"/>
                <a:gd name="T45" fmla="*/ 663930 h 4524"/>
                <a:gd name="T46" fmla="*/ 56053 w 4656"/>
                <a:gd name="T47" fmla="*/ 798189 h 4524"/>
                <a:gd name="T48" fmla="*/ 126836 w 4656"/>
                <a:gd name="T49" fmla="*/ 919760 h 4524"/>
                <a:gd name="T50" fmla="*/ 219304 w 4656"/>
                <a:gd name="T51" fmla="*/ 1028641 h 4524"/>
                <a:gd name="T52" fmla="*/ 326910 w 4656"/>
                <a:gd name="T53" fmla="*/ 1126061 h 4524"/>
                <a:gd name="T54" fmla="*/ 461930 w 4656"/>
                <a:gd name="T55" fmla="*/ 1230439 h 4524"/>
                <a:gd name="T56" fmla="*/ 608405 w 4656"/>
                <a:gd name="T57" fmla="*/ 1357331 h 4524"/>
                <a:gd name="T58" fmla="*/ 732787 w 4656"/>
                <a:gd name="T59" fmla="*/ 1485041 h 4524"/>
                <a:gd name="T60" fmla="*/ 842439 w 4656"/>
                <a:gd name="T61" fmla="*/ 1625850 h 4524"/>
                <a:gd name="T62" fmla="*/ 925087 w 4656"/>
                <a:gd name="T63" fmla="*/ 1775255 h 4524"/>
                <a:gd name="T64" fmla="*/ 952500 w 4656"/>
                <a:gd name="T65" fmla="*/ 1851799 h 4524"/>
                <a:gd name="T66" fmla="*/ 990960 w 4656"/>
                <a:gd name="T67" fmla="*/ 1749467 h 4524"/>
                <a:gd name="T68" fmla="*/ 1078927 w 4656"/>
                <a:gd name="T69" fmla="*/ 1601700 h 4524"/>
                <a:gd name="T70" fmla="*/ 1192262 w 4656"/>
                <a:gd name="T71" fmla="*/ 1462528 h 4524"/>
                <a:gd name="T72" fmla="*/ 1317461 w 4656"/>
                <a:gd name="T73" fmla="*/ 1337274 h 4524"/>
                <a:gd name="T74" fmla="*/ 1482349 w 4656"/>
                <a:gd name="T75" fmla="*/ 1199330 h 4524"/>
                <a:gd name="T76" fmla="*/ 1596910 w 4656"/>
                <a:gd name="T77" fmla="*/ 1110506 h 4524"/>
                <a:gd name="T78" fmla="*/ 1702062 w 4656"/>
                <a:gd name="T79" fmla="*/ 1011040 h 4524"/>
                <a:gd name="T80" fmla="*/ 1791256 w 4656"/>
                <a:gd name="T81" fmla="*/ 900521 h 4524"/>
                <a:gd name="T82" fmla="*/ 1858357 w 4656"/>
                <a:gd name="T83" fmla="*/ 776904 h 4524"/>
                <a:gd name="T84" fmla="*/ 1896817 w 4656"/>
                <a:gd name="T85" fmla="*/ 639779 h 4524"/>
                <a:gd name="T86" fmla="*/ 1905000 w 4656"/>
                <a:gd name="T87" fmla="*/ 526805 h 4524"/>
                <a:gd name="T88" fmla="*/ 1896408 w 4656"/>
                <a:gd name="T89" fmla="*/ 444939 h 4524"/>
                <a:gd name="T90" fmla="*/ 1876769 w 4656"/>
                <a:gd name="T91" fmla="*/ 367167 h 4524"/>
                <a:gd name="T92" fmla="*/ 1846082 w 4656"/>
                <a:gd name="T93" fmla="*/ 294307 h 4524"/>
                <a:gd name="T94" fmla="*/ 1805168 w 4656"/>
                <a:gd name="T95" fmla="*/ 227586 h 4524"/>
                <a:gd name="T96" fmla="*/ 1755660 w 4656"/>
                <a:gd name="T97" fmla="*/ 167415 h 4524"/>
                <a:gd name="T98" fmla="*/ 1698380 w 4656"/>
                <a:gd name="T99" fmla="*/ 115021 h 4524"/>
                <a:gd name="T100" fmla="*/ 1633734 w 4656"/>
                <a:gd name="T101" fmla="*/ 71632 h 4524"/>
                <a:gd name="T102" fmla="*/ 1562951 w 4656"/>
                <a:gd name="T103" fmla="*/ 37249 h 4524"/>
                <a:gd name="T104" fmla="*/ 1486849 w 4656"/>
                <a:gd name="T105" fmla="*/ 13917 h 4524"/>
                <a:gd name="T106" fmla="*/ 1406247 w 4656"/>
                <a:gd name="T107" fmla="*/ 1637 h 4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56" h="4524">
                  <a:moveTo>
                    <a:pt x="3336" y="0"/>
                  </a:moveTo>
                  <a:lnTo>
                    <a:pt x="3336" y="0"/>
                  </a:lnTo>
                  <a:lnTo>
                    <a:pt x="3295" y="0"/>
                  </a:lnTo>
                  <a:lnTo>
                    <a:pt x="3256" y="3"/>
                  </a:lnTo>
                  <a:lnTo>
                    <a:pt x="3217" y="5"/>
                  </a:lnTo>
                  <a:lnTo>
                    <a:pt x="3179" y="9"/>
                  </a:lnTo>
                  <a:lnTo>
                    <a:pt x="3142" y="14"/>
                  </a:lnTo>
                  <a:lnTo>
                    <a:pt x="3103" y="21"/>
                  </a:lnTo>
                  <a:lnTo>
                    <a:pt x="3068" y="28"/>
                  </a:lnTo>
                  <a:lnTo>
                    <a:pt x="3031" y="37"/>
                  </a:lnTo>
                  <a:lnTo>
                    <a:pt x="2995" y="46"/>
                  </a:lnTo>
                  <a:lnTo>
                    <a:pt x="2960" y="57"/>
                  </a:lnTo>
                  <a:lnTo>
                    <a:pt x="2926" y="68"/>
                  </a:lnTo>
                  <a:lnTo>
                    <a:pt x="2892" y="81"/>
                  </a:lnTo>
                  <a:lnTo>
                    <a:pt x="2859" y="95"/>
                  </a:lnTo>
                  <a:lnTo>
                    <a:pt x="2825" y="110"/>
                  </a:lnTo>
                  <a:lnTo>
                    <a:pt x="2793" y="125"/>
                  </a:lnTo>
                  <a:lnTo>
                    <a:pt x="2762" y="141"/>
                  </a:lnTo>
                  <a:lnTo>
                    <a:pt x="2730" y="160"/>
                  </a:lnTo>
                  <a:lnTo>
                    <a:pt x="2699" y="177"/>
                  </a:lnTo>
                  <a:lnTo>
                    <a:pt x="2669" y="197"/>
                  </a:lnTo>
                  <a:lnTo>
                    <a:pt x="2640" y="217"/>
                  </a:lnTo>
                  <a:lnTo>
                    <a:pt x="2610" y="238"/>
                  </a:lnTo>
                  <a:lnTo>
                    <a:pt x="2582" y="260"/>
                  </a:lnTo>
                  <a:lnTo>
                    <a:pt x="2555" y="282"/>
                  </a:lnTo>
                  <a:lnTo>
                    <a:pt x="2527" y="306"/>
                  </a:lnTo>
                  <a:lnTo>
                    <a:pt x="2500" y="331"/>
                  </a:lnTo>
                  <a:lnTo>
                    <a:pt x="2474" y="355"/>
                  </a:lnTo>
                  <a:lnTo>
                    <a:pt x="2448" y="381"/>
                  </a:lnTo>
                  <a:lnTo>
                    <a:pt x="2423" y="408"/>
                  </a:lnTo>
                  <a:lnTo>
                    <a:pt x="2399" y="435"/>
                  </a:lnTo>
                  <a:lnTo>
                    <a:pt x="2375" y="462"/>
                  </a:lnTo>
                  <a:lnTo>
                    <a:pt x="2351" y="491"/>
                  </a:lnTo>
                  <a:lnTo>
                    <a:pt x="2328" y="520"/>
                  </a:lnTo>
                  <a:lnTo>
                    <a:pt x="2305" y="491"/>
                  </a:lnTo>
                  <a:lnTo>
                    <a:pt x="2282" y="462"/>
                  </a:lnTo>
                  <a:lnTo>
                    <a:pt x="2258" y="435"/>
                  </a:lnTo>
                  <a:lnTo>
                    <a:pt x="2232" y="408"/>
                  </a:lnTo>
                  <a:lnTo>
                    <a:pt x="2208" y="381"/>
                  </a:lnTo>
                  <a:lnTo>
                    <a:pt x="2182" y="355"/>
                  </a:lnTo>
                  <a:lnTo>
                    <a:pt x="2156" y="331"/>
                  </a:lnTo>
                  <a:lnTo>
                    <a:pt x="2129" y="306"/>
                  </a:lnTo>
                  <a:lnTo>
                    <a:pt x="2102" y="282"/>
                  </a:lnTo>
                  <a:lnTo>
                    <a:pt x="2074" y="260"/>
                  </a:lnTo>
                  <a:lnTo>
                    <a:pt x="2045" y="238"/>
                  </a:lnTo>
                  <a:lnTo>
                    <a:pt x="2016" y="217"/>
                  </a:lnTo>
                  <a:lnTo>
                    <a:pt x="1986" y="197"/>
                  </a:lnTo>
                  <a:lnTo>
                    <a:pt x="1956" y="177"/>
                  </a:lnTo>
                  <a:lnTo>
                    <a:pt x="1925" y="160"/>
                  </a:lnTo>
                  <a:lnTo>
                    <a:pt x="1894" y="141"/>
                  </a:lnTo>
                  <a:lnTo>
                    <a:pt x="1863" y="125"/>
                  </a:lnTo>
                  <a:lnTo>
                    <a:pt x="1830" y="110"/>
                  </a:lnTo>
                  <a:lnTo>
                    <a:pt x="1797" y="95"/>
                  </a:lnTo>
                  <a:lnTo>
                    <a:pt x="1763" y="81"/>
                  </a:lnTo>
                  <a:lnTo>
                    <a:pt x="1730" y="68"/>
                  </a:lnTo>
                  <a:lnTo>
                    <a:pt x="1695" y="57"/>
                  </a:lnTo>
                  <a:lnTo>
                    <a:pt x="1661" y="46"/>
                  </a:lnTo>
                  <a:lnTo>
                    <a:pt x="1625" y="37"/>
                  </a:lnTo>
                  <a:lnTo>
                    <a:pt x="1589" y="28"/>
                  </a:lnTo>
                  <a:lnTo>
                    <a:pt x="1552" y="21"/>
                  </a:lnTo>
                  <a:lnTo>
                    <a:pt x="1515" y="14"/>
                  </a:lnTo>
                  <a:lnTo>
                    <a:pt x="1477" y="9"/>
                  </a:lnTo>
                  <a:lnTo>
                    <a:pt x="1439" y="5"/>
                  </a:lnTo>
                  <a:lnTo>
                    <a:pt x="1400" y="3"/>
                  </a:lnTo>
                  <a:lnTo>
                    <a:pt x="1360" y="0"/>
                  </a:lnTo>
                  <a:lnTo>
                    <a:pt x="1320" y="0"/>
                  </a:lnTo>
                  <a:lnTo>
                    <a:pt x="1286" y="0"/>
                  </a:lnTo>
                  <a:lnTo>
                    <a:pt x="1253" y="1"/>
                  </a:lnTo>
                  <a:lnTo>
                    <a:pt x="1218" y="4"/>
                  </a:lnTo>
                  <a:lnTo>
                    <a:pt x="1185" y="6"/>
                  </a:lnTo>
                  <a:lnTo>
                    <a:pt x="1152" y="11"/>
                  </a:lnTo>
                  <a:lnTo>
                    <a:pt x="1119" y="15"/>
                  </a:lnTo>
                  <a:lnTo>
                    <a:pt x="1087" y="20"/>
                  </a:lnTo>
                  <a:lnTo>
                    <a:pt x="1054" y="27"/>
                  </a:lnTo>
                  <a:lnTo>
                    <a:pt x="1022" y="34"/>
                  </a:lnTo>
                  <a:lnTo>
                    <a:pt x="991" y="42"/>
                  </a:lnTo>
                  <a:lnTo>
                    <a:pt x="958" y="50"/>
                  </a:lnTo>
                  <a:lnTo>
                    <a:pt x="927" y="59"/>
                  </a:lnTo>
                  <a:lnTo>
                    <a:pt x="897" y="70"/>
                  </a:lnTo>
                  <a:lnTo>
                    <a:pt x="866" y="80"/>
                  </a:lnTo>
                  <a:lnTo>
                    <a:pt x="836" y="91"/>
                  </a:lnTo>
                  <a:lnTo>
                    <a:pt x="806" y="103"/>
                  </a:lnTo>
                  <a:lnTo>
                    <a:pt x="777" y="117"/>
                  </a:lnTo>
                  <a:lnTo>
                    <a:pt x="748" y="130"/>
                  </a:lnTo>
                  <a:lnTo>
                    <a:pt x="719" y="145"/>
                  </a:lnTo>
                  <a:lnTo>
                    <a:pt x="690" y="158"/>
                  </a:lnTo>
                  <a:lnTo>
                    <a:pt x="663" y="175"/>
                  </a:lnTo>
                  <a:lnTo>
                    <a:pt x="635" y="191"/>
                  </a:lnTo>
                  <a:lnTo>
                    <a:pt x="608" y="208"/>
                  </a:lnTo>
                  <a:lnTo>
                    <a:pt x="582" y="225"/>
                  </a:lnTo>
                  <a:lnTo>
                    <a:pt x="555" y="243"/>
                  </a:lnTo>
                  <a:lnTo>
                    <a:pt x="530" y="262"/>
                  </a:lnTo>
                  <a:lnTo>
                    <a:pt x="504" y="281"/>
                  </a:lnTo>
                  <a:lnTo>
                    <a:pt x="480" y="302"/>
                  </a:lnTo>
                  <a:lnTo>
                    <a:pt x="456" y="321"/>
                  </a:lnTo>
                  <a:lnTo>
                    <a:pt x="432" y="343"/>
                  </a:lnTo>
                  <a:lnTo>
                    <a:pt x="408" y="364"/>
                  </a:lnTo>
                  <a:lnTo>
                    <a:pt x="387" y="386"/>
                  </a:lnTo>
                  <a:lnTo>
                    <a:pt x="365" y="409"/>
                  </a:lnTo>
                  <a:lnTo>
                    <a:pt x="343" y="432"/>
                  </a:lnTo>
                  <a:lnTo>
                    <a:pt x="322" y="457"/>
                  </a:lnTo>
                  <a:lnTo>
                    <a:pt x="301" y="481"/>
                  </a:lnTo>
                  <a:lnTo>
                    <a:pt x="281" y="505"/>
                  </a:lnTo>
                  <a:lnTo>
                    <a:pt x="262" y="530"/>
                  </a:lnTo>
                  <a:lnTo>
                    <a:pt x="243" y="556"/>
                  </a:lnTo>
                  <a:lnTo>
                    <a:pt x="225" y="582"/>
                  </a:lnTo>
                  <a:lnTo>
                    <a:pt x="207" y="609"/>
                  </a:lnTo>
                  <a:lnTo>
                    <a:pt x="190" y="636"/>
                  </a:lnTo>
                  <a:lnTo>
                    <a:pt x="174" y="663"/>
                  </a:lnTo>
                  <a:lnTo>
                    <a:pt x="159" y="691"/>
                  </a:lnTo>
                  <a:lnTo>
                    <a:pt x="144" y="719"/>
                  </a:lnTo>
                  <a:lnTo>
                    <a:pt x="129" y="748"/>
                  </a:lnTo>
                  <a:lnTo>
                    <a:pt x="116" y="777"/>
                  </a:lnTo>
                  <a:lnTo>
                    <a:pt x="104" y="807"/>
                  </a:lnTo>
                  <a:lnTo>
                    <a:pt x="91" y="837"/>
                  </a:lnTo>
                  <a:lnTo>
                    <a:pt x="79" y="867"/>
                  </a:lnTo>
                  <a:lnTo>
                    <a:pt x="69" y="897"/>
                  </a:lnTo>
                  <a:lnTo>
                    <a:pt x="58" y="928"/>
                  </a:lnTo>
                  <a:lnTo>
                    <a:pt x="49" y="959"/>
                  </a:lnTo>
                  <a:lnTo>
                    <a:pt x="41" y="990"/>
                  </a:lnTo>
                  <a:lnTo>
                    <a:pt x="33" y="1023"/>
                  </a:lnTo>
                  <a:lnTo>
                    <a:pt x="26" y="1055"/>
                  </a:lnTo>
                  <a:lnTo>
                    <a:pt x="20" y="1087"/>
                  </a:lnTo>
                  <a:lnTo>
                    <a:pt x="15" y="1120"/>
                  </a:lnTo>
                  <a:lnTo>
                    <a:pt x="10" y="1153"/>
                  </a:lnTo>
                  <a:lnTo>
                    <a:pt x="6" y="1185"/>
                  </a:lnTo>
                  <a:lnTo>
                    <a:pt x="3" y="1219"/>
                  </a:lnTo>
                  <a:lnTo>
                    <a:pt x="1" y="1252"/>
                  </a:lnTo>
                  <a:lnTo>
                    <a:pt x="0" y="1287"/>
                  </a:lnTo>
                  <a:lnTo>
                    <a:pt x="0" y="1321"/>
                  </a:lnTo>
                  <a:lnTo>
                    <a:pt x="1" y="1383"/>
                  </a:lnTo>
                  <a:lnTo>
                    <a:pt x="4" y="1444"/>
                  </a:lnTo>
                  <a:lnTo>
                    <a:pt x="10" y="1504"/>
                  </a:lnTo>
                  <a:lnTo>
                    <a:pt x="18" y="1563"/>
                  </a:lnTo>
                  <a:lnTo>
                    <a:pt x="30" y="1622"/>
                  </a:lnTo>
                  <a:lnTo>
                    <a:pt x="42" y="1679"/>
                  </a:lnTo>
                  <a:lnTo>
                    <a:pt x="57" y="1735"/>
                  </a:lnTo>
                  <a:lnTo>
                    <a:pt x="75" y="1791"/>
                  </a:lnTo>
                  <a:lnTo>
                    <a:pt x="93" y="1845"/>
                  </a:lnTo>
                  <a:lnTo>
                    <a:pt x="114" y="1898"/>
                  </a:lnTo>
                  <a:lnTo>
                    <a:pt x="137" y="1950"/>
                  </a:lnTo>
                  <a:lnTo>
                    <a:pt x="161" y="2002"/>
                  </a:lnTo>
                  <a:lnTo>
                    <a:pt x="188" y="2053"/>
                  </a:lnTo>
                  <a:lnTo>
                    <a:pt x="217" y="2103"/>
                  </a:lnTo>
                  <a:lnTo>
                    <a:pt x="246" y="2151"/>
                  </a:lnTo>
                  <a:lnTo>
                    <a:pt x="278" y="2200"/>
                  </a:lnTo>
                  <a:lnTo>
                    <a:pt x="310" y="2247"/>
                  </a:lnTo>
                  <a:lnTo>
                    <a:pt x="345" y="2293"/>
                  </a:lnTo>
                  <a:lnTo>
                    <a:pt x="380" y="2338"/>
                  </a:lnTo>
                  <a:lnTo>
                    <a:pt x="417" y="2383"/>
                  </a:lnTo>
                  <a:lnTo>
                    <a:pt x="456" y="2427"/>
                  </a:lnTo>
                  <a:lnTo>
                    <a:pt x="495" y="2470"/>
                  </a:lnTo>
                  <a:lnTo>
                    <a:pt x="536" y="2513"/>
                  </a:lnTo>
                  <a:lnTo>
                    <a:pt x="577" y="2554"/>
                  </a:lnTo>
                  <a:lnTo>
                    <a:pt x="620" y="2595"/>
                  </a:lnTo>
                  <a:lnTo>
                    <a:pt x="663" y="2635"/>
                  </a:lnTo>
                  <a:lnTo>
                    <a:pt x="708" y="2675"/>
                  </a:lnTo>
                  <a:lnTo>
                    <a:pt x="753" y="2713"/>
                  </a:lnTo>
                  <a:lnTo>
                    <a:pt x="799" y="2751"/>
                  </a:lnTo>
                  <a:lnTo>
                    <a:pt x="845" y="2788"/>
                  </a:lnTo>
                  <a:lnTo>
                    <a:pt x="892" y="2825"/>
                  </a:lnTo>
                  <a:lnTo>
                    <a:pt x="940" y="2861"/>
                  </a:lnTo>
                  <a:lnTo>
                    <a:pt x="1032" y="2930"/>
                  </a:lnTo>
                  <a:lnTo>
                    <a:pt x="1129" y="3006"/>
                  </a:lnTo>
                  <a:lnTo>
                    <a:pt x="1229" y="3087"/>
                  </a:lnTo>
                  <a:lnTo>
                    <a:pt x="1279" y="3131"/>
                  </a:lnTo>
                  <a:lnTo>
                    <a:pt x="1331" y="3175"/>
                  </a:lnTo>
                  <a:lnTo>
                    <a:pt x="1383" y="3221"/>
                  </a:lnTo>
                  <a:lnTo>
                    <a:pt x="1435" y="3267"/>
                  </a:lnTo>
                  <a:lnTo>
                    <a:pt x="1487" y="3316"/>
                  </a:lnTo>
                  <a:lnTo>
                    <a:pt x="1539" y="3365"/>
                  </a:lnTo>
                  <a:lnTo>
                    <a:pt x="1590" y="3415"/>
                  </a:lnTo>
                  <a:lnTo>
                    <a:pt x="1642" y="3467"/>
                  </a:lnTo>
                  <a:lnTo>
                    <a:pt x="1692" y="3520"/>
                  </a:lnTo>
                  <a:lnTo>
                    <a:pt x="1743" y="3573"/>
                  </a:lnTo>
                  <a:lnTo>
                    <a:pt x="1791" y="3628"/>
                  </a:lnTo>
                  <a:lnTo>
                    <a:pt x="1840" y="3683"/>
                  </a:lnTo>
                  <a:lnTo>
                    <a:pt x="1886" y="3740"/>
                  </a:lnTo>
                  <a:lnTo>
                    <a:pt x="1932" y="3796"/>
                  </a:lnTo>
                  <a:lnTo>
                    <a:pt x="1976" y="3854"/>
                  </a:lnTo>
                  <a:lnTo>
                    <a:pt x="2019" y="3913"/>
                  </a:lnTo>
                  <a:lnTo>
                    <a:pt x="2059" y="3972"/>
                  </a:lnTo>
                  <a:lnTo>
                    <a:pt x="2098" y="4031"/>
                  </a:lnTo>
                  <a:lnTo>
                    <a:pt x="2135" y="4091"/>
                  </a:lnTo>
                  <a:lnTo>
                    <a:pt x="2171" y="4152"/>
                  </a:lnTo>
                  <a:lnTo>
                    <a:pt x="2204" y="4213"/>
                  </a:lnTo>
                  <a:lnTo>
                    <a:pt x="2234" y="4274"/>
                  </a:lnTo>
                  <a:lnTo>
                    <a:pt x="2261" y="4337"/>
                  </a:lnTo>
                  <a:lnTo>
                    <a:pt x="2287" y="4399"/>
                  </a:lnTo>
                  <a:lnTo>
                    <a:pt x="2298" y="4430"/>
                  </a:lnTo>
                  <a:lnTo>
                    <a:pt x="2309" y="4462"/>
                  </a:lnTo>
                  <a:lnTo>
                    <a:pt x="2319" y="4493"/>
                  </a:lnTo>
                  <a:lnTo>
                    <a:pt x="2328" y="4524"/>
                  </a:lnTo>
                  <a:lnTo>
                    <a:pt x="2338" y="4493"/>
                  </a:lnTo>
                  <a:lnTo>
                    <a:pt x="2347" y="4462"/>
                  </a:lnTo>
                  <a:lnTo>
                    <a:pt x="2358" y="4430"/>
                  </a:lnTo>
                  <a:lnTo>
                    <a:pt x="2369" y="4399"/>
                  </a:lnTo>
                  <a:lnTo>
                    <a:pt x="2394" y="4337"/>
                  </a:lnTo>
                  <a:lnTo>
                    <a:pt x="2422" y="4274"/>
                  </a:lnTo>
                  <a:lnTo>
                    <a:pt x="2452" y="4213"/>
                  </a:lnTo>
                  <a:lnTo>
                    <a:pt x="2484" y="4152"/>
                  </a:lnTo>
                  <a:lnTo>
                    <a:pt x="2520" y="4091"/>
                  </a:lnTo>
                  <a:lnTo>
                    <a:pt x="2557" y="4031"/>
                  </a:lnTo>
                  <a:lnTo>
                    <a:pt x="2596" y="3972"/>
                  </a:lnTo>
                  <a:lnTo>
                    <a:pt x="2637" y="3913"/>
                  </a:lnTo>
                  <a:lnTo>
                    <a:pt x="2680" y="3854"/>
                  </a:lnTo>
                  <a:lnTo>
                    <a:pt x="2723" y="3796"/>
                  </a:lnTo>
                  <a:lnTo>
                    <a:pt x="2770" y="3740"/>
                  </a:lnTo>
                  <a:lnTo>
                    <a:pt x="2817" y="3683"/>
                  </a:lnTo>
                  <a:lnTo>
                    <a:pt x="2864" y="3628"/>
                  </a:lnTo>
                  <a:lnTo>
                    <a:pt x="2914" y="3573"/>
                  </a:lnTo>
                  <a:lnTo>
                    <a:pt x="2964" y="3520"/>
                  </a:lnTo>
                  <a:lnTo>
                    <a:pt x="3015" y="3467"/>
                  </a:lnTo>
                  <a:lnTo>
                    <a:pt x="3065" y="3415"/>
                  </a:lnTo>
                  <a:lnTo>
                    <a:pt x="3117" y="3365"/>
                  </a:lnTo>
                  <a:lnTo>
                    <a:pt x="3168" y="3316"/>
                  </a:lnTo>
                  <a:lnTo>
                    <a:pt x="3220" y="3267"/>
                  </a:lnTo>
                  <a:lnTo>
                    <a:pt x="3272" y="3221"/>
                  </a:lnTo>
                  <a:lnTo>
                    <a:pt x="3324" y="3175"/>
                  </a:lnTo>
                  <a:lnTo>
                    <a:pt x="3376" y="3131"/>
                  </a:lnTo>
                  <a:lnTo>
                    <a:pt x="3427" y="3087"/>
                  </a:lnTo>
                  <a:lnTo>
                    <a:pt x="3527" y="3006"/>
                  </a:lnTo>
                  <a:lnTo>
                    <a:pt x="3623" y="2930"/>
                  </a:lnTo>
                  <a:lnTo>
                    <a:pt x="3716" y="2861"/>
                  </a:lnTo>
                  <a:lnTo>
                    <a:pt x="3763" y="2825"/>
                  </a:lnTo>
                  <a:lnTo>
                    <a:pt x="3810" y="2788"/>
                  </a:lnTo>
                  <a:lnTo>
                    <a:pt x="3858" y="2751"/>
                  </a:lnTo>
                  <a:lnTo>
                    <a:pt x="3903" y="2713"/>
                  </a:lnTo>
                  <a:lnTo>
                    <a:pt x="3948" y="2675"/>
                  </a:lnTo>
                  <a:lnTo>
                    <a:pt x="3993" y="2635"/>
                  </a:lnTo>
                  <a:lnTo>
                    <a:pt x="4037" y="2595"/>
                  </a:lnTo>
                  <a:lnTo>
                    <a:pt x="4078" y="2554"/>
                  </a:lnTo>
                  <a:lnTo>
                    <a:pt x="4120" y="2513"/>
                  </a:lnTo>
                  <a:lnTo>
                    <a:pt x="4160" y="2470"/>
                  </a:lnTo>
                  <a:lnTo>
                    <a:pt x="4201" y="2427"/>
                  </a:lnTo>
                  <a:lnTo>
                    <a:pt x="4239" y="2383"/>
                  </a:lnTo>
                  <a:lnTo>
                    <a:pt x="4276" y="2338"/>
                  </a:lnTo>
                  <a:lnTo>
                    <a:pt x="4311" y="2293"/>
                  </a:lnTo>
                  <a:lnTo>
                    <a:pt x="4345" y="2247"/>
                  </a:lnTo>
                  <a:lnTo>
                    <a:pt x="4378" y="2200"/>
                  </a:lnTo>
                  <a:lnTo>
                    <a:pt x="4410" y="2151"/>
                  </a:lnTo>
                  <a:lnTo>
                    <a:pt x="4439" y="2103"/>
                  </a:lnTo>
                  <a:lnTo>
                    <a:pt x="4468" y="2053"/>
                  </a:lnTo>
                  <a:lnTo>
                    <a:pt x="4494" y="2002"/>
                  </a:lnTo>
                  <a:lnTo>
                    <a:pt x="4519" y="1950"/>
                  </a:lnTo>
                  <a:lnTo>
                    <a:pt x="4542" y="1898"/>
                  </a:lnTo>
                  <a:lnTo>
                    <a:pt x="4562" y="1845"/>
                  </a:lnTo>
                  <a:lnTo>
                    <a:pt x="4581" y="1791"/>
                  </a:lnTo>
                  <a:lnTo>
                    <a:pt x="4598" y="1735"/>
                  </a:lnTo>
                  <a:lnTo>
                    <a:pt x="4613" y="1679"/>
                  </a:lnTo>
                  <a:lnTo>
                    <a:pt x="4626" y="1622"/>
                  </a:lnTo>
                  <a:lnTo>
                    <a:pt x="4636" y="1563"/>
                  </a:lnTo>
                  <a:lnTo>
                    <a:pt x="4646" y="1504"/>
                  </a:lnTo>
                  <a:lnTo>
                    <a:pt x="4651" y="1444"/>
                  </a:lnTo>
                  <a:lnTo>
                    <a:pt x="4655" y="1383"/>
                  </a:lnTo>
                  <a:lnTo>
                    <a:pt x="4656" y="1321"/>
                  </a:lnTo>
                  <a:lnTo>
                    <a:pt x="4656" y="1287"/>
                  </a:lnTo>
                  <a:lnTo>
                    <a:pt x="4655" y="1252"/>
                  </a:lnTo>
                  <a:lnTo>
                    <a:pt x="4653" y="1219"/>
                  </a:lnTo>
                  <a:lnTo>
                    <a:pt x="4649" y="1185"/>
                  </a:lnTo>
                  <a:lnTo>
                    <a:pt x="4646" y="1153"/>
                  </a:lnTo>
                  <a:lnTo>
                    <a:pt x="4641" y="1120"/>
                  </a:lnTo>
                  <a:lnTo>
                    <a:pt x="4635" y="1087"/>
                  </a:lnTo>
                  <a:lnTo>
                    <a:pt x="4629" y="1055"/>
                  </a:lnTo>
                  <a:lnTo>
                    <a:pt x="4623" y="1023"/>
                  </a:lnTo>
                  <a:lnTo>
                    <a:pt x="4614" y="990"/>
                  </a:lnTo>
                  <a:lnTo>
                    <a:pt x="4606" y="959"/>
                  </a:lnTo>
                  <a:lnTo>
                    <a:pt x="4597" y="928"/>
                  </a:lnTo>
                  <a:lnTo>
                    <a:pt x="4587" y="897"/>
                  </a:lnTo>
                  <a:lnTo>
                    <a:pt x="4576" y="867"/>
                  </a:lnTo>
                  <a:lnTo>
                    <a:pt x="4565" y="837"/>
                  </a:lnTo>
                  <a:lnTo>
                    <a:pt x="4552" y="807"/>
                  </a:lnTo>
                  <a:lnTo>
                    <a:pt x="4539" y="777"/>
                  </a:lnTo>
                  <a:lnTo>
                    <a:pt x="4527" y="748"/>
                  </a:lnTo>
                  <a:lnTo>
                    <a:pt x="4512" y="719"/>
                  </a:lnTo>
                  <a:lnTo>
                    <a:pt x="4497" y="691"/>
                  </a:lnTo>
                  <a:lnTo>
                    <a:pt x="4482" y="663"/>
                  </a:lnTo>
                  <a:lnTo>
                    <a:pt x="4465" y="636"/>
                  </a:lnTo>
                  <a:lnTo>
                    <a:pt x="4448" y="609"/>
                  </a:lnTo>
                  <a:lnTo>
                    <a:pt x="4431" y="582"/>
                  </a:lnTo>
                  <a:lnTo>
                    <a:pt x="4412" y="556"/>
                  </a:lnTo>
                  <a:lnTo>
                    <a:pt x="4394" y="530"/>
                  </a:lnTo>
                  <a:lnTo>
                    <a:pt x="4374" y="505"/>
                  </a:lnTo>
                  <a:lnTo>
                    <a:pt x="4355" y="481"/>
                  </a:lnTo>
                  <a:lnTo>
                    <a:pt x="4334" y="457"/>
                  </a:lnTo>
                  <a:lnTo>
                    <a:pt x="4313" y="432"/>
                  </a:lnTo>
                  <a:lnTo>
                    <a:pt x="4291" y="409"/>
                  </a:lnTo>
                  <a:lnTo>
                    <a:pt x="4269" y="386"/>
                  </a:lnTo>
                  <a:lnTo>
                    <a:pt x="4247" y="364"/>
                  </a:lnTo>
                  <a:lnTo>
                    <a:pt x="4224" y="343"/>
                  </a:lnTo>
                  <a:lnTo>
                    <a:pt x="4200" y="321"/>
                  </a:lnTo>
                  <a:lnTo>
                    <a:pt x="4175" y="302"/>
                  </a:lnTo>
                  <a:lnTo>
                    <a:pt x="4151" y="281"/>
                  </a:lnTo>
                  <a:lnTo>
                    <a:pt x="4126" y="262"/>
                  </a:lnTo>
                  <a:lnTo>
                    <a:pt x="4100" y="243"/>
                  </a:lnTo>
                  <a:lnTo>
                    <a:pt x="4074" y="225"/>
                  </a:lnTo>
                  <a:lnTo>
                    <a:pt x="4047" y="208"/>
                  </a:lnTo>
                  <a:lnTo>
                    <a:pt x="4021" y="191"/>
                  </a:lnTo>
                  <a:lnTo>
                    <a:pt x="3993" y="175"/>
                  </a:lnTo>
                  <a:lnTo>
                    <a:pt x="3965" y="158"/>
                  </a:lnTo>
                  <a:lnTo>
                    <a:pt x="3936" y="145"/>
                  </a:lnTo>
                  <a:lnTo>
                    <a:pt x="3907" y="130"/>
                  </a:lnTo>
                  <a:lnTo>
                    <a:pt x="3879" y="117"/>
                  </a:lnTo>
                  <a:lnTo>
                    <a:pt x="3850" y="103"/>
                  </a:lnTo>
                  <a:lnTo>
                    <a:pt x="3820" y="91"/>
                  </a:lnTo>
                  <a:lnTo>
                    <a:pt x="3790" y="80"/>
                  </a:lnTo>
                  <a:lnTo>
                    <a:pt x="3758" y="70"/>
                  </a:lnTo>
                  <a:lnTo>
                    <a:pt x="3728" y="59"/>
                  </a:lnTo>
                  <a:lnTo>
                    <a:pt x="3697" y="50"/>
                  </a:lnTo>
                  <a:lnTo>
                    <a:pt x="3665" y="42"/>
                  </a:lnTo>
                  <a:lnTo>
                    <a:pt x="3634" y="34"/>
                  </a:lnTo>
                  <a:lnTo>
                    <a:pt x="3601" y="27"/>
                  </a:lnTo>
                  <a:lnTo>
                    <a:pt x="3569" y="20"/>
                  </a:lnTo>
                  <a:lnTo>
                    <a:pt x="3537" y="15"/>
                  </a:lnTo>
                  <a:lnTo>
                    <a:pt x="3503" y="11"/>
                  </a:lnTo>
                  <a:lnTo>
                    <a:pt x="3470" y="6"/>
                  </a:lnTo>
                  <a:lnTo>
                    <a:pt x="3437" y="4"/>
                  </a:lnTo>
                  <a:lnTo>
                    <a:pt x="3403" y="1"/>
                  </a:lnTo>
                  <a:lnTo>
                    <a:pt x="3369" y="0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FF7C7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5690">
                <a:solidFill>
                  <a:srgbClr val="FFFFFF"/>
                </a:solidFill>
              </a:endParaRPr>
            </a:p>
          </p:txBody>
        </p:sp>
        <p:sp>
          <p:nvSpPr>
            <p:cNvPr id="12" name="KSO_Shape"/>
            <p:cNvSpPr/>
            <p:nvPr>
              <p:custDataLst>
                <p:tags r:id="rId4"/>
              </p:custDataLst>
            </p:nvPr>
          </p:nvSpPr>
          <p:spPr bwMode="auto">
            <a:xfrm rot="486995">
              <a:off x="7790100" y="2126794"/>
              <a:ext cx="1240068" cy="1151189"/>
            </a:xfrm>
            <a:custGeom>
              <a:avLst/>
              <a:gdLst>
                <a:gd name="T0" fmla="*/ 1300686 w 4656"/>
                <a:gd name="T1" fmla="*/ 3684 h 4524"/>
                <a:gd name="T2" fmla="*/ 1211082 w 4656"/>
                <a:gd name="T3" fmla="*/ 23332 h 4524"/>
                <a:gd name="T4" fmla="*/ 1130071 w 4656"/>
                <a:gd name="T5" fmla="*/ 57715 h 4524"/>
                <a:gd name="T6" fmla="*/ 1056424 w 4656"/>
                <a:gd name="T7" fmla="*/ 106425 h 4524"/>
                <a:gd name="T8" fmla="*/ 991369 w 4656"/>
                <a:gd name="T9" fmla="*/ 167006 h 4524"/>
                <a:gd name="T10" fmla="*/ 943090 w 4656"/>
                <a:gd name="T11" fmla="*/ 200980 h 4524"/>
                <a:gd name="T12" fmla="*/ 882126 w 4656"/>
                <a:gd name="T13" fmla="*/ 135488 h 4524"/>
                <a:gd name="T14" fmla="*/ 812571 w 4656"/>
                <a:gd name="T15" fmla="*/ 80638 h 4524"/>
                <a:gd name="T16" fmla="*/ 735242 w 4656"/>
                <a:gd name="T17" fmla="*/ 38886 h 4524"/>
                <a:gd name="T18" fmla="*/ 650139 w 4656"/>
                <a:gd name="T19" fmla="*/ 11461 h 4524"/>
                <a:gd name="T20" fmla="*/ 556443 w 4656"/>
                <a:gd name="T21" fmla="*/ 0 h 4524"/>
                <a:gd name="T22" fmla="*/ 484842 w 4656"/>
                <a:gd name="T23" fmla="*/ 2456 h 4524"/>
                <a:gd name="T24" fmla="*/ 405467 w 4656"/>
                <a:gd name="T25" fmla="*/ 17192 h 4524"/>
                <a:gd name="T26" fmla="*/ 329774 w 4656"/>
                <a:gd name="T27" fmla="*/ 42161 h 4524"/>
                <a:gd name="T28" fmla="*/ 259810 w 4656"/>
                <a:gd name="T29" fmla="*/ 78182 h 4524"/>
                <a:gd name="T30" fmla="*/ 196392 w 4656"/>
                <a:gd name="T31" fmla="*/ 123617 h 4524"/>
                <a:gd name="T32" fmla="*/ 140338 w 4656"/>
                <a:gd name="T33" fmla="*/ 176830 h 4524"/>
                <a:gd name="T34" fmla="*/ 92059 w 4656"/>
                <a:gd name="T35" fmla="*/ 238229 h 4524"/>
                <a:gd name="T36" fmla="*/ 52780 w 4656"/>
                <a:gd name="T37" fmla="*/ 306177 h 4524"/>
                <a:gd name="T38" fmla="*/ 23731 w 4656"/>
                <a:gd name="T39" fmla="*/ 379856 h 4524"/>
                <a:gd name="T40" fmla="*/ 6137 w 4656"/>
                <a:gd name="T41" fmla="*/ 458447 h 4524"/>
                <a:gd name="T42" fmla="*/ 0 w 4656"/>
                <a:gd name="T43" fmla="*/ 540722 h 4524"/>
                <a:gd name="T44" fmla="*/ 12274 w 4656"/>
                <a:gd name="T45" fmla="*/ 663930 h 4524"/>
                <a:gd name="T46" fmla="*/ 56053 w 4656"/>
                <a:gd name="T47" fmla="*/ 798189 h 4524"/>
                <a:gd name="T48" fmla="*/ 126836 w 4656"/>
                <a:gd name="T49" fmla="*/ 919760 h 4524"/>
                <a:gd name="T50" fmla="*/ 219304 w 4656"/>
                <a:gd name="T51" fmla="*/ 1028641 h 4524"/>
                <a:gd name="T52" fmla="*/ 326910 w 4656"/>
                <a:gd name="T53" fmla="*/ 1126061 h 4524"/>
                <a:gd name="T54" fmla="*/ 461930 w 4656"/>
                <a:gd name="T55" fmla="*/ 1230439 h 4524"/>
                <a:gd name="T56" fmla="*/ 608405 w 4656"/>
                <a:gd name="T57" fmla="*/ 1357331 h 4524"/>
                <a:gd name="T58" fmla="*/ 732787 w 4656"/>
                <a:gd name="T59" fmla="*/ 1485041 h 4524"/>
                <a:gd name="T60" fmla="*/ 842439 w 4656"/>
                <a:gd name="T61" fmla="*/ 1625850 h 4524"/>
                <a:gd name="T62" fmla="*/ 925087 w 4656"/>
                <a:gd name="T63" fmla="*/ 1775255 h 4524"/>
                <a:gd name="T64" fmla="*/ 952500 w 4656"/>
                <a:gd name="T65" fmla="*/ 1851799 h 4524"/>
                <a:gd name="T66" fmla="*/ 990960 w 4656"/>
                <a:gd name="T67" fmla="*/ 1749467 h 4524"/>
                <a:gd name="T68" fmla="*/ 1078927 w 4656"/>
                <a:gd name="T69" fmla="*/ 1601700 h 4524"/>
                <a:gd name="T70" fmla="*/ 1192262 w 4656"/>
                <a:gd name="T71" fmla="*/ 1462528 h 4524"/>
                <a:gd name="T72" fmla="*/ 1317461 w 4656"/>
                <a:gd name="T73" fmla="*/ 1337274 h 4524"/>
                <a:gd name="T74" fmla="*/ 1482349 w 4656"/>
                <a:gd name="T75" fmla="*/ 1199330 h 4524"/>
                <a:gd name="T76" fmla="*/ 1596910 w 4656"/>
                <a:gd name="T77" fmla="*/ 1110506 h 4524"/>
                <a:gd name="T78" fmla="*/ 1702062 w 4656"/>
                <a:gd name="T79" fmla="*/ 1011040 h 4524"/>
                <a:gd name="T80" fmla="*/ 1791256 w 4656"/>
                <a:gd name="T81" fmla="*/ 900521 h 4524"/>
                <a:gd name="T82" fmla="*/ 1858357 w 4656"/>
                <a:gd name="T83" fmla="*/ 776904 h 4524"/>
                <a:gd name="T84" fmla="*/ 1896817 w 4656"/>
                <a:gd name="T85" fmla="*/ 639779 h 4524"/>
                <a:gd name="T86" fmla="*/ 1905000 w 4656"/>
                <a:gd name="T87" fmla="*/ 526805 h 4524"/>
                <a:gd name="T88" fmla="*/ 1896408 w 4656"/>
                <a:gd name="T89" fmla="*/ 444939 h 4524"/>
                <a:gd name="T90" fmla="*/ 1876769 w 4656"/>
                <a:gd name="T91" fmla="*/ 367167 h 4524"/>
                <a:gd name="T92" fmla="*/ 1846082 w 4656"/>
                <a:gd name="T93" fmla="*/ 294307 h 4524"/>
                <a:gd name="T94" fmla="*/ 1805168 w 4656"/>
                <a:gd name="T95" fmla="*/ 227586 h 4524"/>
                <a:gd name="T96" fmla="*/ 1755660 w 4656"/>
                <a:gd name="T97" fmla="*/ 167415 h 4524"/>
                <a:gd name="T98" fmla="*/ 1698380 w 4656"/>
                <a:gd name="T99" fmla="*/ 115021 h 4524"/>
                <a:gd name="T100" fmla="*/ 1633734 w 4656"/>
                <a:gd name="T101" fmla="*/ 71632 h 4524"/>
                <a:gd name="T102" fmla="*/ 1562951 w 4656"/>
                <a:gd name="T103" fmla="*/ 37249 h 4524"/>
                <a:gd name="T104" fmla="*/ 1486849 w 4656"/>
                <a:gd name="T105" fmla="*/ 13917 h 4524"/>
                <a:gd name="T106" fmla="*/ 1406247 w 4656"/>
                <a:gd name="T107" fmla="*/ 1637 h 4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56" h="4524">
                  <a:moveTo>
                    <a:pt x="3336" y="0"/>
                  </a:moveTo>
                  <a:lnTo>
                    <a:pt x="3336" y="0"/>
                  </a:lnTo>
                  <a:lnTo>
                    <a:pt x="3295" y="0"/>
                  </a:lnTo>
                  <a:lnTo>
                    <a:pt x="3256" y="3"/>
                  </a:lnTo>
                  <a:lnTo>
                    <a:pt x="3217" y="5"/>
                  </a:lnTo>
                  <a:lnTo>
                    <a:pt x="3179" y="9"/>
                  </a:lnTo>
                  <a:lnTo>
                    <a:pt x="3142" y="14"/>
                  </a:lnTo>
                  <a:lnTo>
                    <a:pt x="3103" y="21"/>
                  </a:lnTo>
                  <a:lnTo>
                    <a:pt x="3068" y="28"/>
                  </a:lnTo>
                  <a:lnTo>
                    <a:pt x="3031" y="37"/>
                  </a:lnTo>
                  <a:lnTo>
                    <a:pt x="2995" y="46"/>
                  </a:lnTo>
                  <a:lnTo>
                    <a:pt x="2960" y="57"/>
                  </a:lnTo>
                  <a:lnTo>
                    <a:pt x="2926" y="68"/>
                  </a:lnTo>
                  <a:lnTo>
                    <a:pt x="2892" y="81"/>
                  </a:lnTo>
                  <a:lnTo>
                    <a:pt x="2859" y="95"/>
                  </a:lnTo>
                  <a:lnTo>
                    <a:pt x="2825" y="110"/>
                  </a:lnTo>
                  <a:lnTo>
                    <a:pt x="2793" y="125"/>
                  </a:lnTo>
                  <a:lnTo>
                    <a:pt x="2762" y="141"/>
                  </a:lnTo>
                  <a:lnTo>
                    <a:pt x="2730" y="160"/>
                  </a:lnTo>
                  <a:lnTo>
                    <a:pt x="2699" y="177"/>
                  </a:lnTo>
                  <a:lnTo>
                    <a:pt x="2669" y="197"/>
                  </a:lnTo>
                  <a:lnTo>
                    <a:pt x="2640" y="217"/>
                  </a:lnTo>
                  <a:lnTo>
                    <a:pt x="2610" y="238"/>
                  </a:lnTo>
                  <a:lnTo>
                    <a:pt x="2582" y="260"/>
                  </a:lnTo>
                  <a:lnTo>
                    <a:pt x="2555" y="282"/>
                  </a:lnTo>
                  <a:lnTo>
                    <a:pt x="2527" y="306"/>
                  </a:lnTo>
                  <a:lnTo>
                    <a:pt x="2500" y="331"/>
                  </a:lnTo>
                  <a:lnTo>
                    <a:pt x="2474" y="355"/>
                  </a:lnTo>
                  <a:lnTo>
                    <a:pt x="2448" y="381"/>
                  </a:lnTo>
                  <a:lnTo>
                    <a:pt x="2423" y="408"/>
                  </a:lnTo>
                  <a:lnTo>
                    <a:pt x="2399" y="435"/>
                  </a:lnTo>
                  <a:lnTo>
                    <a:pt x="2375" y="462"/>
                  </a:lnTo>
                  <a:lnTo>
                    <a:pt x="2351" y="491"/>
                  </a:lnTo>
                  <a:lnTo>
                    <a:pt x="2328" y="520"/>
                  </a:lnTo>
                  <a:lnTo>
                    <a:pt x="2305" y="491"/>
                  </a:lnTo>
                  <a:lnTo>
                    <a:pt x="2282" y="462"/>
                  </a:lnTo>
                  <a:lnTo>
                    <a:pt x="2258" y="435"/>
                  </a:lnTo>
                  <a:lnTo>
                    <a:pt x="2232" y="408"/>
                  </a:lnTo>
                  <a:lnTo>
                    <a:pt x="2208" y="381"/>
                  </a:lnTo>
                  <a:lnTo>
                    <a:pt x="2182" y="355"/>
                  </a:lnTo>
                  <a:lnTo>
                    <a:pt x="2156" y="331"/>
                  </a:lnTo>
                  <a:lnTo>
                    <a:pt x="2129" y="306"/>
                  </a:lnTo>
                  <a:lnTo>
                    <a:pt x="2102" y="282"/>
                  </a:lnTo>
                  <a:lnTo>
                    <a:pt x="2074" y="260"/>
                  </a:lnTo>
                  <a:lnTo>
                    <a:pt x="2045" y="238"/>
                  </a:lnTo>
                  <a:lnTo>
                    <a:pt x="2016" y="217"/>
                  </a:lnTo>
                  <a:lnTo>
                    <a:pt x="1986" y="197"/>
                  </a:lnTo>
                  <a:lnTo>
                    <a:pt x="1956" y="177"/>
                  </a:lnTo>
                  <a:lnTo>
                    <a:pt x="1925" y="160"/>
                  </a:lnTo>
                  <a:lnTo>
                    <a:pt x="1894" y="141"/>
                  </a:lnTo>
                  <a:lnTo>
                    <a:pt x="1863" y="125"/>
                  </a:lnTo>
                  <a:lnTo>
                    <a:pt x="1830" y="110"/>
                  </a:lnTo>
                  <a:lnTo>
                    <a:pt x="1797" y="95"/>
                  </a:lnTo>
                  <a:lnTo>
                    <a:pt x="1763" y="81"/>
                  </a:lnTo>
                  <a:lnTo>
                    <a:pt x="1730" y="68"/>
                  </a:lnTo>
                  <a:lnTo>
                    <a:pt x="1695" y="57"/>
                  </a:lnTo>
                  <a:lnTo>
                    <a:pt x="1661" y="46"/>
                  </a:lnTo>
                  <a:lnTo>
                    <a:pt x="1625" y="37"/>
                  </a:lnTo>
                  <a:lnTo>
                    <a:pt x="1589" y="28"/>
                  </a:lnTo>
                  <a:lnTo>
                    <a:pt x="1552" y="21"/>
                  </a:lnTo>
                  <a:lnTo>
                    <a:pt x="1515" y="14"/>
                  </a:lnTo>
                  <a:lnTo>
                    <a:pt x="1477" y="9"/>
                  </a:lnTo>
                  <a:lnTo>
                    <a:pt x="1439" y="5"/>
                  </a:lnTo>
                  <a:lnTo>
                    <a:pt x="1400" y="3"/>
                  </a:lnTo>
                  <a:lnTo>
                    <a:pt x="1360" y="0"/>
                  </a:lnTo>
                  <a:lnTo>
                    <a:pt x="1320" y="0"/>
                  </a:lnTo>
                  <a:lnTo>
                    <a:pt x="1286" y="0"/>
                  </a:lnTo>
                  <a:lnTo>
                    <a:pt x="1253" y="1"/>
                  </a:lnTo>
                  <a:lnTo>
                    <a:pt x="1218" y="4"/>
                  </a:lnTo>
                  <a:lnTo>
                    <a:pt x="1185" y="6"/>
                  </a:lnTo>
                  <a:lnTo>
                    <a:pt x="1152" y="11"/>
                  </a:lnTo>
                  <a:lnTo>
                    <a:pt x="1119" y="15"/>
                  </a:lnTo>
                  <a:lnTo>
                    <a:pt x="1087" y="20"/>
                  </a:lnTo>
                  <a:lnTo>
                    <a:pt x="1054" y="27"/>
                  </a:lnTo>
                  <a:lnTo>
                    <a:pt x="1022" y="34"/>
                  </a:lnTo>
                  <a:lnTo>
                    <a:pt x="991" y="42"/>
                  </a:lnTo>
                  <a:lnTo>
                    <a:pt x="958" y="50"/>
                  </a:lnTo>
                  <a:lnTo>
                    <a:pt x="927" y="59"/>
                  </a:lnTo>
                  <a:lnTo>
                    <a:pt x="897" y="70"/>
                  </a:lnTo>
                  <a:lnTo>
                    <a:pt x="866" y="80"/>
                  </a:lnTo>
                  <a:lnTo>
                    <a:pt x="836" y="91"/>
                  </a:lnTo>
                  <a:lnTo>
                    <a:pt x="806" y="103"/>
                  </a:lnTo>
                  <a:lnTo>
                    <a:pt x="777" y="117"/>
                  </a:lnTo>
                  <a:lnTo>
                    <a:pt x="748" y="130"/>
                  </a:lnTo>
                  <a:lnTo>
                    <a:pt x="719" y="145"/>
                  </a:lnTo>
                  <a:lnTo>
                    <a:pt x="690" y="158"/>
                  </a:lnTo>
                  <a:lnTo>
                    <a:pt x="663" y="175"/>
                  </a:lnTo>
                  <a:lnTo>
                    <a:pt x="635" y="191"/>
                  </a:lnTo>
                  <a:lnTo>
                    <a:pt x="608" y="208"/>
                  </a:lnTo>
                  <a:lnTo>
                    <a:pt x="582" y="225"/>
                  </a:lnTo>
                  <a:lnTo>
                    <a:pt x="555" y="243"/>
                  </a:lnTo>
                  <a:lnTo>
                    <a:pt x="530" y="262"/>
                  </a:lnTo>
                  <a:lnTo>
                    <a:pt x="504" y="281"/>
                  </a:lnTo>
                  <a:lnTo>
                    <a:pt x="480" y="302"/>
                  </a:lnTo>
                  <a:lnTo>
                    <a:pt x="456" y="321"/>
                  </a:lnTo>
                  <a:lnTo>
                    <a:pt x="432" y="343"/>
                  </a:lnTo>
                  <a:lnTo>
                    <a:pt x="408" y="364"/>
                  </a:lnTo>
                  <a:lnTo>
                    <a:pt x="387" y="386"/>
                  </a:lnTo>
                  <a:lnTo>
                    <a:pt x="365" y="409"/>
                  </a:lnTo>
                  <a:lnTo>
                    <a:pt x="343" y="432"/>
                  </a:lnTo>
                  <a:lnTo>
                    <a:pt x="322" y="457"/>
                  </a:lnTo>
                  <a:lnTo>
                    <a:pt x="301" y="481"/>
                  </a:lnTo>
                  <a:lnTo>
                    <a:pt x="281" y="505"/>
                  </a:lnTo>
                  <a:lnTo>
                    <a:pt x="262" y="530"/>
                  </a:lnTo>
                  <a:lnTo>
                    <a:pt x="243" y="556"/>
                  </a:lnTo>
                  <a:lnTo>
                    <a:pt x="225" y="582"/>
                  </a:lnTo>
                  <a:lnTo>
                    <a:pt x="207" y="609"/>
                  </a:lnTo>
                  <a:lnTo>
                    <a:pt x="190" y="636"/>
                  </a:lnTo>
                  <a:lnTo>
                    <a:pt x="174" y="663"/>
                  </a:lnTo>
                  <a:lnTo>
                    <a:pt x="159" y="691"/>
                  </a:lnTo>
                  <a:lnTo>
                    <a:pt x="144" y="719"/>
                  </a:lnTo>
                  <a:lnTo>
                    <a:pt x="129" y="748"/>
                  </a:lnTo>
                  <a:lnTo>
                    <a:pt x="116" y="777"/>
                  </a:lnTo>
                  <a:lnTo>
                    <a:pt x="104" y="807"/>
                  </a:lnTo>
                  <a:lnTo>
                    <a:pt x="91" y="837"/>
                  </a:lnTo>
                  <a:lnTo>
                    <a:pt x="79" y="867"/>
                  </a:lnTo>
                  <a:lnTo>
                    <a:pt x="69" y="897"/>
                  </a:lnTo>
                  <a:lnTo>
                    <a:pt x="58" y="928"/>
                  </a:lnTo>
                  <a:lnTo>
                    <a:pt x="49" y="959"/>
                  </a:lnTo>
                  <a:lnTo>
                    <a:pt x="41" y="990"/>
                  </a:lnTo>
                  <a:lnTo>
                    <a:pt x="33" y="1023"/>
                  </a:lnTo>
                  <a:lnTo>
                    <a:pt x="26" y="1055"/>
                  </a:lnTo>
                  <a:lnTo>
                    <a:pt x="20" y="1087"/>
                  </a:lnTo>
                  <a:lnTo>
                    <a:pt x="15" y="1120"/>
                  </a:lnTo>
                  <a:lnTo>
                    <a:pt x="10" y="1153"/>
                  </a:lnTo>
                  <a:lnTo>
                    <a:pt x="6" y="1185"/>
                  </a:lnTo>
                  <a:lnTo>
                    <a:pt x="3" y="1219"/>
                  </a:lnTo>
                  <a:lnTo>
                    <a:pt x="1" y="1252"/>
                  </a:lnTo>
                  <a:lnTo>
                    <a:pt x="0" y="1287"/>
                  </a:lnTo>
                  <a:lnTo>
                    <a:pt x="0" y="1321"/>
                  </a:lnTo>
                  <a:lnTo>
                    <a:pt x="1" y="1383"/>
                  </a:lnTo>
                  <a:lnTo>
                    <a:pt x="4" y="1444"/>
                  </a:lnTo>
                  <a:lnTo>
                    <a:pt x="10" y="1504"/>
                  </a:lnTo>
                  <a:lnTo>
                    <a:pt x="18" y="1563"/>
                  </a:lnTo>
                  <a:lnTo>
                    <a:pt x="30" y="1622"/>
                  </a:lnTo>
                  <a:lnTo>
                    <a:pt x="42" y="1679"/>
                  </a:lnTo>
                  <a:lnTo>
                    <a:pt x="57" y="1735"/>
                  </a:lnTo>
                  <a:lnTo>
                    <a:pt x="75" y="1791"/>
                  </a:lnTo>
                  <a:lnTo>
                    <a:pt x="93" y="1845"/>
                  </a:lnTo>
                  <a:lnTo>
                    <a:pt x="114" y="1898"/>
                  </a:lnTo>
                  <a:lnTo>
                    <a:pt x="137" y="1950"/>
                  </a:lnTo>
                  <a:lnTo>
                    <a:pt x="161" y="2002"/>
                  </a:lnTo>
                  <a:lnTo>
                    <a:pt x="188" y="2053"/>
                  </a:lnTo>
                  <a:lnTo>
                    <a:pt x="217" y="2103"/>
                  </a:lnTo>
                  <a:lnTo>
                    <a:pt x="246" y="2151"/>
                  </a:lnTo>
                  <a:lnTo>
                    <a:pt x="278" y="2200"/>
                  </a:lnTo>
                  <a:lnTo>
                    <a:pt x="310" y="2247"/>
                  </a:lnTo>
                  <a:lnTo>
                    <a:pt x="345" y="2293"/>
                  </a:lnTo>
                  <a:lnTo>
                    <a:pt x="380" y="2338"/>
                  </a:lnTo>
                  <a:lnTo>
                    <a:pt x="417" y="2383"/>
                  </a:lnTo>
                  <a:lnTo>
                    <a:pt x="456" y="2427"/>
                  </a:lnTo>
                  <a:lnTo>
                    <a:pt x="495" y="2470"/>
                  </a:lnTo>
                  <a:lnTo>
                    <a:pt x="536" y="2513"/>
                  </a:lnTo>
                  <a:lnTo>
                    <a:pt x="577" y="2554"/>
                  </a:lnTo>
                  <a:lnTo>
                    <a:pt x="620" y="2595"/>
                  </a:lnTo>
                  <a:lnTo>
                    <a:pt x="663" y="2635"/>
                  </a:lnTo>
                  <a:lnTo>
                    <a:pt x="708" y="2675"/>
                  </a:lnTo>
                  <a:lnTo>
                    <a:pt x="753" y="2713"/>
                  </a:lnTo>
                  <a:lnTo>
                    <a:pt x="799" y="2751"/>
                  </a:lnTo>
                  <a:lnTo>
                    <a:pt x="845" y="2788"/>
                  </a:lnTo>
                  <a:lnTo>
                    <a:pt x="892" y="2825"/>
                  </a:lnTo>
                  <a:lnTo>
                    <a:pt x="940" y="2861"/>
                  </a:lnTo>
                  <a:lnTo>
                    <a:pt x="1032" y="2930"/>
                  </a:lnTo>
                  <a:lnTo>
                    <a:pt x="1129" y="3006"/>
                  </a:lnTo>
                  <a:lnTo>
                    <a:pt x="1229" y="3087"/>
                  </a:lnTo>
                  <a:lnTo>
                    <a:pt x="1279" y="3131"/>
                  </a:lnTo>
                  <a:lnTo>
                    <a:pt x="1331" y="3175"/>
                  </a:lnTo>
                  <a:lnTo>
                    <a:pt x="1383" y="3221"/>
                  </a:lnTo>
                  <a:lnTo>
                    <a:pt x="1435" y="3267"/>
                  </a:lnTo>
                  <a:lnTo>
                    <a:pt x="1487" y="3316"/>
                  </a:lnTo>
                  <a:lnTo>
                    <a:pt x="1539" y="3365"/>
                  </a:lnTo>
                  <a:lnTo>
                    <a:pt x="1590" y="3415"/>
                  </a:lnTo>
                  <a:lnTo>
                    <a:pt x="1642" y="3467"/>
                  </a:lnTo>
                  <a:lnTo>
                    <a:pt x="1692" y="3520"/>
                  </a:lnTo>
                  <a:lnTo>
                    <a:pt x="1743" y="3573"/>
                  </a:lnTo>
                  <a:lnTo>
                    <a:pt x="1791" y="3628"/>
                  </a:lnTo>
                  <a:lnTo>
                    <a:pt x="1840" y="3683"/>
                  </a:lnTo>
                  <a:lnTo>
                    <a:pt x="1886" y="3740"/>
                  </a:lnTo>
                  <a:lnTo>
                    <a:pt x="1932" y="3796"/>
                  </a:lnTo>
                  <a:lnTo>
                    <a:pt x="1976" y="3854"/>
                  </a:lnTo>
                  <a:lnTo>
                    <a:pt x="2019" y="3913"/>
                  </a:lnTo>
                  <a:lnTo>
                    <a:pt x="2059" y="3972"/>
                  </a:lnTo>
                  <a:lnTo>
                    <a:pt x="2098" y="4031"/>
                  </a:lnTo>
                  <a:lnTo>
                    <a:pt x="2135" y="4091"/>
                  </a:lnTo>
                  <a:lnTo>
                    <a:pt x="2171" y="4152"/>
                  </a:lnTo>
                  <a:lnTo>
                    <a:pt x="2204" y="4213"/>
                  </a:lnTo>
                  <a:lnTo>
                    <a:pt x="2234" y="4274"/>
                  </a:lnTo>
                  <a:lnTo>
                    <a:pt x="2261" y="4337"/>
                  </a:lnTo>
                  <a:lnTo>
                    <a:pt x="2287" y="4399"/>
                  </a:lnTo>
                  <a:lnTo>
                    <a:pt x="2298" y="4430"/>
                  </a:lnTo>
                  <a:lnTo>
                    <a:pt x="2309" y="4462"/>
                  </a:lnTo>
                  <a:lnTo>
                    <a:pt x="2319" y="4493"/>
                  </a:lnTo>
                  <a:lnTo>
                    <a:pt x="2328" y="4524"/>
                  </a:lnTo>
                  <a:lnTo>
                    <a:pt x="2338" y="4493"/>
                  </a:lnTo>
                  <a:lnTo>
                    <a:pt x="2347" y="4462"/>
                  </a:lnTo>
                  <a:lnTo>
                    <a:pt x="2358" y="4430"/>
                  </a:lnTo>
                  <a:lnTo>
                    <a:pt x="2369" y="4399"/>
                  </a:lnTo>
                  <a:lnTo>
                    <a:pt x="2394" y="4337"/>
                  </a:lnTo>
                  <a:lnTo>
                    <a:pt x="2422" y="4274"/>
                  </a:lnTo>
                  <a:lnTo>
                    <a:pt x="2452" y="4213"/>
                  </a:lnTo>
                  <a:lnTo>
                    <a:pt x="2484" y="4152"/>
                  </a:lnTo>
                  <a:lnTo>
                    <a:pt x="2520" y="4091"/>
                  </a:lnTo>
                  <a:lnTo>
                    <a:pt x="2557" y="4031"/>
                  </a:lnTo>
                  <a:lnTo>
                    <a:pt x="2596" y="3972"/>
                  </a:lnTo>
                  <a:lnTo>
                    <a:pt x="2637" y="3913"/>
                  </a:lnTo>
                  <a:lnTo>
                    <a:pt x="2680" y="3854"/>
                  </a:lnTo>
                  <a:lnTo>
                    <a:pt x="2723" y="3796"/>
                  </a:lnTo>
                  <a:lnTo>
                    <a:pt x="2770" y="3740"/>
                  </a:lnTo>
                  <a:lnTo>
                    <a:pt x="2817" y="3683"/>
                  </a:lnTo>
                  <a:lnTo>
                    <a:pt x="2864" y="3628"/>
                  </a:lnTo>
                  <a:lnTo>
                    <a:pt x="2914" y="3573"/>
                  </a:lnTo>
                  <a:lnTo>
                    <a:pt x="2964" y="3520"/>
                  </a:lnTo>
                  <a:lnTo>
                    <a:pt x="3015" y="3467"/>
                  </a:lnTo>
                  <a:lnTo>
                    <a:pt x="3065" y="3415"/>
                  </a:lnTo>
                  <a:lnTo>
                    <a:pt x="3117" y="3365"/>
                  </a:lnTo>
                  <a:lnTo>
                    <a:pt x="3168" y="3316"/>
                  </a:lnTo>
                  <a:lnTo>
                    <a:pt x="3220" y="3267"/>
                  </a:lnTo>
                  <a:lnTo>
                    <a:pt x="3272" y="3221"/>
                  </a:lnTo>
                  <a:lnTo>
                    <a:pt x="3324" y="3175"/>
                  </a:lnTo>
                  <a:lnTo>
                    <a:pt x="3376" y="3131"/>
                  </a:lnTo>
                  <a:lnTo>
                    <a:pt x="3427" y="3087"/>
                  </a:lnTo>
                  <a:lnTo>
                    <a:pt x="3527" y="3006"/>
                  </a:lnTo>
                  <a:lnTo>
                    <a:pt x="3623" y="2930"/>
                  </a:lnTo>
                  <a:lnTo>
                    <a:pt x="3716" y="2861"/>
                  </a:lnTo>
                  <a:lnTo>
                    <a:pt x="3763" y="2825"/>
                  </a:lnTo>
                  <a:lnTo>
                    <a:pt x="3810" y="2788"/>
                  </a:lnTo>
                  <a:lnTo>
                    <a:pt x="3858" y="2751"/>
                  </a:lnTo>
                  <a:lnTo>
                    <a:pt x="3903" y="2713"/>
                  </a:lnTo>
                  <a:lnTo>
                    <a:pt x="3948" y="2675"/>
                  </a:lnTo>
                  <a:lnTo>
                    <a:pt x="3993" y="2635"/>
                  </a:lnTo>
                  <a:lnTo>
                    <a:pt x="4037" y="2595"/>
                  </a:lnTo>
                  <a:lnTo>
                    <a:pt x="4078" y="2554"/>
                  </a:lnTo>
                  <a:lnTo>
                    <a:pt x="4120" y="2513"/>
                  </a:lnTo>
                  <a:lnTo>
                    <a:pt x="4160" y="2470"/>
                  </a:lnTo>
                  <a:lnTo>
                    <a:pt x="4201" y="2427"/>
                  </a:lnTo>
                  <a:lnTo>
                    <a:pt x="4239" y="2383"/>
                  </a:lnTo>
                  <a:lnTo>
                    <a:pt x="4276" y="2338"/>
                  </a:lnTo>
                  <a:lnTo>
                    <a:pt x="4311" y="2293"/>
                  </a:lnTo>
                  <a:lnTo>
                    <a:pt x="4345" y="2247"/>
                  </a:lnTo>
                  <a:lnTo>
                    <a:pt x="4378" y="2200"/>
                  </a:lnTo>
                  <a:lnTo>
                    <a:pt x="4410" y="2151"/>
                  </a:lnTo>
                  <a:lnTo>
                    <a:pt x="4439" y="2103"/>
                  </a:lnTo>
                  <a:lnTo>
                    <a:pt x="4468" y="2053"/>
                  </a:lnTo>
                  <a:lnTo>
                    <a:pt x="4494" y="2002"/>
                  </a:lnTo>
                  <a:lnTo>
                    <a:pt x="4519" y="1950"/>
                  </a:lnTo>
                  <a:lnTo>
                    <a:pt x="4542" y="1898"/>
                  </a:lnTo>
                  <a:lnTo>
                    <a:pt x="4562" y="1845"/>
                  </a:lnTo>
                  <a:lnTo>
                    <a:pt x="4581" y="1791"/>
                  </a:lnTo>
                  <a:lnTo>
                    <a:pt x="4598" y="1735"/>
                  </a:lnTo>
                  <a:lnTo>
                    <a:pt x="4613" y="1679"/>
                  </a:lnTo>
                  <a:lnTo>
                    <a:pt x="4626" y="1622"/>
                  </a:lnTo>
                  <a:lnTo>
                    <a:pt x="4636" y="1563"/>
                  </a:lnTo>
                  <a:lnTo>
                    <a:pt x="4646" y="1504"/>
                  </a:lnTo>
                  <a:lnTo>
                    <a:pt x="4651" y="1444"/>
                  </a:lnTo>
                  <a:lnTo>
                    <a:pt x="4655" y="1383"/>
                  </a:lnTo>
                  <a:lnTo>
                    <a:pt x="4656" y="1321"/>
                  </a:lnTo>
                  <a:lnTo>
                    <a:pt x="4656" y="1287"/>
                  </a:lnTo>
                  <a:lnTo>
                    <a:pt x="4655" y="1252"/>
                  </a:lnTo>
                  <a:lnTo>
                    <a:pt x="4653" y="1219"/>
                  </a:lnTo>
                  <a:lnTo>
                    <a:pt x="4649" y="1185"/>
                  </a:lnTo>
                  <a:lnTo>
                    <a:pt x="4646" y="1153"/>
                  </a:lnTo>
                  <a:lnTo>
                    <a:pt x="4641" y="1120"/>
                  </a:lnTo>
                  <a:lnTo>
                    <a:pt x="4635" y="1087"/>
                  </a:lnTo>
                  <a:lnTo>
                    <a:pt x="4629" y="1055"/>
                  </a:lnTo>
                  <a:lnTo>
                    <a:pt x="4623" y="1023"/>
                  </a:lnTo>
                  <a:lnTo>
                    <a:pt x="4614" y="990"/>
                  </a:lnTo>
                  <a:lnTo>
                    <a:pt x="4606" y="959"/>
                  </a:lnTo>
                  <a:lnTo>
                    <a:pt x="4597" y="928"/>
                  </a:lnTo>
                  <a:lnTo>
                    <a:pt x="4587" y="897"/>
                  </a:lnTo>
                  <a:lnTo>
                    <a:pt x="4576" y="867"/>
                  </a:lnTo>
                  <a:lnTo>
                    <a:pt x="4565" y="837"/>
                  </a:lnTo>
                  <a:lnTo>
                    <a:pt x="4552" y="807"/>
                  </a:lnTo>
                  <a:lnTo>
                    <a:pt x="4539" y="777"/>
                  </a:lnTo>
                  <a:lnTo>
                    <a:pt x="4527" y="748"/>
                  </a:lnTo>
                  <a:lnTo>
                    <a:pt x="4512" y="719"/>
                  </a:lnTo>
                  <a:lnTo>
                    <a:pt x="4497" y="691"/>
                  </a:lnTo>
                  <a:lnTo>
                    <a:pt x="4482" y="663"/>
                  </a:lnTo>
                  <a:lnTo>
                    <a:pt x="4465" y="636"/>
                  </a:lnTo>
                  <a:lnTo>
                    <a:pt x="4448" y="609"/>
                  </a:lnTo>
                  <a:lnTo>
                    <a:pt x="4431" y="582"/>
                  </a:lnTo>
                  <a:lnTo>
                    <a:pt x="4412" y="556"/>
                  </a:lnTo>
                  <a:lnTo>
                    <a:pt x="4394" y="530"/>
                  </a:lnTo>
                  <a:lnTo>
                    <a:pt x="4374" y="505"/>
                  </a:lnTo>
                  <a:lnTo>
                    <a:pt x="4355" y="481"/>
                  </a:lnTo>
                  <a:lnTo>
                    <a:pt x="4334" y="457"/>
                  </a:lnTo>
                  <a:lnTo>
                    <a:pt x="4313" y="432"/>
                  </a:lnTo>
                  <a:lnTo>
                    <a:pt x="4291" y="409"/>
                  </a:lnTo>
                  <a:lnTo>
                    <a:pt x="4269" y="386"/>
                  </a:lnTo>
                  <a:lnTo>
                    <a:pt x="4247" y="364"/>
                  </a:lnTo>
                  <a:lnTo>
                    <a:pt x="4224" y="343"/>
                  </a:lnTo>
                  <a:lnTo>
                    <a:pt x="4200" y="321"/>
                  </a:lnTo>
                  <a:lnTo>
                    <a:pt x="4175" y="302"/>
                  </a:lnTo>
                  <a:lnTo>
                    <a:pt x="4151" y="281"/>
                  </a:lnTo>
                  <a:lnTo>
                    <a:pt x="4126" y="262"/>
                  </a:lnTo>
                  <a:lnTo>
                    <a:pt x="4100" y="243"/>
                  </a:lnTo>
                  <a:lnTo>
                    <a:pt x="4074" y="225"/>
                  </a:lnTo>
                  <a:lnTo>
                    <a:pt x="4047" y="208"/>
                  </a:lnTo>
                  <a:lnTo>
                    <a:pt x="4021" y="191"/>
                  </a:lnTo>
                  <a:lnTo>
                    <a:pt x="3993" y="175"/>
                  </a:lnTo>
                  <a:lnTo>
                    <a:pt x="3965" y="158"/>
                  </a:lnTo>
                  <a:lnTo>
                    <a:pt x="3936" y="145"/>
                  </a:lnTo>
                  <a:lnTo>
                    <a:pt x="3907" y="130"/>
                  </a:lnTo>
                  <a:lnTo>
                    <a:pt x="3879" y="117"/>
                  </a:lnTo>
                  <a:lnTo>
                    <a:pt x="3850" y="103"/>
                  </a:lnTo>
                  <a:lnTo>
                    <a:pt x="3820" y="91"/>
                  </a:lnTo>
                  <a:lnTo>
                    <a:pt x="3790" y="80"/>
                  </a:lnTo>
                  <a:lnTo>
                    <a:pt x="3758" y="70"/>
                  </a:lnTo>
                  <a:lnTo>
                    <a:pt x="3728" y="59"/>
                  </a:lnTo>
                  <a:lnTo>
                    <a:pt x="3697" y="50"/>
                  </a:lnTo>
                  <a:lnTo>
                    <a:pt x="3665" y="42"/>
                  </a:lnTo>
                  <a:lnTo>
                    <a:pt x="3634" y="34"/>
                  </a:lnTo>
                  <a:lnTo>
                    <a:pt x="3601" y="27"/>
                  </a:lnTo>
                  <a:lnTo>
                    <a:pt x="3569" y="20"/>
                  </a:lnTo>
                  <a:lnTo>
                    <a:pt x="3537" y="15"/>
                  </a:lnTo>
                  <a:lnTo>
                    <a:pt x="3503" y="11"/>
                  </a:lnTo>
                  <a:lnTo>
                    <a:pt x="3470" y="6"/>
                  </a:lnTo>
                  <a:lnTo>
                    <a:pt x="3437" y="4"/>
                  </a:lnTo>
                  <a:lnTo>
                    <a:pt x="3403" y="1"/>
                  </a:lnTo>
                  <a:lnTo>
                    <a:pt x="3369" y="0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FFB9B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5690">
                <a:solidFill>
                  <a:srgbClr val="FFFFFF"/>
                </a:solidFill>
              </a:endParaRPr>
            </a:p>
          </p:txBody>
        </p:sp>
        <p:sp>
          <p:nvSpPr>
            <p:cNvPr id="13" name="KSO_Shape"/>
            <p:cNvSpPr/>
            <p:nvPr>
              <p:custDataLst>
                <p:tags r:id="rId5"/>
              </p:custDataLst>
            </p:nvPr>
          </p:nvSpPr>
          <p:spPr bwMode="auto">
            <a:xfrm rot="19332472" flipH="1">
              <a:off x="10780179" y="1342775"/>
              <a:ext cx="628599" cy="583544"/>
            </a:xfrm>
            <a:custGeom>
              <a:avLst/>
              <a:gdLst>
                <a:gd name="T0" fmla="*/ 1300686 w 4656"/>
                <a:gd name="T1" fmla="*/ 3684 h 4524"/>
                <a:gd name="T2" fmla="*/ 1211082 w 4656"/>
                <a:gd name="T3" fmla="*/ 23332 h 4524"/>
                <a:gd name="T4" fmla="*/ 1130071 w 4656"/>
                <a:gd name="T5" fmla="*/ 57715 h 4524"/>
                <a:gd name="T6" fmla="*/ 1056424 w 4656"/>
                <a:gd name="T7" fmla="*/ 106425 h 4524"/>
                <a:gd name="T8" fmla="*/ 991369 w 4656"/>
                <a:gd name="T9" fmla="*/ 167006 h 4524"/>
                <a:gd name="T10" fmla="*/ 943090 w 4656"/>
                <a:gd name="T11" fmla="*/ 200980 h 4524"/>
                <a:gd name="T12" fmla="*/ 882126 w 4656"/>
                <a:gd name="T13" fmla="*/ 135488 h 4524"/>
                <a:gd name="T14" fmla="*/ 812571 w 4656"/>
                <a:gd name="T15" fmla="*/ 80638 h 4524"/>
                <a:gd name="T16" fmla="*/ 735242 w 4656"/>
                <a:gd name="T17" fmla="*/ 38886 h 4524"/>
                <a:gd name="T18" fmla="*/ 650139 w 4656"/>
                <a:gd name="T19" fmla="*/ 11461 h 4524"/>
                <a:gd name="T20" fmla="*/ 556443 w 4656"/>
                <a:gd name="T21" fmla="*/ 0 h 4524"/>
                <a:gd name="T22" fmla="*/ 484842 w 4656"/>
                <a:gd name="T23" fmla="*/ 2456 h 4524"/>
                <a:gd name="T24" fmla="*/ 405467 w 4656"/>
                <a:gd name="T25" fmla="*/ 17192 h 4524"/>
                <a:gd name="T26" fmla="*/ 329774 w 4656"/>
                <a:gd name="T27" fmla="*/ 42161 h 4524"/>
                <a:gd name="T28" fmla="*/ 259810 w 4656"/>
                <a:gd name="T29" fmla="*/ 78182 h 4524"/>
                <a:gd name="T30" fmla="*/ 196392 w 4656"/>
                <a:gd name="T31" fmla="*/ 123617 h 4524"/>
                <a:gd name="T32" fmla="*/ 140338 w 4656"/>
                <a:gd name="T33" fmla="*/ 176830 h 4524"/>
                <a:gd name="T34" fmla="*/ 92059 w 4656"/>
                <a:gd name="T35" fmla="*/ 238229 h 4524"/>
                <a:gd name="T36" fmla="*/ 52780 w 4656"/>
                <a:gd name="T37" fmla="*/ 306177 h 4524"/>
                <a:gd name="T38" fmla="*/ 23731 w 4656"/>
                <a:gd name="T39" fmla="*/ 379856 h 4524"/>
                <a:gd name="T40" fmla="*/ 6137 w 4656"/>
                <a:gd name="T41" fmla="*/ 458447 h 4524"/>
                <a:gd name="T42" fmla="*/ 0 w 4656"/>
                <a:gd name="T43" fmla="*/ 540722 h 4524"/>
                <a:gd name="T44" fmla="*/ 12274 w 4656"/>
                <a:gd name="T45" fmla="*/ 663930 h 4524"/>
                <a:gd name="T46" fmla="*/ 56053 w 4656"/>
                <a:gd name="T47" fmla="*/ 798189 h 4524"/>
                <a:gd name="T48" fmla="*/ 126836 w 4656"/>
                <a:gd name="T49" fmla="*/ 919760 h 4524"/>
                <a:gd name="T50" fmla="*/ 219304 w 4656"/>
                <a:gd name="T51" fmla="*/ 1028641 h 4524"/>
                <a:gd name="T52" fmla="*/ 326910 w 4656"/>
                <a:gd name="T53" fmla="*/ 1126061 h 4524"/>
                <a:gd name="T54" fmla="*/ 461930 w 4656"/>
                <a:gd name="T55" fmla="*/ 1230439 h 4524"/>
                <a:gd name="T56" fmla="*/ 608405 w 4656"/>
                <a:gd name="T57" fmla="*/ 1357331 h 4524"/>
                <a:gd name="T58" fmla="*/ 732787 w 4656"/>
                <a:gd name="T59" fmla="*/ 1485041 h 4524"/>
                <a:gd name="T60" fmla="*/ 842439 w 4656"/>
                <a:gd name="T61" fmla="*/ 1625850 h 4524"/>
                <a:gd name="T62" fmla="*/ 925087 w 4656"/>
                <a:gd name="T63" fmla="*/ 1775255 h 4524"/>
                <a:gd name="T64" fmla="*/ 952500 w 4656"/>
                <a:gd name="T65" fmla="*/ 1851799 h 4524"/>
                <a:gd name="T66" fmla="*/ 990960 w 4656"/>
                <a:gd name="T67" fmla="*/ 1749467 h 4524"/>
                <a:gd name="T68" fmla="*/ 1078927 w 4656"/>
                <a:gd name="T69" fmla="*/ 1601700 h 4524"/>
                <a:gd name="T70" fmla="*/ 1192262 w 4656"/>
                <a:gd name="T71" fmla="*/ 1462528 h 4524"/>
                <a:gd name="T72" fmla="*/ 1317461 w 4656"/>
                <a:gd name="T73" fmla="*/ 1337274 h 4524"/>
                <a:gd name="T74" fmla="*/ 1482349 w 4656"/>
                <a:gd name="T75" fmla="*/ 1199330 h 4524"/>
                <a:gd name="T76" fmla="*/ 1596910 w 4656"/>
                <a:gd name="T77" fmla="*/ 1110506 h 4524"/>
                <a:gd name="T78" fmla="*/ 1702062 w 4656"/>
                <a:gd name="T79" fmla="*/ 1011040 h 4524"/>
                <a:gd name="T80" fmla="*/ 1791256 w 4656"/>
                <a:gd name="T81" fmla="*/ 900521 h 4524"/>
                <a:gd name="T82" fmla="*/ 1858357 w 4656"/>
                <a:gd name="T83" fmla="*/ 776904 h 4524"/>
                <a:gd name="T84" fmla="*/ 1896817 w 4656"/>
                <a:gd name="T85" fmla="*/ 639779 h 4524"/>
                <a:gd name="T86" fmla="*/ 1905000 w 4656"/>
                <a:gd name="T87" fmla="*/ 526805 h 4524"/>
                <a:gd name="T88" fmla="*/ 1896408 w 4656"/>
                <a:gd name="T89" fmla="*/ 444939 h 4524"/>
                <a:gd name="T90" fmla="*/ 1876769 w 4656"/>
                <a:gd name="T91" fmla="*/ 367167 h 4524"/>
                <a:gd name="T92" fmla="*/ 1846082 w 4656"/>
                <a:gd name="T93" fmla="*/ 294307 h 4524"/>
                <a:gd name="T94" fmla="*/ 1805168 w 4656"/>
                <a:gd name="T95" fmla="*/ 227586 h 4524"/>
                <a:gd name="T96" fmla="*/ 1755660 w 4656"/>
                <a:gd name="T97" fmla="*/ 167415 h 4524"/>
                <a:gd name="T98" fmla="*/ 1698380 w 4656"/>
                <a:gd name="T99" fmla="*/ 115021 h 4524"/>
                <a:gd name="T100" fmla="*/ 1633734 w 4656"/>
                <a:gd name="T101" fmla="*/ 71632 h 4524"/>
                <a:gd name="T102" fmla="*/ 1562951 w 4656"/>
                <a:gd name="T103" fmla="*/ 37249 h 4524"/>
                <a:gd name="T104" fmla="*/ 1486849 w 4656"/>
                <a:gd name="T105" fmla="*/ 13917 h 4524"/>
                <a:gd name="T106" fmla="*/ 1406247 w 4656"/>
                <a:gd name="T107" fmla="*/ 1637 h 4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56" h="4524">
                  <a:moveTo>
                    <a:pt x="3336" y="0"/>
                  </a:moveTo>
                  <a:lnTo>
                    <a:pt x="3336" y="0"/>
                  </a:lnTo>
                  <a:lnTo>
                    <a:pt x="3295" y="0"/>
                  </a:lnTo>
                  <a:lnTo>
                    <a:pt x="3256" y="3"/>
                  </a:lnTo>
                  <a:lnTo>
                    <a:pt x="3217" y="5"/>
                  </a:lnTo>
                  <a:lnTo>
                    <a:pt x="3179" y="9"/>
                  </a:lnTo>
                  <a:lnTo>
                    <a:pt x="3142" y="14"/>
                  </a:lnTo>
                  <a:lnTo>
                    <a:pt x="3103" y="21"/>
                  </a:lnTo>
                  <a:lnTo>
                    <a:pt x="3068" y="28"/>
                  </a:lnTo>
                  <a:lnTo>
                    <a:pt x="3031" y="37"/>
                  </a:lnTo>
                  <a:lnTo>
                    <a:pt x="2995" y="46"/>
                  </a:lnTo>
                  <a:lnTo>
                    <a:pt x="2960" y="57"/>
                  </a:lnTo>
                  <a:lnTo>
                    <a:pt x="2926" y="68"/>
                  </a:lnTo>
                  <a:lnTo>
                    <a:pt x="2892" y="81"/>
                  </a:lnTo>
                  <a:lnTo>
                    <a:pt x="2859" y="95"/>
                  </a:lnTo>
                  <a:lnTo>
                    <a:pt x="2825" y="110"/>
                  </a:lnTo>
                  <a:lnTo>
                    <a:pt x="2793" y="125"/>
                  </a:lnTo>
                  <a:lnTo>
                    <a:pt x="2762" y="141"/>
                  </a:lnTo>
                  <a:lnTo>
                    <a:pt x="2730" y="160"/>
                  </a:lnTo>
                  <a:lnTo>
                    <a:pt x="2699" y="177"/>
                  </a:lnTo>
                  <a:lnTo>
                    <a:pt x="2669" y="197"/>
                  </a:lnTo>
                  <a:lnTo>
                    <a:pt x="2640" y="217"/>
                  </a:lnTo>
                  <a:lnTo>
                    <a:pt x="2610" y="238"/>
                  </a:lnTo>
                  <a:lnTo>
                    <a:pt x="2582" y="260"/>
                  </a:lnTo>
                  <a:lnTo>
                    <a:pt x="2555" y="282"/>
                  </a:lnTo>
                  <a:lnTo>
                    <a:pt x="2527" y="306"/>
                  </a:lnTo>
                  <a:lnTo>
                    <a:pt x="2500" y="331"/>
                  </a:lnTo>
                  <a:lnTo>
                    <a:pt x="2474" y="355"/>
                  </a:lnTo>
                  <a:lnTo>
                    <a:pt x="2448" y="381"/>
                  </a:lnTo>
                  <a:lnTo>
                    <a:pt x="2423" y="408"/>
                  </a:lnTo>
                  <a:lnTo>
                    <a:pt x="2399" y="435"/>
                  </a:lnTo>
                  <a:lnTo>
                    <a:pt x="2375" y="462"/>
                  </a:lnTo>
                  <a:lnTo>
                    <a:pt x="2351" y="491"/>
                  </a:lnTo>
                  <a:lnTo>
                    <a:pt x="2328" y="520"/>
                  </a:lnTo>
                  <a:lnTo>
                    <a:pt x="2305" y="491"/>
                  </a:lnTo>
                  <a:lnTo>
                    <a:pt x="2282" y="462"/>
                  </a:lnTo>
                  <a:lnTo>
                    <a:pt x="2258" y="435"/>
                  </a:lnTo>
                  <a:lnTo>
                    <a:pt x="2232" y="408"/>
                  </a:lnTo>
                  <a:lnTo>
                    <a:pt x="2208" y="381"/>
                  </a:lnTo>
                  <a:lnTo>
                    <a:pt x="2182" y="355"/>
                  </a:lnTo>
                  <a:lnTo>
                    <a:pt x="2156" y="331"/>
                  </a:lnTo>
                  <a:lnTo>
                    <a:pt x="2129" y="306"/>
                  </a:lnTo>
                  <a:lnTo>
                    <a:pt x="2102" y="282"/>
                  </a:lnTo>
                  <a:lnTo>
                    <a:pt x="2074" y="260"/>
                  </a:lnTo>
                  <a:lnTo>
                    <a:pt x="2045" y="238"/>
                  </a:lnTo>
                  <a:lnTo>
                    <a:pt x="2016" y="217"/>
                  </a:lnTo>
                  <a:lnTo>
                    <a:pt x="1986" y="197"/>
                  </a:lnTo>
                  <a:lnTo>
                    <a:pt x="1956" y="177"/>
                  </a:lnTo>
                  <a:lnTo>
                    <a:pt x="1925" y="160"/>
                  </a:lnTo>
                  <a:lnTo>
                    <a:pt x="1894" y="141"/>
                  </a:lnTo>
                  <a:lnTo>
                    <a:pt x="1863" y="125"/>
                  </a:lnTo>
                  <a:lnTo>
                    <a:pt x="1830" y="110"/>
                  </a:lnTo>
                  <a:lnTo>
                    <a:pt x="1797" y="95"/>
                  </a:lnTo>
                  <a:lnTo>
                    <a:pt x="1763" y="81"/>
                  </a:lnTo>
                  <a:lnTo>
                    <a:pt x="1730" y="68"/>
                  </a:lnTo>
                  <a:lnTo>
                    <a:pt x="1695" y="57"/>
                  </a:lnTo>
                  <a:lnTo>
                    <a:pt x="1661" y="46"/>
                  </a:lnTo>
                  <a:lnTo>
                    <a:pt x="1625" y="37"/>
                  </a:lnTo>
                  <a:lnTo>
                    <a:pt x="1589" y="28"/>
                  </a:lnTo>
                  <a:lnTo>
                    <a:pt x="1552" y="21"/>
                  </a:lnTo>
                  <a:lnTo>
                    <a:pt x="1515" y="14"/>
                  </a:lnTo>
                  <a:lnTo>
                    <a:pt x="1477" y="9"/>
                  </a:lnTo>
                  <a:lnTo>
                    <a:pt x="1439" y="5"/>
                  </a:lnTo>
                  <a:lnTo>
                    <a:pt x="1400" y="3"/>
                  </a:lnTo>
                  <a:lnTo>
                    <a:pt x="1360" y="0"/>
                  </a:lnTo>
                  <a:lnTo>
                    <a:pt x="1320" y="0"/>
                  </a:lnTo>
                  <a:lnTo>
                    <a:pt x="1286" y="0"/>
                  </a:lnTo>
                  <a:lnTo>
                    <a:pt x="1253" y="1"/>
                  </a:lnTo>
                  <a:lnTo>
                    <a:pt x="1218" y="4"/>
                  </a:lnTo>
                  <a:lnTo>
                    <a:pt x="1185" y="6"/>
                  </a:lnTo>
                  <a:lnTo>
                    <a:pt x="1152" y="11"/>
                  </a:lnTo>
                  <a:lnTo>
                    <a:pt x="1119" y="15"/>
                  </a:lnTo>
                  <a:lnTo>
                    <a:pt x="1087" y="20"/>
                  </a:lnTo>
                  <a:lnTo>
                    <a:pt x="1054" y="27"/>
                  </a:lnTo>
                  <a:lnTo>
                    <a:pt x="1022" y="34"/>
                  </a:lnTo>
                  <a:lnTo>
                    <a:pt x="991" y="42"/>
                  </a:lnTo>
                  <a:lnTo>
                    <a:pt x="958" y="50"/>
                  </a:lnTo>
                  <a:lnTo>
                    <a:pt x="927" y="59"/>
                  </a:lnTo>
                  <a:lnTo>
                    <a:pt x="897" y="70"/>
                  </a:lnTo>
                  <a:lnTo>
                    <a:pt x="866" y="80"/>
                  </a:lnTo>
                  <a:lnTo>
                    <a:pt x="836" y="91"/>
                  </a:lnTo>
                  <a:lnTo>
                    <a:pt x="806" y="103"/>
                  </a:lnTo>
                  <a:lnTo>
                    <a:pt x="777" y="117"/>
                  </a:lnTo>
                  <a:lnTo>
                    <a:pt x="748" y="130"/>
                  </a:lnTo>
                  <a:lnTo>
                    <a:pt x="719" y="145"/>
                  </a:lnTo>
                  <a:lnTo>
                    <a:pt x="690" y="158"/>
                  </a:lnTo>
                  <a:lnTo>
                    <a:pt x="663" y="175"/>
                  </a:lnTo>
                  <a:lnTo>
                    <a:pt x="635" y="191"/>
                  </a:lnTo>
                  <a:lnTo>
                    <a:pt x="608" y="208"/>
                  </a:lnTo>
                  <a:lnTo>
                    <a:pt x="582" y="225"/>
                  </a:lnTo>
                  <a:lnTo>
                    <a:pt x="555" y="243"/>
                  </a:lnTo>
                  <a:lnTo>
                    <a:pt x="530" y="262"/>
                  </a:lnTo>
                  <a:lnTo>
                    <a:pt x="504" y="281"/>
                  </a:lnTo>
                  <a:lnTo>
                    <a:pt x="480" y="302"/>
                  </a:lnTo>
                  <a:lnTo>
                    <a:pt x="456" y="321"/>
                  </a:lnTo>
                  <a:lnTo>
                    <a:pt x="432" y="343"/>
                  </a:lnTo>
                  <a:lnTo>
                    <a:pt x="408" y="364"/>
                  </a:lnTo>
                  <a:lnTo>
                    <a:pt x="387" y="386"/>
                  </a:lnTo>
                  <a:lnTo>
                    <a:pt x="365" y="409"/>
                  </a:lnTo>
                  <a:lnTo>
                    <a:pt x="343" y="432"/>
                  </a:lnTo>
                  <a:lnTo>
                    <a:pt x="322" y="457"/>
                  </a:lnTo>
                  <a:lnTo>
                    <a:pt x="301" y="481"/>
                  </a:lnTo>
                  <a:lnTo>
                    <a:pt x="281" y="505"/>
                  </a:lnTo>
                  <a:lnTo>
                    <a:pt x="262" y="530"/>
                  </a:lnTo>
                  <a:lnTo>
                    <a:pt x="243" y="556"/>
                  </a:lnTo>
                  <a:lnTo>
                    <a:pt x="225" y="582"/>
                  </a:lnTo>
                  <a:lnTo>
                    <a:pt x="207" y="609"/>
                  </a:lnTo>
                  <a:lnTo>
                    <a:pt x="190" y="636"/>
                  </a:lnTo>
                  <a:lnTo>
                    <a:pt x="174" y="663"/>
                  </a:lnTo>
                  <a:lnTo>
                    <a:pt x="159" y="691"/>
                  </a:lnTo>
                  <a:lnTo>
                    <a:pt x="144" y="719"/>
                  </a:lnTo>
                  <a:lnTo>
                    <a:pt x="129" y="748"/>
                  </a:lnTo>
                  <a:lnTo>
                    <a:pt x="116" y="777"/>
                  </a:lnTo>
                  <a:lnTo>
                    <a:pt x="104" y="807"/>
                  </a:lnTo>
                  <a:lnTo>
                    <a:pt x="91" y="837"/>
                  </a:lnTo>
                  <a:lnTo>
                    <a:pt x="79" y="867"/>
                  </a:lnTo>
                  <a:lnTo>
                    <a:pt x="69" y="897"/>
                  </a:lnTo>
                  <a:lnTo>
                    <a:pt x="58" y="928"/>
                  </a:lnTo>
                  <a:lnTo>
                    <a:pt x="49" y="959"/>
                  </a:lnTo>
                  <a:lnTo>
                    <a:pt x="41" y="990"/>
                  </a:lnTo>
                  <a:lnTo>
                    <a:pt x="33" y="1023"/>
                  </a:lnTo>
                  <a:lnTo>
                    <a:pt x="26" y="1055"/>
                  </a:lnTo>
                  <a:lnTo>
                    <a:pt x="20" y="1087"/>
                  </a:lnTo>
                  <a:lnTo>
                    <a:pt x="15" y="1120"/>
                  </a:lnTo>
                  <a:lnTo>
                    <a:pt x="10" y="1153"/>
                  </a:lnTo>
                  <a:lnTo>
                    <a:pt x="6" y="1185"/>
                  </a:lnTo>
                  <a:lnTo>
                    <a:pt x="3" y="1219"/>
                  </a:lnTo>
                  <a:lnTo>
                    <a:pt x="1" y="1252"/>
                  </a:lnTo>
                  <a:lnTo>
                    <a:pt x="0" y="1287"/>
                  </a:lnTo>
                  <a:lnTo>
                    <a:pt x="0" y="1321"/>
                  </a:lnTo>
                  <a:lnTo>
                    <a:pt x="1" y="1383"/>
                  </a:lnTo>
                  <a:lnTo>
                    <a:pt x="4" y="1444"/>
                  </a:lnTo>
                  <a:lnTo>
                    <a:pt x="10" y="1504"/>
                  </a:lnTo>
                  <a:lnTo>
                    <a:pt x="18" y="1563"/>
                  </a:lnTo>
                  <a:lnTo>
                    <a:pt x="30" y="1622"/>
                  </a:lnTo>
                  <a:lnTo>
                    <a:pt x="42" y="1679"/>
                  </a:lnTo>
                  <a:lnTo>
                    <a:pt x="57" y="1735"/>
                  </a:lnTo>
                  <a:lnTo>
                    <a:pt x="75" y="1791"/>
                  </a:lnTo>
                  <a:lnTo>
                    <a:pt x="93" y="1845"/>
                  </a:lnTo>
                  <a:lnTo>
                    <a:pt x="114" y="1898"/>
                  </a:lnTo>
                  <a:lnTo>
                    <a:pt x="137" y="1950"/>
                  </a:lnTo>
                  <a:lnTo>
                    <a:pt x="161" y="2002"/>
                  </a:lnTo>
                  <a:lnTo>
                    <a:pt x="188" y="2053"/>
                  </a:lnTo>
                  <a:lnTo>
                    <a:pt x="217" y="2103"/>
                  </a:lnTo>
                  <a:lnTo>
                    <a:pt x="246" y="2151"/>
                  </a:lnTo>
                  <a:lnTo>
                    <a:pt x="278" y="2200"/>
                  </a:lnTo>
                  <a:lnTo>
                    <a:pt x="310" y="2247"/>
                  </a:lnTo>
                  <a:lnTo>
                    <a:pt x="345" y="2293"/>
                  </a:lnTo>
                  <a:lnTo>
                    <a:pt x="380" y="2338"/>
                  </a:lnTo>
                  <a:lnTo>
                    <a:pt x="417" y="2383"/>
                  </a:lnTo>
                  <a:lnTo>
                    <a:pt x="456" y="2427"/>
                  </a:lnTo>
                  <a:lnTo>
                    <a:pt x="495" y="2470"/>
                  </a:lnTo>
                  <a:lnTo>
                    <a:pt x="536" y="2513"/>
                  </a:lnTo>
                  <a:lnTo>
                    <a:pt x="577" y="2554"/>
                  </a:lnTo>
                  <a:lnTo>
                    <a:pt x="620" y="2595"/>
                  </a:lnTo>
                  <a:lnTo>
                    <a:pt x="663" y="2635"/>
                  </a:lnTo>
                  <a:lnTo>
                    <a:pt x="708" y="2675"/>
                  </a:lnTo>
                  <a:lnTo>
                    <a:pt x="753" y="2713"/>
                  </a:lnTo>
                  <a:lnTo>
                    <a:pt x="799" y="2751"/>
                  </a:lnTo>
                  <a:lnTo>
                    <a:pt x="845" y="2788"/>
                  </a:lnTo>
                  <a:lnTo>
                    <a:pt x="892" y="2825"/>
                  </a:lnTo>
                  <a:lnTo>
                    <a:pt x="940" y="2861"/>
                  </a:lnTo>
                  <a:lnTo>
                    <a:pt x="1032" y="2930"/>
                  </a:lnTo>
                  <a:lnTo>
                    <a:pt x="1129" y="3006"/>
                  </a:lnTo>
                  <a:lnTo>
                    <a:pt x="1229" y="3087"/>
                  </a:lnTo>
                  <a:lnTo>
                    <a:pt x="1279" y="3131"/>
                  </a:lnTo>
                  <a:lnTo>
                    <a:pt x="1331" y="3175"/>
                  </a:lnTo>
                  <a:lnTo>
                    <a:pt x="1383" y="3221"/>
                  </a:lnTo>
                  <a:lnTo>
                    <a:pt x="1435" y="3267"/>
                  </a:lnTo>
                  <a:lnTo>
                    <a:pt x="1487" y="3316"/>
                  </a:lnTo>
                  <a:lnTo>
                    <a:pt x="1539" y="3365"/>
                  </a:lnTo>
                  <a:lnTo>
                    <a:pt x="1590" y="3415"/>
                  </a:lnTo>
                  <a:lnTo>
                    <a:pt x="1642" y="3467"/>
                  </a:lnTo>
                  <a:lnTo>
                    <a:pt x="1692" y="3520"/>
                  </a:lnTo>
                  <a:lnTo>
                    <a:pt x="1743" y="3573"/>
                  </a:lnTo>
                  <a:lnTo>
                    <a:pt x="1791" y="3628"/>
                  </a:lnTo>
                  <a:lnTo>
                    <a:pt x="1840" y="3683"/>
                  </a:lnTo>
                  <a:lnTo>
                    <a:pt x="1886" y="3740"/>
                  </a:lnTo>
                  <a:lnTo>
                    <a:pt x="1932" y="3796"/>
                  </a:lnTo>
                  <a:lnTo>
                    <a:pt x="1976" y="3854"/>
                  </a:lnTo>
                  <a:lnTo>
                    <a:pt x="2019" y="3913"/>
                  </a:lnTo>
                  <a:lnTo>
                    <a:pt x="2059" y="3972"/>
                  </a:lnTo>
                  <a:lnTo>
                    <a:pt x="2098" y="4031"/>
                  </a:lnTo>
                  <a:lnTo>
                    <a:pt x="2135" y="4091"/>
                  </a:lnTo>
                  <a:lnTo>
                    <a:pt x="2171" y="4152"/>
                  </a:lnTo>
                  <a:lnTo>
                    <a:pt x="2204" y="4213"/>
                  </a:lnTo>
                  <a:lnTo>
                    <a:pt x="2234" y="4274"/>
                  </a:lnTo>
                  <a:lnTo>
                    <a:pt x="2261" y="4337"/>
                  </a:lnTo>
                  <a:lnTo>
                    <a:pt x="2287" y="4399"/>
                  </a:lnTo>
                  <a:lnTo>
                    <a:pt x="2298" y="4430"/>
                  </a:lnTo>
                  <a:lnTo>
                    <a:pt x="2309" y="4462"/>
                  </a:lnTo>
                  <a:lnTo>
                    <a:pt x="2319" y="4493"/>
                  </a:lnTo>
                  <a:lnTo>
                    <a:pt x="2328" y="4524"/>
                  </a:lnTo>
                  <a:lnTo>
                    <a:pt x="2338" y="4493"/>
                  </a:lnTo>
                  <a:lnTo>
                    <a:pt x="2347" y="4462"/>
                  </a:lnTo>
                  <a:lnTo>
                    <a:pt x="2358" y="4430"/>
                  </a:lnTo>
                  <a:lnTo>
                    <a:pt x="2369" y="4399"/>
                  </a:lnTo>
                  <a:lnTo>
                    <a:pt x="2394" y="4337"/>
                  </a:lnTo>
                  <a:lnTo>
                    <a:pt x="2422" y="4274"/>
                  </a:lnTo>
                  <a:lnTo>
                    <a:pt x="2452" y="4213"/>
                  </a:lnTo>
                  <a:lnTo>
                    <a:pt x="2484" y="4152"/>
                  </a:lnTo>
                  <a:lnTo>
                    <a:pt x="2520" y="4091"/>
                  </a:lnTo>
                  <a:lnTo>
                    <a:pt x="2557" y="4031"/>
                  </a:lnTo>
                  <a:lnTo>
                    <a:pt x="2596" y="3972"/>
                  </a:lnTo>
                  <a:lnTo>
                    <a:pt x="2637" y="3913"/>
                  </a:lnTo>
                  <a:lnTo>
                    <a:pt x="2680" y="3854"/>
                  </a:lnTo>
                  <a:lnTo>
                    <a:pt x="2723" y="3796"/>
                  </a:lnTo>
                  <a:lnTo>
                    <a:pt x="2770" y="3740"/>
                  </a:lnTo>
                  <a:lnTo>
                    <a:pt x="2817" y="3683"/>
                  </a:lnTo>
                  <a:lnTo>
                    <a:pt x="2864" y="3628"/>
                  </a:lnTo>
                  <a:lnTo>
                    <a:pt x="2914" y="3573"/>
                  </a:lnTo>
                  <a:lnTo>
                    <a:pt x="2964" y="3520"/>
                  </a:lnTo>
                  <a:lnTo>
                    <a:pt x="3015" y="3467"/>
                  </a:lnTo>
                  <a:lnTo>
                    <a:pt x="3065" y="3415"/>
                  </a:lnTo>
                  <a:lnTo>
                    <a:pt x="3117" y="3365"/>
                  </a:lnTo>
                  <a:lnTo>
                    <a:pt x="3168" y="3316"/>
                  </a:lnTo>
                  <a:lnTo>
                    <a:pt x="3220" y="3267"/>
                  </a:lnTo>
                  <a:lnTo>
                    <a:pt x="3272" y="3221"/>
                  </a:lnTo>
                  <a:lnTo>
                    <a:pt x="3324" y="3175"/>
                  </a:lnTo>
                  <a:lnTo>
                    <a:pt x="3376" y="3131"/>
                  </a:lnTo>
                  <a:lnTo>
                    <a:pt x="3427" y="3087"/>
                  </a:lnTo>
                  <a:lnTo>
                    <a:pt x="3527" y="3006"/>
                  </a:lnTo>
                  <a:lnTo>
                    <a:pt x="3623" y="2930"/>
                  </a:lnTo>
                  <a:lnTo>
                    <a:pt x="3716" y="2861"/>
                  </a:lnTo>
                  <a:lnTo>
                    <a:pt x="3763" y="2825"/>
                  </a:lnTo>
                  <a:lnTo>
                    <a:pt x="3810" y="2788"/>
                  </a:lnTo>
                  <a:lnTo>
                    <a:pt x="3858" y="2751"/>
                  </a:lnTo>
                  <a:lnTo>
                    <a:pt x="3903" y="2713"/>
                  </a:lnTo>
                  <a:lnTo>
                    <a:pt x="3948" y="2675"/>
                  </a:lnTo>
                  <a:lnTo>
                    <a:pt x="3993" y="2635"/>
                  </a:lnTo>
                  <a:lnTo>
                    <a:pt x="4037" y="2595"/>
                  </a:lnTo>
                  <a:lnTo>
                    <a:pt x="4078" y="2554"/>
                  </a:lnTo>
                  <a:lnTo>
                    <a:pt x="4120" y="2513"/>
                  </a:lnTo>
                  <a:lnTo>
                    <a:pt x="4160" y="2470"/>
                  </a:lnTo>
                  <a:lnTo>
                    <a:pt x="4201" y="2427"/>
                  </a:lnTo>
                  <a:lnTo>
                    <a:pt x="4239" y="2383"/>
                  </a:lnTo>
                  <a:lnTo>
                    <a:pt x="4276" y="2338"/>
                  </a:lnTo>
                  <a:lnTo>
                    <a:pt x="4311" y="2293"/>
                  </a:lnTo>
                  <a:lnTo>
                    <a:pt x="4345" y="2247"/>
                  </a:lnTo>
                  <a:lnTo>
                    <a:pt x="4378" y="2200"/>
                  </a:lnTo>
                  <a:lnTo>
                    <a:pt x="4410" y="2151"/>
                  </a:lnTo>
                  <a:lnTo>
                    <a:pt x="4439" y="2103"/>
                  </a:lnTo>
                  <a:lnTo>
                    <a:pt x="4468" y="2053"/>
                  </a:lnTo>
                  <a:lnTo>
                    <a:pt x="4494" y="2002"/>
                  </a:lnTo>
                  <a:lnTo>
                    <a:pt x="4519" y="1950"/>
                  </a:lnTo>
                  <a:lnTo>
                    <a:pt x="4542" y="1898"/>
                  </a:lnTo>
                  <a:lnTo>
                    <a:pt x="4562" y="1845"/>
                  </a:lnTo>
                  <a:lnTo>
                    <a:pt x="4581" y="1791"/>
                  </a:lnTo>
                  <a:lnTo>
                    <a:pt x="4598" y="1735"/>
                  </a:lnTo>
                  <a:lnTo>
                    <a:pt x="4613" y="1679"/>
                  </a:lnTo>
                  <a:lnTo>
                    <a:pt x="4626" y="1622"/>
                  </a:lnTo>
                  <a:lnTo>
                    <a:pt x="4636" y="1563"/>
                  </a:lnTo>
                  <a:lnTo>
                    <a:pt x="4646" y="1504"/>
                  </a:lnTo>
                  <a:lnTo>
                    <a:pt x="4651" y="1444"/>
                  </a:lnTo>
                  <a:lnTo>
                    <a:pt x="4655" y="1383"/>
                  </a:lnTo>
                  <a:lnTo>
                    <a:pt x="4656" y="1321"/>
                  </a:lnTo>
                  <a:lnTo>
                    <a:pt x="4656" y="1287"/>
                  </a:lnTo>
                  <a:lnTo>
                    <a:pt x="4655" y="1252"/>
                  </a:lnTo>
                  <a:lnTo>
                    <a:pt x="4653" y="1219"/>
                  </a:lnTo>
                  <a:lnTo>
                    <a:pt x="4649" y="1185"/>
                  </a:lnTo>
                  <a:lnTo>
                    <a:pt x="4646" y="1153"/>
                  </a:lnTo>
                  <a:lnTo>
                    <a:pt x="4641" y="1120"/>
                  </a:lnTo>
                  <a:lnTo>
                    <a:pt x="4635" y="1087"/>
                  </a:lnTo>
                  <a:lnTo>
                    <a:pt x="4629" y="1055"/>
                  </a:lnTo>
                  <a:lnTo>
                    <a:pt x="4623" y="1023"/>
                  </a:lnTo>
                  <a:lnTo>
                    <a:pt x="4614" y="990"/>
                  </a:lnTo>
                  <a:lnTo>
                    <a:pt x="4606" y="959"/>
                  </a:lnTo>
                  <a:lnTo>
                    <a:pt x="4597" y="928"/>
                  </a:lnTo>
                  <a:lnTo>
                    <a:pt x="4587" y="897"/>
                  </a:lnTo>
                  <a:lnTo>
                    <a:pt x="4576" y="867"/>
                  </a:lnTo>
                  <a:lnTo>
                    <a:pt x="4565" y="837"/>
                  </a:lnTo>
                  <a:lnTo>
                    <a:pt x="4552" y="807"/>
                  </a:lnTo>
                  <a:lnTo>
                    <a:pt x="4539" y="777"/>
                  </a:lnTo>
                  <a:lnTo>
                    <a:pt x="4527" y="748"/>
                  </a:lnTo>
                  <a:lnTo>
                    <a:pt x="4512" y="719"/>
                  </a:lnTo>
                  <a:lnTo>
                    <a:pt x="4497" y="691"/>
                  </a:lnTo>
                  <a:lnTo>
                    <a:pt x="4482" y="663"/>
                  </a:lnTo>
                  <a:lnTo>
                    <a:pt x="4465" y="636"/>
                  </a:lnTo>
                  <a:lnTo>
                    <a:pt x="4448" y="609"/>
                  </a:lnTo>
                  <a:lnTo>
                    <a:pt x="4431" y="582"/>
                  </a:lnTo>
                  <a:lnTo>
                    <a:pt x="4412" y="556"/>
                  </a:lnTo>
                  <a:lnTo>
                    <a:pt x="4394" y="530"/>
                  </a:lnTo>
                  <a:lnTo>
                    <a:pt x="4374" y="505"/>
                  </a:lnTo>
                  <a:lnTo>
                    <a:pt x="4355" y="481"/>
                  </a:lnTo>
                  <a:lnTo>
                    <a:pt x="4334" y="457"/>
                  </a:lnTo>
                  <a:lnTo>
                    <a:pt x="4313" y="432"/>
                  </a:lnTo>
                  <a:lnTo>
                    <a:pt x="4291" y="409"/>
                  </a:lnTo>
                  <a:lnTo>
                    <a:pt x="4269" y="386"/>
                  </a:lnTo>
                  <a:lnTo>
                    <a:pt x="4247" y="364"/>
                  </a:lnTo>
                  <a:lnTo>
                    <a:pt x="4224" y="343"/>
                  </a:lnTo>
                  <a:lnTo>
                    <a:pt x="4200" y="321"/>
                  </a:lnTo>
                  <a:lnTo>
                    <a:pt x="4175" y="302"/>
                  </a:lnTo>
                  <a:lnTo>
                    <a:pt x="4151" y="281"/>
                  </a:lnTo>
                  <a:lnTo>
                    <a:pt x="4126" y="262"/>
                  </a:lnTo>
                  <a:lnTo>
                    <a:pt x="4100" y="243"/>
                  </a:lnTo>
                  <a:lnTo>
                    <a:pt x="4074" y="225"/>
                  </a:lnTo>
                  <a:lnTo>
                    <a:pt x="4047" y="208"/>
                  </a:lnTo>
                  <a:lnTo>
                    <a:pt x="4021" y="191"/>
                  </a:lnTo>
                  <a:lnTo>
                    <a:pt x="3993" y="175"/>
                  </a:lnTo>
                  <a:lnTo>
                    <a:pt x="3965" y="158"/>
                  </a:lnTo>
                  <a:lnTo>
                    <a:pt x="3936" y="145"/>
                  </a:lnTo>
                  <a:lnTo>
                    <a:pt x="3907" y="130"/>
                  </a:lnTo>
                  <a:lnTo>
                    <a:pt x="3879" y="117"/>
                  </a:lnTo>
                  <a:lnTo>
                    <a:pt x="3850" y="103"/>
                  </a:lnTo>
                  <a:lnTo>
                    <a:pt x="3820" y="91"/>
                  </a:lnTo>
                  <a:lnTo>
                    <a:pt x="3790" y="80"/>
                  </a:lnTo>
                  <a:lnTo>
                    <a:pt x="3758" y="70"/>
                  </a:lnTo>
                  <a:lnTo>
                    <a:pt x="3728" y="59"/>
                  </a:lnTo>
                  <a:lnTo>
                    <a:pt x="3697" y="50"/>
                  </a:lnTo>
                  <a:lnTo>
                    <a:pt x="3665" y="42"/>
                  </a:lnTo>
                  <a:lnTo>
                    <a:pt x="3634" y="34"/>
                  </a:lnTo>
                  <a:lnTo>
                    <a:pt x="3601" y="27"/>
                  </a:lnTo>
                  <a:lnTo>
                    <a:pt x="3569" y="20"/>
                  </a:lnTo>
                  <a:lnTo>
                    <a:pt x="3537" y="15"/>
                  </a:lnTo>
                  <a:lnTo>
                    <a:pt x="3503" y="11"/>
                  </a:lnTo>
                  <a:lnTo>
                    <a:pt x="3470" y="6"/>
                  </a:lnTo>
                  <a:lnTo>
                    <a:pt x="3437" y="4"/>
                  </a:lnTo>
                  <a:lnTo>
                    <a:pt x="3403" y="1"/>
                  </a:lnTo>
                  <a:lnTo>
                    <a:pt x="3369" y="0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FFB9B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5690">
                <a:solidFill>
                  <a:srgbClr val="FFFFFF"/>
                </a:solidFill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923432" y="1150704"/>
            <a:ext cx="9059379" cy="1420281"/>
          </a:xfrm>
          <a:prstGeom prst="rect">
            <a:avLst/>
          </a:prstGeom>
        </p:spPr>
        <p:txBody>
          <a:bodyPr spcFirstLastPara="1" vert="horz" wrap="none" numCol="1" anchor="t" anchorCtr="0">
            <a:prstTxWarp prst="textArchUp">
              <a:avLst>
                <a:gd name="adj" fmla="val 11248610"/>
              </a:avLst>
            </a:prstTxWarp>
          </a:bodyPr>
          <a:lstStyle>
            <a:defPPr>
              <a:defRPr lang="zh-CN"/>
            </a:defPPr>
            <a:lvl1pPr algn="ctr" defTabSz="525145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da-DK" sz="5400" dirty="0"/>
              <a:t>IV. VẬN DỤNG</a:t>
            </a:r>
            <a:endParaRPr lang="en-US" altLang="da-DK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05" y="2159000"/>
            <a:ext cx="3810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2490" y="2158365"/>
            <a:ext cx="3848735" cy="2540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7280" y="2158365"/>
            <a:ext cx="3281045" cy="254063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794510" y="5320665"/>
            <a:ext cx="91884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Quan sát hình ảnh trên và cho biết vật nào chỉ có thế năng, vật nào chỉ có động năng, vật nào có cả động năng và thế năng?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3537095" y="1514191"/>
            <a:ext cx="6734742" cy="1645988"/>
            <a:chOff x="4347635" y="1342775"/>
            <a:chExt cx="11925916" cy="2914724"/>
          </a:xfrm>
        </p:grpSpPr>
        <p:sp>
          <p:nvSpPr>
            <p:cNvPr id="10" name="KSO_Shape"/>
            <p:cNvSpPr/>
            <p:nvPr>
              <p:custDataLst>
                <p:tags r:id="rId2"/>
              </p:custDataLst>
            </p:nvPr>
          </p:nvSpPr>
          <p:spPr bwMode="auto">
            <a:xfrm rot="2267528">
              <a:off x="4347635" y="2462019"/>
              <a:ext cx="1934102" cy="1795480"/>
            </a:xfrm>
            <a:custGeom>
              <a:avLst/>
              <a:gdLst>
                <a:gd name="T0" fmla="*/ 1300686 w 4656"/>
                <a:gd name="T1" fmla="*/ 3684 h 4524"/>
                <a:gd name="T2" fmla="*/ 1211082 w 4656"/>
                <a:gd name="T3" fmla="*/ 23332 h 4524"/>
                <a:gd name="T4" fmla="*/ 1130071 w 4656"/>
                <a:gd name="T5" fmla="*/ 57715 h 4524"/>
                <a:gd name="T6" fmla="*/ 1056424 w 4656"/>
                <a:gd name="T7" fmla="*/ 106425 h 4524"/>
                <a:gd name="T8" fmla="*/ 991369 w 4656"/>
                <a:gd name="T9" fmla="*/ 167006 h 4524"/>
                <a:gd name="T10" fmla="*/ 943090 w 4656"/>
                <a:gd name="T11" fmla="*/ 200980 h 4524"/>
                <a:gd name="T12" fmla="*/ 882126 w 4656"/>
                <a:gd name="T13" fmla="*/ 135488 h 4524"/>
                <a:gd name="T14" fmla="*/ 812571 w 4656"/>
                <a:gd name="T15" fmla="*/ 80638 h 4524"/>
                <a:gd name="T16" fmla="*/ 735242 w 4656"/>
                <a:gd name="T17" fmla="*/ 38886 h 4524"/>
                <a:gd name="T18" fmla="*/ 650139 w 4656"/>
                <a:gd name="T19" fmla="*/ 11461 h 4524"/>
                <a:gd name="T20" fmla="*/ 556443 w 4656"/>
                <a:gd name="T21" fmla="*/ 0 h 4524"/>
                <a:gd name="T22" fmla="*/ 484842 w 4656"/>
                <a:gd name="T23" fmla="*/ 2456 h 4524"/>
                <a:gd name="T24" fmla="*/ 405467 w 4656"/>
                <a:gd name="T25" fmla="*/ 17192 h 4524"/>
                <a:gd name="T26" fmla="*/ 329774 w 4656"/>
                <a:gd name="T27" fmla="*/ 42161 h 4524"/>
                <a:gd name="T28" fmla="*/ 259810 w 4656"/>
                <a:gd name="T29" fmla="*/ 78182 h 4524"/>
                <a:gd name="T30" fmla="*/ 196392 w 4656"/>
                <a:gd name="T31" fmla="*/ 123617 h 4524"/>
                <a:gd name="T32" fmla="*/ 140338 w 4656"/>
                <a:gd name="T33" fmla="*/ 176830 h 4524"/>
                <a:gd name="T34" fmla="*/ 92059 w 4656"/>
                <a:gd name="T35" fmla="*/ 238229 h 4524"/>
                <a:gd name="T36" fmla="*/ 52780 w 4656"/>
                <a:gd name="T37" fmla="*/ 306177 h 4524"/>
                <a:gd name="T38" fmla="*/ 23731 w 4656"/>
                <a:gd name="T39" fmla="*/ 379856 h 4524"/>
                <a:gd name="T40" fmla="*/ 6137 w 4656"/>
                <a:gd name="T41" fmla="*/ 458447 h 4524"/>
                <a:gd name="T42" fmla="*/ 0 w 4656"/>
                <a:gd name="T43" fmla="*/ 540722 h 4524"/>
                <a:gd name="T44" fmla="*/ 12274 w 4656"/>
                <a:gd name="T45" fmla="*/ 663930 h 4524"/>
                <a:gd name="T46" fmla="*/ 56053 w 4656"/>
                <a:gd name="T47" fmla="*/ 798189 h 4524"/>
                <a:gd name="T48" fmla="*/ 126836 w 4656"/>
                <a:gd name="T49" fmla="*/ 919760 h 4524"/>
                <a:gd name="T50" fmla="*/ 219304 w 4656"/>
                <a:gd name="T51" fmla="*/ 1028641 h 4524"/>
                <a:gd name="T52" fmla="*/ 326910 w 4656"/>
                <a:gd name="T53" fmla="*/ 1126061 h 4524"/>
                <a:gd name="T54" fmla="*/ 461930 w 4656"/>
                <a:gd name="T55" fmla="*/ 1230439 h 4524"/>
                <a:gd name="T56" fmla="*/ 608405 w 4656"/>
                <a:gd name="T57" fmla="*/ 1357331 h 4524"/>
                <a:gd name="T58" fmla="*/ 732787 w 4656"/>
                <a:gd name="T59" fmla="*/ 1485041 h 4524"/>
                <a:gd name="T60" fmla="*/ 842439 w 4656"/>
                <a:gd name="T61" fmla="*/ 1625850 h 4524"/>
                <a:gd name="T62" fmla="*/ 925087 w 4656"/>
                <a:gd name="T63" fmla="*/ 1775255 h 4524"/>
                <a:gd name="T64" fmla="*/ 952500 w 4656"/>
                <a:gd name="T65" fmla="*/ 1851799 h 4524"/>
                <a:gd name="T66" fmla="*/ 990960 w 4656"/>
                <a:gd name="T67" fmla="*/ 1749467 h 4524"/>
                <a:gd name="T68" fmla="*/ 1078927 w 4656"/>
                <a:gd name="T69" fmla="*/ 1601700 h 4524"/>
                <a:gd name="T70" fmla="*/ 1192262 w 4656"/>
                <a:gd name="T71" fmla="*/ 1462528 h 4524"/>
                <a:gd name="T72" fmla="*/ 1317461 w 4656"/>
                <a:gd name="T73" fmla="*/ 1337274 h 4524"/>
                <a:gd name="T74" fmla="*/ 1482349 w 4656"/>
                <a:gd name="T75" fmla="*/ 1199330 h 4524"/>
                <a:gd name="T76" fmla="*/ 1596910 w 4656"/>
                <a:gd name="T77" fmla="*/ 1110506 h 4524"/>
                <a:gd name="T78" fmla="*/ 1702062 w 4656"/>
                <a:gd name="T79" fmla="*/ 1011040 h 4524"/>
                <a:gd name="T80" fmla="*/ 1791256 w 4656"/>
                <a:gd name="T81" fmla="*/ 900521 h 4524"/>
                <a:gd name="T82" fmla="*/ 1858357 w 4656"/>
                <a:gd name="T83" fmla="*/ 776904 h 4524"/>
                <a:gd name="T84" fmla="*/ 1896817 w 4656"/>
                <a:gd name="T85" fmla="*/ 639779 h 4524"/>
                <a:gd name="T86" fmla="*/ 1905000 w 4656"/>
                <a:gd name="T87" fmla="*/ 526805 h 4524"/>
                <a:gd name="T88" fmla="*/ 1896408 w 4656"/>
                <a:gd name="T89" fmla="*/ 444939 h 4524"/>
                <a:gd name="T90" fmla="*/ 1876769 w 4656"/>
                <a:gd name="T91" fmla="*/ 367167 h 4524"/>
                <a:gd name="T92" fmla="*/ 1846082 w 4656"/>
                <a:gd name="T93" fmla="*/ 294307 h 4524"/>
                <a:gd name="T94" fmla="*/ 1805168 w 4656"/>
                <a:gd name="T95" fmla="*/ 227586 h 4524"/>
                <a:gd name="T96" fmla="*/ 1755660 w 4656"/>
                <a:gd name="T97" fmla="*/ 167415 h 4524"/>
                <a:gd name="T98" fmla="*/ 1698380 w 4656"/>
                <a:gd name="T99" fmla="*/ 115021 h 4524"/>
                <a:gd name="T100" fmla="*/ 1633734 w 4656"/>
                <a:gd name="T101" fmla="*/ 71632 h 4524"/>
                <a:gd name="T102" fmla="*/ 1562951 w 4656"/>
                <a:gd name="T103" fmla="*/ 37249 h 4524"/>
                <a:gd name="T104" fmla="*/ 1486849 w 4656"/>
                <a:gd name="T105" fmla="*/ 13917 h 4524"/>
                <a:gd name="T106" fmla="*/ 1406247 w 4656"/>
                <a:gd name="T107" fmla="*/ 1637 h 4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56" h="4524">
                  <a:moveTo>
                    <a:pt x="3336" y="0"/>
                  </a:moveTo>
                  <a:lnTo>
                    <a:pt x="3336" y="0"/>
                  </a:lnTo>
                  <a:lnTo>
                    <a:pt x="3295" y="0"/>
                  </a:lnTo>
                  <a:lnTo>
                    <a:pt x="3256" y="3"/>
                  </a:lnTo>
                  <a:lnTo>
                    <a:pt x="3217" y="5"/>
                  </a:lnTo>
                  <a:lnTo>
                    <a:pt x="3179" y="9"/>
                  </a:lnTo>
                  <a:lnTo>
                    <a:pt x="3142" y="14"/>
                  </a:lnTo>
                  <a:lnTo>
                    <a:pt x="3103" y="21"/>
                  </a:lnTo>
                  <a:lnTo>
                    <a:pt x="3068" y="28"/>
                  </a:lnTo>
                  <a:lnTo>
                    <a:pt x="3031" y="37"/>
                  </a:lnTo>
                  <a:lnTo>
                    <a:pt x="2995" y="46"/>
                  </a:lnTo>
                  <a:lnTo>
                    <a:pt x="2960" y="57"/>
                  </a:lnTo>
                  <a:lnTo>
                    <a:pt x="2926" y="68"/>
                  </a:lnTo>
                  <a:lnTo>
                    <a:pt x="2892" y="81"/>
                  </a:lnTo>
                  <a:lnTo>
                    <a:pt x="2859" y="95"/>
                  </a:lnTo>
                  <a:lnTo>
                    <a:pt x="2825" y="110"/>
                  </a:lnTo>
                  <a:lnTo>
                    <a:pt x="2793" y="125"/>
                  </a:lnTo>
                  <a:lnTo>
                    <a:pt x="2762" y="141"/>
                  </a:lnTo>
                  <a:lnTo>
                    <a:pt x="2730" y="160"/>
                  </a:lnTo>
                  <a:lnTo>
                    <a:pt x="2699" y="177"/>
                  </a:lnTo>
                  <a:lnTo>
                    <a:pt x="2669" y="197"/>
                  </a:lnTo>
                  <a:lnTo>
                    <a:pt x="2640" y="217"/>
                  </a:lnTo>
                  <a:lnTo>
                    <a:pt x="2610" y="238"/>
                  </a:lnTo>
                  <a:lnTo>
                    <a:pt x="2582" y="260"/>
                  </a:lnTo>
                  <a:lnTo>
                    <a:pt x="2555" y="282"/>
                  </a:lnTo>
                  <a:lnTo>
                    <a:pt x="2527" y="306"/>
                  </a:lnTo>
                  <a:lnTo>
                    <a:pt x="2500" y="331"/>
                  </a:lnTo>
                  <a:lnTo>
                    <a:pt x="2474" y="355"/>
                  </a:lnTo>
                  <a:lnTo>
                    <a:pt x="2448" y="381"/>
                  </a:lnTo>
                  <a:lnTo>
                    <a:pt x="2423" y="408"/>
                  </a:lnTo>
                  <a:lnTo>
                    <a:pt x="2399" y="435"/>
                  </a:lnTo>
                  <a:lnTo>
                    <a:pt x="2375" y="462"/>
                  </a:lnTo>
                  <a:lnTo>
                    <a:pt x="2351" y="491"/>
                  </a:lnTo>
                  <a:lnTo>
                    <a:pt x="2328" y="520"/>
                  </a:lnTo>
                  <a:lnTo>
                    <a:pt x="2305" y="491"/>
                  </a:lnTo>
                  <a:lnTo>
                    <a:pt x="2282" y="462"/>
                  </a:lnTo>
                  <a:lnTo>
                    <a:pt x="2258" y="435"/>
                  </a:lnTo>
                  <a:lnTo>
                    <a:pt x="2232" y="408"/>
                  </a:lnTo>
                  <a:lnTo>
                    <a:pt x="2208" y="381"/>
                  </a:lnTo>
                  <a:lnTo>
                    <a:pt x="2182" y="355"/>
                  </a:lnTo>
                  <a:lnTo>
                    <a:pt x="2156" y="331"/>
                  </a:lnTo>
                  <a:lnTo>
                    <a:pt x="2129" y="306"/>
                  </a:lnTo>
                  <a:lnTo>
                    <a:pt x="2102" y="282"/>
                  </a:lnTo>
                  <a:lnTo>
                    <a:pt x="2074" y="260"/>
                  </a:lnTo>
                  <a:lnTo>
                    <a:pt x="2045" y="238"/>
                  </a:lnTo>
                  <a:lnTo>
                    <a:pt x="2016" y="217"/>
                  </a:lnTo>
                  <a:lnTo>
                    <a:pt x="1986" y="197"/>
                  </a:lnTo>
                  <a:lnTo>
                    <a:pt x="1956" y="177"/>
                  </a:lnTo>
                  <a:lnTo>
                    <a:pt x="1925" y="160"/>
                  </a:lnTo>
                  <a:lnTo>
                    <a:pt x="1894" y="141"/>
                  </a:lnTo>
                  <a:lnTo>
                    <a:pt x="1863" y="125"/>
                  </a:lnTo>
                  <a:lnTo>
                    <a:pt x="1830" y="110"/>
                  </a:lnTo>
                  <a:lnTo>
                    <a:pt x="1797" y="95"/>
                  </a:lnTo>
                  <a:lnTo>
                    <a:pt x="1763" y="81"/>
                  </a:lnTo>
                  <a:lnTo>
                    <a:pt x="1730" y="68"/>
                  </a:lnTo>
                  <a:lnTo>
                    <a:pt x="1695" y="57"/>
                  </a:lnTo>
                  <a:lnTo>
                    <a:pt x="1661" y="46"/>
                  </a:lnTo>
                  <a:lnTo>
                    <a:pt x="1625" y="37"/>
                  </a:lnTo>
                  <a:lnTo>
                    <a:pt x="1589" y="28"/>
                  </a:lnTo>
                  <a:lnTo>
                    <a:pt x="1552" y="21"/>
                  </a:lnTo>
                  <a:lnTo>
                    <a:pt x="1515" y="14"/>
                  </a:lnTo>
                  <a:lnTo>
                    <a:pt x="1477" y="9"/>
                  </a:lnTo>
                  <a:lnTo>
                    <a:pt x="1439" y="5"/>
                  </a:lnTo>
                  <a:lnTo>
                    <a:pt x="1400" y="3"/>
                  </a:lnTo>
                  <a:lnTo>
                    <a:pt x="1360" y="0"/>
                  </a:lnTo>
                  <a:lnTo>
                    <a:pt x="1320" y="0"/>
                  </a:lnTo>
                  <a:lnTo>
                    <a:pt x="1286" y="0"/>
                  </a:lnTo>
                  <a:lnTo>
                    <a:pt x="1253" y="1"/>
                  </a:lnTo>
                  <a:lnTo>
                    <a:pt x="1218" y="4"/>
                  </a:lnTo>
                  <a:lnTo>
                    <a:pt x="1185" y="6"/>
                  </a:lnTo>
                  <a:lnTo>
                    <a:pt x="1152" y="11"/>
                  </a:lnTo>
                  <a:lnTo>
                    <a:pt x="1119" y="15"/>
                  </a:lnTo>
                  <a:lnTo>
                    <a:pt x="1087" y="20"/>
                  </a:lnTo>
                  <a:lnTo>
                    <a:pt x="1054" y="27"/>
                  </a:lnTo>
                  <a:lnTo>
                    <a:pt x="1022" y="34"/>
                  </a:lnTo>
                  <a:lnTo>
                    <a:pt x="991" y="42"/>
                  </a:lnTo>
                  <a:lnTo>
                    <a:pt x="958" y="50"/>
                  </a:lnTo>
                  <a:lnTo>
                    <a:pt x="927" y="59"/>
                  </a:lnTo>
                  <a:lnTo>
                    <a:pt x="897" y="70"/>
                  </a:lnTo>
                  <a:lnTo>
                    <a:pt x="866" y="80"/>
                  </a:lnTo>
                  <a:lnTo>
                    <a:pt x="836" y="91"/>
                  </a:lnTo>
                  <a:lnTo>
                    <a:pt x="806" y="103"/>
                  </a:lnTo>
                  <a:lnTo>
                    <a:pt x="777" y="117"/>
                  </a:lnTo>
                  <a:lnTo>
                    <a:pt x="748" y="130"/>
                  </a:lnTo>
                  <a:lnTo>
                    <a:pt x="719" y="145"/>
                  </a:lnTo>
                  <a:lnTo>
                    <a:pt x="690" y="158"/>
                  </a:lnTo>
                  <a:lnTo>
                    <a:pt x="663" y="175"/>
                  </a:lnTo>
                  <a:lnTo>
                    <a:pt x="635" y="191"/>
                  </a:lnTo>
                  <a:lnTo>
                    <a:pt x="608" y="208"/>
                  </a:lnTo>
                  <a:lnTo>
                    <a:pt x="582" y="225"/>
                  </a:lnTo>
                  <a:lnTo>
                    <a:pt x="555" y="243"/>
                  </a:lnTo>
                  <a:lnTo>
                    <a:pt x="530" y="262"/>
                  </a:lnTo>
                  <a:lnTo>
                    <a:pt x="504" y="281"/>
                  </a:lnTo>
                  <a:lnTo>
                    <a:pt x="480" y="302"/>
                  </a:lnTo>
                  <a:lnTo>
                    <a:pt x="456" y="321"/>
                  </a:lnTo>
                  <a:lnTo>
                    <a:pt x="432" y="343"/>
                  </a:lnTo>
                  <a:lnTo>
                    <a:pt x="408" y="364"/>
                  </a:lnTo>
                  <a:lnTo>
                    <a:pt x="387" y="386"/>
                  </a:lnTo>
                  <a:lnTo>
                    <a:pt x="365" y="409"/>
                  </a:lnTo>
                  <a:lnTo>
                    <a:pt x="343" y="432"/>
                  </a:lnTo>
                  <a:lnTo>
                    <a:pt x="322" y="457"/>
                  </a:lnTo>
                  <a:lnTo>
                    <a:pt x="301" y="481"/>
                  </a:lnTo>
                  <a:lnTo>
                    <a:pt x="281" y="505"/>
                  </a:lnTo>
                  <a:lnTo>
                    <a:pt x="262" y="530"/>
                  </a:lnTo>
                  <a:lnTo>
                    <a:pt x="243" y="556"/>
                  </a:lnTo>
                  <a:lnTo>
                    <a:pt x="225" y="582"/>
                  </a:lnTo>
                  <a:lnTo>
                    <a:pt x="207" y="609"/>
                  </a:lnTo>
                  <a:lnTo>
                    <a:pt x="190" y="636"/>
                  </a:lnTo>
                  <a:lnTo>
                    <a:pt x="174" y="663"/>
                  </a:lnTo>
                  <a:lnTo>
                    <a:pt x="159" y="691"/>
                  </a:lnTo>
                  <a:lnTo>
                    <a:pt x="144" y="719"/>
                  </a:lnTo>
                  <a:lnTo>
                    <a:pt x="129" y="748"/>
                  </a:lnTo>
                  <a:lnTo>
                    <a:pt x="116" y="777"/>
                  </a:lnTo>
                  <a:lnTo>
                    <a:pt x="104" y="807"/>
                  </a:lnTo>
                  <a:lnTo>
                    <a:pt x="91" y="837"/>
                  </a:lnTo>
                  <a:lnTo>
                    <a:pt x="79" y="867"/>
                  </a:lnTo>
                  <a:lnTo>
                    <a:pt x="69" y="897"/>
                  </a:lnTo>
                  <a:lnTo>
                    <a:pt x="58" y="928"/>
                  </a:lnTo>
                  <a:lnTo>
                    <a:pt x="49" y="959"/>
                  </a:lnTo>
                  <a:lnTo>
                    <a:pt x="41" y="990"/>
                  </a:lnTo>
                  <a:lnTo>
                    <a:pt x="33" y="1023"/>
                  </a:lnTo>
                  <a:lnTo>
                    <a:pt x="26" y="1055"/>
                  </a:lnTo>
                  <a:lnTo>
                    <a:pt x="20" y="1087"/>
                  </a:lnTo>
                  <a:lnTo>
                    <a:pt x="15" y="1120"/>
                  </a:lnTo>
                  <a:lnTo>
                    <a:pt x="10" y="1153"/>
                  </a:lnTo>
                  <a:lnTo>
                    <a:pt x="6" y="1185"/>
                  </a:lnTo>
                  <a:lnTo>
                    <a:pt x="3" y="1219"/>
                  </a:lnTo>
                  <a:lnTo>
                    <a:pt x="1" y="1252"/>
                  </a:lnTo>
                  <a:lnTo>
                    <a:pt x="0" y="1287"/>
                  </a:lnTo>
                  <a:lnTo>
                    <a:pt x="0" y="1321"/>
                  </a:lnTo>
                  <a:lnTo>
                    <a:pt x="1" y="1383"/>
                  </a:lnTo>
                  <a:lnTo>
                    <a:pt x="4" y="1444"/>
                  </a:lnTo>
                  <a:lnTo>
                    <a:pt x="10" y="1504"/>
                  </a:lnTo>
                  <a:lnTo>
                    <a:pt x="18" y="1563"/>
                  </a:lnTo>
                  <a:lnTo>
                    <a:pt x="30" y="1622"/>
                  </a:lnTo>
                  <a:lnTo>
                    <a:pt x="42" y="1679"/>
                  </a:lnTo>
                  <a:lnTo>
                    <a:pt x="57" y="1735"/>
                  </a:lnTo>
                  <a:lnTo>
                    <a:pt x="75" y="1791"/>
                  </a:lnTo>
                  <a:lnTo>
                    <a:pt x="93" y="1845"/>
                  </a:lnTo>
                  <a:lnTo>
                    <a:pt x="114" y="1898"/>
                  </a:lnTo>
                  <a:lnTo>
                    <a:pt x="137" y="1950"/>
                  </a:lnTo>
                  <a:lnTo>
                    <a:pt x="161" y="2002"/>
                  </a:lnTo>
                  <a:lnTo>
                    <a:pt x="188" y="2053"/>
                  </a:lnTo>
                  <a:lnTo>
                    <a:pt x="217" y="2103"/>
                  </a:lnTo>
                  <a:lnTo>
                    <a:pt x="246" y="2151"/>
                  </a:lnTo>
                  <a:lnTo>
                    <a:pt x="278" y="2200"/>
                  </a:lnTo>
                  <a:lnTo>
                    <a:pt x="310" y="2247"/>
                  </a:lnTo>
                  <a:lnTo>
                    <a:pt x="345" y="2293"/>
                  </a:lnTo>
                  <a:lnTo>
                    <a:pt x="380" y="2338"/>
                  </a:lnTo>
                  <a:lnTo>
                    <a:pt x="417" y="2383"/>
                  </a:lnTo>
                  <a:lnTo>
                    <a:pt x="456" y="2427"/>
                  </a:lnTo>
                  <a:lnTo>
                    <a:pt x="495" y="2470"/>
                  </a:lnTo>
                  <a:lnTo>
                    <a:pt x="536" y="2513"/>
                  </a:lnTo>
                  <a:lnTo>
                    <a:pt x="577" y="2554"/>
                  </a:lnTo>
                  <a:lnTo>
                    <a:pt x="620" y="2595"/>
                  </a:lnTo>
                  <a:lnTo>
                    <a:pt x="663" y="2635"/>
                  </a:lnTo>
                  <a:lnTo>
                    <a:pt x="708" y="2675"/>
                  </a:lnTo>
                  <a:lnTo>
                    <a:pt x="753" y="2713"/>
                  </a:lnTo>
                  <a:lnTo>
                    <a:pt x="799" y="2751"/>
                  </a:lnTo>
                  <a:lnTo>
                    <a:pt x="845" y="2788"/>
                  </a:lnTo>
                  <a:lnTo>
                    <a:pt x="892" y="2825"/>
                  </a:lnTo>
                  <a:lnTo>
                    <a:pt x="940" y="2861"/>
                  </a:lnTo>
                  <a:lnTo>
                    <a:pt x="1032" y="2930"/>
                  </a:lnTo>
                  <a:lnTo>
                    <a:pt x="1129" y="3006"/>
                  </a:lnTo>
                  <a:lnTo>
                    <a:pt x="1229" y="3087"/>
                  </a:lnTo>
                  <a:lnTo>
                    <a:pt x="1279" y="3131"/>
                  </a:lnTo>
                  <a:lnTo>
                    <a:pt x="1331" y="3175"/>
                  </a:lnTo>
                  <a:lnTo>
                    <a:pt x="1383" y="3221"/>
                  </a:lnTo>
                  <a:lnTo>
                    <a:pt x="1435" y="3267"/>
                  </a:lnTo>
                  <a:lnTo>
                    <a:pt x="1487" y="3316"/>
                  </a:lnTo>
                  <a:lnTo>
                    <a:pt x="1539" y="3365"/>
                  </a:lnTo>
                  <a:lnTo>
                    <a:pt x="1590" y="3415"/>
                  </a:lnTo>
                  <a:lnTo>
                    <a:pt x="1642" y="3467"/>
                  </a:lnTo>
                  <a:lnTo>
                    <a:pt x="1692" y="3520"/>
                  </a:lnTo>
                  <a:lnTo>
                    <a:pt x="1743" y="3573"/>
                  </a:lnTo>
                  <a:lnTo>
                    <a:pt x="1791" y="3628"/>
                  </a:lnTo>
                  <a:lnTo>
                    <a:pt x="1840" y="3683"/>
                  </a:lnTo>
                  <a:lnTo>
                    <a:pt x="1886" y="3740"/>
                  </a:lnTo>
                  <a:lnTo>
                    <a:pt x="1932" y="3796"/>
                  </a:lnTo>
                  <a:lnTo>
                    <a:pt x="1976" y="3854"/>
                  </a:lnTo>
                  <a:lnTo>
                    <a:pt x="2019" y="3913"/>
                  </a:lnTo>
                  <a:lnTo>
                    <a:pt x="2059" y="3972"/>
                  </a:lnTo>
                  <a:lnTo>
                    <a:pt x="2098" y="4031"/>
                  </a:lnTo>
                  <a:lnTo>
                    <a:pt x="2135" y="4091"/>
                  </a:lnTo>
                  <a:lnTo>
                    <a:pt x="2171" y="4152"/>
                  </a:lnTo>
                  <a:lnTo>
                    <a:pt x="2204" y="4213"/>
                  </a:lnTo>
                  <a:lnTo>
                    <a:pt x="2234" y="4274"/>
                  </a:lnTo>
                  <a:lnTo>
                    <a:pt x="2261" y="4337"/>
                  </a:lnTo>
                  <a:lnTo>
                    <a:pt x="2287" y="4399"/>
                  </a:lnTo>
                  <a:lnTo>
                    <a:pt x="2298" y="4430"/>
                  </a:lnTo>
                  <a:lnTo>
                    <a:pt x="2309" y="4462"/>
                  </a:lnTo>
                  <a:lnTo>
                    <a:pt x="2319" y="4493"/>
                  </a:lnTo>
                  <a:lnTo>
                    <a:pt x="2328" y="4524"/>
                  </a:lnTo>
                  <a:lnTo>
                    <a:pt x="2338" y="4493"/>
                  </a:lnTo>
                  <a:lnTo>
                    <a:pt x="2347" y="4462"/>
                  </a:lnTo>
                  <a:lnTo>
                    <a:pt x="2358" y="4430"/>
                  </a:lnTo>
                  <a:lnTo>
                    <a:pt x="2369" y="4399"/>
                  </a:lnTo>
                  <a:lnTo>
                    <a:pt x="2394" y="4337"/>
                  </a:lnTo>
                  <a:lnTo>
                    <a:pt x="2422" y="4274"/>
                  </a:lnTo>
                  <a:lnTo>
                    <a:pt x="2452" y="4213"/>
                  </a:lnTo>
                  <a:lnTo>
                    <a:pt x="2484" y="4152"/>
                  </a:lnTo>
                  <a:lnTo>
                    <a:pt x="2520" y="4091"/>
                  </a:lnTo>
                  <a:lnTo>
                    <a:pt x="2557" y="4031"/>
                  </a:lnTo>
                  <a:lnTo>
                    <a:pt x="2596" y="3972"/>
                  </a:lnTo>
                  <a:lnTo>
                    <a:pt x="2637" y="3913"/>
                  </a:lnTo>
                  <a:lnTo>
                    <a:pt x="2680" y="3854"/>
                  </a:lnTo>
                  <a:lnTo>
                    <a:pt x="2723" y="3796"/>
                  </a:lnTo>
                  <a:lnTo>
                    <a:pt x="2770" y="3740"/>
                  </a:lnTo>
                  <a:lnTo>
                    <a:pt x="2817" y="3683"/>
                  </a:lnTo>
                  <a:lnTo>
                    <a:pt x="2864" y="3628"/>
                  </a:lnTo>
                  <a:lnTo>
                    <a:pt x="2914" y="3573"/>
                  </a:lnTo>
                  <a:lnTo>
                    <a:pt x="2964" y="3520"/>
                  </a:lnTo>
                  <a:lnTo>
                    <a:pt x="3015" y="3467"/>
                  </a:lnTo>
                  <a:lnTo>
                    <a:pt x="3065" y="3415"/>
                  </a:lnTo>
                  <a:lnTo>
                    <a:pt x="3117" y="3365"/>
                  </a:lnTo>
                  <a:lnTo>
                    <a:pt x="3168" y="3316"/>
                  </a:lnTo>
                  <a:lnTo>
                    <a:pt x="3220" y="3267"/>
                  </a:lnTo>
                  <a:lnTo>
                    <a:pt x="3272" y="3221"/>
                  </a:lnTo>
                  <a:lnTo>
                    <a:pt x="3324" y="3175"/>
                  </a:lnTo>
                  <a:lnTo>
                    <a:pt x="3376" y="3131"/>
                  </a:lnTo>
                  <a:lnTo>
                    <a:pt x="3427" y="3087"/>
                  </a:lnTo>
                  <a:lnTo>
                    <a:pt x="3527" y="3006"/>
                  </a:lnTo>
                  <a:lnTo>
                    <a:pt x="3623" y="2930"/>
                  </a:lnTo>
                  <a:lnTo>
                    <a:pt x="3716" y="2861"/>
                  </a:lnTo>
                  <a:lnTo>
                    <a:pt x="3763" y="2825"/>
                  </a:lnTo>
                  <a:lnTo>
                    <a:pt x="3810" y="2788"/>
                  </a:lnTo>
                  <a:lnTo>
                    <a:pt x="3858" y="2751"/>
                  </a:lnTo>
                  <a:lnTo>
                    <a:pt x="3903" y="2713"/>
                  </a:lnTo>
                  <a:lnTo>
                    <a:pt x="3948" y="2675"/>
                  </a:lnTo>
                  <a:lnTo>
                    <a:pt x="3993" y="2635"/>
                  </a:lnTo>
                  <a:lnTo>
                    <a:pt x="4037" y="2595"/>
                  </a:lnTo>
                  <a:lnTo>
                    <a:pt x="4078" y="2554"/>
                  </a:lnTo>
                  <a:lnTo>
                    <a:pt x="4120" y="2513"/>
                  </a:lnTo>
                  <a:lnTo>
                    <a:pt x="4160" y="2470"/>
                  </a:lnTo>
                  <a:lnTo>
                    <a:pt x="4201" y="2427"/>
                  </a:lnTo>
                  <a:lnTo>
                    <a:pt x="4239" y="2383"/>
                  </a:lnTo>
                  <a:lnTo>
                    <a:pt x="4276" y="2338"/>
                  </a:lnTo>
                  <a:lnTo>
                    <a:pt x="4311" y="2293"/>
                  </a:lnTo>
                  <a:lnTo>
                    <a:pt x="4345" y="2247"/>
                  </a:lnTo>
                  <a:lnTo>
                    <a:pt x="4378" y="2200"/>
                  </a:lnTo>
                  <a:lnTo>
                    <a:pt x="4410" y="2151"/>
                  </a:lnTo>
                  <a:lnTo>
                    <a:pt x="4439" y="2103"/>
                  </a:lnTo>
                  <a:lnTo>
                    <a:pt x="4468" y="2053"/>
                  </a:lnTo>
                  <a:lnTo>
                    <a:pt x="4494" y="2002"/>
                  </a:lnTo>
                  <a:lnTo>
                    <a:pt x="4519" y="1950"/>
                  </a:lnTo>
                  <a:lnTo>
                    <a:pt x="4542" y="1898"/>
                  </a:lnTo>
                  <a:lnTo>
                    <a:pt x="4562" y="1845"/>
                  </a:lnTo>
                  <a:lnTo>
                    <a:pt x="4581" y="1791"/>
                  </a:lnTo>
                  <a:lnTo>
                    <a:pt x="4598" y="1735"/>
                  </a:lnTo>
                  <a:lnTo>
                    <a:pt x="4613" y="1679"/>
                  </a:lnTo>
                  <a:lnTo>
                    <a:pt x="4626" y="1622"/>
                  </a:lnTo>
                  <a:lnTo>
                    <a:pt x="4636" y="1563"/>
                  </a:lnTo>
                  <a:lnTo>
                    <a:pt x="4646" y="1504"/>
                  </a:lnTo>
                  <a:lnTo>
                    <a:pt x="4651" y="1444"/>
                  </a:lnTo>
                  <a:lnTo>
                    <a:pt x="4655" y="1383"/>
                  </a:lnTo>
                  <a:lnTo>
                    <a:pt x="4656" y="1321"/>
                  </a:lnTo>
                  <a:lnTo>
                    <a:pt x="4656" y="1287"/>
                  </a:lnTo>
                  <a:lnTo>
                    <a:pt x="4655" y="1252"/>
                  </a:lnTo>
                  <a:lnTo>
                    <a:pt x="4653" y="1219"/>
                  </a:lnTo>
                  <a:lnTo>
                    <a:pt x="4649" y="1185"/>
                  </a:lnTo>
                  <a:lnTo>
                    <a:pt x="4646" y="1153"/>
                  </a:lnTo>
                  <a:lnTo>
                    <a:pt x="4641" y="1120"/>
                  </a:lnTo>
                  <a:lnTo>
                    <a:pt x="4635" y="1087"/>
                  </a:lnTo>
                  <a:lnTo>
                    <a:pt x="4629" y="1055"/>
                  </a:lnTo>
                  <a:lnTo>
                    <a:pt x="4623" y="1023"/>
                  </a:lnTo>
                  <a:lnTo>
                    <a:pt x="4614" y="990"/>
                  </a:lnTo>
                  <a:lnTo>
                    <a:pt x="4606" y="959"/>
                  </a:lnTo>
                  <a:lnTo>
                    <a:pt x="4597" y="928"/>
                  </a:lnTo>
                  <a:lnTo>
                    <a:pt x="4587" y="897"/>
                  </a:lnTo>
                  <a:lnTo>
                    <a:pt x="4576" y="867"/>
                  </a:lnTo>
                  <a:lnTo>
                    <a:pt x="4565" y="837"/>
                  </a:lnTo>
                  <a:lnTo>
                    <a:pt x="4552" y="807"/>
                  </a:lnTo>
                  <a:lnTo>
                    <a:pt x="4539" y="777"/>
                  </a:lnTo>
                  <a:lnTo>
                    <a:pt x="4527" y="748"/>
                  </a:lnTo>
                  <a:lnTo>
                    <a:pt x="4512" y="719"/>
                  </a:lnTo>
                  <a:lnTo>
                    <a:pt x="4497" y="691"/>
                  </a:lnTo>
                  <a:lnTo>
                    <a:pt x="4482" y="663"/>
                  </a:lnTo>
                  <a:lnTo>
                    <a:pt x="4465" y="636"/>
                  </a:lnTo>
                  <a:lnTo>
                    <a:pt x="4448" y="609"/>
                  </a:lnTo>
                  <a:lnTo>
                    <a:pt x="4431" y="582"/>
                  </a:lnTo>
                  <a:lnTo>
                    <a:pt x="4412" y="556"/>
                  </a:lnTo>
                  <a:lnTo>
                    <a:pt x="4394" y="530"/>
                  </a:lnTo>
                  <a:lnTo>
                    <a:pt x="4374" y="505"/>
                  </a:lnTo>
                  <a:lnTo>
                    <a:pt x="4355" y="481"/>
                  </a:lnTo>
                  <a:lnTo>
                    <a:pt x="4334" y="457"/>
                  </a:lnTo>
                  <a:lnTo>
                    <a:pt x="4313" y="432"/>
                  </a:lnTo>
                  <a:lnTo>
                    <a:pt x="4291" y="409"/>
                  </a:lnTo>
                  <a:lnTo>
                    <a:pt x="4269" y="386"/>
                  </a:lnTo>
                  <a:lnTo>
                    <a:pt x="4247" y="364"/>
                  </a:lnTo>
                  <a:lnTo>
                    <a:pt x="4224" y="343"/>
                  </a:lnTo>
                  <a:lnTo>
                    <a:pt x="4200" y="321"/>
                  </a:lnTo>
                  <a:lnTo>
                    <a:pt x="4175" y="302"/>
                  </a:lnTo>
                  <a:lnTo>
                    <a:pt x="4151" y="281"/>
                  </a:lnTo>
                  <a:lnTo>
                    <a:pt x="4126" y="262"/>
                  </a:lnTo>
                  <a:lnTo>
                    <a:pt x="4100" y="243"/>
                  </a:lnTo>
                  <a:lnTo>
                    <a:pt x="4074" y="225"/>
                  </a:lnTo>
                  <a:lnTo>
                    <a:pt x="4047" y="208"/>
                  </a:lnTo>
                  <a:lnTo>
                    <a:pt x="4021" y="191"/>
                  </a:lnTo>
                  <a:lnTo>
                    <a:pt x="3993" y="175"/>
                  </a:lnTo>
                  <a:lnTo>
                    <a:pt x="3965" y="158"/>
                  </a:lnTo>
                  <a:lnTo>
                    <a:pt x="3936" y="145"/>
                  </a:lnTo>
                  <a:lnTo>
                    <a:pt x="3907" y="130"/>
                  </a:lnTo>
                  <a:lnTo>
                    <a:pt x="3879" y="117"/>
                  </a:lnTo>
                  <a:lnTo>
                    <a:pt x="3850" y="103"/>
                  </a:lnTo>
                  <a:lnTo>
                    <a:pt x="3820" y="91"/>
                  </a:lnTo>
                  <a:lnTo>
                    <a:pt x="3790" y="80"/>
                  </a:lnTo>
                  <a:lnTo>
                    <a:pt x="3758" y="70"/>
                  </a:lnTo>
                  <a:lnTo>
                    <a:pt x="3728" y="59"/>
                  </a:lnTo>
                  <a:lnTo>
                    <a:pt x="3697" y="50"/>
                  </a:lnTo>
                  <a:lnTo>
                    <a:pt x="3665" y="42"/>
                  </a:lnTo>
                  <a:lnTo>
                    <a:pt x="3634" y="34"/>
                  </a:lnTo>
                  <a:lnTo>
                    <a:pt x="3601" y="27"/>
                  </a:lnTo>
                  <a:lnTo>
                    <a:pt x="3569" y="20"/>
                  </a:lnTo>
                  <a:lnTo>
                    <a:pt x="3537" y="15"/>
                  </a:lnTo>
                  <a:lnTo>
                    <a:pt x="3503" y="11"/>
                  </a:lnTo>
                  <a:lnTo>
                    <a:pt x="3470" y="6"/>
                  </a:lnTo>
                  <a:lnTo>
                    <a:pt x="3437" y="4"/>
                  </a:lnTo>
                  <a:lnTo>
                    <a:pt x="3403" y="1"/>
                  </a:lnTo>
                  <a:lnTo>
                    <a:pt x="3369" y="0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FF7C7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5690">
                <a:solidFill>
                  <a:schemeClr val="accent2"/>
                </a:solidFill>
              </a:endParaRPr>
            </a:p>
          </p:txBody>
        </p:sp>
        <p:sp>
          <p:nvSpPr>
            <p:cNvPr id="11" name="KSO_Shape"/>
            <p:cNvSpPr/>
            <p:nvPr>
              <p:custDataLst>
                <p:tags r:id="rId3"/>
              </p:custDataLst>
            </p:nvPr>
          </p:nvSpPr>
          <p:spPr bwMode="auto">
            <a:xfrm rot="19332472" flipH="1">
              <a:off x="14339449" y="1961230"/>
              <a:ext cx="1934102" cy="1795480"/>
            </a:xfrm>
            <a:custGeom>
              <a:avLst/>
              <a:gdLst>
                <a:gd name="T0" fmla="*/ 1300686 w 4656"/>
                <a:gd name="T1" fmla="*/ 3684 h 4524"/>
                <a:gd name="T2" fmla="*/ 1211082 w 4656"/>
                <a:gd name="T3" fmla="*/ 23332 h 4524"/>
                <a:gd name="T4" fmla="*/ 1130071 w 4656"/>
                <a:gd name="T5" fmla="*/ 57715 h 4524"/>
                <a:gd name="T6" fmla="*/ 1056424 w 4656"/>
                <a:gd name="T7" fmla="*/ 106425 h 4524"/>
                <a:gd name="T8" fmla="*/ 991369 w 4656"/>
                <a:gd name="T9" fmla="*/ 167006 h 4524"/>
                <a:gd name="T10" fmla="*/ 943090 w 4656"/>
                <a:gd name="T11" fmla="*/ 200980 h 4524"/>
                <a:gd name="T12" fmla="*/ 882126 w 4656"/>
                <a:gd name="T13" fmla="*/ 135488 h 4524"/>
                <a:gd name="T14" fmla="*/ 812571 w 4656"/>
                <a:gd name="T15" fmla="*/ 80638 h 4524"/>
                <a:gd name="T16" fmla="*/ 735242 w 4656"/>
                <a:gd name="T17" fmla="*/ 38886 h 4524"/>
                <a:gd name="T18" fmla="*/ 650139 w 4656"/>
                <a:gd name="T19" fmla="*/ 11461 h 4524"/>
                <a:gd name="T20" fmla="*/ 556443 w 4656"/>
                <a:gd name="T21" fmla="*/ 0 h 4524"/>
                <a:gd name="T22" fmla="*/ 484842 w 4656"/>
                <a:gd name="T23" fmla="*/ 2456 h 4524"/>
                <a:gd name="T24" fmla="*/ 405467 w 4656"/>
                <a:gd name="T25" fmla="*/ 17192 h 4524"/>
                <a:gd name="T26" fmla="*/ 329774 w 4656"/>
                <a:gd name="T27" fmla="*/ 42161 h 4524"/>
                <a:gd name="T28" fmla="*/ 259810 w 4656"/>
                <a:gd name="T29" fmla="*/ 78182 h 4524"/>
                <a:gd name="T30" fmla="*/ 196392 w 4656"/>
                <a:gd name="T31" fmla="*/ 123617 h 4524"/>
                <a:gd name="T32" fmla="*/ 140338 w 4656"/>
                <a:gd name="T33" fmla="*/ 176830 h 4524"/>
                <a:gd name="T34" fmla="*/ 92059 w 4656"/>
                <a:gd name="T35" fmla="*/ 238229 h 4524"/>
                <a:gd name="T36" fmla="*/ 52780 w 4656"/>
                <a:gd name="T37" fmla="*/ 306177 h 4524"/>
                <a:gd name="T38" fmla="*/ 23731 w 4656"/>
                <a:gd name="T39" fmla="*/ 379856 h 4524"/>
                <a:gd name="T40" fmla="*/ 6137 w 4656"/>
                <a:gd name="T41" fmla="*/ 458447 h 4524"/>
                <a:gd name="T42" fmla="*/ 0 w 4656"/>
                <a:gd name="T43" fmla="*/ 540722 h 4524"/>
                <a:gd name="T44" fmla="*/ 12274 w 4656"/>
                <a:gd name="T45" fmla="*/ 663930 h 4524"/>
                <a:gd name="T46" fmla="*/ 56053 w 4656"/>
                <a:gd name="T47" fmla="*/ 798189 h 4524"/>
                <a:gd name="T48" fmla="*/ 126836 w 4656"/>
                <a:gd name="T49" fmla="*/ 919760 h 4524"/>
                <a:gd name="T50" fmla="*/ 219304 w 4656"/>
                <a:gd name="T51" fmla="*/ 1028641 h 4524"/>
                <a:gd name="T52" fmla="*/ 326910 w 4656"/>
                <a:gd name="T53" fmla="*/ 1126061 h 4524"/>
                <a:gd name="T54" fmla="*/ 461930 w 4656"/>
                <a:gd name="T55" fmla="*/ 1230439 h 4524"/>
                <a:gd name="T56" fmla="*/ 608405 w 4656"/>
                <a:gd name="T57" fmla="*/ 1357331 h 4524"/>
                <a:gd name="T58" fmla="*/ 732787 w 4656"/>
                <a:gd name="T59" fmla="*/ 1485041 h 4524"/>
                <a:gd name="T60" fmla="*/ 842439 w 4656"/>
                <a:gd name="T61" fmla="*/ 1625850 h 4524"/>
                <a:gd name="T62" fmla="*/ 925087 w 4656"/>
                <a:gd name="T63" fmla="*/ 1775255 h 4524"/>
                <a:gd name="T64" fmla="*/ 952500 w 4656"/>
                <a:gd name="T65" fmla="*/ 1851799 h 4524"/>
                <a:gd name="T66" fmla="*/ 990960 w 4656"/>
                <a:gd name="T67" fmla="*/ 1749467 h 4524"/>
                <a:gd name="T68" fmla="*/ 1078927 w 4656"/>
                <a:gd name="T69" fmla="*/ 1601700 h 4524"/>
                <a:gd name="T70" fmla="*/ 1192262 w 4656"/>
                <a:gd name="T71" fmla="*/ 1462528 h 4524"/>
                <a:gd name="T72" fmla="*/ 1317461 w 4656"/>
                <a:gd name="T73" fmla="*/ 1337274 h 4524"/>
                <a:gd name="T74" fmla="*/ 1482349 w 4656"/>
                <a:gd name="T75" fmla="*/ 1199330 h 4524"/>
                <a:gd name="T76" fmla="*/ 1596910 w 4656"/>
                <a:gd name="T77" fmla="*/ 1110506 h 4524"/>
                <a:gd name="T78" fmla="*/ 1702062 w 4656"/>
                <a:gd name="T79" fmla="*/ 1011040 h 4524"/>
                <a:gd name="T80" fmla="*/ 1791256 w 4656"/>
                <a:gd name="T81" fmla="*/ 900521 h 4524"/>
                <a:gd name="T82" fmla="*/ 1858357 w 4656"/>
                <a:gd name="T83" fmla="*/ 776904 h 4524"/>
                <a:gd name="T84" fmla="*/ 1896817 w 4656"/>
                <a:gd name="T85" fmla="*/ 639779 h 4524"/>
                <a:gd name="T86" fmla="*/ 1905000 w 4656"/>
                <a:gd name="T87" fmla="*/ 526805 h 4524"/>
                <a:gd name="T88" fmla="*/ 1896408 w 4656"/>
                <a:gd name="T89" fmla="*/ 444939 h 4524"/>
                <a:gd name="T90" fmla="*/ 1876769 w 4656"/>
                <a:gd name="T91" fmla="*/ 367167 h 4524"/>
                <a:gd name="T92" fmla="*/ 1846082 w 4656"/>
                <a:gd name="T93" fmla="*/ 294307 h 4524"/>
                <a:gd name="T94" fmla="*/ 1805168 w 4656"/>
                <a:gd name="T95" fmla="*/ 227586 h 4524"/>
                <a:gd name="T96" fmla="*/ 1755660 w 4656"/>
                <a:gd name="T97" fmla="*/ 167415 h 4524"/>
                <a:gd name="T98" fmla="*/ 1698380 w 4656"/>
                <a:gd name="T99" fmla="*/ 115021 h 4524"/>
                <a:gd name="T100" fmla="*/ 1633734 w 4656"/>
                <a:gd name="T101" fmla="*/ 71632 h 4524"/>
                <a:gd name="T102" fmla="*/ 1562951 w 4656"/>
                <a:gd name="T103" fmla="*/ 37249 h 4524"/>
                <a:gd name="T104" fmla="*/ 1486849 w 4656"/>
                <a:gd name="T105" fmla="*/ 13917 h 4524"/>
                <a:gd name="T106" fmla="*/ 1406247 w 4656"/>
                <a:gd name="T107" fmla="*/ 1637 h 4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56" h="4524">
                  <a:moveTo>
                    <a:pt x="3336" y="0"/>
                  </a:moveTo>
                  <a:lnTo>
                    <a:pt x="3336" y="0"/>
                  </a:lnTo>
                  <a:lnTo>
                    <a:pt x="3295" y="0"/>
                  </a:lnTo>
                  <a:lnTo>
                    <a:pt x="3256" y="3"/>
                  </a:lnTo>
                  <a:lnTo>
                    <a:pt x="3217" y="5"/>
                  </a:lnTo>
                  <a:lnTo>
                    <a:pt x="3179" y="9"/>
                  </a:lnTo>
                  <a:lnTo>
                    <a:pt x="3142" y="14"/>
                  </a:lnTo>
                  <a:lnTo>
                    <a:pt x="3103" y="21"/>
                  </a:lnTo>
                  <a:lnTo>
                    <a:pt x="3068" y="28"/>
                  </a:lnTo>
                  <a:lnTo>
                    <a:pt x="3031" y="37"/>
                  </a:lnTo>
                  <a:lnTo>
                    <a:pt x="2995" y="46"/>
                  </a:lnTo>
                  <a:lnTo>
                    <a:pt x="2960" y="57"/>
                  </a:lnTo>
                  <a:lnTo>
                    <a:pt x="2926" y="68"/>
                  </a:lnTo>
                  <a:lnTo>
                    <a:pt x="2892" y="81"/>
                  </a:lnTo>
                  <a:lnTo>
                    <a:pt x="2859" y="95"/>
                  </a:lnTo>
                  <a:lnTo>
                    <a:pt x="2825" y="110"/>
                  </a:lnTo>
                  <a:lnTo>
                    <a:pt x="2793" y="125"/>
                  </a:lnTo>
                  <a:lnTo>
                    <a:pt x="2762" y="141"/>
                  </a:lnTo>
                  <a:lnTo>
                    <a:pt x="2730" y="160"/>
                  </a:lnTo>
                  <a:lnTo>
                    <a:pt x="2699" y="177"/>
                  </a:lnTo>
                  <a:lnTo>
                    <a:pt x="2669" y="197"/>
                  </a:lnTo>
                  <a:lnTo>
                    <a:pt x="2640" y="217"/>
                  </a:lnTo>
                  <a:lnTo>
                    <a:pt x="2610" y="238"/>
                  </a:lnTo>
                  <a:lnTo>
                    <a:pt x="2582" y="260"/>
                  </a:lnTo>
                  <a:lnTo>
                    <a:pt x="2555" y="282"/>
                  </a:lnTo>
                  <a:lnTo>
                    <a:pt x="2527" y="306"/>
                  </a:lnTo>
                  <a:lnTo>
                    <a:pt x="2500" y="331"/>
                  </a:lnTo>
                  <a:lnTo>
                    <a:pt x="2474" y="355"/>
                  </a:lnTo>
                  <a:lnTo>
                    <a:pt x="2448" y="381"/>
                  </a:lnTo>
                  <a:lnTo>
                    <a:pt x="2423" y="408"/>
                  </a:lnTo>
                  <a:lnTo>
                    <a:pt x="2399" y="435"/>
                  </a:lnTo>
                  <a:lnTo>
                    <a:pt x="2375" y="462"/>
                  </a:lnTo>
                  <a:lnTo>
                    <a:pt x="2351" y="491"/>
                  </a:lnTo>
                  <a:lnTo>
                    <a:pt x="2328" y="520"/>
                  </a:lnTo>
                  <a:lnTo>
                    <a:pt x="2305" y="491"/>
                  </a:lnTo>
                  <a:lnTo>
                    <a:pt x="2282" y="462"/>
                  </a:lnTo>
                  <a:lnTo>
                    <a:pt x="2258" y="435"/>
                  </a:lnTo>
                  <a:lnTo>
                    <a:pt x="2232" y="408"/>
                  </a:lnTo>
                  <a:lnTo>
                    <a:pt x="2208" y="381"/>
                  </a:lnTo>
                  <a:lnTo>
                    <a:pt x="2182" y="355"/>
                  </a:lnTo>
                  <a:lnTo>
                    <a:pt x="2156" y="331"/>
                  </a:lnTo>
                  <a:lnTo>
                    <a:pt x="2129" y="306"/>
                  </a:lnTo>
                  <a:lnTo>
                    <a:pt x="2102" y="282"/>
                  </a:lnTo>
                  <a:lnTo>
                    <a:pt x="2074" y="260"/>
                  </a:lnTo>
                  <a:lnTo>
                    <a:pt x="2045" y="238"/>
                  </a:lnTo>
                  <a:lnTo>
                    <a:pt x="2016" y="217"/>
                  </a:lnTo>
                  <a:lnTo>
                    <a:pt x="1986" y="197"/>
                  </a:lnTo>
                  <a:lnTo>
                    <a:pt x="1956" y="177"/>
                  </a:lnTo>
                  <a:lnTo>
                    <a:pt x="1925" y="160"/>
                  </a:lnTo>
                  <a:lnTo>
                    <a:pt x="1894" y="141"/>
                  </a:lnTo>
                  <a:lnTo>
                    <a:pt x="1863" y="125"/>
                  </a:lnTo>
                  <a:lnTo>
                    <a:pt x="1830" y="110"/>
                  </a:lnTo>
                  <a:lnTo>
                    <a:pt x="1797" y="95"/>
                  </a:lnTo>
                  <a:lnTo>
                    <a:pt x="1763" y="81"/>
                  </a:lnTo>
                  <a:lnTo>
                    <a:pt x="1730" y="68"/>
                  </a:lnTo>
                  <a:lnTo>
                    <a:pt x="1695" y="57"/>
                  </a:lnTo>
                  <a:lnTo>
                    <a:pt x="1661" y="46"/>
                  </a:lnTo>
                  <a:lnTo>
                    <a:pt x="1625" y="37"/>
                  </a:lnTo>
                  <a:lnTo>
                    <a:pt x="1589" y="28"/>
                  </a:lnTo>
                  <a:lnTo>
                    <a:pt x="1552" y="21"/>
                  </a:lnTo>
                  <a:lnTo>
                    <a:pt x="1515" y="14"/>
                  </a:lnTo>
                  <a:lnTo>
                    <a:pt x="1477" y="9"/>
                  </a:lnTo>
                  <a:lnTo>
                    <a:pt x="1439" y="5"/>
                  </a:lnTo>
                  <a:lnTo>
                    <a:pt x="1400" y="3"/>
                  </a:lnTo>
                  <a:lnTo>
                    <a:pt x="1360" y="0"/>
                  </a:lnTo>
                  <a:lnTo>
                    <a:pt x="1320" y="0"/>
                  </a:lnTo>
                  <a:lnTo>
                    <a:pt x="1286" y="0"/>
                  </a:lnTo>
                  <a:lnTo>
                    <a:pt x="1253" y="1"/>
                  </a:lnTo>
                  <a:lnTo>
                    <a:pt x="1218" y="4"/>
                  </a:lnTo>
                  <a:lnTo>
                    <a:pt x="1185" y="6"/>
                  </a:lnTo>
                  <a:lnTo>
                    <a:pt x="1152" y="11"/>
                  </a:lnTo>
                  <a:lnTo>
                    <a:pt x="1119" y="15"/>
                  </a:lnTo>
                  <a:lnTo>
                    <a:pt x="1087" y="20"/>
                  </a:lnTo>
                  <a:lnTo>
                    <a:pt x="1054" y="27"/>
                  </a:lnTo>
                  <a:lnTo>
                    <a:pt x="1022" y="34"/>
                  </a:lnTo>
                  <a:lnTo>
                    <a:pt x="991" y="42"/>
                  </a:lnTo>
                  <a:lnTo>
                    <a:pt x="958" y="50"/>
                  </a:lnTo>
                  <a:lnTo>
                    <a:pt x="927" y="59"/>
                  </a:lnTo>
                  <a:lnTo>
                    <a:pt x="897" y="70"/>
                  </a:lnTo>
                  <a:lnTo>
                    <a:pt x="866" y="80"/>
                  </a:lnTo>
                  <a:lnTo>
                    <a:pt x="836" y="91"/>
                  </a:lnTo>
                  <a:lnTo>
                    <a:pt x="806" y="103"/>
                  </a:lnTo>
                  <a:lnTo>
                    <a:pt x="777" y="117"/>
                  </a:lnTo>
                  <a:lnTo>
                    <a:pt x="748" y="130"/>
                  </a:lnTo>
                  <a:lnTo>
                    <a:pt x="719" y="145"/>
                  </a:lnTo>
                  <a:lnTo>
                    <a:pt x="690" y="158"/>
                  </a:lnTo>
                  <a:lnTo>
                    <a:pt x="663" y="175"/>
                  </a:lnTo>
                  <a:lnTo>
                    <a:pt x="635" y="191"/>
                  </a:lnTo>
                  <a:lnTo>
                    <a:pt x="608" y="208"/>
                  </a:lnTo>
                  <a:lnTo>
                    <a:pt x="582" y="225"/>
                  </a:lnTo>
                  <a:lnTo>
                    <a:pt x="555" y="243"/>
                  </a:lnTo>
                  <a:lnTo>
                    <a:pt x="530" y="262"/>
                  </a:lnTo>
                  <a:lnTo>
                    <a:pt x="504" y="281"/>
                  </a:lnTo>
                  <a:lnTo>
                    <a:pt x="480" y="302"/>
                  </a:lnTo>
                  <a:lnTo>
                    <a:pt x="456" y="321"/>
                  </a:lnTo>
                  <a:lnTo>
                    <a:pt x="432" y="343"/>
                  </a:lnTo>
                  <a:lnTo>
                    <a:pt x="408" y="364"/>
                  </a:lnTo>
                  <a:lnTo>
                    <a:pt x="387" y="386"/>
                  </a:lnTo>
                  <a:lnTo>
                    <a:pt x="365" y="409"/>
                  </a:lnTo>
                  <a:lnTo>
                    <a:pt x="343" y="432"/>
                  </a:lnTo>
                  <a:lnTo>
                    <a:pt x="322" y="457"/>
                  </a:lnTo>
                  <a:lnTo>
                    <a:pt x="301" y="481"/>
                  </a:lnTo>
                  <a:lnTo>
                    <a:pt x="281" y="505"/>
                  </a:lnTo>
                  <a:lnTo>
                    <a:pt x="262" y="530"/>
                  </a:lnTo>
                  <a:lnTo>
                    <a:pt x="243" y="556"/>
                  </a:lnTo>
                  <a:lnTo>
                    <a:pt x="225" y="582"/>
                  </a:lnTo>
                  <a:lnTo>
                    <a:pt x="207" y="609"/>
                  </a:lnTo>
                  <a:lnTo>
                    <a:pt x="190" y="636"/>
                  </a:lnTo>
                  <a:lnTo>
                    <a:pt x="174" y="663"/>
                  </a:lnTo>
                  <a:lnTo>
                    <a:pt x="159" y="691"/>
                  </a:lnTo>
                  <a:lnTo>
                    <a:pt x="144" y="719"/>
                  </a:lnTo>
                  <a:lnTo>
                    <a:pt x="129" y="748"/>
                  </a:lnTo>
                  <a:lnTo>
                    <a:pt x="116" y="777"/>
                  </a:lnTo>
                  <a:lnTo>
                    <a:pt x="104" y="807"/>
                  </a:lnTo>
                  <a:lnTo>
                    <a:pt x="91" y="837"/>
                  </a:lnTo>
                  <a:lnTo>
                    <a:pt x="79" y="867"/>
                  </a:lnTo>
                  <a:lnTo>
                    <a:pt x="69" y="897"/>
                  </a:lnTo>
                  <a:lnTo>
                    <a:pt x="58" y="928"/>
                  </a:lnTo>
                  <a:lnTo>
                    <a:pt x="49" y="959"/>
                  </a:lnTo>
                  <a:lnTo>
                    <a:pt x="41" y="990"/>
                  </a:lnTo>
                  <a:lnTo>
                    <a:pt x="33" y="1023"/>
                  </a:lnTo>
                  <a:lnTo>
                    <a:pt x="26" y="1055"/>
                  </a:lnTo>
                  <a:lnTo>
                    <a:pt x="20" y="1087"/>
                  </a:lnTo>
                  <a:lnTo>
                    <a:pt x="15" y="1120"/>
                  </a:lnTo>
                  <a:lnTo>
                    <a:pt x="10" y="1153"/>
                  </a:lnTo>
                  <a:lnTo>
                    <a:pt x="6" y="1185"/>
                  </a:lnTo>
                  <a:lnTo>
                    <a:pt x="3" y="1219"/>
                  </a:lnTo>
                  <a:lnTo>
                    <a:pt x="1" y="1252"/>
                  </a:lnTo>
                  <a:lnTo>
                    <a:pt x="0" y="1287"/>
                  </a:lnTo>
                  <a:lnTo>
                    <a:pt x="0" y="1321"/>
                  </a:lnTo>
                  <a:lnTo>
                    <a:pt x="1" y="1383"/>
                  </a:lnTo>
                  <a:lnTo>
                    <a:pt x="4" y="1444"/>
                  </a:lnTo>
                  <a:lnTo>
                    <a:pt x="10" y="1504"/>
                  </a:lnTo>
                  <a:lnTo>
                    <a:pt x="18" y="1563"/>
                  </a:lnTo>
                  <a:lnTo>
                    <a:pt x="30" y="1622"/>
                  </a:lnTo>
                  <a:lnTo>
                    <a:pt x="42" y="1679"/>
                  </a:lnTo>
                  <a:lnTo>
                    <a:pt x="57" y="1735"/>
                  </a:lnTo>
                  <a:lnTo>
                    <a:pt x="75" y="1791"/>
                  </a:lnTo>
                  <a:lnTo>
                    <a:pt x="93" y="1845"/>
                  </a:lnTo>
                  <a:lnTo>
                    <a:pt x="114" y="1898"/>
                  </a:lnTo>
                  <a:lnTo>
                    <a:pt x="137" y="1950"/>
                  </a:lnTo>
                  <a:lnTo>
                    <a:pt x="161" y="2002"/>
                  </a:lnTo>
                  <a:lnTo>
                    <a:pt x="188" y="2053"/>
                  </a:lnTo>
                  <a:lnTo>
                    <a:pt x="217" y="2103"/>
                  </a:lnTo>
                  <a:lnTo>
                    <a:pt x="246" y="2151"/>
                  </a:lnTo>
                  <a:lnTo>
                    <a:pt x="278" y="2200"/>
                  </a:lnTo>
                  <a:lnTo>
                    <a:pt x="310" y="2247"/>
                  </a:lnTo>
                  <a:lnTo>
                    <a:pt x="345" y="2293"/>
                  </a:lnTo>
                  <a:lnTo>
                    <a:pt x="380" y="2338"/>
                  </a:lnTo>
                  <a:lnTo>
                    <a:pt x="417" y="2383"/>
                  </a:lnTo>
                  <a:lnTo>
                    <a:pt x="456" y="2427"/>
                  </a:lnTo>
                  <a:lnTo>
                    <a:pt x="495" y="2470"/>
                  </a:lnTo>
                  <a:lnTo>
                    <a:pt x="536" y="2513"/>
                  </a:lnTo>
                  <a:lnTo>
                    <a:pt x="577" y="2554"/>
                  </a:lnTo>
                  <a:lnTo>
                    <a:pt x="620" y="2595"/>
                  </a:lnTo>
                  <a:lnTo>
                    <a:pt x="663" y="2635"/>
                  </a:lnTo>
                  <a:lnTo>
                    <a:pt x="708" y="2675"/>
                  </a:lnTo>
                  <a:lnTo>
                    <a:pt x="753" y="2713"/>
                  </a:lnTo>
                  <a:lnTo>
                    <a:pt x="799" y="2751"/>
                  </a:lnTo>
                  <a:lnTo>
                    <a:pt x="845" y="2788"/>
                  </a:lnTo>
                  <a:lnTo>
                    <a:pt x="892" y="2825"/>
                  </a:lnTo>
                  <a:lnTo>
                    <a:pt x="940" y="2861"/>
                  </a:lnTo>
                  <a:lnTo>
                    <a:pt x="1032" y="2930"/>
                  </a:lnTo>
                  <a:lnTo>
                    <a:pt x="1129" y="3006"/>
                  </a:lnTo>
                  <a:lnTo>
                    <a:pt x="1229" y="3087"/>
                  </a:lnTo>
                  <a:lnTo>
                    <a:pt x="1279" y="3131"/>
                  </a:lnTo>
                  <a:lnTo>
                    <a:pt x="1331" y="3175"/>
                  </a:lnTo>
                  <a:lnTo>
                    <a:pt x="1383" y="3221"/>
                  </a:lnTo>
                  <a:lnTo>
                    <a:pt x="1435" y="3267"/>
                  </a:lnTo>
                  <a:lnTo>
                    <a:pt x="1487" y="3316"/>
                  </a:lnTo>
                  <a:lnTo>
                    <a:pt x="1539" y="3365"/>
                  </a:lnTo>
                  <a:lnTo>
                    <a:pt x="1590" y="3415"/>
                  </a:lnTo>
                  <a:lnTo>
                    <a:pt x="1642" y="3467"/>
                  </a:lnTo>
                  <a:lnTo>
                    <a:pt x="1692" y="3520"/>
                  </a:lnTo>
                  <a:lnTo>
                    <a:pt x="1743" y="3573"/>
                  </a:lnTo>
                  <a:lnTo>
                    <a:pt x="1791" y="3628"/>
                  </a:lnTo>
                  <a:lnTo>
                    <a:pt x="1840" y="3683"/>
                  </a:lnTo>
                  <a:lnTo>
                    <a:pt x="1886" y="3740"/>
                  </a:lnTo>
                  <a:lnTo>
                    <a:pt x="1932" y="3796"/>
                  </a:lnTo>
                  <a:lnTo>
                    <a:pt x="1976" y="3854"/>
                  </a:lnTo>
                  <a:lnTo>
                    <a:pt x="2019" y="3913"/>
                  </a:lnTo>
                  <a:lnTo>
                    <a:pt x="2059" y="3972"/>
                  </a:lnTo>
                  <a:lnTo>
                    <a:pt x="2098" y="4031"/>
                  </a:lnTo>
                  <a:lnTo>
                    <a:pt x="2135" y="4091"/>
                  </a:lnTo>
                  <a:lnTo>
                    <a:pt x="2171" y="4152"/>
                  </a:lnTo>
                  <a:lnTo>
                    <a:pt x="2204" y="4213"/>
                  </a:lnTo>
                  <a:lnTo>
                    <a:pt x="2234" y="4274"/>
                  </a:lnTo>
                  <a:lnTo>
                    <a:pt x="2261" y="4337"/>
                  </a:lnTo>
                  <a:lnTo>
                    <a:pt x="2287" y="4399"/>
                  </a:lnTo>
                  <a:lnTo>
                    <a:pt x="2298" y="4430"/>
                  </a:lnTo>
                  <a:lnTo>
                    <a:pt x="2309" y="4462"/>
                  </a:lnTo>
                  <a:lnTo>
                    <a:pt x="2319" y="4493"/>
                  </a:lnTo>
                  <a:lnTo>
                    <a:pt x="2328" y="4524"/>
                  </a:lnTo>
                  <a:lnTo>
                    <a:pt x="2338" y="4493"/>
                  </a:lnTo>
                  <a:lnTo>
                    <a:pt x="2347" y="4462"/>
                  </a:lnTo>
                  <a:lnTo>
                    <a:pt x="2358" y="4430"/>
                  </a:lnTo>
                  <a:lnTo>
                    <a:pt x="2369" y="4399"/>
                  </a:lnTo>
                  <a:lnTo>
                    <a:pt x="2394" y="4337"/>
                  </a:lnTo>
                  <a:lnTo>
                    <a:pt x="2422" y="4274"/>
                  </a:lnTo>
                  <a:lnTo>
                    <a:pt x="2452" y="4213"/>
                  </a:lnTo>
                  <a:lnTo>
                    <a:pt x="2484" y="4152"/>
                  </a:lnTo>
                  <a:lnTo>
                    <a:pt x="2520" y="4091"/>
                  </a:lnTo>
                  <a:lnTo>
                    <a:pt x="2557" y="4031"/>
                  </a:lnTo>
                  <a:lnTo>
                    <a:pt x="2596" y="3972"/>
                  </a:lnTo>
                  <a:lnTo>
                    <a:pt x="2637" y="3913"/>
                  </a:lnTo>
                  <a:lnTo>
                    <a:pt x="2680" y="3854"/>
                  </a:lnTo>
                  <a:lnTo>
                    <a:pt x="2723" y="3796"/>
                  </a:lnTo>
                  <a:lnTo>
                    <a:pt x="2770" y="3740"/>
                  </a:lnTo>
                  <a:lnTo>
                    <a:pt x="2817" y="3683"/>
                  </a:lnTo>
                  <a:lnTo>
                    <a:pt x="2864" y="3628"/>
                  </a:lnTo>
                  <a:lnTo>
                    <a:pt x="2914" y="3573"/>
                  </a:lnTo>
                  <a:lnTo>
                    <a:pt x="2964" y="3520"/>
                  </a:lnTo>
                  <a:lnTo>
                    <a:pt x="3015" y="3467"/>
                  </a:lnTo>
                  <a:lnTo>
                    <a:pt x="3065" y="3415"/>
                  </a:lnTo>
                  <a:lnTo>
                    <a:pt x="3117" y="3365"/>
                  </a:lnTo>
                  <a:lnTo>
                    <a:pt x="3168" y="3316"/>
                  </a:lnTo>
                  <a:lnTo>
                    <a:pt x="3220" y="3267"/>
                  </a:lnTo>
                  <a:lnTo>
                    <a:pt x="3272" y="3221"/>
                  </a:lnTo>
                  <a:lnTo>
                    <a:pt x="3324" y="3175"/>
                  </a:lnTo>
                  <a:lnTo>
                    <a:pt x="3376" y="3131"/>
                  </a:lnTo>
                  <a:lnTo>
                    <a:pt x="3427" y="3087"/>
                  </a:lnTo>
                  <a:lnTo>
                    <a:pt x="3527" y="3006"/>
                  </a:lnTo>
                  <a:lnTo>
                    <a:pt x="3623" y="2930"/>
                  </a:lnTo>
                  <a:lnTo>
                    <a:pt x="3716" y="2861"/>
                  </a:lnTo>
                  <a:lnTo>
                    <a:pt x="3763" y="2825"/>
                  </a:lnTo>
                  <a:lnTo>
                    <a:pt x="3810" y="2788"/>
                  </a:lnTo>
                  <a:lnTo>
                    <a:pt x="3858" y="2751"/>
                  </a:lnTo>
                  <a:lnTo>
                    <a:pt x="3903" y="2713"/>
                  </a:lnTo>
                  <a:lnTo>
                    <a:pt x="3948" y="2675"/>
                  </a:lnTo>
                  <a:lnTo>
                    <a:pt x="3993" y="2635"/>
                  </a:lnTo>
                  <a:lnTo>
                    <a:pt x="4037" y="2595"/>
                  </a:lnTo>
                  <a:lnTo>
                    <a:pt x="4078" y="2554"/>
                  </a:lnTo>
                  <a:lnTo>
                    <a:pt x="4120" y="2513"/>
                  </a:lnTo>
                  <a:lnTo>
                    <a:pt x="4160" y="2470"/>
                  </a:lnTo>
                  <a:lnTo>
                    <a:pt x="4201" y="2427"/>
                  </a:lnTo>
                  <a:lnTo>
                    <a:pt x="4239" y="2383"/>
                  </a:lnTo>
                  <a:lnTo>
                    <a:pt x="4276" y="2338"/>
                  </a:lnTo>
                  <a:lnTo>
                    <a:pt x="4311" y="2293"/>
                  </a:lnTo>
                  <a:lnTo>
                    <a:pt x="4345" y="2247"/>
                  </a:lnTo>
                  <a:lnTo>
                    <a:pt x="4378" y="2200"/>
                  </a:lnTo>
                  <a:lnTo>
                    <a:pt x="4410" y="2151"/>
                  </a:lnTo>
                  <a:lnTo>
                    <a:pt x="4439" y="2103"/>
                  </a:lnTo>
                  <a:lnTo>
                    <a:pt x="4468" y="2053"/>
                  </a:lnTo>
                  <a:lnTo>
                    <a:pt x="4494" y="2002"/>
                  </a:lnTo>
                  <a:lnTo>
                    <a:pt x="4519" y="1950"/>
                  </a:lnTo>
                  <a:lnTo>
                    <a:pt x="4542" y="1898"/>
                  </a:lnTo>
                  <a:lnTo>
                    <a:pt x="4562" y="1845"/>
                  </a:lnTo>
                  <a:lnTo>
                    <a:pt x="4581" y="1791"/>
                  </a:lnTo>
                  <a:lnTo>
                    <a:pt x="4598" y="1735"/>
                  </a:lnTo>
                  <a:lnTo>
                    <a:pt x="4613" y="1679"/>
                  </a:lnTo>
                  <a:lnTo>
                    <a:pt x="4626" y="1622"/>
                  </a:lnTo>
                  <a:lnTo>
                    <a:pt x="4636" y="1563"/>
                  </a:lnTo>
                  <a:lnTo>
                    <a:pt x="4646" y="1504"/>
                  </a:lnTo>
                  <a:lnTo>
                    <a:pt x="4651" y="1444"/>
                  </a:lnTo>
                  <a:lnTo>
                    <a:pt x="4655" y="1383"/>
                  </a:lnTo>
                  <a:lnTo>
                    <a:pt x="4656" y="1321"/>
                  </a:lnTo>
                  <a:lnTo>
                    <a:pt x="4656" y="1287"/>
                  </a:lnTo>
                  <a:lnTo>
                    <a:pt x="4655" y="1252"/>
                  </a:lnTo>
                  <a:lnTo>
                    <a:pt x="4653" y="1219"/>
                  </a:lnTo>
                  <a:lnTo>
                    <a:pt x="4649" y="1185"/>
                  </a:lnTo>
                  <a:lnTo>
                    <a:pt x="4646" y="1153"/>
                  </a:lnTo>
                  <a:lnTo>
                    <a:pt x="4641" y="1120"/>
                  </a:lnTo>
                  <a:lnTo>
                    <a:pt x="4635" y="1087"/>
                  </a:lnTo>
                  <a:lnTo>
                    <a:pt x="4629" y="1055"/>
                  </a:lnTo>
                  <a:lnTo>
                    <a:pt x="4623" y="1023"/>
                  </a:lnTo>
                  <a:lnTo>
                    <a:pt x="4614" y="990"/>
                  </a:lnTo>
                  <a:lnTo>
                    <a:pt x="4606" y="959"/>
                  </a:lnTo>
                  <a:lnTo>
                    <a:pt x="4597" y="928"/>
                  </a:lnTo>
                  <a:lnTo>
                    <a:pt x="4587" y="897"/>
                  </a:lnTo>
                  <a:lnTo>
                    <a:pt x="4576" y="867"/>
                  </a:lnTo>
                  <a:lnTo>
                    <a:pt x="4565" y="837"/>
                  </a:lnTo>
                  <a:lnTo>
                    <a:pt x="4552" y="807"/>
                  </a:lnTo>
                  <a:lnTo>
                    <a:pt x="4539" y="777"/>
                  </a:lnTo>
                  <a:lnTo>
                    <a:pt x="4527" y="748"/>
                  </a:lnTo>
                  <a:lnTo>
                    <a:pt x="4512" y="719"/>
                  </a:lnTo>
                  <a:lnTo>
                    <a:pt x="4497" y="691"/>
                  </a:lnTo>
                  <a:lnTo>
                    <a:pt x="4482" y="663"/>
                  </a:lnTo>
                  <a:lnTo>
                    <a:pt x="4465" y="636"/>
                  </a:lnTo>
                  <a:lnTo>
                    <a:pt x="4448" y="609"/>
                  </a:lnTo>
                  <a:lnTo>
                    <a:pt x="4431" y="582"/>
                  </a:lnTo>
                  <a:lnTo>
                    <a:pt x="4412" y="556"/>
                  </a:lnTo>
                  <a:lnTo>
                    <a:pt x="4394" y="530"/>
                  </a:lnTo>
                  <a:lnTo>
                    <a:pt x="4374" y="505"/>
                  </a:lnTo>
                  <a:lnTo>
                    <a:pt x="4355" y="481"/>
                  </a:lnTo>
                  <a:lnTo>
                    <a:pt x="4334" y="457"/>
                  </a:lnTo>
                  <a:lnTo>
                    <a:pt x="4313" y="432"/>
                  </a:lnTo>
                  <a:lnTo>
                    <a:pt x="4291" y="409"/>
                  </a:lnTo>
                  <a:lnTo>
                    <a:pt x="4269" y="386"/>
                  </a:lnTo>
                  <a:lnTo>
                    <a:pt x="4247" y="364"/>
                  </a:lnTo>
                  <a:lnTo>
                    <a:pt x="4224" y="343"/>
                  </a:lnTo>
                  <a:lnTo>
                    <a:pt x="4200" y="321"/>
                  </a:lnTo>
                  <a:lnTo>
                    <a:pt x="4175" y="302"/>
                  </a:lnTo>
                  <a:lnTo>
                    <a:pt x="4151" y="281"/>
                  </a:lnTo>
                  <a:lnTo>
                    <a:pt x="4126" y="262"/>
                  </a:lnTo>
                  <a:lnTo>
                    <a:pt x="4100" y="243"/>
                  </a:lnTo>
                  <a:lnTo>
                    <a:pt x="4074" y="225"/>
                  </a:lnTo>
                  <a:lnTo>
                    <a:pt x="4047" y="208"/>
                  </a:lnTo>
                  <a:lnTo>
                    <a:pt x="4021" y="191"/>
                  </a:lnTo>
                  <a:lnTo>
                    <a:pt x="3993" y="175"/>
                  </a:lnTo>
                  <a:lnTo>
                    <a:pt x="3965" y="158"/>
                  </a:lnTo>
                  <a:lnTo>
                    <a:pt x="3936" y="145"/>
                  </a:lnTo>
                  <a:lnTo>
                    <a:pt x="3907" y="130"/>
                  </a:lnTo>
                  <a:lnTo>
                    <a:pt x="3879" y="117"/>
                  </a:lnTo>
                  <a:lnTo>
                    <a:pt x="3850" y="103"/>
                  </a:lnTo>
                  <a:lnTo>
                    <a:pt x="3820" y="91"/>
                  </a:lnTo>
                  <a:lnTo>
                    <a:pt x="3790" y="80"/>
                  </a:lnTo>
                  <a:lnTo>
                    <a:pt x="3758" y="70"/>
                  </a:lnTo>
                  <a:lnTo>
                    <a:pt x="3728" y="59"/>
                  </a:lnTo>
                  <a:lnTo>
                    <a:pt x="3697" y="50"/>
                  </a:lnTo>
                  <a:lnTo>
                    <a:pt x="3665" y="42"/>
                  </a:lnTo>
                  <a:lnTo>
                    <a:pt x="3634" y="34"/>
                  </a:lnTo>
                  <a:lnTo>
                    <a:pt x="3601" y="27"/>
                  </a:lnTo>
                  <a:lnTo>
                    <a:pt x="3569" y="20"/>
                  </a:lnTo>
                  <a:lnTo>
                    <a:pt x="3537" y="15"/>
                  </a:lnTo>
                  <a:lnTo>
                    <a:pt x="3503" y="11"/>
                  </a:lnTo>
                  <a:lnTo>
                    <a:pt x="3470" y="6"/>
                  </a:lnTo>
                  <a:lnTo>
                    <a:pt x="3437" y="4"/>
                  </a:lnTo>
                  <a:lnTo>
                    <a:pt x="3403" y="1"/>
                  </a:lnTo>
                  <a:lnTo>
                    <a:pt x="3369" y="0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FF7C7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5690">
                <a:solidFill>
                  <a:srgbClr val="FFFFFF"/>
                </a:solidFill>
              </a:endParaRPr>
            </a:p>
          </p:txBody>
        </p:sp>
        <p:sp>
          <p:nvSpPr>
            <p:cNvPr id="12" name="KSO_Shape"/>
            <p:cNvSpPr/>
            <p:nvPr>
              <p:custDataLst>
                <p:tags r:id="rId4"/>
              </p:custDataLst>
            </p:nvPr>
          </p:nvSpPr>
          <p:spPr bwMode="auto">
            <a:xfrm rot="486995">
              <a:off x="7790100" y="2126794"/>
              <a:ext cx="1240068" cy="1151189"/>
            </a:xfrm>
            <a:custGeom>
              <a:avLst/>
              <a:gdLst>
                <a:gd name="T0" fmla="*/ 1300686 w 4656"/>
                <a:gd name="T1" fmla="*/ 3684 h 4524"/>
                <a:gd name="T2" fmla="*/ 1211082 w 4656"/>
                <a:gd name="T3" fmla="*/ 23332 h 4524"/>
                <a:gd name="T4" fmla="*/ 1130071 w 4656"/>
                <a:gd name="T5" fmla="*/ 57715 h 4524"/>
                <a:gd name="T6" fmla="*/ 1056424 w 4656"/>
                <a:gd name="T7" fmla="*/ 106425 h 4524"/>
                <a:gd name="T8" fmla="*/ 991369 w 4656"/>
                <a:gd name="T9" fmla="*/ 167006 h 4524"/>
                <a:gd name="T10" fmla="*/ 943090 w 4656"/>
                <a:gd name="T11" fmla="*/ 200980 h 4524"/>
                <a:gd name="T12" fmla="*/ 882126 w 4656"/>
                <a:gd name="T13" fmla="*/ 135488 h 4524"/>
                <a:gd name="T14" fmla="*/ 812571 w 4656"/>
                <a:gd name="T15" fmla="*/ 80638 h 4524"/>
                <a:gd name="T16" fmla="*/ 735242 w 4656"/>
                <a:gd name="T17" fmla="*/ 38886 h 4524"/>
                <a:gd name="T18" fmla="*/ 650139 w 4656"/>
                <a:gd name="T19" fmla="*/ 11461 h 4524"/>
                <a:gd name="T20" fmla="*/ 556443 w 4656"/>
                <a:gd name="T21" fmla="*/ 0 h 4524"/>
                <a:gd name="T22" fmla="*/ 484842 w 4656"/>
                <a:gd name="T23" fmla="*/ 2456 h 4524"/>
                <a:gd name="T24" fmla="*/ 405467 w 4656"/>
                <a:gd name="T25" fmla="*/ 17192 h 4524"/>
                <a:gd name="T26" fmla="*/ 329774 w 4656"/>
                <a:gd name="T27" fmla="*/ 42161 h 4524"/>
                <a:gd name="T28" fmla="*/ 259810 w 4656"/>
                <a:gd name="T29" fmla="*/ 78182 h 4524"/>
                <a:gd name="T30" fmla="*/ 196392 w 4656"/>
                <a:gd name="T31" fmla="*/ 123617 h 4524"/>
                <a:gd name="T32" fmla="*/ 140338 w 4656"/>
                <a:gd name="T33" fmla="*/ 176830 h 4524"/>
                <a:gd name="T34" fmla="*/ 92059 w 4656"/>
                <a:gd name="T35" fmla="*/ 238229 h 4524"/>
                <a:gd name="T36" fmla="*/ 52780 w 4656"/>
                <a:gd name="T37" fmla="*/ 306177 h 4524"/>
                <a:gd name="T38" fmla="*/ 23731 w 4656"/>
                <a:gd name="T39" fmla="*/ 379856 h 4524"/>
                <a:gd name="T40" fmla="*/ 6137 w 4656"/>
                <a:gd name="T41" fmla="*/ 458447 h 4524"/>
                <a:gd name="T42" fmla="*/ 0 w 4656"/>
                <a:gd name="T43" fmla="*/ 540722 h 4524"/>
                <a:gd name="T44" fmla="*/ 12274 w 4656"/>
                <a:gd name="T45" fmla="*/ 663930 h 4524"/>
                <a:gd name="T46" fmla="*/ 56053 w 4656"/>
                <a:gd name="T47" fmla="*/ 798189 h 4524"/>
                <a:gd name="T48" fmla="*/ 126836 w 4656"/>
                <a:gd name="T49" fmla="*/ 919760 h 4524"/>
                <a:gd name="T50" fmla="*/ 219304 w 4656"/>
                <a:gd name="T51" fmla="*/ 1028641 h 4524"/>
                <a:gd name="T52" fmla="*/ 326910 w 4656"/>
                <a:gd name="T53" fmla="*/ 1126061 h 4524"/>
                <a:gd name="T54" fmla="*/ 461930 w 4656"/>
                <a:gd name="T55" fmla="*/ 1230439 h 4524"/>
                <a:gd name="T56" fmla="*/ 608405 w 4656"/>
                <a:gd name="T57" fmla="*/ 1357331 h 4524"/>
                <a:gd name="T58" fmla="*/ 732787 w 4656"/>
                <a:gd name="T59" fmla="*/ 1485041 h 4524"/>
                <a:gd name="T60" fmla="*/ 842439 w 4656"/>
                <a:gd name="T61" fmla="*/ 1625850 h 4524"/>
                <a:gd name="T62" fmla="*/ 925087 w 4656"/>
                <a:gd name="T63" fmla="*/ 1775255 h 4524"/>
                <a:gd name="T64" fmla="*/ 952500 w 4656"/>
                <a:gd name="T65" fmla="*/ 1851799 h 4524"/>
                <a:gd name="T66" fmla="*/ 990960 w 4656"/>
                <a:gd name="T67" fmla="*/ 1749467 h 4524"/>
                <a:gd name="T68" fmla="*/ 1078927 w 4656"/>
                <a:gd name="T69" fmla="*/ 1601700 h 4524"/>
                <a:gd name="T70" fmla="*/ 1192262 w 4656"/>
                <a:gd name="T71" fmla="*/ 1462528 h 4524"/>
                <a:gd name="T72" fmla="*/ 1317461 w 4656"/>
                <a:gd name="T73" fmla="*/ 1337274 h 4524"/>
                <a:gd name="T74" fmla="*/ 1482349 w 4656"/>
                <a:gd name="T75" fmla="*/ 1199330 h 4524"/>
                <a:gd name="T76" fmla="*/ 1596910 w 4656"/>
                <a:gd name="T77" fmla="*/ 1110506 h 4524"/>
                <a:gd name="T78" fmla="*/ 1702062 w 4656"/>
                <a:gd name="T79" fmla="*/ 1011040 h 4524"/>
                <a:gd name="T80" fmla="*/ 1791256 w 4656"/>
                <a:gd name="T81" fmla="*/ 900521 h 4524"/>
                <a:gd name="T82" fmla="*/ 1858357 w 4656"/>
                <a:gd name="T83" fmla="*/ 776904 h 4524"/>
                <a:gd name="T84" fmla="*/ 1896817 w 4656"/>
                <a:gd name="T85" fmla="*/ 639779 h 4524"/>
                <a:gd name="T86" fmla="*/ 1905000 w 4656"/>
                <a:gd name="T87" fmla="*/ 526805 h 4524"/>
                <a:gd name="T88" fmla="*/ 1896408 w 4656"/>
                <a:gd name="T89" fmla="*/ 444939 h 4524"/>
                <a:gd name="T90" fmla="*/ 1876769 w 4656"/>
                <a:gd name="T91" fmla="*/ 367167 h 4524"/>
                <a:gd name="T92" fmla="*/ 1846082 w 4656"/>
                <a:gd name="T93" fmla="*/ 294307 h 4524"/>
                <a:gd name="T94" fmla="*/ 1805168 w 4656"/>
                <a:gd name="T95" fmla="*/ 227586 h 4524"/>
                <a:gd name="T96" fmla="*/ 1755660 w 4656"/>
                <a:gd name="T97" fmla="*/ 167415 h 4524"/>
                <a:gd name="T98" fmla="*/ 1698380 w 4656"/>
                <a:gd name="T99" fmla="*/ 115021 h 4524"/>
                <a:gd name="T100" fmla="*/ 1633734 w 4656"/>
                <a:gd name="T101" fmla="*/ 71632 h 4524"/>
                <a:gd name="T102" fmla="*/ 1562951 w 4656"/>
                <a:gd name="T103" fmla="*/ 37249 h 4524"/>
                <a:gd name="T104" fmla="*/ 1486849 w 4656"/>
                <a:gd name="T105" fmla="*/ 13917 h 4524"/>
                <a:gd name="T106" fmla="*/ 1406247 w 4656"/>
                <a:gd name="T107" fmla="*/ 1637 h 4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56" h="4524">
                  <a:moveTo>
                    <a:pt x="3336" y="0"/>
                  </a:moveTo>
                  <a:lnTo>
                    <a:pt x="3336" y="0"/>
                  </a:lnTo>
                  <a:lnTo>
                    <a:pt x="3295" y="0"/>
                  </a:lnTo>
                  <a:lnTo>
                    <a:pt x="3256" y="3"/>
                  </a:lnTo>
                  <a:lnTo>
                    <a:pt x="3217" y="5"/>
                  </a:lnTo>
                  <a:lnTo>
                    <a:pt x="3179" y="9"/>
                  </a:lnTo>
                  <a:lnTo>
                    <a:pt x="3142" y="14"/>
                  </a:lnTo>
                  <a:lnTo>
                    <a:pt x="3103" y="21"/>
                  </a:lnTo>
                  <a:lnTo>
                    <a:pt x="3068" y="28"/>
                  </a:lnTo>
                  <a:lnTo>
                    <a:pt x="3031" y="37"/>
                  </a:lnTo>
                  <a:lnTo>
                    <a:pt x="2995" y="46"/>
                  </a:lnTo>
                  <a:lnTo>
                    <a:pt x="2960" y="57"/>
                  </a:lnTo>
                  <a:lnTo>
                    <a:pt x="2926" y="68"/>
                  </a:lnTo>
                  <a:lnTo>
                    <a:pt x="2892" y="81"/>
                  </a:lnTo>
                  <a:lnTo>
                    <a:pt x="2859" y="95"/>
                  </a:lnTo>
                  <a:lnTo>
                    <a:pt x="2825" y="110"/>
                  </a:lnTo>
                  <a:lnTo>
                    <a:pt x="2793" y="125"/>
                  </a:lnTo>
                  <a:lnTo>
                    <a:pt x="2762" y="141"/>
                  </a:lnTo>
                  <a:lnTo>
                    <a:pt x="2730" y="160"/>
                  </a:lnTo>
                  <a:lnTo>
                    <a:pt x="2699" y="177"/>
                  </a:lnTo>
                  <a:lnTo>
                    <a:pt x="2669" y="197"/>
                  </a:lnTo>
                  <a:lnTo>
                    <a:pt x="2640" y="217"/>
                  </a:lnTo>
                  <a:lnTo>
                    <a:pt x="2610" y="238"/>
                  </a:lnTo>
                  <a:lnTo>
                    <a:pt x="2582" y="260"/>
                  </a:lnTo>
                  <a:lnTo>
                    <a:pt x="2555" y="282"/>
                  </a:lnTo>
                  <a:lnTo>
                    <a:pt x="2527" y="306"/>
                  </a:lnTo>
                  <a:lnTo>
                    <a:pt x="2500" y="331"/>
                  </a:lnTo>
                  <a:lnTo>
                    <a:pt x="2474" y="355"/>
                  </a:lnTo>
                  <a:lnTo>
                    <a:pt x="2448" y="381"/>
                  </a:lnTo>
                  <a:lnTo>
                    <a:pt x="2423" y="408"/>
                  </a:lnTo>
                  <a:lnTo>
                    <a:pt x="2399" y="435"/>
                  </a:lnTo>
                  <a:lnTo>
                    <a:pt x="2375" y="462"/>
                  </a:lnTo>
                  <a:lnTo>
                    <a:pt x="2351" y="491"/>
                  </a:lnTo>
                  <a:lnTo>
                    <a:pt x="2328" y="520"/>
                  </a:lnTo>
                  <a:lnTo>
                    <a:pt x="2305" y="491"/>
                  </a:lnTo>
                  <a:lnTo>
                    <a:pt x="2282" y="462"/>
                  </a:lnTo>
                  <a:lnTo>
                    <a:pt x="2258" y="435"/>
                  </a:lnTo>
                  <a:lnTo>
                    <a:pt x="2232" y="408"/>
                  </a:lnTo>
                  <a:lnTo>
                    <a:pt x="2208" y="381"/>
                  </a:lnTo>
                  <a:lnTo>
                    <a:pt x="2182" y="355"/>
                  </a:lnTo>
                  <a:lnTo>
                    <a:pt x="2156" y="331"/>
                  </a:lnTo>
                  <a:lnTo>
                    <a:pt x="2129" y="306"/>
                  </a:lnTo>
                  <a:lnTo>
                    <a:pt x="2102" y="282"/>
                  </a:lnTo>
                  <a:lnTo>
                    <a:pt x="2074" y="260"/>
                  </a:lnTo>
                  <a:lnTo>
                    <a:pt x="2045" y="238"/>
                  </a:lnTo>
                  <a:lnTo>
                    <a:pt x="2016" y="217"/>
                  </a:lnTo>
                  <a:lnTo>
                    <a:pt x="1986" y="197"/>
                  </a:lnTo>
                  <a:lnTo>
                    <a:pt x="1956" y="177"/>
                  </a:lnTo>
                  <a:lnTo>
                    <a:pt x="1925" y="160"/>
                  </a:lnTo>
                  <a:lnTo>
                    <a:pt x="1894" y="141"/>
                  </a:lnTo>
                  <a:lnTo>
                    <a:pt x="1863" y="125"/>
                  </a:lnTo>
                  <a:lnTo>
                    <a:pt x="1830" y="110"/>
                  </a:lnTo>
                  <a:lnTo>
                    <a:pt x="1797" y="95"/>
                  </a:lnTo>
                  <a:lnTo>
                    <a:pt x="1763" y="81"/>
                  </a:lnTo>
                  <a:lnTo>
                    <a:pt x="1730" y="68"/>
                  </a:lnTo>
                  <a:lnTo>
                    <a:pt x="1695" y="57"/>
                  </a:lnTo>
                  <a:lnTo>
                    <a:pt x="1661" y="46"/>
                  </a:lnTo>
                  <a:lnTo>
                    <a:pt x="1625" y="37"/>
                  </a:lnTo>
                  <a:lnTo>
                    <a:pt x="1589" y="28"/>
                  </a:lnTo>
                  <a:lnTo>
                    <a:pt x="1552" y="21"/>
                  </a:lnTo>
                  <a:lnTo>
                    <a:pt x="1515" y="14"/>
                  </a:lnTo>
                  <a:lnTo>
                    <a:pt x="1477" y="9"/>
                  </a:lnTo>
                  <a:lnTo>
                    <a:pt x="1439" y="5"/>
                  </a:lnTo>
                  <a:lnTo>
                    <a:pt x="1400" y="3"/>
                  </a:lnTo>
                  <a:lnTo>
                    <a:pt x="1360" y="0"/>
                  </a:lnTo>
                  <a:lnTo>
                    <a:pt x="1320" y="0"/>
                  </a:lnTo>
                  <a:lnTo>
                    <a:pt x="1286" y="0"/>
                  </a:lnTo>
                  <a:lnTo>
                    <a:pt x="1253" y="1"/>
                  </a:lnTo>
                  <a:lnTo>
                    <a:pt x="1218" y="4"/>
                  </a:lnTo>
                  <a:lnTo>
                    <a:pt x="1185" y="6"/>
                  </a:lnTo>
                  <a:lnTo>
                    <a:pt x="1152" y="11"/>
                  </a:lnTo>
                  <a:lnTo>
                    <a:pt x="1119" y="15"/>
                  </a:lnTo>
                  <a:lnTo>
                    <a:pt x="1087" y="20"/>
                  </a:lnTo>
                  <a:lnTo>
                    <a:pt x="1054" y="27"/>
                  </a:lnTo>
                  <a:lnTo>
                    <a:pt x="1022" y="34"/>
                  </a:lnTo>
                  <a:lnTo>
                    <a:pt x="991" y="42"/>
                  </a:lnTo>
                  <a:lnTo>
                    <a:pt x="958" y="50"/>
                  </a:lnTo>
                  <a:lnTo>
                    <a:pt x="927" y="59"/>
                  </a:lnTo>
                  <a:lnTo>
                    <a:pt x="897" y="70"/>
                  </a:lnTo>
                  <a:lnTo>
                    <a:pt x="866" y="80"/>
                  </a:lnTo>
                  <a:lnTo>
                    <a:pt x="836" y="91"/>
                  </a:lnTo>
                  <a:lnTo>
                    <a:pt x="806" y="103"/>
                  </a:lnTo>
                  <a:lnTo>
                    <a:pt x="777" y="117"/>
                  </a:lnTo>
                  <a:lnTo>
                    <a:pt x="748" y="130"/>
                  </a:lnTo>
                  <a:lnTo>
                    <a:pt x="719" y="145"/>
                  </a:lnTo>
                  <a:lnTo>
                    <a:pt x="690" y="158"/>
                  </a:lnTo>
                  <a:lnTo>
                    <a:pt x="663" y="175"/>
                  </a:lnTo>
                  <a:lnTo>
                    <a:pt x="635" y="191"/>
                  </a:lnTo>
                  <a:lnTo>
                    <a:pt x="608" y="208"/>
                  </a:lnTo>
                  <a:lnTo>
                    <a:pt x="582" y="225"/>
                  </a:lnTo>
                  <a:lnTo>
                    <a:pt x="555" y="243"/>
                  </a:lnTo>
                  <a:lnTo>
                    <a:pt x="530" y="262"/>
                  </a:lnTo>
                  <a:lnTo>
                    <a:pt x="504" y="281"/>
                  </a:lnTo>
                  <a:lnTo>
                    <a:pt x="480" y="302"/>
                  </a:lnTo>
                  <a:lnTo>
                    <a:pt x="456" y="321"/>
                  </a:lnTo>
                  <a:lnTo>
                    <a:pt x="432" y="343"/>
                  </a:lnTo>
                  <a:lnTo>
                    <a:pt x="408" y="364"/>
                  </a:lnTo>
                  <a:lnTo>
                    <a:pt x="387" y="386"/>
                  </a:lnTo>
                  <a:lnTo>
                    <a:pt x="365" y="409"/>
                  </a:lnTo>
                  <a:lnTo>
                    <a:pt x="343" y="432"/>
                  </a:lnTo>
                  <a:lnTo>
                    <a:pt x="322" y="457"/>
                  </a:lnTo>
                  <a:lnTo>
                    <a:pt x="301" y="481"/>
                  </a:lnTo>
                  <a:lnTo>
                    <a:pt x="281" y="505"/>
                  </a:lnTo>
                  <a:lnTo>
                    <a:pt x="262" y="530"/>
                  </a:lnTo>
                  <a:lnTo>
                    <a:pt x="243" y="556"/>
                  </a:lnTo>
                  <a:lnTo>
                    <a:pt x="225" y="582"/>
                  </a:lnTo>
                  <a:lnTo>
                    <a:pt x="207" y="609"/>
                  </a:lnTo>
                  <a:lnTo>
                    <a:pt x="190" y="636"/>
                  </a:lnTo>
                  <a:lnTo>
                    <a:pt x="174" y="663"/>
                  </a:lnTo>
                  <a:lnTo>
                    <a:pt x="159" y="691"/>
                  </a:lnTo>
                  <a:lnTo>
                    <a:pt x="144" y="719"/>
                  </a:lnTo>
                  <a:lnTo>
                    <a:pt x="129" y="748"/>
                  </a:lnTo>
                  <a:lnTo>
                    <a:pt x="116" y="777"/>
                  </a:lnTo>
                  <a:lnTo>
                    <a:pt x="104" y="807"/>
                  </a:lnTo>
                  <a:lnTo>
                    <a:pt x="91" y="837"/>
                  </a:lnTo>
                  <a:lnTo>
                    <a:pt x="79" y="867"/>
                  </a:lnTo>
                  <a:lnTo>
                    <a:pt x="69" y="897"/>
                  </a:lnTo>
                  <a:lnTo>
                    <a:pt x="58" y="928"/>
                  </a:lnTo>
                  <a:lnTo>
                    <a:pt x="49" y="959"/>
                  </a:lnTo>
                  <a:lnTo>
                    <a:pt x="41" y="990"/>
                  </a:lnTo>
                  <a:lnTo>
                    <a:pt x="33" y="1023"/>
                  </a:lnTo>
                  <a:lnTo>
                    <a:pt x="26" y="1055"/>
                  </a:lnTo>
                  <a:lnTo>
                    <a:pt x="20" y="1087"/>
                  </a:lnTo>
                  <a:lnTo>
                    <a:pt x="15" y="1120"/>
                  </a:lnTo>
                  <a:lnTo>
                    <a:pt x="10" y="1153"/>
                  </a:lnTo>
                  <a:lnTo>
                    <a:pt x="6" y="1185"/>
                  </a:lnTo>
                  <a:lnTo>
                    <a:pt x="3" y="1219"/>
                  </a:lnTo>
                  <a:lnTo>
                    <a:pt x="1" y="1252"/>
                  </a:lnTo>
                  <a:lnTo>
                    <a:pt x="0" y="1287"/>
                  </a:lnTo>
                  <a:lnTo>
                    <a:pt x="0" y="1321"/>
                  </a:lnTo>
                  <a:lnTo>
                    <a:pt x="1" y="1383"/>
                  </a:lnTo>
                  <a:lnTo>
                    <a:pt x="4" y="1444"/>
                  </a:lnTo>
                  <a:lnTo>
                    <a:pt x="10" y="1504"/>
                  </a:lnTo>
                  <a:lnTo>
                    <a:pt x="18" y="1563"/>
                  </a:lnTo>
                  <a:lnTo>
                    <a:pt x="30" y="1622"/>
                  </a:lnTo>
                  <a:lnTo>
                    <a:pt x="42" y="1679"/>
                  </a:lnTo>
                  <a:lnTo>
                    <a:pt x="57" y="1735"/>
                  </a:lnTo>
                  <a:lnTo>
                    <a:pt x="75" y="1791"/>
                  </a:lnTo>
                  <a:lnTo>
                    <a:pt x="93" y="1845"/>
                  </a:lnTo>
                  <a:lnTo>
                    <a:pt x="114" y="1898"/>
                  </a:lnTo>
                  <a:lnTo>
                    <a:pt x="137" y="1950"/>
                  </a:lnTo>
                  <a:lnTo>
                    <a:pt x="161" y="2002"/>
                  </a:lnTo>
                  <a:lnTo>
                    <a:pt x="188" y="2053"/>
                  </a:lnTo>
                  <a:lnTo>
                    <a:pt x="217" y="2103"/>
                  </a:lnTo>
                  <a:lnTo>
                    <a:pt x="246" y="2151"/>
                  </a:lnTo>
                  <a:lnTo>
                    <a:pt x="278" y="2200"/>
                  </a:lnTo>
                  <a:lnTo>
                    <a:pt x="310" y="2247"/>
                  </a:lnTo>
                  <a:lnTo>
                    <a:pt x="345" y="2293"/>
                  </a:lnTo>
                  <a:lnTo>
                    <a:pt x="380" y="2338"/>
                  </a:lnTo>
                  <a:lnTo>
                    <a:pt x="417" y="2383"/>
                  </a:lnTo>
                  <a:lnTo>
                    <a:pt x="456" y="2427"/>
                  </a:lnTo>
                  <a:lnTo>
                    <a:pt x="495" y="2470"/>
                  </a:lnTo>
                  <a:lnTo>
                    <a:pt x="536" y="2513"/>
                  </a:lnTo>
                  <a:lnTo>
                    <a:pt x="577" y="2554"/>
                  </a:lnTo>
                  <a:lnTo>
                    <a:pt x="620" y="2595"/>
                  </a:lnTo>
                  <a:lnTo>
                    <a:pt x="663" y="2635"/>
                  </a:lnTo>
                  <a:lnTo>
                    <a:pt x="708" y="2675"/>
                  </a:lnTo>
                  <a:lnTo>
                    <a:pt x="753" y="2713"/>
                  </a:lnTo>
                  <a:lnTo>
                    <a:pt x="799" y="2751"/>
                  </a:lnTo>
                  <a:lnTo>
                    <a:pt x="845" y="2788"/>
                  </a:lnTo>
                  <a:lnTo>
                    <a:pt x="892" y="2825"/>
                  </a:lnTo>
                  <a:lnTo>
                    <a:pt x="940" y="2861"/>
                  </a:lnTo>
                  <a:lnTo>
                    <a:pt x="1032" y="2930"/>
                  </a:lnTo>
                  <a:lnTo>
                    <a:pt x="1129" y="3006"/>
                  </a:lnTo>
                  <a:lnTo>
                    <a:pt x="1229" y="3087"/>
                  </a:lnTo>
                  <a:lnTo>
                    <a:pt x="1279" y="3131"/>
                  </a:lnTo>
                  <a:lnTo>
                    <a:pt x="1331" y="3175"/>
                  </a:lnTo>
                  <a:lnTo>
                    <a:pt x="1383" y="3221"/>
                  </a:lnTo>
                  <a:lnTo>
                    <a:pt x="1435" y="3267"/>
                  </a:lnTo>
                  <a:lnTo>
                    <a:pt x="1487" y="3316"/>
                  </a:lnTo>
                  <a:lnTo>
                    <a:pt x="1539" y="3365"/>
                  </a:lnTo>
                  <a:lnTo>
                    <a:pt x="1590" y="3415"/>
                  </a:lnTo>
                  <a:lnTo>
                    <a:pt x="1642" y="3467"/>
                  </a:lnTo>
                  <a:lnTo>
                    <a:pt x="1692" y="3520"/>
                  </a:lnTo>
                  <a:lnTo>
                    <a:pt x="1743" y="3573"/>
                  </a:lnTo>
                  <a:lnTo>
                    <a:pt x="1791" y="3628"/>
                  </a:lnTo>
                  <a:lnTo>
                    <a:pt x="1840" y="3683"/>
                  </a:lnTo>
                  <a:lnTo>
                    <a:pt x="1886" y="3740"/>
                  </a:lnTo>
                  <a:lnTo>
                    <a:pt x="1932" y="3796"/>
                  </a:lnTo>
                  <a:lnTo>
                    <a:pt x="1976" y="3854"/>
                  </a:lnTo>
                  <a:lnTo>
                    <a:pt x="2019" y="3913"/>
                  </a:lnTo>
                  <a:lnTo>
                    <a:pt x="2059" y="3972"/>
                  </a:lnTo>
                  <a:lnTo>
                    <a:pt x="2098" y="4031"/>
                  </a:lnTo>
                  <a:lnTo>
                    <a:pt x="2135" y="4091"/>
                  </a:lnTo>
                  <a:lnTo>
                    <a:pt x="2171" y="4152"/>
                  </a:lnTo>
                  <a:lnTo>
                    <a:pt x="2204" y="4213"/>
                  </a:lnTo>
                  <a:lnTo>
                    <a:pt x="2234" y="4274"/>
                  </a:lnTo>
                  <a:lnTo>
                    <a:pt x="2261" y="4337"/>
                  </a:lnTo>
                  <a:lnTo>
                    <a:pt x="2287" y="4399"/>
                  </a:lnTo>
                  <a:lnTo>
                    <a:pt x="2298" y="4430"/>
                  </a:lnTo>
                  <a:lnTo>
                    <a:pt x="2309" y="4462"/>
                  </a:lnTo>
                  <a:lnTo>
                    <a:pt x="2319" y="4493"/>
                  </a:lnTo>
                  <a:lnTo>
                    <a:pt x="2328" y="4524"/>
                  </a:lnTo>
                  <a:lnTo>
                    <a:pt x="2338" y="4493"/>
                  </a:lnTo>
                  <a:lnTo>
                    <a:pt x="2347" y="4462"/>
                  </a:lnTo>
                  <a:lnTo>
                    <a:pt x="2358" y="4430"/>
                  </a:lnTo>
                  <a:lnTo>
                    <a:pt x="2369" y="4399"/>
                  </a:lnTo>
                  <a:lnTo>
                    <a:pt x="2394" y="4337"/>
                  </a:lnTo>
                  <a:lnTo>
                    <a:pt x="2422" y="4274"/>
                  </a:lnTo>
                  <a:lnTo>
                    <a:pt x="2452" y="4213"/>
                  </a:lnTo>
                  <a:lnTo>
                    <a:pt x="2484" y="4152"/>
                  </a:lnTo>
                  <a:lnTo>
                    <a:pt x="2520" y="4091"/>
                  </a:lnTo>
                  <a:lnTo>
                    <a:pt x="2557" y="4031"/>
                  </a:lnTo>
                  <a:lnTo>
                    <a:pt x="2596" y="3972"/>
                  </a:lnTo>
                  <a:lnTo>
                    <a:pt x="2637" y="3913"/>
                  </a:lnTo>
                  <a:lnTo>
                    <a:pt x="2680" y="3854"/>
                  </a:lnTo>
                  <a:lnTo>
                    <a:pt x="2723" y="3796"/>
                  </a:lnTo>
                  <a:lnTo>
                    <a:pt x="2770" y="3740"/>
                  </a:lnTo>
                  <a:lnTo>
                    <a:pt x="2817" y="3683"/>
                  </a:lnTo>
                  <a:lnTo>
                    <a:pt x="2864" y="3628"/>
                  </a:lnTo>
                  <a:lnTo>
                    <a:pt x="2914" y="3573"/>
                  </a:lnTo>
                  <a:lnTo>
                    <a:pt x="2964" y="3520"/>
                  </a:lnTo>
                  <a:lnTo>
                    <a:pt x="3015" y="3467"/>
                  </a:lnTo>
                  <a:lnTo>
                    <a:pt x="3065" y="3415"/>
                  </a:lnTo>
                  <a:lnTo>
                    <a:pt x="3117" y="3365"/>
                  </a:lnTo>
                  <a:lnTo>
                    <a:pt x="3168" y="3316"/>
                  </a:lnTo>
                  <a:lnTo>
                    <a:pt x="3220" y="3267"/>
                  </a:lnTo>
                  <a:lnTo>
                    <a:pt x="3272" y="3221"/>
                  </a:lnTo>
                  <a:lnTo>
                    <a:pt x="3324" y="3175"/>
                  </a:lnTo>
                  <a:lnTo>
                    <a:pt x="3376" y="3131"/>
                  </a:lnTo>
                  <a:lnTo>
                    <a:pt x="3427" y="3087"/>
                  </a:lnTo>
                  <a:lnTo>
                    <a:pt x="3527" y="3006"/>
                  </a:lnTo>
                  <a:lnTo>
                    <a:pt x="3623" y="2930"/>
                  </a:lnTo>
                  <a:lnTo>
                    <a:pt x="3716" y="2861"/>
                  </a:lnTo>
                  <a:lnTo>
                    <a:pt x="3763" y="2825"/>
                  </a:lnTo>
                  <a:lnTo>
                    <a:pt x="3810" y="2788"/>
                  </a:lnTo>
                  <a:lnTo>
                    <a:pt x="3858" y="2751"/>
                  </a:lnTo>
                  <a:lnTo>
                    <a:pt x="3903" y="2713"/>
                  </a:lnTo>
                  <a:lnTo>
                    <a:pt x="3948" y="2675"/>
                  </a:lnTo>
                  <a:lnTo>
                    <a:pt x="3993" y="2635"/>
                  </a:lnTo>
                  <a:lnTo>
                    <a:pt x="4037" y="2595"/>
                  </a:lnTo>
                  <a:lnTo>
                    <a:pt x="4078" y="2554"/>
                  </a:lnTo>
                  <a:lnTo>
                    <a:pt x="4120" y="2513"/>
                  </a:lnTo>
                  <a:lnTo>
                    <a:pt x="4160" y="2470"/>
                  </a:lnTo>
                  <a:lnTo>
                    <a:pt x="4201" y="2427"/>
                  </a:lnTo>
                  <a:lnTo>
                    <a:pt x="4239" y="2383"/>
                  </a:lnTo>
                  <a:lnTo>
                    <a:pt x="4276" y="2338"/>
                  </a:lnTo>
                  <a:lnTo>
                    <a:pt x="4311" y="2293"/>
                  </a:lnTo>
                  <a:lnTo>
                    <a:pt x="4345" y="2247"/>
                  </a:lnTo>
                  <a:lnTo>
                    <a:pt x="4378" y="2200"/>
                  </a:lnTo>
                  <a:lnTo>
                    <a:pt x="4410" y="2151"/>
                  </a:lnTo>
                  <a:lnTo>
                    <a:pt x="4439" y="2103"/>
                  </a:lnTo>
                  <a:lnTo>
                    <a:pt x="4468" y="2053"/>
                  </a:lnTo>
                  <a:lnTo>
                    <a:pt x="4494" y="2002"/>
                  </a:lnTo>
                  <a:lnTo>
                    <a:pt x="4519" y="1950"/>
                  </a:lnTo>
                  <a:lnTo>
                    <a:pt x="4542" y="1898"/>
                  </a:lnTo>
                  <a:lnTo>
                    <a:pt x="4562" y="1845"/>
                  </a:lnTo>
                  <a:lnTo>
                    <a:pt x="4581" y="1791"/>
                  </a:lnTo>
                  <a:lnTo>
                    <a:pt x="4598" y="1735"/>
                  </a:lnTo>
                  <a:lnTo>
                    <a:pt x="4613" y="1679"/>
                  </a:lnTo>
                  <a:lnTo>
                    <a:pt x="4626" y="1622"/>
                  </a:lnTo>
                  <a:lnTo>
                    <a:pt x="4636" y="1563"/>
                  </a:lnTo>
                  <a:lnTo>
                    <a:pt x="4646" y="1504"/>
                  </a:lnTo>
                  <a:lnTo>
                    <a:pt x="4651" y="1444"/>
                  </a:lnTo>
                  <a:lnTo>
                    <a:pt x="4655" y="1383"/>
                  </a:lnTo>
                  <a:lnTo>
                    <a:pt x="4656" y="1321"/>
                  </a:lnTo>
                  <a:lnTo>
                    <a:pt x="4656" y="1287"/>
                  </a:lnTo>
                  <a:lnTo>
                    <a:pt x="4655" y="1252"/>
                  </a:lnTo>
                  <a:lnTo>
                    <a:pt x="4653" y="1219"/>
                  </a:lnTo>
                  <a:lnTo>
                    <a:pt x="4649" y="1185"/>
                  </a:lnTo>
                  <a:lnTo>
                    <a:pt x="4646" y="1153"/>
                  </a:lnTo>
                  <a:lnTo>
                    <a:pt x="4641" y="1120"/>
                  </a:lnTo>
                  <a:lnTo>
                    <a:pt x="4635" y="1087"/>
                  </a:lnTo>
                  <a:lnTo>
                    <a:pt x="4629" y="1055"/>
                  </a:lnTo>
                  <a:lnTo>
                    <a:pt x="4623" y="1023"/>
                  </a:lnTo>
                  <a:lnTo>
                    <a:pt x="4614" y="990"/>
                  </a:lnTo>
                  <a:lnTo>
                    <a:pt x="4606" y="959"/>
                  </a:lnTo>
                  <a:lnTo>
                    <a:pt x="4597" y="928"/>
                  </a:lnTo>
                  <a:lnTo>
                    <a:pt x="4587" y="897"/>
                  </a:lnTo>
                  <a:lnTo>
                    <a:pt x="4576" y="867"/>
                  </a:lnTo>
                  <a:lnTo>
                    <a:pt x="4565" y="837"/>
                  </a:lnTo>
                  <a:lnTo>
                    <a:pt x="4552" y="807"/>
                  </a:lnTo>
                  <a:lnTo>
                    <a:pt x="4539" y="777"/>
                  </a:lnTo>
                  <a:lnTo>
                    <a:pt x="4527" y="748"/>
                  </a:lnTo>
                  <a:lnTo>
                    <a:pt x="4512" y="719"/>
                  </a:lnTo>
                  <a:lnTo>
                    <a:pt x="4497" y="691"/>
                  </a:lnTo>
                  <a:lnTo>
                    <a:pt x="4482" y="663"/>
                  </a:lnTo>
                  <a:lnTo>
                    <a:pt x="4465" y="636"/>
                  </a:lnTo>
                  <a:lnTo>
                    <a:pt x="4448" y="609"/>
                  </a:lnTo>
                  <a:lnTo>
                    <a:pt x="4431" y="582"/>
                  </a:lnTo>
                  <a:lnTo>
                    <a:pt x="4412" y="556"/>
                  </a:lnTo>
                  <a:lnTo>
                    <a:pt x="4394" y="530"/>
                  </a:lnTo>
                  <a:lnTo>
                    <a:pt x="4374" y="505"/>
                  </a:lnTo>
                  <a:lnTo>
                    <a:pt x="4355" y="481"/>
                  </a:lnTo>
                  <a:lnTo>
                    <a:pt x="4334" y="457"/>
                  </a:lnTo>
                  <a:lnTo>
                    <a:pt x="4313" y="432"/>
                  </a:lnTo>
                  <a:lnTo>
                    <a:pt x="4291" y="409"/>
                  </a:lnTo>
                  <a:lnTo>
                    <a:pt x="4269" y="386"/>
                  </a:lnTo>
                  <a:lnTo>
                    <a:pt x="4247" y="364"/>
                  </a:lnTo>
                  <a:lnTo>
                    <a:pt x="4224" y="343"/>
                  </a:lnTo>
                  <a:lnTo>
                    <a:pt x="4200" y="321"/>
                  </a:lnTo>
                  <a:lnTo>
                    <a:pt x="4175" y="302"/>
                  </a:lnTo>
                  <a:lnTo>
                    <a:pt x="4151" y="281"/>
                  </a:lnTo>
                  <a:lnTo>
                    <a:pt x="4126" y="262"/>
                  </a:lnTo>
                  <a:lnTo>
                    <a:pt x="4100" y="243"/>
                  </a:lnTo>
                  <a:lnTo>
                    <a:pt x="4074" y="225"/>
                  </a:lnTo>
                  <a:lnTo>
                    <a:pt x="4047" y="208"/>
                  </a:lnTo>
                  <a:lnTo>
                    <a:pt x="4021" y="191"/>
                  </a:lnTo>
                  <a:lnTo>
                    <a:pt x="3993" y="175"/>
                  </a:lnTo>
                  <a:lnTo>
                    <a:pt x="3965" y="158"/>
                  </a:lnTo>
                  <a:lnTo>
                    <a:pt x="3936" y="145"/>
                  </a:lnTo>
                  <a:lnTo>
                    <a:pt x="3907" y="130"/>
                  </a:lnTo>
                  <a:lnTo>
                    <a:pt x="3879" y="117"/>
                  </a:lnTo>
                  <a:lnTo>
                    <a:pt x="3850" y="103"/>
                  </a:lnTo>
                  <a:lnTo>
                    <a:pt x="3820" y="91"/>
                  </a:lnTo>
                  <a:lnTo>
                    <a:pt x="3790" y="80"/>
                  </a:lnTo>
                  <a:lnTo>
                    <a:pt x="3758" y="70"/>
                  </a:lnTo>
                  <a:lnTo>
                    <a:pt x="3728" y="59"/>
                  </a:lnTo>
                  <a:lnTo>
                    <a:pt x="3697" y="50"/>
                  </a:lnTo>
                  <a:lnTo>
                    <a:pt x="3665" y="42"/>
                  </a:lnTo>
                  <a:lnTo>
                    <a:pt x="3634" y="34"/>
                  </a:lnTo>
                  <a:lnTo>
                    <a:pt x="3601" y="27"/>
                  </a:lnTo>
                  <a:lnTo>
                    <a:pt x="3569" y="20"/>
                  </a:lnTo>
                  <a:lnTo>
                    <a:pt x="3537" y="15"/>
                  </a:lnTo>
                  <a:lnTo>
                    <a:pt x="3503" y="11"/>
                  </a:lnTo>
                  <a:lnTo>
                    <a:pt x="3470" y="6"/>
                  </a:lnTo>
                  <a:lnTo>
                    <a:pt x="3437" y="4"/>
                  </a:lnTo>
                  <a:lnTo>
                    <a:pt x="3403" y="1"/>
                  </a:lnTo>
                  <a:lnTo>
                    <a:pt x="3369" y="0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FFB9B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5690">
                <a:solidFill>
                  <a:srgbClr val="FFFFFF"/>
                </a:solidFill>
              </a:endParaRPr>
            </a:p>
          </p:txBody>
        </p:sp>
        <p:sp>
          <p:nvSpPr>
            <p:cNvPr id="13" name="KSO_Shape"/>
            <p:cNvSpPr/>
            <p:nvPr>
              <p:custDataLst>
                <p:tags r:id="rId5"/>
              </p:custDataLst>
            </p:nvPr>
          </p:nvSpPr>
          <p:spPr bwMode="auto">
            <a:xfrm rot="19332472" flipH="1">
              <a:off x="10780179" y="1342775"/>
              <a:ext cx="628599" cy="583544"/>
            </a:xfrm>
            <a:custGeom>
              <a:avLst/>
              <a:gdLst>
                <a:gd name="T0" fmla="*/ 1300686 w 4656"/>
                <a:gd name="T1" fmla="*/ 3684 h 4524"/>
                <a:gd name="T2" fmla="*/ 1211082 w 4656"/>
                <a:gd name="T3" fmla="*/ 23332 h 4524"/>
                <a:gd name="T4" fmla="*/ 1130071 w 4656"/>
                <a:gd name="T5" fmla="*/ 57715 h 4524"/>
                <a:gd name="T6" fmla="*/ 1056424 w 4656"/>
                <a:gd name="T7" fmla="*/ 106425 h 4524"/>
                <a:gd name="T8" fmla="*/ 991369 w 4656"/>
                <a:gd name="T9" fmla="*/ 167006 h 4524"/>
                <a:gd name="T10" fmla="*/ 943090 w 4656"/>
                <a:gd name="T11" fmla="*/ 200980 h 4524"/>
                <a:gd name="T12" fmla="*/ 882126 w 4656"/>
                <a:gd name="T13" fmla="*/ 135488 h 4524"/>
                <a:gd name="T14" fmla="*/ 812571 w 4656"/>
                <a:gd name="T15" fmla="*/ 80638 h 4524"/>
                <a:gd name="T16" fmla="*/ 735242 w 4656"/>
                <a:gd name="T17" fmla="*/ 38886 h 4524"/>
                <a:gd name="T18" fmla="*/ 650139 w 4656"/>
                <a:gd name="T19" fmla="*/ 11461 h 4524"/>
                <a:gd name="T20" fmla="*/ 556443 w 4656"/>
                <a:gd name="T21" fmla="*/ 0 h 4524"/>
                <a:gd name="T22" fmla="*/ 484842 w 4656"/>
                <a:gd name="T23" fmla="*/ 2456 h 4524"/>
                <a:gd name="T24" fmla="*/ 405467 w 4656"/>
                <a:gd name="T25" fmla="*/ 17192 h 4524"/>
                <a:gd name="T26" fmla="*/ 329774 w 4656"/>
                <a:gd name="T27" fmla="*/ 42161 h 4524"/>
                <a:gd name="T28" fmla="*/ 259810 w 4656"/>
                <a:gd name="T29" fmla="*/ 78182 h 4524"/>
                <a:gd name="T30" fmla="*/ 196392 w 4656"/>
                <a:gd name="T31" fmla="*/ 123617 h 4524"/>
                <a:gd name="T32" fmla="*/ 140338 w 4656"/>
                <a:gd name="T33" fmla="*/ 176830 h 4524"/>
                <a:gd name="T34" fmla="*/ 92059 w 4656"/>
                <a:gd name="T35" fmla="*/ 238229 h 4524"/>
                <a:gd name="T36" fmla="*/ 52780 w 4656"/>
                <a:gd name="T37" fmla="*/ 306177 h 4524"/>
                <a:gd name="T38" fmla="*/ 23731 w 4656"/>
                <a:gd name="T39" fmla="*/ 379856 h 4524"/>
                <a:gd name="T40" fmla="*/ 6137 w 4656"/>
                <a:gd name="T41" fmla="*/ 458447 h 4524"/>
                <a:gd name="T42" fmla="*/ 0 w 4656"/>
                <a:gd name="T43" fmla="*/ 540722 h 4524"/>
                <a:gd name="T44" fmla="*/ 12274 w 4656"/>
                <a:gd name="T45" fmla="*/ 663930 h 4524"/>
                <a:gd name="T46" fmla="*/ 56053 w 4656"/>
                <a:gd name="T47" fmla="*/ 798189 h 4524"/>
                <a:gd name="T48" fmla="*/ 126836 w 4656"/>
                <a:gd name="T49" fmla="*/ 919760 h 4524"/>
                <a:gd name="T50" fmla="*/ 219304 w 4656"/>
                <a:gd name="T51" fmla="*/ 1028641 h 4524"/>
                <a:gd name="T52" fmla="*/ 326910 w 4656"/>
                <a:gd name="T53" fmla="*/ 1126061 h 4524"/>
                <a:gd name="T54" fmla="*/ 461930 w 4656"/>
                <a:gd name="T55" fmla="*/ 1230439 h 4524"/>
                <a:gd name="T56" fmla="*/ 608405 w 4656"/>
                <a:gd name="T57" fmla="*/ 1357331 h 4524"/>
                <a:gd name="T58" fmla="*/ 732787 w 4656"/>
                <a:gd name="T59" fmla="*/ 1485041 h 4524"/>
                <a:gd name="T60" fmla="*/ 842439 w 4656"/>
                <a:gd name="T61" fmla="*/ 1625850 h 4524"/>
                <a:gd name="T62" fmla="*/ 925087 w 4656"/>
                <a:gd name="T63" fmla="*/ 1775255 h 4524"/>
                <a:gd name="T64" fmla="*/ 952500 w 4656"/>
                <a:gd name="T65" fmla="*/ 1851799 h 4524"/>
                <a:gd name="T66" fmla="*/ 990960 w 4656"/>
                <a:gd name="T67" fmla="*/ 1749467 h 4524"/>
                <a:gd name="T68" fmla="*/ 1078927 w 4656"/>
                <a:gd name="T69" fmla="*/ 1601700 h 4524"/>
                <a:gd name="T70" fmla="*/ 1192262 w 4656"/>
                <a:gd name="T71" fmla="*/ 1462528 h 4524"/>
                <a:gd name="T72" fmla="*/ 1317461 w 4656"/>
                <a:gd name="T73" fmla="*/ 1337274 h 4524"/>
                <a:gd name="T74" fmla="*/ 1482349 w 4656"/>
                <a:gd name="T75" fmla="*/ 1199330 h 4524"/>
                <a:gd name="T76" fmla="*/ 1596910 w 4656"/>
                <a:gd name="T77" fmla="*/ 1110506 h 4524"/>
                <a:gd name="T78" fmla="*/ 1702062 w 4656"/>
                <a:gd name="T79" fmla="*/ 1011040 h 4524"/>
                <a:gd name="T80" fmla="*/ 1791256 w 4656"/>
                <a:gd name="T81" fmla="*/ 900521 h 4524"/>
                <a:gd name="T82" fmla="*/ 1858357 w 4656"/>
                <a:gd name="T83" fmla="*/ 776904 h 4524"/>
                <a:gd name="T84" fmla="*/ 1896817 w 4656"/>
                <a:gd name="T85" fmla="*/ 639779 h 4524"/>
                <a:gd name="T86" fmla="*/ 1905000 w 4656"/>
                <a:gd name="T87" fmla="*/ 526805 h 4524"/>
                <a:gd name="T88" fmla="*/ 1896408 w 4656"/>
                <a:gd name="T89" fmla="*/ 444939 h 4524"/>
                <a:gd name="T90" fmla="*/ 1876769 w 4656"/>
                <a:gd name="T91" fmla="*/ 367167 h 4524"/>
                <a:gd name="T92" fmla="*/ 1846082 w 4656"/>
                <a:gd name="T93" fmla="*/ 294307 h 4524"/>
                <a:gd name="T94" fmla="*/ 1805168 w 4656"/>
                <a:gd name="T95" fmla="*/ 227586 h 4524"/>
                <a:gd name="T96" fmla="*/ 1755660 w 4656"/>
                <a:gd name="T97" fmla="*/ 167415 h 4524"/>
                <a:gd name="T98" fmla="*/ 1698380 w 4656"/>
                <a:gd name="T99" fmla="*/ 115021 h 4524"/>
                <a:gd name="T100" fmla="*/ 1633734 w 4656"/>
                <a:gd name="T101" fmla="*/ 71632 h 4524"/>
                <a:gd name="T102" fmla="*/ 1562951 w 4656"/>
                <a:gd name="T103" fmla="*/ 37249 h 4524"/>
                <a:gd name="T104" fmla="*/ 1486849 w 4656"/>
                <a:gd name="T105" fmla="*/ 13917 h 4524"/>
                <a:gd name="T106" fmla="*/ 1406247 w 4656"/>
                <a:gd name="T107" fmla="*/ 1637 h 4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56" h="4524">
                  <a:moveTo>
                    <a:pt x="3336" y="0"/>
                  </a:moveTo>
                  <a:lnTo>
                    <a:pt x="3336" y="0"/>
                  </a:lnTo>
                  <a:lnTo>
                    <a:pt x="3295" y="0"/>
                  </a:lnTo>
                  <a:lnTo>
                    <a:pt x="3256" y="3"/>
                  </a:lnTo>
                  <a:lnTo>
                    <a:pt x="3217" y="5"/>
                  </a:lnTo>
                  <a:lnTo>
                    <a:pt x="3179" y="9"/>
                  </a:lnTo>
                  <a:lnTo>
                    <a:pt x="3142" y="14"/>
                  </a:lnTo>
                  <a:lnTo>
                    <a:pt x="3103" y="21"/>
                  </a:lnTo>
                  <a:lnTo>
                    <a:pt x="3068" y="28"/>
                  </a:lnTo>
                  <a:lnTo>
                    <a:pt x="3031" y="37"/>
                  </a:lnTo>
                  <a:lnTo>
                    <a:pt x="2995" y="46"/>
                  </a:lnTo>
                  <a:lnTo>
                    <a:pt x="2960" y="57"/>
                  </a:lnTo>
                  <a:lnTo>
                    <a:pt x="2926" y="68"/>
                  </a:lnTo>
                  <a:lnTo>
                    <a:pt x="2892" y="81"/>
                  </a:lnTo>
                  <a:lnTo>
                    <a:pt x="2859" y="95"/>
                  </a:lnTo>
                  <a:lnTo>
                    <a:pt x="2825" y="110"/>
                  </a:lnTo>
                  <a:lnTo>
                    <a:pt x="2793" y="125"/>
                  </a:lnTo>
                  <a:lnTo>
                    <a:pt x="2762" y="141"/>
                  </a:lnTo>
                  <a:lnTo>
                    <a:pt x="2730" y="160"/>
                  </a:lnTo>
                  <a:lnTo>
                    <a:pt x="2699" y="177"/>
                  </a:lnTo>
                  <a:lnTo>
                    <a:pt x="2669" y="197"/>
                  </a:lnTo>
                  <a:lnTo>
                    <a:pt x="2640" y="217"/>
                  </a:lnTo>
                  <a:lnTo>
                    <a:pt x="2610" y="238"/>
                  </a:lnTo>
                  <a:lnTo>
                    <a:pt x="2582" y="260"/>
                  </a:lnTo>
                  <a:lnTo>
                    <a:pt x="2555" y="282"/>
                  </a:lnTo>
                  <a:lnTo>
                    <a:pt x="2527" y="306"/>
                  </a:lnTo>
                  <a:lnTo>
                    <a:pt x="2500" y="331"/>
                  </a:lnTo>
                  <a:lnTo>
                    <a:pt x="2474" y="355"/>
                  </a:lnTo>
                  <a:lnTo>
                    <a:pt x="2448" y="381"/>
                  </a:lnTo>
                  <a:lnTo>
                    <a:pt x="2423" y="408"/>
                  </a:lnTo>
                  <a:lnTo>
                    <a:pt x="2399" y="435"/>
                  </a:lnTo>
                  <a:lnTo>
                    <a:pt x="2375" y="462"/>
                  </a:lnTo>
                  <a:lnTo>
                    <a:pt x="2351" y="491"/>
                  </a:lnTo>
                  <a:lnTo>
                    <a:pt x="2328" y="520"/>
                  </a:lnTo>
                  <a:lnTo>
                    <a:pt x="2305" y="491"/>
                  </a:lnTo>
                  <a:lnTo>
                    <a:pt x="2282" y="462"/>
                  </a:lnTo>
                  <a:lnTo>
                    <a:pt x="2258" y="435"/>
                  </a:lnTo>
                  <a:lnTo>
                    <a:pt x="2232" y="408"/>
                  </a:lnTo>
                  <a:lnTo>
                    <a:pt x="2208" y="381"/>
                  </a:lnTo>
                  <a:lnTo>
                    <a:pt x="2182" y="355"/>
                  </a:lnTo>
                  <a:lnTo>
                    <a:pt x="2156" y="331"/>
                  </a:lnTo>
                  <a:lnTo>
                    <a:pt x="2129" y="306"/>
                  </a:lnTo>
                  <a:lnTo>
                    <a:pt x="2102" y="282"/>
                  </a:lnTo>
                  <a:lnTo>
                    <a:pt x="2074" y="260"/>
                  </a:lnTo>
                  <a:lnTo>
                    <a:pt x="2045" y="238"/>
                  </a:lnTo>
                  <a:lnTo>
                    <a:pt x="2016" y="217"/>
                  </a:lnTo>
                  <a:lnTo>
                    <a:pt x="1986" y="197"/>
                  </a:lnTo>
                  <a:lnTo>
                    <a:pt x="1956" y="177"/>
                  </a:lnTo>
                  <a:lnTo>
                    <a:pt x="1925" y="160"/>
                  </a:lnTo>
                  <a:lnTo>
                    <a:pt x="1894" y="141"/>
                  </a:lnTo>
                  <a:lnTo>
                    <a:pt x="1863" y="125"/>
                  </a:lnTo>
                  <a:lnTo>
                    <a:pt x="1830" y="110"/>
                  </a:lnTo>
                  <a:lnTo>
                    <a:pt x="1797" y="95"/>
                  </a:lnTo>
                  <a:lnTo>
                    <a:pt x="1763" y="81"/>
                  </a:lnTo>
                  <a:lnTo>
                    <a:pt x="1730" y="68"/>
                  </a:lnTo>
                  <a:lnTo>
                    <a:pt x="1695" y="57"/>
                  </a:lnTo>
                  <a:lnTo>
                    <a:pt x="1661" y="46"/>
                  </a:lnTo>
                  <a:lnTo>
                    <a:pt x="1625" y="37"/>
                  </a:lnTo>
                  <a:lnTo>
                    <a:pt x="1589" y="28"/>
                  </a:lnTo>
                  <a:lnTo>
                    <a:pt x="1552" y="21"/>
                  </a:lnTo>
                  <a:lnTo>
                    <a:pt x="1515" y="14"/>
                  </a:lnTo>
                  <a:lnTo>
                    <a:pt x="1477" y="9"/>
                  </a:lnTo>
                  <a:lnTo>
                    <a:pt x="1439" y="5"/>
                  </a:lnTo>
                  <a:lnTo>
                    <a:pt x="1400" y="3"/>
                  </a:lnTo>
                  <a:lnTo>
                    <a:pt x="1360" y="0"/>
                  </a:lnTo>
                  <a:lnTo>
                    <a:pt x="1320" y="0"/>
                  </a:lnTo>
                  <a:lnTo>
                    <a:pt x="1286" y="0"/>
                  </a:lnTo>
                  <a:lnTo>
                    <a:pt x="1253" y="1"/>
                  </a:lnTo>
                  <a:lnTo>
                    <a:pt x="1218" y="4"/>
                  </a:lnTo>
                  <a:lnTo>
                    <a:pt x="1185" y="6"/>
                  </a:lnTo>
                  <a:lnTo>
                    <a:pt x="1152" y="11"/>
                  </a:lnTo>
                  <a:lnTo>
                    <a:pt x="1119" y="15"/>
                  </a:lnTo>
                  <a:lnTo>
                    <a:pt x="1087" y="20"/>
                  </a:lnTo>
                  <a:lnTo>
                    <a:pt x="1054" y="27"/>
                  </a:lnTo>
                  <a:lnTo>
                    <a:pt x="1022" y="34"/>
                  </a:lnTo>
                  <a:lnTo>
                    <a:pt x="991" y="42"/>
                  </a:lnTo>
                  <a:lnTo>
                    <a:pt x="958" y="50"/>
                  </a:lnTo>
                  <a:lnTo>
                    <a:pt x="927" y="59"/>
                  </a:lnTo>
                  <a:lnTo>
                    <a:pt x="897" y="70"/>
                  </a:lnTo>
                  <a:lnTo>
                    <a:pt x="866" y="80"/>
                  </a:lnTo>
                  <a:lnTo>
                    <a:pt x="836" y="91"/>
                  </a:lnTo>
                  <a:lnTo>
                    <a:pt x="806" y="103"/>
                  </a:lnTo>
                  <a:lnTo>
                    <a:pt x="777" y="117"/>
                  </a:lnTo>
                  <a:lnTo>
                    <a:pt x="748" y="130"/>
                  </a:lnTo>
                  <a:lnTo>
                    <a:pt x="719" y="145"/>
                  </a:lnTo>
                  <a:lnTo>
                    <a:pt x="690" y="158"/>
                  </a:lnTo>
                  <a:lnTo>
                    <a:pt x="663" y="175"/>
                  </a:lnTo>
                  <a:lnTo>
                    <a:pt x="635" y="191"/>
                  </a:lnTo>
                  <a:lnTo>
                    <a:pt x="608" y="208"/>
                  </a:lnTo>
                  <a:lnTo>
                    <a:pt x="582" y="225"/>
                  </a:lnTo>
                  <a:lnTo>
                    <a:pt x="555" y="243"/>
                  </a:lnTo>
                  <a:lnTo>
                    <a:pt x="530" y="262"/>
                  </a:lnTo>
                  <a:lnTo>
                    <a:pt x="504" y="281"/>
                  </a:lnTo>
                  <a:lnTo>
                    <a:pt x="480" y="302"/>
                  </a:lnTo>
                  <a:lnTo>
                    <a:pt x="456" y="321"/>
                  </a:lnTo>
                  <a:lnTo>
                    <a:pt x="432" y="343"/>
                  </a:lnTo>
                  <a:lnTo>
                    <a:pt x="408" y="364"/>
                  </a:lnTo>
                  <a:lnTo>
                    <a:pt x="387" y="386"/>
                  </a:lnTo>
                  <a:lnTo>
                    <a:pt x="365" y="409"/>
                  </a:lnTo>
                  <a:lnTo>
                    <a:pt x="343" y="432"/>
                  </a:lnTo>
                  <a:lnTo>
                    <a:pt x="322" y="457"/>
                  </a:lnTo>
                  <a:lnTo>
                    <a:pt x="301" y="481"/>
                  </a:lnTo>
                  <a:lnTo>
                    <a:pt x="281" y="505"/>
                  </a:lnTo>
                  <a:lnTo>
                    <a:pt x="262" y="530"/>
                  </a:lnTo>
                  <a:lnTo>
                    <a:pt x="243" y="556"/>
                  </a:lnTo>
                  <a:lnTo>
                    <a:pt x="225" y="582"/>
                  </a:lnTo>
                  <a:lnTo>
                    <a:pt x="207" y="609"/>
                  </a:lnTo>
                  <a:lnTo>
                    <a:pt x="190" y="636"/>
                  </a:lnTo>
                  <a:lnTo>
                    <a:pt x="174" y="663"/>
                  </a:lnTo>
                  <a:lnTo>
                    <a:pt x="159" y="691"/>
                  </a:lnTo>
                  <a:lnTo>
                    <a:pt x="144" y="719"/>
                  </a:lnTo>
                  <a:lnTo>
                    <a:pt x="129" y="748"/>
                  </a:lnTo>
                  <a:lnTo>
                    <a:pt x="116" y="777"/>
                  </a:lnTo>
                  <a:lnTo>
                    <a:pt x="104" y="807"/>
                  </a:lnTo>
                  <a:lnTo>
                    <a:pt x="91" y="837"/>
                  </a:lnTo>
                  <a:lnTo>
                    <a:pt x="79" y="867"/>
                  </a:lnTo>
                  <a:lnTo>
                    <a:pt x="69" y="897"/>
                  </a:lnTo>
                  <a:lnTo>
                    <a:pt x="58" y="928"/>
                  </a:lnTo>
                  <a:lnTo>
                    <a:pt x="49" y="959"/>
                  </a:lnTo>
                  <a:lnTo>
                    <a:pt x="41" y="990"/>
                  </a:lnTo>
                  <a:lnTo>
                    <a:pt x="33" y="1023"/>
                  </a:lnTo>
                  <a:lnTo>
                    <a:pt x="26" y="1055"/>
                  </a:lnTo>
                  <a:lnTo>
                    <a:pt x="20" y="1087"/>
                  </a:lnTo>
                  <a:lnTo>
                    <a:pt x="15" y="1120"/>
                  </a:lnTo>
                  <a:lnTo>
                    <a:pt x="10" y="1153"/>
                  </a:lnTo>
                  <a:lnTo>
                    <a:pt x="6" y="1185"/>
                  </a:lnTo>
                  <a:lnTo>
                    <a:pt x="3" y="1219"/>
                  </a:lnTo>
                  <a:lnTo>
                    <a:pt x="1" y="1252"/>
                  </a:lnTo>
                  <a:lnTo>
                    <a:pt x="0" y="1287"/>
                  </a:lnTo>
                  <a:lnTo>
                    <a:pt x="0" y="1321"/>
                  </a:lnTo>
                  <a:lnTo>
                    <a:pt x="1" y="1383"/>
                  </a:lnTo>
                  <a:lnTo>
                    <a:pt x="4" y="1444"/>
                  </a:lnTo>
                  <a:lnTo>
                    <a:pt x="10" y="1504"/>
                  </a:lnTo>
                  <a:lnTo>
                    <a:pt x="18" y="1563"/>
                  </a:lnTo>
                  <a:lnTo>
                    <a:pt x="30" y="1622"/>
                  </a:lnTo>
                  <a:lnTo>
                    <a:pt x="42" y="1679"/>
                  </a:lnTo>
                  <a:lnTo>
                    <a:pt x="57" y="1735"/>
                  </a:lnTo>
                  <a:lnTo>
                    <a:pt x="75" y="1791"/>
                  </a:lnTo>
                  <a:lnTo>
                    <a:pt x="93" y="1845"/>
                  </a:lnTo>
                  <a:lnTo>
                    <a:pt x="114" y="1898"/>
                  </a:lnTo>
                  <a:lnTo>
                    <a:pt x="137" y="1950"/>
                  </a:lnTo>
                  <a:lnTo>
                    <a:pt x="161" y="2002"/>
                  </a:lnTo>
                  <a:lnTo>
                    <a:pt x="188" y="2053"/>
                  </a:lnTo>
                  <a:lnTo>
                    <a:pt x="217" y="2103"/>
                  </a:lnTo>
                  <a:lnTo>
                    <a:pt x="246" y="2151"/>
                  </a:lnTo>
                  <a:lnTo>
                    <a:pt x="278" y="2200"/>
                  </a:lnTo>
                  <a:lnTo>
                    <a:pt x="310" y="2247"/>
                  </a:lnTo>
                  <a:lnTo>
                    <a:pt x="345" y="2293"/>
                  </a:lnTo>
                  <a:lnTo>
                    <a:pt x="380" y="2338"/>
                  </a:lnTo>
                  <a:lnTo>
                    <a:pt x="417" y="2383"/>
                  </a:lnTo>
                  <a:lnTo>
                    <a:pt x="456" y="2427"/>
                  </a:lnTo>
                  <a:lnTo>
                    <a:pt x="495" y="2470"/>
                  </a:lnTo>
                  <a:lnTo>
                    <a:pt x="536" y="2513"/>
                  </a:lnTo>
                  <a:lnTo>
                    <a:pt x="577" y="2554"/>
                  </a:lnTo>
                  <a:lnTo>
                    <a:pt x="620" y="2595"/>
                  </a:lnTo>
                  <a:lnTo>
                    <a:pt x="663" y="2635"/>
                  </a:lnTo>
                  <a:lnTo>
                    <a:pt x="708" y="2675"/>
                  </a:lnTo>
                  <a:lnTo>
                    <a:pt x="753" y="2713"/>
                  </a:lnTo>
                  <a:lnTo>
                    <a:pt x="799" y="2751"/>
                  </a:lnTo>
                  <a:lnTo>
                    <a:pt x="845" y="2788"/>
                  </a:lnTo>
                  <a:lnTo>
                    <a:pt x="892" y="2825"/>
                  </a:lnTo>
                  <a:lnTo>
                    <a:pt x="940" y="2861"/>
                  </a:lnTo>
                  <a:lnTo>
                    <a:pt x="1032" y="2930"/>
                  </a:lnTo>
                  <a:lnTo>
                    <a:pt x="1129" y="3006"/>
                  </a:lnTo>
                  <a:lnTo>
                    <a:pt x="1229" y="3087"/>
                  </a:lnTo>
                  <a:lnTo>
                    <a:pt x="1279" y="3131"/>
                  </a:lnTo>
                  <a:lnTo>
                    <a:pt x="1331" y="3175"/>
                  </a:lnTo>
                  <a:lnTo>
                    <a:pt x="1383" y="3221"/>
                  </a:lnTo>
                  <a:lnTo>
                    <a:pt x="1435" y="3267"/>
                  </a:lnTo>
                  <a:lnTo>
                    <a:pt x="1487" y="3316"/>
                  </a:lnTo>
                  <a:lnTo>
                    <a:pt x="1539" y="3365"/>
                  </a:lnTo>
                  <a:lnTo>
                    <a:pt x="1590" y="3415"/>
                  </a:lnTo>
                  <a:lnTo>
                    <a:pt x="1642" y="3467"/>
                  </a:lnTo>
                  <a:lnTo>
                    <a:pt x="1692" y="3520"/>
                  </a:lnTo>
                  <a:lnTo>
                    <a:pt x="1743" y="3573"/>
                  </a:lnTo>
                  <a:lnTo>
                    <a:pt x="1791" y="3628"/>
                  </a:lnTo>
                  <a:lnTo>
                    <a:pt x="1840" y="3683"/>
                  </a:lnTo>
                  <a:lnTo>
                    <a:pt x="1886" y="3740"/>
                  </a:lnTo>
                  <a:lnTo>
                    <a:pt x="1932" y="3796"/>
                  </a:lnTo>
                  <a:lnTo>
                    <a:pt x="1976" y="3854"/>
                  </a:lnTo>
                  <a:lnTo>
                    <a:pt x="2019" y="3913"/>
                  </a:lnTo>
                  <a:lnTo>
                    <a:pt x="2059" y="3972"/>
                  </a:lnTo>
                  <a:lnTo>
                    <a:pt x="2098" y="4031"/>
                  </a:lnTo>
                  <a:lnTo>
                    <a:pt x="2135" y="4091"/>
                  </a:lnTo>
                  <a:lnTo>
                    <a:pt x="2171" y="4152"/>
                  </a:lnTo>
                  <a:lnTo>
                    <a:pt x="2204" y="4213"/>
                  </a:lnTo>
                  <a:lnTo>
                    <a:pt x="2234" y="4274"/>
                  </a:lnTo>
                  <a:lnTo>
                    <a:pt x="2261" y="4337"/>
                  </a:lnTo>
                  <a:lnTo>
                    <a:pt x="2287" y="4399"/>
                  </a:lnTo>
                  <a:lnTo>
                    <a:pt x="2298" y="4430"/>
                  </a:lnTo>
                  <a:lnTo>
                    <a:pt x="2309" y="4462"/>
                  </a:lnTo>
                  <a:lnTo>
                    <a:pt x="2319" y="4493"/>
                  </a:lnTo>
                  <a:lnTo>
                    <a:pt x="2328" y="4524"/>
                  </a:lnTo>
                  <a:lnTo>
                    <a:pt x="2338" y="4493"/>
                  </a:lnTo>
                  <a:lnTo>
                    <a:pt x="2347" y="4462"/>
                  </a:lnTo>
                  <a:lnTo>
                    <a:pt x="2358" y="4430"/>
                  </a:lnTo>
                  <a:lnTo>
                    <a:pt x="2369" y="4399"/>
                  </a:lnTo>
                  <a:lnTo>
                    <a:pt x="2394" y="4337"/>
                  </a:lnTo>
                  <a:lnTo>
                    <a:pt x="2422" y="4274"/>
                  </a:lnTo>
                  <a:lnTo>
                    <a:pt x="2452" y="4213"/>
                  </a:lnTo>
                  <a:lnTo>
                    <a:pt x="2484" y="4152"/>
                  </a:lnTo>
                  <a:lnTo>
                    <a:pt x="2520" y="4091"/>
                  </a:lnTo>
                  <a:lnTo>
                    <a:pt x="2557" y="4031"/>
                  </a:lnTo>
                  <a:lnTo>
                    <a:pt x="2596" y="3972"/>
                  </a:lnTo>
                  <a:lnTo>
                    <a:pt x="2637" y="3913"/>
                  </a:lnTo>
                  <a:lnTo>
                    <a:pt x="2680" y="3854"/>
                  </a:lnTo>
                  <a:lnTo>
                    <a:pt x="2723" y="3796"/>
                  </a:lnTo>
                  <a:lnTo>
                    <a:pt x="2770" y="3740"/>
                  </a:lnTo>
                  <a:lnTo>
                    <a:pt x="2817" y="3683"/>
                  </a:lnTo>
                  <a:lnTo>
                    <a:pt x="2864" y="3628"/>
                  </a:lnTo>
                  <a:lnTo>
                    <a:pt x="2914" y="3573"/>
                  </a:lnTo>
                  <a:lnTo>
                    <a:pt x="2964" y="3520"/>
                  </a:lnTo>
                  <a:lnTo>
                    <a:pt x="3015" y="3467"/>
                  </a:lnTo>
                  <a:lnTo>
                    <a:pt x="3065" y="3415"/>
                  </a:lnTo>
                  <a:lnTo>
                    <a:pt x="3117" y="3365"/>
                  </a:lnTo>
                  <a:lnTo>
                    <a:pt x="3168" y="3316"/>
                  </a:lnTo>
                  <a:lnTo>
                    <a:pt x="3220" y="3267"/>
                  </a:lnTo>
                  <a:lnTo>
                    <a:pt x="3272" y="3221"/>
                  </a:lnTo>
                  <a:lnTo>
                    <a:pt x="3324" y="3175"/>
                  </a:lnTo>
                  <a:lnTo>
                    <a:pt x="3376" y="3131"/>
                  </a:lnTo>
                  <a:lnTo>
                    <a:pt x="3427" y="3087"/>
                  </a:lnTo>
                  <a:lnTo>
                    <a:pt x="3527" y="3006"/>
                  </a:lnTo>
                  <a:lnTo>
                    <a:pt x="3623" y="2930"/>
                  </a:lnTo>
                  <a:lnTo>
                    <a:pt x="3716" y="2861"/>
                  </a:lnTo>
                  <a:lnTo>
                    <a:pt x="3763" y="2825"/>
                  </a:lnTo>
                  <a:lnTo>
                    <a:pt x="3810" y="2788"/>
                  </a:lnTo>
                  <a:lnTo>
                    <a:pt x="3858" y="2751"/>
                  </a:lnTo>
                  <a:lnTo>
                    <a:pt x="3903" y="2713"/>
                  </a:lnTo>
                  <a:lnTo>
                    <a:pt x="3948" y="2675"/>
                  </a:lnTo>
                  <a:lnTo>
                    <a:pt x="3993" y="2635"/>
                  </a:lnTo>
                  <a:lnTo>
                    <a:pt x="4037" y="2595"/>
                  </a:lnTo>
                  <a:lnTo>
                    <a:pt x="4078" y="2554"/>
                  </a:lnTo>
                  <a:lnTo>
                    <a:pt x="4120" y="2513"/>
                  </a:lnTo>
                  <a:lnTo>
                    <a:pt x="4160" y="2470"/>
                  </a:lnTo>
                  <a:lnTo>
                    <a:pt x="4201" y="2427"/>
                  </a:lnTo>
                  <a:lnTo>
                    <a:pt x="4239" y="2383"/>
                  </a:lnTo>
                  <a:lnTo>
                    <a:pt x="4276" y="2338"/>
                  </a:lnTo>
                  <a:lnTo>
                    <a:pt x="4311" y="2293"/>
                  </a:lnTo>
                  <a:lnTo>
                    <a:pt x="4345" y="2247"/>
                  </a:lnTo>
                  <a:lnTo>
                    <a:pt x="4378" y="2200"/>
                  </a:lnTo>
                  <a:lnTo>
                    <a:pt x="4410" y="2151"/>
                  </a:lnTo>
                  <a:lnTo>
                    <a:pt x="4439" y="2103"/>
                  </a:lnTo>
                  <a:lnTo>
                    <a:pt x="4468" y="2053"/>
                  </a:lnTo>
                  <a:lnTo>
                    <a:pt x="4494" y="2002"/>
                  </a:lnTo>
                  <a:lnTo>
                    <a:pt x="4519" y="1950"/>
                  </a:lnTo>
                  <a:lnTo>
                    <a:pt x="4542" y="1898"/>
                  </a:lnTo>
                  <a:lnTo>
                    <a:pt x="4562" y="1845"/>
                  </a:lnTo>
                  <a:lnTo>
                    <a:pt x="4581" y="1791"/>
                  </a:lnTo>
                  <a:lnTo>
                    <a:pt x="4598" y="1735"/>
                  </a:lnTo>
                  <a:lnTo>
                    <a:pt x="4613" y="1679"/>
                  </a:lnTo>
                  <a:lnTo>
                    <a:pt x="4626" y="1622"/>
                  </a:lnTo>
                  <a:lnTo>
                    <a:pt x="4636" y="1563"/>
                  </a:lnTo>
                  <a:lnTo>
                    <a:pt x="4646" y="1504"/>
                  </a:lnTo>
                  <a:lnTo>
                    <a:pt x="4651" y="1444"/>
                  </a:lnTo>
                  <a:lnTo>
                    <a:pt x="4655" y="1383"/>
                  </a:lnTo>
                  <a:lnTo>
                    <a:pt x="4656" y="1321"/>
                  </a:lnTo>
                  <a:lnTo>
                    <a:pt x="4656" y="1287"/>
                  </a:lnTo>
                  <a:lnTo>
                    <a:pt x="4655" y="1252"/>
                  </a:lnTo>
                  <a:lnTo>
                    <a:pt x="4653" y="1219"/>
                  </a:lnTo>
                  <a:lnTo>
                    <a:pt x="4649" y="1185"/>
                  </a:lnTo>
                  <a:lnTo>
                    <a:pt x="4646" y="1153"/>
                  </a:lnTo>
                  <a:lnTo>
                    <a:pt x="4641" y="1120"/>
                  </a:lnTo>
                  <a:lnTo>
                    <a:pt x="4635" y="1087"/>
                  </a:lnTo>
                  <a:lnTo>
                    <a:pt x="4629" y="1055"/>
                  </a:lnTo>
                  <a:lnTo>
                    <a:pt x="4623" y="1023"/>
                  </a:lnTo>
                  <a:lnTo>
                    <a:pt x="4614" y="990"/>
                  </a:lnTo>
                  <a:lnTo>
                    <a:pt x="4606" y="959"/>
                  </a:lnTo>
                  <a:lnTo>
                    <a:pt x="4597" y="928"/>
                  </a:lnTo>
                  <a:lnTo>
                    <a:pt x="4587" y="897"/>
                  </a:lnTo>
                  <a:lnTo>
                    <a:pt x="4576" y="867"/>
                  </a:lnTo>
                  <a:lnTo>
                    <a:pt x="4565" y="837"/>
                  </a:lnTo>
                  <a:lnTo>
                    <a:pt x="4552" y="807"/>
                  </a:lnTo>
                  <a:lnTo>
                    <a:pt x="4539" y="777"/>
                  </a:lnTo>
                  <a:lnTo>
                    <a:pt x="4527" y="748"/>
                  </a:lnTo>
                  <a:lnTo>
                    <a:pt x="4512" y="719"/>
                  </a:lnTo>
                  <a:lnTo>
                    <a:pt x="4497" y="691"/>
                  </a:lnTo>
                  <a:lnTo>
                    <a:pt x="4482" y="663"/>
                  </a:lnTo>
                  <a:lnTo>
                    <a:pt x="4465" y="636"/>
                  </a:lnTo>
                  <a:lnTo>
                    <a:pt x="4448" y="609"/>
                  </a:lnTo>
                  <a:lnTo>
                    <a:pt x="4431" y="582"/>
                  </a:lnTo>
                  <a:lnTo>
                    <a:pt x="4412" y="556"/>
                  </a:lnTo>
                  <a:lnTo>
                    <a:pt x="4394" y="530"/>
                  </a:lnTo>
                  <a:lnTo>
                    <a:pt x="4374" y="505"/>
                  </a:lnTo>
                  <a:lnTo>
                    <a:pt x="4355" y="481"/>
                  </a:lnTo>
                  <a:lnTo>
                    <a:pt x="4334" y="457"/>
                  </a:lnTo>
                  <a:lnTo>
                    <a:pt x="4313" y="432"/>
                  </a:lnTo>
                  <a:lnTo>
                    <a:pt x="4291" y="409"/>
                  </a:lnTo>
                  <a:lnTo>
                    <a:pt x="4269" y="386"/>
                  </a:lnTo>
                  <a:lnTo>
                    <a:pt x="4247" y="364"/>
                  </a:lnTo>
                  <a:lnTo>
                    <a:pt x="4224" y="343"/>
                  </a:lnTo>
                  <a:lnTo>
                    <a:pt x="4200" y="321"/>
                  </a:lnTo>
                  <a:lnTo>
                    <a:pt x="4175" y="302"/>
                  </a:lnTo>
                  <a:lnTo>
                    <a:pt x="4151" y="281"/>
                  </a:lnTo>
                  <a:lnTo>
                    <a:pt x="4126" y="262"/>
                  </a:lnTo>
                  <a:lnTo>
                    <a:pt x="4100" y="243"/>
                  </a:lnTo>
                  <a:lnTo>
                    <a:pt x="4074" y="225"/>
                  </a:lnTo>
                  <a:lnTo>
                    <a:pt x="4047" y="208"/>
                  </a:lnTo>
                  <a:lnTo>
                    <a:pt x="4021" y="191"/>
                  </a:lnTo>
                  <a:lnTo>
                    <a:pt x="3993" y="175"/>
                  </a:lnTo>
                  <a:lnTo>
                    <a:pt x="3965" y="158"/>
                  </a:lnTo>
                  <a:lnTo>
                    <a:pt x="3936" y="145"/>
                  </a:lnTo>
                  <a:lnTo>
                    <a:pt x="3907" y="130"/>
                  </a:lnTo>
                  <a:lnTo>
                    <a:pt x="3879" y="117"/>
                  </a:lnTo>
                  <a:lnTo>
                    <a:pt x="3850" y="103"/>
                  </a:lnTo>
                  <a:lnTo>
                    <a:pt x="3820" y="91"/>
                  </a:lnTo>
                  <a:lnTo>
                    <a:pt x="3790" y="80"/>
                  </a:lnTo>
                  <a:lnTo>
                    <a:pt x="3758" y="70"/>
                  </a:lnTo>
                  <a:lnTo>
                    <a:pt x="3728" y="59"/>
                  </a:lnTo>
                  <a:lnTo>
                    <a:pt x="3697" y="50"/>
                  </a:lnTo>
                  <a:lnTo>
                    <a:pt x="3665" y="42"/>
                  </a:lnTo>
                  <a:lnTo>
                    <a:pt x="3634" y="34"/>
                  </a:lnTo>
                  <a:lnTo>
                    <a:pt x="3601" y="27"/>
                  </a:lnTo>
                  <a:lnTo>
                    <a:pt x="3569" y="20"/>
                  </a:lnTo>
                  <a:lnTo>
                    <a:pt x="3537" y="15"/>
                  </a:lnTo>
                  <a:lnTo>
                    <a:pt x="3503" y="11"/>
                  </a:lnTo>
                  <a:lnTo>
                    <a:pt x="3470" y="6"/>
                  </a:lnTo>
                  <a:lnTo>
                    <a:pt x="3437" y="4"/>
                  </a:lnTo>
                  <a:lnTo>
                    <a:pt x="3403" y="1"/>
                  </a:lnTo>
                  <a:lnTo>
                    <a:pt x="3369" y="0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FFB9B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5690">
                <a:solidFill>
                  <a:srgbClr val="FFFFFF"/>
                </a:solidFill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923432" y="1150704"/>
            <a:ext cx="9059379" cy="1420281"/>
          </a:xfrm>
          <a:prstGeom prst="rect">
            <a:avLst/>
          </a:prstGeom>
        </p:spPr>
        <p:txBody>
          <a:bodyPr spcFirstLastPara="1" vert="horz" wrap="none" numCol="1" anchor="t" anchorCtr="0">
            <a:prstTxWarp prst="textArchUp">
              <a:avLst>
                <a:gd name="adj" fmla="val 11248610"/>
              </a:avLst>
            </a:prstTxWarp>
          </a:bodyPr>
          <a:lstStyle>
            <a:defPPr>
              <a:defRPr lang="zh-CN"/>
            </a:defPPr>
            <a:lvl1pPr algn="ctr" defTabSz="525145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da-DK" sz="5400" dirty="0"/>
              <a:t>IV. VẬN DỤNG</a:t>
            </a:r>
            <a:endParaRPr lang="en-US" altLang="da-DK" sz="5400" dirty="0"/>
          </a:p>
        </p:txBody>
      </p:sp>
      <p:sp>
        <p:nvSpPr>
          <p:cNvPr id="8" name="Text Box 7"/>
          <p:cNvSpPr txBox="1"/>
          <p:nvPr/>
        </p:nvSpPr>
        <p:spPr>
          <a:xfrm>
            <a:off x="1645285" y="3290570"/>
            <a:ext cx="91884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Hãy nêu ví dụ một số vật trong cuộc sống có cơ năng (có thế năng hoặc động năng hoặc có cả thế năng và động năng).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2591013" y="2047605"/>
            <a:ext cx="7009980" cy="2155983"/>
            <a:chOff x="3123353" y="-1769895"/>
            <a:chExt cx="9793521" cy="3012086"/>
          </a:xfrm>
        </p:grpSpPr>
        <p:sp>
          <p:nvSpPr>
            <p:cNvPr id="5" name="MH_SubTitle_1"/>
            <p:cNvSpPr/>
            <p:nvPr>
              <p:custDataLst>
                <p:tags r:id="rId2"/>
              </p:custDataLst>
            </p:nvPr>
          </p:nvSpPr>
          <p:spPr bwMode="auto">
            <a:xfrm>
              <a:off x="3123353" y="-1769895"/>
              <a:ext cx="9580497" cy="1572847"/>
            </a:xfrm>
            <a:custGeom>
              <a:avLst/>
              <a:gdLst>
                <a:gd name="T0" fmla="*/ 2147483646 w 931"/>
                <a:gd name="T1" fmla="*/ 2147483646 h 253"/>
                <a:gd name="T2" fmla="*/ 2147483646 w 931"/>
                <a:gd name="T3" fmla="*/ 2147483646 h 253"/>
                <a:gd name="T4" fmla="*/ 2147483646 w 931"/>
                <a:gd name="T5" fmla="*/ 2147483646 h 253"/>
                <a:gd name="T6" fmla="*/ 2147483646 w 931"/>
                <a:gd name="T7" fmla="*/ 2147483646 h 253"/>
                <a:gd name="T8" fmla="*/ 2147483646 w 931"/>
                <a:gd name="T9" fmla="*/ 2147483646 h 253"/>
                <a:gd name="T10" fmla="*/ 2147483646 w 931"/>
                <a:gd name="T11" fmla="*/ 2147483646 h 253"/>
                <a:gd name="T12" fmla="*/ 2147483646 w 931"/>
                <a:gd name="T13" fmla="*/ 2147483646 h 253"/>
                <a:gd name="T14" fmla="*/ 2147483646 w 931"/>
                <a:gd name="T15" fmla="*/ 2147483646 h 253"/>
                <a:gd name="T16" fmla="*/ 2147483646 w 931"/>
                <a:gd name="T17" fmla="*/ 2147483646 h 253"/>
                <a:gd name="T18" fmla="*/ 2147483646 w 931"/>
                <a:gd name="T19" fmla="*/ 2147483646 h 253"/>
                <a:gd name="T20" fmla="*/ 2147483646 w 931"/>
                <a:gd name="T21" fmla="*/ 2147483646 h 253"/>
                <a:gd name="T22" fmla="*/ 2147483646 w 931"/>
                <a:gd name="T23" fmla="*/ 2147483646 h 253"/>
                <a:gd name="T24" fmla="*/ 2147483646 w 931"/>
                <a:gd name="T25" fmla="*/ 2147483646 h 2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1"/>
                <a:gd name="T40" fmla="*/ 0 h 253"/>
                <a:gd name="T41" fmla="*/ 931 w 931"/>
                <a:gd name="T42" fmla="*/ 253 h 2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1" h="253">
                  <a:moveTo>
                    <a:pt x="61" y="248"/>
                  </a:moveTo>
                  <a:cubicBezTo>
                    <a:pt x="88" y="248"/>
                    <a:pt x="115" y="246"/>
                    <a:pt x="140" y="245"/>
                  </a:cubicBezTo>
                  <a:cubicBezTo>
                    <a:pt x="281" y="238"/>
                    <a:pt x="423" y="245"/>
                    <a:pt x="566" y="245"/>
                  </a:cubicBezTo>
                  <a:cubicBezTo>
                    <a:pt x="683" y="245"/>
                    <a:pt x="798" y="253"/>
                    <a:pt x="910" y="235"/>
                  </a:cubicBezTo>
                  <a:cubicBezTo>
                    <a:pt x="907" y="171"/>
                    <a:pt x="931" y="75"/>
                    <a:pt x="906" y="15"/>
                  </a:cubicBezTo>
                  <a:cubicBezTo>
                    <a:pt x="852" y="15"/>
                    <a:pt x="798" y="11"/>
                    <a:pt x="744" y="9"/>
                  </a:cubicBezTo>
                  <a:cubicBezTo>
                    <a:pt x="690" y="6"/>
                    <a:pt x="630" y="8"/>
                    <a:pt x="576" y="5"/>
                  </a:cubicBezTo>
                  <a:cubicBezTo>
                    <a:pt x="468" y="1"/>
                    <a:pt x="366" y="0"/>
                    <a:pt x="258" y="5"/>
                  </a:cubicBezTo>
                  <a:cubicBezTo>
                    <a:pt x="201" y="8"/>
                    <a:pt x="143" y="11"/>
                    <a:pt x="86" y="16"/>
                  </a:cubicBezTo>
                  <a:cubicBezTo>
                    <a:pt x="71" y="18"/>
                    <a:pt x="22" y="16"/>
                    <a:pt x="12" y="27"/>
                  </a:cubicBezTo>
                  <a:cubicBezTo>
                    <a:pt x="0" y="40"/>
                    <a:pt x="10" y="81"/>
                    <a:pt x="10" y="97"/>
                  </a:cubicBezTo>
                  <a:cubicBezTo>
                    <a:pt x="10" y="135"/>
                    <a:pt x="5" y="173"/>
                    <a:pt x="13" y="210"/>
                  </a:cubicBezTo>
                  <a:cubicBezTo>
                    <a:pt x="21" y="243"/>
                    <a:pt x="26" y="248"/>
                    <a:pt x="61" y="248"/>
                  </a:cubicBezTo>
                  <a:close/>
                </a:path>
              </a:pathLst>
            </a:custGeom>
            <a:solidFill>
              <a:srgbClr val="FFFDD9"/>
            </a:solidFill>
            <a:ln w="15875">
              <a:solidFill>
                <a:srgbClr val="D0C600"/>
              </a:solidFill>
              <a:miter lim="800000"/>
            </a:ln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5090" dirty="0">
                <a:solidFill>
                  <a:srgbClr val="868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MH_Other_1"/>
            <p:cNvSpPr/>
            <p:nvPr>
              <p:custDataLst>
                <p:tags r:id="rId3"/>
              </p:custDataLst>
            </p:nvPr>
          </p:nvSpPr>
          <p:spPr bwMode="auto">
            <a:xfrm>
              <a:off x="11669887" y="-846511"/>
              <a:ext cx="1246987" cy="2088702"/>
            </a:xfrm>
            <a:custGeom>
              <a:avLst/>
              <a:gdLst>
                <a:gd name="T0" fmla="*/ 30078 w 489601"/>
                <a:gd name="T1" fmla="*/ 12482 h 817519"/>
                <a:gd name="T2" fmla="*/ 31112 w 489601"/>
                <a:gd name="T3" fmla="*/ 12453 h 817519"/>
                <a:gd name="T4" fmla="*/ 2856 w 489601"/>
                <a:gd name="T5" fmla="*/ 4822 h 817519"/>
                <a:gd name="T6" fmla="*/ 8893 w 489601"/>
                <a:gd name="T7" fmla="*/ 12068 h 817519"/>
                <a:gd name="T8" fmla="*/ 14735 w 489601"/>
                <a:gd name="T9" fmla="*/ 12027 h 817519"/>
                <a:gd name="T10" fmla="*/ 17199 w 489601"/>
                <a:gd name="T11" fmla="*/ 10727 h 817519"/>
                <a:gd name="T12" fmla="*/ 17327 w 489601"/>
                <a:gd name="T13" fmla="*/ 10818 h 817519"/>
                <a:gd name="T14" fmla="*/ 17477 w 489601"/>
                <a:gd name="T15" fmla="*/ 10595 h 817519"/>
                <a:gd name="T16" fmla="*/ 17199 w 489601"/>
                <a:gd name="T17" fmla="*/ 10727 h 817519"/>
                <a:gd name="T18" fmla="*/ 10828 w 489601"/>
                <a:gd name="T19" fmla="*/ 3877 h 817519"/>
                <a:gd name="T20" fmla="*/ 30269 w 489601"/>
                <a:gd name="T21" fmla="*/ 47 h 817519"/>
                <a:gd name="T22" fmla="*/ 36627 w 489601"/>
                <a:gd name="T23" fmla="*/ 10557 h 817519"/>
                <a:gd name="T24" fmla="*/ 31112 w 489601"/>
                <a:gd name="T25" fmla="*/ 11504 h 817519"/>
                <a:gd name="T26" fmla="*/ 32337 w 489601"/>
                <a:gd name="T27" fmla="*/ 1390 h 817519"/>
                <a:gd name="T28" fmla="*/ 21629 w 489601"/>
                <a:gd name="T29" fmla="*/ 7725 h 817519"/>
                <a:gd name="T30" fmla="*/ 22773 w 489601"/>
                <a:gd name="T31" fmla="*/ 11032 h 817519"/>
                <a:gd name="T32" fmla="*/ 29733 w 489601"/>
                <a:gd name="T33" fmla="*/ 12216 h 817519"/>
                <a:gd name="T34" fmla="*/ 24869 w 489601"/>
                <a:gd name="T35" fmla="*/ 12571 h 817519"/>
                <a:gd name="T36" fmla="*/ 21931 w 489601"/>
                <a:gd name="T37" fmla="*/ 12056 h 817519"/>
                <a:gd name="T38" fmla="*/ 20985 w 489601"/>
                <a:gd name="T39" fmla="*/ 12114 h 817519"/>
                <a:gd name="T40" fmla="*/ 26777 w 489601"/>
                <a:gd name="T41" fmla="*/ 23170 h 817519"/>
                <a:gd name="T42" fmla="*/ 39281 w 489601"/>
                <a:gd name="T43" fmla="*/ 68145 h 817519"/>
                <a:gd name="T44" fmla="*/ 33182 w 489601"/>
                <a:gd name="T45" fmla="*/ 45973 h 817519"/>
                <a:gd name="T46" fmla="*/ 25557 w 489601"/>
                <a:gd name="T47" fmla="*/ 26971 h 817519"/>
                <a:gd name="T48" fmla="*/ 18722 w 489601"/>
                <a:gd name="T49" fmla="*/ 12217 h 817519"/>
                <a:gd name="T50" fmla="*/ 15170 w 489601"/>
                <a:gd name="T51" fmla="*/ 29170 h 817519"/>
                <a:gd name="T52" fmla="*/ 3832 w 489601"/>
                <a:gd name="T53" fmla="*/ 50371 h 817519"/>
                <a:gd name="T54" fmla="*/ 14653 w 489601"/>
                <a:gd name="T55" fmla="*/ 13582 h 817519"/>
                <a:gd name="T56" fmla="*/ 15119 w 489601"/>
                <a:gd name="T57" fmla="*/ 12855 h 817519"/>
                <a:gd name="T58" fmla="*/ 8308 w 489601"/>
                <a:gd name="T59" fmla="*/ 13723 h 817519"/>
                <a:gd name="T60" fmla="*/ 5641 w 489601"/>
                <a:gd name="T61" fmla="*/ 13336 h 817519"/>
                <a:gd name="T62" fmla="*/ 2742 w 489601"/>
                <a:gd name="T63" fmla="*/ 11281 h 817519"/>
                <a:gd name="T64" fmla="*/ 8068 w 489601"/>
                <a:gd name="T65" fmla="*/ 727 h 817519"/>
                <a:gd name="T66" fmla="*/ 18650 w 489601"/>
                <a:gd name="T67" fmla="*/ 7976 h 817519"/>
                <a:gd name="T68" fmla="*/ 20350 w 489601"/>
                <a:gd name="T69" fmla="*/ 5606 h 817519"/>
                <a:gd name="T70" fmla="*/ 21014 w 489601"/>
                <a:gd name="T71" fmla="*/ 4232 h 817519"/>
                <a:gd name="T72" fmla="*/ 22839 w 489601"/>
                <a:gd name="T73" fmla="*/ 2655 h 8175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9601" h="817519">
                  <a:moveTo>
                    <a:pt x="382030" y="148204"/>
                  </a:moveTo>
                  <a:cubicBezTo>
                    <a:pt x="376386" y="149144"/>
                    <a:pt x="372154" y="149144"/>
                    <a:pt x="369332" y="148556"/>
                  </a:cubicBezTo>
                  <a:lnTo>
                    <a:pt x="369178" y="148440"/>
                  </a:lnTo>
                  <a:lnTo>
                    <a:pt x="382030" y="148204"/>
                  </a:lnTo>
                  <a:close/>
                  <a:moveTo>
                    <a:pt x="72717" y="25053"/>
                  </a:moveTo>
                  <a:cubicBezTo>
                    <a:pt x="50129" y="22710"/>
                    <a:pt x="31306" y="29271"/>
                    <a:pt x="35070" y="57390"/>
                  </a:cubicBezTo>
                  <a:cubicBezTo>
                    <a:pt x="38835" y="100506"/>
                    <a:pt x="68011" y="130500"/>
                    <a:pt x="104246" y="143154"/>
                  </a:cubicBezTo>
                  <a:lnTo>
                    <a:pt x="109197" y="143624"/>
                  </a:lnTo>
                  <a:lnTo>
                    <a:pt x="173943" y="136089"/>
                  </a:lnTo>
                  <a:lnTo>
                    <a:pt x="180928" y="143134"/>
                  </a:lnTo>
                  <a:lnTo>
                    <a:pt x="189943" y="140583"/>
                  </a:lnTo>
                  <a:lnTo>
                    <a:pt x="211202" y="127656"/>
                  </a:lnTo>
                  <a:lnTo>
                    <a:pt x="212009" y="128625"/>
                  </a:lnTo>
                  <a:lnTo>
                    <a:pt x="212766" y="128743"/>
                  </a:lnTo>
                  <a:lnTo>
                    <a:pt x="218745" y="128743"/>
                  </a:lnTo>
                  <a:lnTo>
                    <a:pt x="214613" y="126103"/>
                  </a:lnTo>
                  <a:lnTo>
                    <a:pt x="214799" y="125468"/>
                  </a:lnTo>
                  <a:lnTo>
                    <a:pt x="211202" y="127656"/>
                  </a:lnTo>
                  <a:lnTo>
                    <a:pt x="175304" y="84572"/>
                  </a:lnTo>
                  <a:cubicBezTo>
                    <a:pt x="163069" y="69575"/>
                    <a:pt x="149893" y="55515"/>
                    <a:pt x="132952" y="46142"/>
                  </a:cubicBezTo>
                  <a:cubicBezTo>
                    <a:pt x="121658" y="38644"/>
                    <a:pt x="95305" y="27396"/>
                    <a:pt x="72717" y="25053"/>
                  </a:cubicBezTo>
                  <a:close/>
                  <a:moveTo>
                    <a:pt x="371684" y="557"/>
                  </a:moveTo>
                  <a:cubicBezTo>
                    <a:pt x="403662" y="-2265"/>
                    <a:pt x="434700" y="5259"/>
                    <a:pt x="457273" y="31591"/>
                  </a:cubicBezTo>
                  <a:cubicBezTo>
                    <a:pt x="483608" y="61684"/>
                    <a:pt x="479846" y="103063"/>
                    <a:pt x="449749" y="125633"/>
                  </a:cubicBezTo>
                  <a:cubicBezTo>
                    <a:pt x="430938" y="140680"/>
                    <a:pt x="404603" y="140680"/>
                    <a:pt x="382030" y="148204"/>
                  </a:cubicBezTo>
                  <a:cubicBezTo>
                    <a:pt x="404603" y="144442"/>
                    <a:pt x="400841" y="136918"/>
                    <a:pt x="382030" y="136918"/>
                  </a:cubicBezTo>
                  <a:cubicBezTo>
                    <a:pt x="415889" y="133156"/>
                    <a:pt x="445987" y="110586"/>
                    <a:pt x="434700" y="69208"/>
                  </a:cubicBezTo>
                  <a:cubicBezTo>
                    <a:pt x="430938" y="50399"/>
                    <a:pt x="419651" y="27829"/>
                    <a:pt x="397078" y="16544"/>
                  </a:cubicBezTo>
                  <a:cubicBezTo>
                    <a:pt x="343467" y="-6026"/>
                    <a:pt x="308903" y="30650"/>
                    <a:pt x="282274" y="67856"/>
                  </a:cubicBezTo>
                  <a:lnTo>
                    <a:pt x="265593" y="91929"/>
                  </a:lnTo>
                  <a:lnTo>
                    <a:pt x="268531" y="126930"/>
                  </a:lnTo>
                  <a:lnTo>
                    <a:pt x="279636" y="131298"/>
                  </a:lnTo>
                  <a:cubicBezTo>
                    <a:pt x="312665" y="140151"/>
                    <a:pt x="367922" y="139269"/>
                    <a:pt x="382030" y="136918"/>
                  </a:cubicBezTo>
                  <a:cubicBezTo>
                    <a:pt x="370743" y="138799"/>
                    <a:pt x="365100" y="142561"/>
                    <a:pt x="365100" y="145382"/>
                  </a:cubicBezTo>
                  <a:lnTo>
                    <a:pt x="369178" y="148440"/>
                  </a:lnTo>
                  <a:lnTo>
                    <a:pt x="305376" y="149614"/>
                  </a:lnTo>
                  <a:lnTo>
                    <a:pt x="269295" y="143410"/>
                  </a:lnTo>
                  <a:lnTo>
                    <a:pt x="269295" y="143478"/>
                  </a:lnTo>
                  <a:cubicBezTo>
                    <a:pt x="261791" y="143478"/>
                    <a:pt x="261791" y="143478"/>
                    <a:pt x="261791" y="143478"/>
                  </a:cubicBezTo>
                  <a:lnTo>
                    <a:pt x="257677" y="144158"/>
                  </a:lnTo>
                  <a:lnTo>
                    <a:pt x="291826" y="190460"/>
                  </a:lnTo>
                  <a:cubicBezTo>
                    <a:pt x="307273" y="217317"/>
                    <a:pt x="319444" y="245586"/>
                    <a:pt x="328806" y="275741"/>
                  </a:cubicBezTo>
                  <a:cubicBezTo>
                    <a:pt x="355020" y="362434"/>
                    <a:pt x="336296" y="441590"/>
                    <a:pt x="407448" y="509437"/>
                  </a:cubicBezTo>
                  <a:cubicBezTo>
                    <a:pt x="486091" y="584823"/>
                    <a:pt x="501070" y="709210"/>
                    <a:pt x="482346" y="810981"/>
                  </a:cubicBezTo>
                  <a:cubicBezTo>
                    <a:pt x="474856" y="829827"/>
                    <a:pt x="448642" y="803442"/>
                    <a:pt x="452387" y="788365"/>
                  </a:cubicBezTo>
                  <a:cubicBezTo>
                    <a:pt x="467366" y="716748"/>
                    <a:pt x="463622" y="599900"/>
                    <a:pt x="407448" y="547130"/>
                  </a:cubicBezTo>
                  <a:cubicBezTo>
                    <a:pt x="373745" y="516976"/>
                    <a:pt x="351275" y="498129"/>
                    <a:pt x="332551" y="456667"/>
                  </a:cubicBezTo>
                  <a:cubicBezTo>
                    <a:pt x="313827" y="415205"/>
                    <a:pt x="321316" y="362434"/>
                    <a:pt x="313827" y="320972"/>
                  </a:cubicBezTo>
                  <a:cubicBezTo>
                    <a:pt x="299783" y="267260"/>
                    <a:pt x="281527" y="219908"/>
                    <a:pt x="252738" y="175736"/>
                  </a:cubicBezTo>
                  <a:lnTo>
                    <a:pt x="229900" y="145390"/>
                  </a:lnTo>
                  <a:lnTo>
                    <a:pt x="226506" y="148167"/>
                  </a:lnTo>
                  <a:cubicBezTo>
                    <a:pt x="180924" y="198879"/>
                    <a:pt x="199445" y="284549"/>
                    <a:pt x="186275" y="347153"/>
                  </a:cubicBezTo>
                  <a:cubicBezTo>
                    <a:pt x="163697" y="437530"/>
                    <a:pt x="118542" y="516610"/>
                    <a:pt x="84675" y="599455"/>
                  </a:cubicBezTo>
                  <a:cubicBezTo>
                    <a:pt x="84675" y="610752"/>
                    <a:pt x="47045" y="603221"/>
                    <a:pt x="47045" y="599455"/>
                  </a:cubicBezTo>
                  <a:cubicBezTo>
                    <a:pt x="88438" y="505313"/>
                    <a:pt x="148645" y="407405"/>
                    <a:pt x="152408" y="301965"/>
                  </a:cubicBezTo>
                  <a:cubicBezTo>
                    <a:pt x="155230" y="256777"/>
                    <a:pt x="155936" y="200997"/>
                    <a:pt x="179925" y="161634"/>
                  </a:cubicBezTo>
                  <a:lnTo>
                    <a:pt x="192579" y="148902"/>
                  </a:lnTo>
                  <a:lnTo>
                    <a:pt x="185657" y="152996"/>
                  </a:lnTo>
                  <a:cubicBezTo>
                    <a:pt x="163069" y="161431"/>
                    <a:pt x="138599" y="166118"/>
                    <a:pt x="114128" y="166118"/>
                  </a:cubicBezTo>
                  <a:lnTo>
                    <a:pt x="102016" y="163312"/>
                  </a:lnTo>
                  <a:lnTo>
                    <a:pt x="76747" y="166252"/>
                  </a:lnTo>
                  <a:cubicBezTo>
                    <a:pt x="73009" y="166252"/>
                    <a:pt x="69270" y="162482"/>
                    <a:pt x="69270" y="158711"/>
                  </a:cubicBezTo>
                  <a:lnTo>
                    <a:pt x="71255" y="155709"/>
                  </a:lnTo>
                  <a:lnTo>
                    <a:pt x="33659" y="134249"/>
                  </a:lnTo>
                  <a:cubicBezTo>
                    <a:pt x="10600" y="115503"/>
                    <a:pt x="-4458" y="89258"/>
                    <a:pt x="1189" y="57390"/>
                  </a:cubicBezTo>
                  <a:cubicBezTo>
                    <a:pt x="4953" y="19898"/>
                    <a:pt x="68952" y="8650"/>
                    <a:pt x="99070" y="8650"/>
                  </a:cubicBezTo>
                  <a:cubicBezTo>
                    <a:pt x="155540" y="14274"/>
                    <a:pt x="184480" y="45205"/>
                    <a:pt x="216068" y="80881"/>
                  </a:cubicBezTo>
                  <a:lnTo>
                    <a:pt x="228999" y="94932"/>
                  </a:lnTo>
                  <a:lnTo>
                    <a:pt x="248943" y="67797"/>
                  </a:lnTo>
                  <a:lnTo>
                    <a:pt x="249881" y="66719"/>
                  </a:lnTo>
                  <a:lnTo>
                    <a:pt x="250534" y="61537"/>
                  </a:lnTo>
                  <a:cubicBezTo>
                    <a:pt x="250534" y="54088"/>
                    <a:pt x="254286" y="50364"/>
                    <a:pt x="258038" y="50364"/>
                  </a:cubicBezTo>
                  <a:lnTo>
                    <a:pt x="261298" y="53600"/>
                  </a:lnTo>
                  <a:lnTo>
                    <a:pt x="280451" y="31591"/>
                  </a:lnTo>
                  <a:cubicBezTo>
                    <a:pt x="306786" y="16544"/>
                    <a:pt x="339705" y="3378"/>
                    <a:pt x="371684" y="557"/>
                  </a:cubicBezTo>
                  <a:close/>
                </a:path>
              </a:pathLst>
            </a:custGeom>
            <a:solidFill>
              <a:srgbClr val="EAD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70"/>
            </a:p>
          </p:txBody>
        </p:sp>
      </p:grpSp>
      <p:pic>
        <p:nvPicPr>
          <p:cNvPr id="3078" name="MH_Other_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43" y="218312"/>
            <a:ext cx="8285314" cy="195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altLang="zh-CN" sz="3600" dirty="0" smtClean="0"/>
              <a:t>CỦNG CỐ</a:t>
            </a:r>
            <a:endParaRPr lang="en-US" altLang="zh-CN" sz="3600" dirty="0" smtClean="0"/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/>
          <a:srcRect r="43866" b="35615"/>
          <a:stretch>
            <a:fillRect/>
          </a:stretch>
        </p:blipFill>
        <p:spPr>
          <a:xfrm>
            <a:off x="469450" y="178474"/>
            <a:ext cx="2924382" cy="21075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l="54783"/>
          <a:stretch>
            <a:fillRect/>
          </a:stretch>
        </p:blipFill>
        <p:spPr>
          <a:xfrm rot="5400000" flipH="1">
            <a:off x="9377519" y="-261480"/>
            <a:ext cx="2355628" cy="327333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431169" y="-1799479"/>
            <a:ext cx="1182674" cy="1273318"/>
          </a:xfrm>
          <a:prstGeom prst="rect">
            <a:avLst/>
          </a:prstGeom>
          <a:solidFill>
            <a:srgbClr val="90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13843" y="-1799479"/>
            <a:ext cx="1182674" cy="1273318"/>
          </a:xfrm>
          <a:prstGeom prst="rect">
            <a:avLst/>
          </a:prstGeom>
          <a:solidFill>
            <a:srgbClr val="F3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" name="矩形: 圆角 2"/>
          <p:cNvSpPr/>
          <p:nvPr/>
        </p:nvSpPr>
        <p:spPr>
          <a:xfrm>
            <a:off x="335915" y="1598295"/>
            <a:ext cx="3632200" cy="3632200"/>
          </a:xfrm>
          <a:prstGeom prst="roundRect">
            <a:avLst>
              <a:gd name="adj" fmla="val 5151"/>
            </a:avLst>
          </a:pr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6725" y="1774190"/>
            <a:ext cx="3369945" cy="34563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2400" dirty="0">
                <a:solidFill>
                  <a:srgbClr val="030000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Năng lượng của cây ná biến thành năng lượng của viên đá khi cây ná đầy viên đá đi.</a:t>
            </a:r>
            <a:endParaRPr lang="en-US" altLang="zh-CN" sz="2400" dirty="0">
              <a:solidFill>
                <a:srgbClr val="030000"/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2400" dirty="0">
                <a:solidFill>
                  <a:srgbClr val="030000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Năng lượng của gió sẽ chuyển thành năng lượng của cánh quạt tại các nhà máy điện gió</a:t>
            </a:r>
            <a:endParaRPr lang="en-US" altLang="zh-CN" sz="2400" dirty="0">
              <a:solidFill>
                <a:srgbClr val="030000"/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620" y="1703705"/>
            <a:ext cx="4128770" cy="3450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690" y="1704340"/>
            <a:ext cx="3281045" cy="344995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207135" y="5358130"/>
            <a:ext cx="103682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Có nhiều dạng năng lượng. Ta tìm hiểu về dạng năng lượng đơn giản nhất là cơ năng và hai thành phần của cơ năng là thế năng và động năng.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3643630" y="2423795"/>
            <a:ext cx="424815" cy="431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7409" name="组合 9"/>
          <p:cNvGrpSpPr/>
          <p:nvPr/>
        </p:nvGrpSpPr>
        <p:grpSpPr>
          <a:xfrm rot="-5400000">
            <a:off x="-238125" y="238125"/>
            <a:ext cx="1012825" cy="533400"/>
            <a:chOff x="2075393" y="-12700"/>
            <a:chExt cx="4993620" cy="2481501"/>
          </a:xfrm>
        </p:grpSpPr>
        <p:sp>
          <p:nvSpPr>
            <p:cNvPr id="12" name="椭圆 1"/>
            <p:cNvSpPr/>
            <p:nvPr/>
          </p:nvSpPr>
          <p:spPr>
            <a:xfrm rot="5400000">
              <a:off x="1792638" y="411157"/>
              <a:ext cx="2023605" cy="1175891"/>
            </a:xfrm>
            <a:custGeom>
              <a:avLst/>
              <a:gdLst/>
              <a:ahLst/>
              <a:cxnLst/>
              <a:rect l="l" t="t" r="r" b="b"/>
              <a:pathLst>
                <a:path w="2028376" h="1177563">
                  <a:moveTo>
                    <a:pt x="0" y="1177563"/>
                  </a:moveTo>
                  <a:lnTo>
                    <a:pt x="0" y="0"/>
                  </a:lnTo>
                  <a:lnTo>
                    <a:pt x="2028376" y="0"/>
                  </a:lnTo>
                  <a:cubicBezTo>
                    <a:pt x="1624320" y="702037"/>
                    <a:pt x="867468" y="1174384"/>
                    <a:pt x="0" y="1177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矩形 7"/>
            <p:cNvSpPr/>
            <p:nvPr/>
          </p:nvSpPr>
          <p:spPr>
            <a:xfrm rot="5400000">
              <a:off x="2801907" y="577326"/>
              <a:ext cx="2341176" cy="1175891"/>
            </a:xfrm>
            <a:custGeom>
              <a:avLst/>
              <a:gdLst/>
              <a:ahLst/>
              <a:cxnLst/>
              <a:rect l="l" t="t" r="r" b="b"/>
              <a:pathLst>
                <a:path w="2346109" h="1177890">
                  <a:moveTo>
                    <a:pt x="0" y="1177890"/>
                  </a:moveTo>
                  <a:lnTo>
                    <a:pt x="0" y="0"/>
                  </a:lnTo>
                  <a:lnTo>
                    <a:pt x="2346109" y="0"/>
                  </a:lnTo>
                  <a:cubicBezTo>
                    <a:pt x="2346109" y="429552"/>
                    <a:pt x="2231144" y="832251"/>
                    <a:pt x="2028377" y="11778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2"/>
            <p:cNvSpPr/>
            <p:nvPr/>
          </p:nvSpPr>
          <p:spPr>
            <a:xfrm rot="5400000">
              <a:off x="5320311" y="418545"/>
              <a:ext cx="2023605" cy="1175891"/>
            </a:xfrm>
            <a:custGeom>
              <a:avLst/>
              <a:gdLst/>
              <a:ahLst/>
              <a:cxnLst/>
              <a:rect l="l" t="t" r="r" b="b"/>
              <a:pathLst>
                <a:path w="2028375" h="1177562">
                  <a:moveTo>
                    <a:pt x="0" y="1177562"/>
                  </a:moveTo>
                  <a:lnTo>
                    <a:pt x="0" y="0"/>
                  </a:lnTo>
                  <a:cubicBezTo>
                    <a:pt x="867468" y="3179"/>
                    <a:pt x="1624319" y="475526"/>
                    <a:pt x="2028375" y="117756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3"/>
            <p:cNvSpPr/>
            <p:nvPr/>
          </p:nvSpPr>
          <p:spPr>
            <a:xfrm rot="5400000">
              <a:off x="3985635" y="577326"/>
              <a:ext cx="2341176" cy="1175891"/>
            </a:xfrm>
            <a:custGeom>
              <a:avLst/>
              <a:gdLst/>
              <a:ahLst/>
              <a:cxnLst/>
              <a:rect l="l" t="t" r="r" b="b"/>
              <a:pathLst>
                <a:path w="2346724" h="1177890">
                  <a:moveTo>
                    <a:pt x="0" y="1177890"/>
                  </a:moveTo>
                  <a:lnTo>
                    <a:pt x="0" y="0"/>
                  </a:lnTo>
                  <a:lnTo>
                    <a:pt x="2028990" y="0"/>
                  </a:lnTo>
                  <a:cubicBezTo>
                    <a:pt x="2231759" y="345641"/>
                    <a:pt x="2346724" y="748340"/>
                    <a:pt x="2346724" y="117789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075393" y="-12700"/>
              <a:ext cx="4993620" cy="2481501"/>
            </a:xfrm>
            <a:custGeom>
              <a:avLst/>
              <a:gdLst>
                <a:gd name="connsiteX0" fmla="*/ 0 w 4993620"/>
                <a:gd name="connsiteY0" fmla="*/ 0 h 2481740"/>
                <a:gd name="connsiteX1" fmla="*/ 4993620 w 4993620"/>
                <a:gd name="connsiteY1" fmla="*/ 0 h 2481740"/>
                <a:gd name="connsiteX2" fmla="*/ 4988358 w 4993620"/>
                <a:gd name="connsiteY2" fmla="*/ 153424 h 2481740"/>
                <a:gd name="connsiteX3" fmla="*/ 3739815 w 4993620"/>
                <a:gd name="connsiteY3" fmla="*/ 2150323 h 2481740"/>
                <a:gd name="connsiteX4" fmla="*/ 1238980 w 4993620"/>
                <a:gd name="connsiteY4" fmla="*/ 2141986 h 2481740"/>
                <a:gd name="connsiteX5" fmla="*/ 3780 w 4993620"/>
                <a:gd name="connsiteY5" fmla="*/ 136807 h 24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3620" h="2481740">
                  <a:moveTo>
                    <a:pt x="0" y="0"/>
                  </a:moveTo>
                  <a:lnTo>
                    <a:pt x="4993620" y="0"/>
                  </a:lnTo>
                  <a:lnTo>
                    <a:pt x="4988358" y="153424"/>
                  </a:lnTo>
                  <a:cubicBezTo>
                    <a:pt x="4932242" y="982046"/>
                    <a:pt x="4466440" y="1733276"/>
                    <a:pt x="3739815" y="2150323"/>
                  </a:cubicBezTo>
                  <a:cubicBezTo>
                    <a:pt x="2964750" y="2595173"/>
                    <a:pt x="2011063" y="2591994"/>
                    <a:pt x="1238980" y="2141986"/>
                  </a:cubicBezTo>
                  <a:cubicBezTo>
                    <a:pt x="515153" y="1720104"/>
                    <a:pt x="54370" y="965785"/>
                    <a:pt x="3780" y="136807"/>
                  </a:cubicBezTo>
                  <a:close/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415" name="标题 1"/>
          <p:cNvSpPr txBox="1"/>
          <p:nvPr/>
        </p:nvSpPr>
        <p:spPr>
          <a:xfrm>
            <a:off x="558800" y="292100"/>
            <a:ext cx="10515600" cy="431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defTabSz="914400">
              <a:lnSpc>
                <a:spcPct val="90000"/>
              </a:lnSpc>
            </a:pPr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rPr>
              <a:t>Câu 1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7" name="Freeform 5"/>
          <p:cNvSpPr/>
          <p:nvPr/>
        </p:nvSpPr>
        <p:spPr bwMode="auto">
          <a:xfrm flipH="1">
            <a:off x="214313" y="2552700"/>
            <a:ext cx="3178175" cy="3498850"/>
          </a:xfrm>
          <a:custGeom>
            <a:avLst/>
            <a:gdLst>
              <a:gd name="T0" fmla="*/ 1007 w 1495"/>
              <a:gd name="T1" fmla="*/ 134 h 1645"/>
              <a:gd name="T2" fmla="*/ 1129 w 1495"/>
              <a:gd name="T3" fmla="*/ 1139 h 1645"/>
              <a:gd name="T4" fmla="*/ 122 w 1495"/>
              <a:gd name="T5" fmla="*/ 1282 h 1645"/>
              <a:gd name="T6" fmla="*/ 62 w 1495"/>
              <a:gd name="T7" fmla="*/ 1385 h 1645"/>
              <a:gd name="T8" fmla="*/ 1223 w 1495"/>
              <a:gd name="T9" fmla="*/ 1211 h 1645"/>
              <a:gd name="T10" fmla="*/ 1092 w 1495"/>
              <a:gd name="T11" fmla="*/ 49 h 1645"/>
              <a:gd name="T12" fmla="*/ 1007 w 1495"/>
              <a:gd name="T13" fmla="*/ 134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5" h="1645">
                <a:moveTo>
                  <a:pt x="1007" y="134"/>
                </a:moveTo>
                <a:cubicBezTo>
                  <a:pt x="1309" y="386"/>
                  <a:pt x="1362" y="822"/>
                  <a:pt x="1129" y="1139"/>
                </a:cubicBezTo>
                <a:cubicBezTo>
                  <a:pt x="895" y="1457"/>
                  <a:pt x="436" y="1504"/>
                  <a:pt x="122" y="1282"/>
                </a:cubicBezTo>
                <a:cubicBezTo>
                  <a:pt x="59" y="1237"/>
                  <a:pt x="0" y="1341"/>
                  <a:pt x="62" y="1385"/>
                </a:cubicBezTo>
                <a:cubicBezTo>
                  <a:pt x="430" y="1645"/>
                  <a:pt x="949" y="1568"/>
                  <a:pt x="1223" y="1211"/>
                </a:cubicBezTo>
                <a:cubicBezTo>
                  <a:pt x="1495" y="855"/>
                  <a:pt x="1434" y="336"/>
                  <a:pt x="1092" y="49"/>
                </a:cubicBezTo>
                <a:cubicBezTo>
                  <a:pt x="1033" y="0"/>
                  <a:pt x="948" y="84"/>
                  <a:pt x="1007" y="1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682" tIns="60841" rIns="121682" bIns="6084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6"/>
          <p:cNvSpPr/>
          <p:nvPr/>
        </p:nvSpPr>
        <p:spPr bwMode="auto">
          <a:xfrm flipH="1">
            <a:off x="2227263" y="5649913"/>
            <a:ext cx="147638" cy="1031875"/>
          </a:xfrm>
          <a:custGeom>
            <a:avLst/>
            <a:gdLst>
              <a:gd name="T0" fmla="*/ 69 w 69"/>
              <a:gd name="T1" fmla="*/ 451 h 485"/>
              <a:gd name="T2" fmla="*/ 35 w 69"/>
              <a:gd name="T3" fmla="*/ 485 h 485"/>
              <a:gd name="T4" fmla="*/ 35 w 69"/>
              <a:gd name="T5" fmla="*/ 485 h 485"/>
              <a:gd name="T6" fmla="*/ 0 w 69"/>
              <a:gd name="T7" fmla="*/ 451 h 485"/>
              <a:gd name="T8" fmla="*/ 0 w 69"/>
              <a:gd name="T9" fmla="*/ 34 h 485"/>
              <a:gd name="T10" fmla="*/ 35 w 69"/>
              <a:gd name="T11" fmla="*/ 0 h 485"/>
              <a:gd name="T12" fmla="*/ 35 w 69"/>
              <a:gd name="T13" fmla="*/ 0 h 485"/>
              <a:gd name="T14" fmla="*/ 69 w 69"/>
              <a:gd name="T15" fmla="*/ 34 h 485"/>
              <a:gd name="T16" fmla="*/ 69 w 69"/>
              <a:gd name="T17" fmla="*/ 451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485">
                <a:moveTo>
                  <a:pt x="69" y="451"/>
                </a:moveTo>
                <a:cubicBezTo>
                  <a:pt x="69" y="470"/>
                  <a:pt x="53" y="485"/>
                  <a:pt x="35" y="485"/>
                </a:cubicBezTo>
                <a:cubicBezTo>
                  <a:pt x="35" y="485"/>
                  <a:pt x="35" y="485"/>
                  <a:pt x="35" y="485"/>
                </a:cubicBezTo>
                <a:cubicBezTo>
                  <a:pt x="16" y="485"/>
                  <a:pt x="0" y="470"/>
                  <a:pt x="0" y="45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6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53" y="0"/>
                  <a:pt x="69" y="15"/>
                  <a:pt x="69" y="34"/>
                </a:cubicBezTo>
                <a:lnTo>
                  <a:pt x="69" y="451"/>
                </a:lnTo>
                <a:close/>
              </a:path>
            </a:pathLst>
          </a:custGeom>
          <a:solidFill>
            <a:schemeClr val="accent1"/>
          </a:solidFill>
          <a:ln w="4" cap="flat">
            <a:noFill/>
            <a:prstDash val="solid"/>
            <a:miter lim="800000"/>
          </a:ln>
        </p:spPr>
        <p:txBody>
          <a:bodyPr lIns="121682" tIns="60841" rIns="121682" bIns="6084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7"/>
          <p:cNvSpPr/>
          <p:nvPr/>
        </p:nvSpPr>
        <p:spPr bwMode="auto">
          <a:xfrm flipH="1">
            <a:off x="1509713" y="6423025"/>
            <a:ext cx="1555750" cy="442913"/>
          </a:xfrm>
          <a:custGeom>
            <a:avLst/>
            <a:gdLst>
              <a:gd name="T0" fmla="*/ 0 w 731"/>
              <a:gd name="T1" fmla="*/ 208 h 208"/>
              <a:gd name="T2" fmla="*/ 365 w 731"/>
              <a:gd name="T3" fmla="*/ 0 h 208"/>
              <a:gd name="T4" fmla="*/ 731 w 731"/>
              <a:gd name="T5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1" h="208">
                <a:moveTo>
                  <a:pt x="0" y="208"/>
                </a:moveTo>
                <a:cubicBezTo>
                  <a:pt x="0" y="93"/>
                  <a:pt x="163" y="0"/>
                  <a:pt x="365" y="0"/>
                </a:cubicBezTo>
                <a:cubicBezTo>
                  <a:pt x="567" y="0"/>
                  <a:pt x="731" y="93"/>
                  <a:pt x="731" y="20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682" tIns="60841" rIns="121682" bIns="6084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130"/>
          <p:cNvSpPr>
            <a:spLocks noEditPoints="1"/>
          </p:cNvSpPr>
          <p:nvPr/>
        </p:nvSpPr>
        <p:spPr bwMode="auto">
          <a:xfrm>
            <a:off x="847725" y="2667000"/>
            <a:ext cx="2795588" cy="2690813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20" name="MH_Text_1"/>
          <p:cNvSpPr txBox="1"/>
          <p:nvPr>
            <p:custDataLst>
              <p:tags r:id="rId1"/>
            </p:custDataLst>
          </p:nvPr>
        </p:nvSpPr>
        <p:spPr>
          <a:xfrm>
            <a:off x="3643630" y="82550"/>
            <a:ext cx="8154035" cy="659955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just" eaLnBrk="0" latinLnBrk="1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Nếu chọn mốc tính độ cao ở mặt đất, vật nào sau đây </a:t>
            </a:r>
            <a:r>
              <a:rPr lang="en-US" altLang="zh-CN" sz="2400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không</a:t>
            </a:r>
            <a:r>
              <a:rPr lang="en-US" altLang="zh-CN" sz="2400" dirty="0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 có cơ năng?</a:t>
            </a:r>
            <a:endParaRPr lang="en-US" altLang="zh-CN" sz="2400" dirty="0">
              <a:solidFill>
                <a:srgbClr val="7F7F7F"/>
              </a:solidFill>
              <a:latin typeface="Microsoft YaHei" panose="020B0503020204020204" charset="-122"/>
              <a:ea typeface="Microsoft YaHei" panose="020B0503020204020204" charset="-122"/>
              <a:sym typeface="Arial" panose="020B0604020202020204" pitchFamily="34" charset="0"/>
            </a:endParaRPr>
          </a:p>
          <a:p>
            <a:pPr algn="just" eaLnBrk="0" latinLnBrk="1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A. Một hòn đá nằm cheo leo trên đỉnh núi.</a:t>
            </a:r>
            <a:endParaRPr lang="en-US" altLang="zh-CN" sz="2400" dirty="0">
              <a:solidFill>
                <a:srgbClr val="7F7F7F"/>
              </a:solidFill>
              <a:latin typeface="Microsoft YaHei" panose="020B0503020204020204" charset="-122"/>
              <a:ea typeface="Microsoft YaHei" panose="020B0503020204020204" charset="-122"/>
              <a:sym typeface="Arial" panose="020B0604020202020204" pitchFamily="34" charset="0"/>
            </a:endParaRPr>
          </a:p>
          <a:p>
            <a:pPr algn="just" eaLnBrk="0" latinLnBrk="1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B. Một vận động viên chạy bộ đang chạy trên đường.</a:t>
            </a:r>
            <a:endParaRPr lang="en-US" altLang="zh-CN" sz="2400" dirty="0">
              <a:solidFill>
                <a:srgbClr val="7F7F7F"/>
              </a:solidFill>
              <a:latin typeface="Microsoft YaHei" panose="020B0503020204020204" charset="-122"/>
              <a:ea typeface="Microsoft YaHei" panose="020B0503020204020204" charset="-122"/>
              <a:sym typeface="Arial" panose="020B0604020202020204" pitchFamily="34" charset="0"/>
            </a:endParaRPr>
          </a:p>
          <a:p>
            <a:pPr algn="just" eaLnBrk="0" latinLnBrk="1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C. Một chiếc xe ô tô đang tắt máy, nằm yên trên mặt </a:t>
            </a:r>
            <a:endParaRPr lang="en-US" altLang="zh-CN" sz="2400" dirty="0">
              <a:solidFill>
                <a:srgbClr val="7F7F7F"/>
              </a:solidFill>
              <a:latin typeface="Microsoft YaHei" panose="020B0503020204020204" charset="-122"/>
              <a:ea typeface="Microsoft YaHei" panose="020B0503020204020204" charset="-122"/>
              <a:sym typeface="Arial" panose="020B0604020202020204" pitchFamily="34" charset="0"/>
            </a:endParaRPr>
          </a:p>
          <a:p>
            <a:pPr algn="just" eaLnBrk="0" latinLnBrk="1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đất.</a:t>
            </a:r>
            <a:endParaRPr lang="en-US" altLang="zh-CN" sz="2400" dirty="0">
              <a:solidFill>
                <a:srgbClr val="7F7F7F"/>
              </a:solidFill>
              <a:latin typeface="Microsoft YaHei" panose="020B0503020204020204" charset="-122"/>
              <a:ea typeface="Microsoft YaHei" panose="020B0503020204020204" charset="-122"/>
              <a:sym typeface="Arial" panose="020B0604020202020204" pitchFamily="34" charset="0"/>
            </a:endParaRPr>
          </a:p>
          <a:p>
            <a:pPr algn="just" eaLnBrk="0" latinLnBrk="1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sym typeface="Arial" panose="020B0604020202020204" pitchFamily="34" charset="0"/>
              </a:rPr>
              <a:t>D. Một con chim đang bay trên trời cao.</a:t>
            </a:r>
            <a:endParaRPr lang="en-US" altLang="zh-CN" sz="2400" dirty="0">
              <a:solidFill>
                <a:srgbClr val="7F7F7F"/>
              </a:solidFill>
              <a:latin typeface="Microsoft YaHei" panose="020B0503020204020204" charset="-122"/>
              <a:ea typeface="Microsoft YaHei" panose="020B0503020204020204" charset="-122"/>
              <a:sym typeface="Arial" panose="020B0604020202020204" pitchFamily="34" charset="0"/>
            </a:endParaRPr>
          </a:p>
          <a:p>
            <a:pPr algn="just" eaLnBrk="0" latinLnBrk="1" hangingPunct="0">
              <a:lnSpc>
                <a:spcPct val="150000"/>
              </a:lnSpc>
            </a:pPr>
            <a:endParaRPr lang="en-US" altLang="zh-CN" sz="1600" dirty="0">
              <a:solidFill>
                <a:srgbClr val="7F7F7F"/>
              </a:solidFill>
              <a:latin typeface="Microsoft YaHei" panose="020B0503020204020204" charset="-122"/>
              <a:ea typeface="Microsoft YaHei" panose="020B0503020204020204" charset="-122"/>
              <a:sym typeface="Arial" panose="020B0604020202020204" pitchFamily="34" charset="0"/>
            </a:endParaRPr>
          </a:p>
          <a:p>
            <a:pPr algn="just" eaLnBrk="0" latinLnBrk="1" hangingPunct="0">
              <a:lnSpc>
                <a:spcPct val="150000"/>
              </a:lnSpc>
            </a:pPr>
            <a:endParaRPr lang="zh-CN" altLang="en-US" sz="1600" dirty="0">
              <a:solidFill>
                <a:srgbClr val="7F7F7F"/>
              </a:solidFill>
              <a:latin typeface="Microsoft YaHei" panose="020B0503020204020204" charset="-122"/>
              <a:ea typeface="Microsoft YaHei" panose="020B0503020204020204" charset="-122"/>
              <a:sym typeface="Arial" panose="020B0604020202020204" pitchFamily="34" charset="0"/>
            </a:endParaRPr>
          </a:p>
          <a:p>
            <a:pPr algn="just" eaLnBrk="0" latinLnBrk="1" hangingPunct="0">
              <a:lnSpc>
                <a:spcPct val="150000"/>
              </a:lnSpc>
            </a:pPr>
            <a:endParaRPr lang="zh-CN" altLang="en-US" dirty="0">
              <a:solidFill>
                <a:srgbClr val="7F7F7F"/>
              </a:solidFill>
              <a:latin typeface="Microsoft YaHei" panose="020B0503020204020204" charset="-122"/>
              <a:ea typeface="Microsoft YaHei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6651" name="Picture 16" descr="E:\PPT模板\PPT Explorer\1000个常用图标\1000个常用嗾标-96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205" y="5167630"/>
            <a:ext cx="16256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7420" grpId="1"/>
      <p:bldP spid="2" grpId="0" bldLvl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09" name="组合 9"/>
          <p:cNvGrpSpPr/>
          <p:nvPr/>
        </p:nvGrpSpPr>
        <p:grpSpPr>
          <a:xfrm rot="-5400000">
            <a:off x="-238125" y="238125"/>
            <a:ext cx="1012825" cy="533400"/>
            <a:chOff x="2075393" y="-12700"/>
            <a:chExt cx="4993620" cy="2481501"/>
          </a:xfrm>
        </p:grpSpPr>
        <p:sp>
          <p:nvSpPr>
            <p:cNvPr id="12" name="椭圆 1"/>
            <p:cNvSpPr/>
            <p:nvPr/>
          </p:nvSpPr>
          <p:spPr>
            <a:xfrm rot="5400000">
              <a:off x="1792638" y="411157"/>
              <a:ext cx="2023605" cy="1175891"/>
            </a:xfrm>
            <a:custGeom>
              <a:avLst/>
              <a:gdLst/>
              <a:ahLst/>
              <a:cxnLst/>
              <a:rect l="l" t="t" r="r" b="b"/>
              <a:pathLst>
                <a:path w="2028376" h="1177563">
                  <a:moveTo>
                    <a:pt x="0" y="1177563"/>
                  </a:moveTo>
                  <a:lnTo>
                    <a:pt x="0" y="0"/>
                  </a:lnTo>
                  <a:lnTo>
                    <a:pt x="2028376" y="0"/>
                  </a:lnTo>
                  <a:cubicBezTo>
                    <a:pt x="1624320" y="702037"/>
                    <a:pt x="867468" y="1174384"/>
                    <a:pt x="0" y="1177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矩形 7"/>
            <p:cNvSpPr/>
            <p:nvPr/>
          </p:nvSpPr>
          <p:spPr>
            <a:xfrm rot="5400000">
              <a:off x="2801907" y="577326"/>
              <a:ext cx="2341176" cy="1175891"/>
            </a:xfrm>
            <a:custGeom>
              <a:avLst/>
              <a:gdLst/>
              <a:ahLst/>
              <a:cxnLst/>
              <a:rect l="l" t="t" r="r" b="b"/>
              <a:pathLst>
                <a:path w="2346109" h="1177890">
                  <a:moveTo>
                    <a:pt x="0" y="1177890"/>
                  </a:moveTo>
                  <a:lnTo>
                    <a:pt x="0" y="0"/>
                  </a:lnTo>
                  <a:lnTo>
                    <a:pt x="2346109" y="0"/>
                  </a:lnTo>
                  <a:cubicBezTo>
                    <a:pt x="2346109" y="429552"/>
                    <a:pt x="2231144" y="832251"/>
                    <a:pt x="2028377" y="11778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2"/>
            <p:cNvSpPr/>
            <p:nvPr/>
          </p:nvSpPr>
          <p:spPr>
            <a:xfrm rot="5400000">
              <a:off x="5320311" y="418545"/>
              <a:ext cx="2023605" cy="1175891"/>
            </a:xfrm>
            <a:custGeom>
              <a:avLst/>
              <a:gdLst/>
              <a:ahLst/>
              <a:cxnLst/>
              <a:rect l="l" t="t" r="r" b="b"/>
              <a:pathLst>
                <a:path w="2028375" h="1177562">
                  <a:moveTo>
                    <a:pt x="0" y="1177562"/>
                  </a:moveTo>
                  <a:lnTo>
                    <a:pt x="0" y="0"/>
                  </a:lnTo>
                  <a:cubicBezTo>
                    <a:pt x="867468" y="3179"/>
                    <a:pt x="1624319" y="475526"/>
                    <a:pt x="2028375" y="117756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3"/>
            <p:cNvSpPr/>
            <p:nvPr/>
          </p:nvSpPr>
          <p:spPr>
            <a:xfrm rot="5400000">
              <a:off x="3985635" y="577326"/>
              <a:ext cx="2341176" cy="1175891"/>
            </a:xfrm>
            <a:custGeom>
              <a:avLst/>
              <a:gdLst/>
              <a:ahLst/>
              <a:cxnLst/>
              <a:rect l="l" t="t" r="r" b="b"/>
              <a:pathLst>
                <a:path w="2346724" h="1177890">
                  <a:moveTo>
                    <a:pt x="0" y="1177890"/>
                  </a:moveTo>
                  <a:lnTo>
                    <a:pt x="0" y="0"/>
                  </a:lnTo>
                  <a:lnTo>
                    <a:pt x="2028990" y="0"/>
                  </a:lnTo>
                  <a:cubicBezTo>
                    <a:pt x="2231759" y="345641"/>
                    <a:pt x="2346724" y="748340"/>
                    <a:pt x="2346724" y="117789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075393" y="-12700"/>
              <a:ext cx="4993620" cy="2481501"/>
            </a:xfrm>
            <a:custGeom>
              <a:avLst/>
              <a:gdLst>
                <a:gd name="connsiteX0" fmla="*/ 0 w 4993620"/>
                <a:gd name="connsiteY0" fmla="*/ 0 h 2481740"/>
                <a:gd name="connsiteX1" fmla="*/ 4993620 w 4993620"/>
                <a:gd name="connsiteY1" fmla="*/ 0 h 2481740"/>
                <a:gd name="connsiteX2" fmla="*/ 4988358 w 4993620"/>
                <a:gd name="connsiteY2" fmla="*/ 153424 h 2481740"/>
                <a:gd name="connsiteX3" fmla="*/ 3739815 w 4993620"/>
                <a:gd name="connsiteY3" fmla="*/ 2150323 h 2481740"/>
                <a:gd name="connsiteX4" fmla="*/ 1238980 w 4993620"/>
                <a:gd name="connsiteY4" fmla="*/ 2141986 h 2481740"/>
                <a:gd name="connsiteX5" fmla="*/ 3780 w 4993620"/>
                <a:gd name="connsiteY5" fmla="*/ 136807 h 24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3620" h="2481740">
                  <a:moveTo>
                    <a:pt x="0" y="0"/>
                  </a:moveTo>
                  <a:lnTo>
                    <a:pt x="4993620" y="0"/>
                  </a:lnTo>
                  <a:lnTo>
                    <a:pt x="4988358" y="153424"/>
                  </a:lnTo>
                  <a:cubicBezTo>
                    <a:pt x="4932242" y="982046"/>
                    <a:pt x="4466440" y="1733276"/>
                    <a:pt x="3739815" y="2150323"/>
                  </a:cubicBezTo>
                  <a:cubicBezTo>
                    <a:pt x="2964750" y="2595173"/>
                    <a:pt x="2011063" y="2591994"/>
                    <a:pt x="1238980" y="2141986"/>
                  </a:cubicBezTo>
                  <a:cubicBezTo>
                    <a:pt x="515153" y="1720104"/>
                    <a:pt x="54370" y="965785"/>
                    <a:pt x="3780" y="136807"/>
                  </a:cubicBezTo>
                  <a:close/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415" name="标题 1"/>
          <p:cNvSpPr txBox="1"/>
          <p:nvPr/>
        </p:nvSpPr>
        <p:spPr>
          <a:xfrm>
            <a:off x="558800" y="292100"/>
            <a:ext cx="10515600" cy="431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defTabSz="914400">
              <a:lnSpc>
                <a:spcPct val="90000"/>
              </a:lnSpc>
            </a:pPr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rPr>
              <a:t>Câu 2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7420" name="MH_Text_1"/>
          <p:cNvSpPr txBox="1"/>
          <p:nvPr>
            <p:custDataLst>
              <p:tags r:id="rId1"/>
            </p:custDataLst>
          </p:nvPr>
        </p:nvSpPr>
        <p:spPr>
          <a:xfrm>
            <a:off x="1931670" y="118110"/>
            <a:ext cx="8344535" cy="86550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just" eaLnBrk="0" latinLnBrk="1" hangingPunct="0">
              <a:lnSpc>
                <a:spcPct val="150000"/>
              </a:lnSpc>
            </a:pPr>
            <a:r>
              <a:rPr lang="en-US" altLang="zh-CN" sz="2800" dirty="0">
                <a:solidFill>
                  <a:srgbClr val="7F7F7F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Cơ năng của từng vật trong hình vẽ thuộc dạng  nào? </a:t>
            </a:r>
            <a:endParaRPr lang="en-US" altLang="zh-CN" sz="2800" dirty="0">
              <a:solidFill>
                <a:srgbClr val="7F7F7F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pic>
        <p:nvPicPr>
          <p:cNvPr id="26651" name="Picture 16" descr="E:\PPT模板\PPT Explorer\1000个常用图标\1000个常用嗾标-96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205" y="5167630"/>
            <a:ext cx="1625600" cy="1625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982345" y="1204595"/>
            <a:ext cx="9293860" cy="3180060"/>
            <a:chOff x="1547" y="1897"/>
            <a:chExt cx="14636" cy="5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7" y="1897"/>
              <a:ext cx="14636" cy="3031"/>
            </a:xfrm>
            <a:prstGeom prst="rect">
              <a:avLst/>
            </a:prstGeom>
          </p:spPr>
        </p:pic>
        <p:grpSp>
          <p:nvGrpSpPr>
            <p:cNvPr id="5" name="Group 13"/>
            <p:cNvGrpSpPr/>
            <p:nvPr/>
          </p:nvGrpSpPr>
          <p:grpSpPr>
            <a:xfrm>
              <a:off x="2301" y="5356"/>
              <a:ext cx="13882" cy="1549"/>
              <a:chOff x="-2349" y="5653"/>
              <a:chExt cx="12484" cy="1500"/>
            </a:xfrm>
          </p:grpSpPr>
          <p:sp>
            <p:nvSpPr>
              <p:cNvPr id="10" name="Text Box 10"/>
              <p:cNvSpPr txBox="1"/>
              <p:nvPr/>
            </p:nvSpPr>
            <p:spPr>
              <a:xfrm>
                <a:off x="-2349" y="5653"/>
                <a:ext cx="3170" cy="1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upright="1"/>
              <a:lstStyle/>
              <a:p>
                <a:pPr marL="0" marR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000" kern="100"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rPr>
                  <a:t>Hình 1: Chiếc cung đã được giương</a:t>
                </a:r>
                <a:endParaRPr lang="en-US" altLang="zh-CN" sz="2000" kern="1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" name="Text Box 11"/>
              <p:cNvSpPr txBox="1"/>
              <p:nvPr/>
            </p:nvSpPr>
            <p:spPr>
              <a:xfrm>
                <a:off x="1775" y="5750"/>
                <a:ext cx="3246" cy="14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upright="1"/>
              <a:lstStyle/>
              <a:p>
                <a:pPr marL="0" marR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000" kern="100"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rPr>
                  <a:t>Hình 2: Nước chảy từ trên cao xuống</a:t>
                </a:r>
                <a:endParaRPr lang="en-US" altLang="zh-CN" sz="2000" kern="1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" name="Text Box 12"/>
              <p:cNvSpPr txBox="1"/>
              <p:nvPr/>
            </p:nvSpPr>
            <p:spPr>
              <a:xfrm>
                <a:off x="6103" y="5653"/>
                <a:ext cx="4032" cy="1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upright="1"/>
              <a:lstStyle/>
              <a:p>
                <a:pPr marL="0" marR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000" kern="100"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rPr>
                  <a:t>Hình 3: Nước được ngăn</a:t>
                </a:r>
                <a:endParaRPr lang="en-US" altLang="zh-CN" sz="2000" kern="1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endParaRPr>
              </a:p>
              <a:p>
                <a:pPr marL="0" marR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000" kern="100"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rPr>
                  <a:t>trên đập cao</a:t>
                </a:r>
                <a:endParaRPr lang="en-US" altLang="zh-CN" sz="2000" kern="1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endParaRPr>
              </a:p>
            </p:txBody>
          </p:sp>
        </p:grp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742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09" name="组合 9"/>
          <p:cNvGrpSpPr/>
          <p:nvPr/>
        </p:nvGrpSpPr>
        <p:grpSpPr>
          <a:xfrm rot="-5400000">
            <a:off x="-238125" y="238125"/>
            <a:ext cx="1012825" cy="533400"/>
            <a:chOff x="2075393" y="-12700"/>
            <a:chExt cx="4993620" cy="2481501"/>
          </a:xfrm>
        </p:grpSpPr>
        <p:sp>
          <p:nvSpPr>
            <p:cNvPr id="12" name="椭圆 1"/>
            <p:cNvSpPr/>
            <p:nvPr/>
          </p:nvSpPr>
          <p:spPr>
            <a:xfrm rot="5400000">
              <a:off x="1792638" y="411157"/>
              <a:ext cx="2023605" cy="1175891"/>
            </a:xfrm>
            <a:custGeom>
              <a:avLst/>
              <a:gdLst/>
              <a:ahLst/>
              <a:cxnLst/>
              <a:rect l="l" t="t" r="r" b="b"/>
              <a:pathLst>
                <a:path w="2028376" h="1177563">
                  <a:moveTo>
                    <a:pt x="0" y="1177563"/>
                  </a:moveTo>
                  <a:lnTo>
                    <a:pt x="0" y="0"/>
                  </a:lnTo>
                  <a:lnTo>
                    <a:pt x="2028376" y="0"/>
                  </a:lnTo>
                  <a:cubicBezTo>
                    <a:pt x="1624320" y="702037"/>
                    <a:pt x="867468" y="1174384"/>
                    <a:pt x="0" y="1177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矩形 7"/>
            <p:cNvSpPr/>
            <p:nvPr/>
          </p:nvSpPr>
          <p:spPr>
            <a:xfrm rot="5400000">
              <a:off x="2801907" y="577326"/>
              <a:ext cx="2341176" cy="1175891"/>
            </a:xfrm>
            <a:custGeom>
              <a:avLst/>
              <a:gdLst/>
              <a:ahLst/>
              <a:cxnLst/>
              <a:rect l="l" t="t" r="r" b="b"/>
              <a:pathLst>
                <a:path w="2346109" h="1177890">
                  <a:moveTo>
                    <a:pt x="0" y="1177890"/>
                  </a:moveTo>
                  <a:lnTo>
                    <a:pt x="0" y="0"/>
                  </a:lnTo>
                  <a:lnTo>
                    <a:pt x="2346109" y="0"/>
                  </a:lnTo>
                  <a:cubicBezTo>
                    <a:pt x="2346109" y="429552"/>
                    <a:pt x="2231144" y="832251"/>
                    <a:pt x="2028377" y="11778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2"/>
            <p:cNvSpPr/>
            <p:nvPr/>
          </p:nvSpPr>
          <p:spPr>
            <a:xfrm rot="5400000">
              <a:off x="5320311" y="418545"/>
              <a:ext cx="2023605" cy="1175891"/>
            </a:xfrm>
            <a:custGeom>
              <a:avLst/>
              <a:gdLst/>
              <a:ahLst/>
              <a:cxnLst/>
              <a:rect l="l" t="t" r="r" b="b"/>
              <a:pathLst>
                <a:path w="2028375" h="1177562">
                  <a:moveTo>
                    <a:pt x="0" y="1177562"/>
                  </a:moveTo>
                  <a:lnTo>
                    <a:pt x="0" y="0"/>
                  </a:lnTo>
                  <a:cubicBezTo>
                    <a:pt x="867468" y="3179"/>
                    <a:pt x="1624319" y="475526"/>
                    <a:pt x="2028375" y="117756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3"/>
            <p:cNvSpPr/>
            <p:nvPr/>
          </p:nvSpPr>
          <p:spPr>
            <a:xfrm rot="5400000">
              <a:off x="3985635" y="577326"/>
              <a:ext cx="2341176" cy="1175891"/>
            </a:xfrm>
            <a:custGeom>
              <a:avLst/>
              <a:gdLst/>
              <a:ahLst/>
              <a:cxnLst/>
              <a:rect l="l" t="t" r="r" b="b"/>
              <a:pathLst>
                <a:path w="2346724" h="1177890">
                  <a:moveTo>
                    <a:pt x="0" y="1177890"/>
                  </a:moveTo>
                  <a:lnTo>
                    <a:pt x="0" y="0"/>
                  </a:lnTo>
                  <a:lnTo>
                    <a:pt x="2028990" y="0"/>
                  </a:lnTo>
                  <a:cubicBezTo>
                    <a:pt x="2231759" y="345641"/>
                    <a:pt x="2346724" y="748340"/>
                    <a:pt x="2346724" y="117789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075393" y="-12700"/>
              <a:ext cx="4993620" cy="2481501"/>
            </a:xfrm>
            <a:custGeom>
              <a:avLst/>
              <a:gdLst>
                <a:gd name="connsiteX0" fmla="*/ 0 w 4993620"/>
                <a:gd name="connsiteY0" fmla="*/ 0 h 2481740"/>
                <a:gd name="connsiteX1" fmla="*/ 4993620 w 4993620"/>
                <a:gd name="connsiteY1" fmla="*/ 0 h 2481740"/>
                <a:gd name="connsiteX2" fmla="*/ 4988358 w 4993620"/>
                <a:gd name="connsiteY2" fmla="*/ 153424 h 2481740"/>
                <a:gd name="connsiteX3" fmla="*/ 3739815 w 4993620"/>
                <a:gd name="connsiteY3" fmla="*/ 2150323 h 2481740"/>
                <a:gd name="connsiteX4" fmla="*/ 1238980 w 4993620"/>
                <a:gd name="connsiteY4" fmla="*/ 2141986 h 2481740"/>
                <a:gd name="connsiteX5" fmla="*/ 3780 w 4993620"/>
                <a:gd name="connsiteY5" fmla="*/ 136807 h 24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3620" h="2481740">
                  <a:moveTo>
                    <a:pt x="0" y="0"/>
                  </a:moveTo>
                  <a:lnTo>
                    <a:pt x="4993620" y="0"/>
                  </a:lnTo>
                  <a:lnTo>
                    <a:pt x="4988358" y="153424"/>
                  </a:lnTo>
                  <a:cubicBezTo>
                    <a:pt x="4932242" y="982046"/>
                    <a:pt x="4466440" y="1733276"/>
                    <a:pt x="3739815" y="2150323"/>
                  </a:cubicBezTo>
                  <a:cubicBezTo>
                    <a:pt x="2964750" y="2595173"/>
                    <a:pt x="2011063" y="2591994"/>
                    <a:pt x="1238980" y="2141986"/>
                  </a:cubicBezTo>
                  <a:cubicBezTo>
                    <a:pt x="515153" y="1720104"/>
                    <a:pt x="54370" y="965785"/>
                    <a:pt x="3780" y="136807"/>
                  </a:cubicBezTo>
                  <a:close/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415" name="标题 1"/>
          <p:cNvSpPr txBox="1"/>
          <p:nvPr/>
        </p:nvSpPr>
        <p:spPr>
          <a:xfrm>
            <a:off x="558800" y="292100"/>
            <a:ext cx="10515600" cy="431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defTabSz="914400">
              <a:lnSpc>
                <a:spcPct val="90000"/>
              </a:lnSpc>
            </a:pPr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rPr>
              <a:t>Câu 2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3" name="Picture 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005" y="5240655"/>
            <a:ext cx="1625600" cy="1625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4" name="Ink 3"/>
              <p14:cNvContentPartPr/>
              <p14:nvPr/>
            </p14:nvContentPartPr>
            <p14:xfrm>
              <a:off x="11283950" y="95250"/>
              <a:ext cx="360" cy="6350"/>
            </p14:xfrm>
          </p:contentPart>
        </mc:Choice>
        <mc:Fallback xmlns="">
          <p:pic>
            <p:nvPicPr>
              <p:cNvPr id="4" name="Ink 3"/>
            </p:nvPicPr>
            <p:blipFill>
              <a:blip r:embed="rId4"/>
            </p:blipFill>
            <p:spPr>
              <a:xfrm>
                <a:off x="11283950" y="95250"/>
                <a:ext cx="36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5" name="Ink 4"/>
              <p14:cNvContentPartPr/>
              <p14:nvPr/>
            </p14:nvContentPartPr>
            <p14:xfrm>
              <a:off x="7639050" y="3308350"/>
              <a:ext cx="12700" cy="360"/>
            </p14:xfrm>
          </p:contentPart>
        </mc:Choice>
        <mc:Fallback xmlns="">
          <p:pic>
            <p:nvPicPr>
              <p:cNvPr id="5" name="Ink 4"/>
            </p:nvPicPr>
            <p:blipFill>
              <a:blip r:embed="rId6"/>
            </p:blipFill>
            <p:spPr>
              <a:xfrm>
                <a:off x="7639050" y="3308350"/>
                <a:ext cx="12700" cy="360"/>
              </a:xfrm>
              <a:prstGeom prst="rect"/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" y="1436370"/>
            <a:ext cx="3594735" cy="325183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4934585" y="1436370"/>
            <a:ext cx="613981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en-US" sz="2800" b="0">
                <a:latin typeface="Times New Roman" panose="02020603050405020304" charset="0"/>
              </a:rPr>
              <a:t>Kéo lệch con lắc ra khỏi vị trí cân bằng tới vị trí A rồi thả tay ra.Quan sát chuyển động của con lắc và cho biết </a:t>
            </a:r>
            <a:endParaRPr lang="en-US" sz="2800" b="0">
              <a:latin typeface="Times New Roman" panose="02020603050405020304" charset="0"/>
            </a:endParaRPr>
          </a:p>
          <a:p>
            <a:pPr indent="0" algn="just"/>
            <a:r>
              <a:rPr lang="en-US" sz="2800" b="0">
                <a:latin typeface="Times New Roman" panose="02020603050405020304" charset="0"/>
              </a:rPr>
              <a:t>a) ở vị trí nào con lắc có thế năng lớn nhất, động năng lớn nhất?</a:t>
            </a:r>
            <a:endParaRPr lang="en-US" sz="2800" b="0">
              <a:latin typeface="Times New Roman" panose="02020603050405020304" charset="0"/>
            </a:endParaRPr>
          </a:p>
          <a:p>
            <a:pPr indent="0" algn="just"/>
            <a:r>
              <a:rPr lang="en-US" sz="2800" b="0">
                <a:latin typeface="Times New Roman" panose="02020603050405020304" charset="0"/>
              </a:rPr>
              <a:t>b) </a:t>
            </a:r>
            <a:r>
              <a:rPr lang="en-US" sz="2800">
                <a:latin typeface="Times New Roman" panose="02020603050405020304" charset="0"/>
                <a:sym typeface="+mn-ea"/>
              </a:rPr>
              <a:t>ở vị trí nào con lắc có</a:t>
            </a:r>
            <a:r>
              <a:rPr lang="en-US" sz="2800" b="0">
                <a:latin typeface="Times New Roman" panose="02020603050405020304" charset="0"/>
              </a:rPr>
              <a:t>thế năng nhỏ nhất, động năng nhỏ nhất? </a:t>
            </a:r>
            <a:endParaRPr lang="en-US" sz="2800" b="0">
              <a:latin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mtClean="0"/>
              <a:t>THANK YOU</a:t>
            </a:r>
            <a:endParaRPr lang="en-US" altLang="zh-CN" dirty="0" smtClean="0"/>
          </a:p>
        </p:txBody>
      </p:sp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4698328" y="1365071"/>
            <a:ext cx="2795341" cy="279534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493" r="-18493"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/>
          <a:srcRect r="43866" b="35615"/>
          <a:stretch>
            <a:fillRect/>
          </a:stretch>
        </p:blipFill>
        <p:spPr>
          <a:xfrm>
            <a:off x="469450" y="178474"/>
            <a:ext cx="2924382" cy="21075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l="54783"/>
          <a:stretch>
            <a:fillRect/>
          </a:stretch>
        </p:blipFill>
        <p:spPr>
          <a:xfrm rot="5400000" flipH="1">
            <a:off x="9377519" y="-261480"/>
            <a:ext cx="2355628" cy="32733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627" y="1571307"/>
            <a:ext cx="5550547" cy="126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431169" y="-1799479"/>
            <a:ext cx="1182674" cy="1273318"/>
          </a:xfrm>
          <a:prstGeom prst="rect">
            <a:avLst/>
          </a:prstGeom>
          <a:solidFill>
            <a:srgbClr val="90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13843" y="-1799479"/>
            <a:ext cx="1182674" cy="1273318"/>
          </a:xfrm>
          <a:prstGeom prst="rect">
            <a:avLst/>
          </a:prstGeom>
          <a:solidFill>
            <a:srgbClr val="F3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" name="矩形: 圆角 2"/>
          <p:cNvSpPr/>
          <p:nvPr/>
        </p:nvSpPr>
        <p:spPr>
          <a:xfrm>
            <a:off x="182150" y="2439820"/>
            <a:ext cx="3308351" cy="3632200"/>
          </a:xfrm>
          <a:prstGeom prst="roundRect">
            <a:avLst>
              <a:gd name="adj" fmla="val 5151"/>
            </a:avLst>
          </a:pr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4805" y="2553970"/>
            <a:ext cx="2992755" cy="31743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2200" dirty="0">
                <a:solidFill>
                  <a:srgbClr val="030000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Năng lượng của cây ná biến thành năng lượng của viên đá khi cây ná đầy viên đá đi.</a:t>
            </a:r>
            <a:endParaRPr lang="en-US" altLang="zh-CN" sz="2200" dirty="0">
              <a:solidFill>
                <a:srgbClr val="030000"/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2200" dirty="0">
                <a:solidFill>
                  <a:srgbClr val="030000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Năng lượng của gió sẽ chuyển thành năng lượng của cánh quạt tại các nhà máy điện gió</a:t>
            </a:r>
            <a:endParaRPr lang="en-US" altLang="zh-CN" sz="2200" dirty="0">
              <a:solidFill>
                <a:srgbClr val="030000"/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47961" y="438021"/>
            <a:ext cx="702437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CHỦ ĐỀ 16: CƠ NĂNG</a:t>
            </a:r>
            <a:endParaRPr lang="en-US" altLang="zh-CN" sz="60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415" y="2439670"/>
            <a:ext cx="4128770" cy="3450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545" y="2416175"/>
            <a:ext cx="3281045" cy="3449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H_Text_1"/>
          <p:cNvSpPr/>
          <p:nvPr>
            <p:custDataLst>
              <p:tags r:id="rId1"/>
            </p:custDataLst>
          </p:nvPr>
        </p:nvSpPr>
        <p:spPr>
          <a:xfrm>
            <a:off x="405130" y="996315"/>
            <a:ext cx="6294755" cy="4787265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/>
              <a:t>- Khi một vật có khả năng thực hiện công, ta nói vật đó có </a:t>
            </a:r>
            <a:r>
              <a:rPr lang="en-US" altLang="zh-CN" sz="2800" dirty="0">
                <a:solidFill>
                  <a:srgbClr val="FF0000"/>
                </a:solidFill>
              </a:rPr>
              <a:t>năng lượng</a:t>
            </a:r>
            <a:r>
              <a:rPr lang="en-US" altLang="zh-CN" sz="2800" dirty="0"/>
              <a:t>.</a:t>
            </a:r>
            <a:endParaRPr lang="en-US" altLang="zh-CN" sz="2800" dirty="0"/>
          </a:p>
          <a:p>
            <a:pPr algn="just">
              <a:lnSpc>
                <a:spcPct val="130000"/>
              </a:lnSpc>
            </a:pPr>
            <a:r>
              <a:rPr lang="en-US" altLang="zh-CN" sz="2800" dirty="0"/>
              <a:t>- Vật có khả năng thực hiện công càng lớn thì năng lượng của vật càng lớn. Năng lượng đo bằng đơn vị jun (J).</a:t>
            </a:r>
            <a:endParaRPr lang="en-US" altLang="zh-CN" sz="2800" dirty="0"/>
          </a:p>
          <a:p>
            <a:pPr algn="just">
              <a:lnSpc>
                <a:spcPct val="130000"/>
              </a:lnSpc>
            </a:pPr>
            <a:r>
              <a:rPr lang="en-US" altLang="zh-CN" sz="2800" dirty="0"/>
              <a:t>- Có nhiều dạng năng lượng: cơ năng, nội năng, điện năng...</a:t>
            </a:r>
            <a:endParaRPr lang="en-US" altLang="zh-CN" sz="2800" dirty="0"/>
          </a:p>
          <a:p>
            <a:pPr algn="just">
              <a:lnSpc>
                <a:spcPct val="130000"/>
              </a:lnSpc>
            </a:pPr>
            <a:endParaRPr lang="en-US" altLang="zh-CN" sz="2800" dirty="0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88280" y="4873538"/>
            <a:ext cx="2657941" cy="1559749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661035" y="220980"/>
            <a:ext cx="7962900" cy="1004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124587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0" dirty="0">
                <a:latin typeface="Times New Roman" panose="02020603050405020304" charset="0"/>
                <a:cs typeface="Times New Roman" panose="02020603050405020304" charset="0"/>
              </a:rPr>
              <a:t>I. LIÊN HỆ GIỮA CÔNG VÀ NĂNG LƯỢNG</a:t>
            </a:r>
            <a:endParaRPr lang="en-US" altLang="zh-CN" sz="2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125" y="1538605"/>
            <a:ext cx="5028565" cy="34709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0705" y="390525"/>
            <a:ext cx="4557395" cy="1666875"/>
          </a:xfrm>
        </p:spPr>
        <p:txBody>
          <a:bodyPr>
            <a:normAutofit fontScale="90000"/>
          </a:bodyPr>
          <a:lstStyle/>
          <a:p>
            <a:pPr algn="just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DÒNG NƯỚC ĐANG CHẢY CÓ MANG NĂNG LƯỢNG KHÔNG? VÌ SAO?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8810" y="2224405"/>
            <a:ext cx="4400550" cy="3834765"/>
          </a:xfrm>
        </p:spPr>
        <p:txBody>
          <a:bodyPr/>
          <a:lstStyle/>
          <a:p>
            <a:pPr algn="just"/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&gt;&gt; Dòng nước đang chảy có thể sinh công khi đẩy chiếc bè chuyển động trên mặt nước. Nên dòng nước đang chảy có năng lượng.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Placeholder 7"/>
          <p:cNvPicPr>
            <a:picLocks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848350" y="1219200"/>
            <a:ext cx="5713730" cy="40093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20796" y="851468"/>
            <a:ext cx="10149794" cy="4428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1245870">
              <a:lnSpc>
                <a:spcPct val="150000"/>
              </a:lnSpc>
              <a:spcBef>
                <a:spcPts val="1365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6320">
                <a:solidFill>
                  <a:srgbClr val="000000"/>
                </a:solidFill>
              </a:defRPr>
            </a:lvl1pPr>
            <a:lvl2pPr marL="934720" indent="-311785" defTabSz="1245870">
              <a:lnSpc>
                <a:spcPct val="90000"/>
              </a:lnSpc>
              <a:spcBef>
                <a:spcPts val="680"/>
              </a:spcBef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1557655" indent="-311785" defTabSz="1245870">
              <a:lnSpc>
                <a:spcPct val="90000"/>
              </a:lnSpc>
              <a:spcBef>
                <a:spcPts val="680"/>
              </a:spcBef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2180590" indent="-311785" defTabSz="1245870">
              <a:lnSpc>
                <a:spcPct val="90000"/>
              </a:lnSpc>
              <a:spcBef>
                <a:spcPts val="680"/>
              </a:spcBef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4pPr>
            <a:lvl5pPr marL="2803525" indent="-311785" defTabSz="1245870">
              <a:lnSpc>
                <a:spcPct val="90000"/>
              </a:lnSpc>
              <a:spcBef>
                <a:spcPts val="680"/>
              </a:spcBef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5pPr>
            <a:lvl6pPr marL="3426460" indent="-311785" defTabSz="1245870">
              <a:lnSpc>
                <a:spcPct val="90000"/>
              </a:lnSpc>
              <a:spcBef>
                <a:spcPts val="680"/>
              </a:spcBef>
              <a:buFont typeface="Arial" panose="020B0604020202020204" pitchFamily="34" charset="0"/>
              <a:buChar char="•"/>
              <a:defRPr sz="2455"/>
            </a:lvl6pPr>
            <a:lvl7pPr marL="4049395" indent="-311785" defTabSz="1245870">
              <a:lnSpc>
                <a:spcPct val="90000"/>
              </a:lnSpc>
              <a:spcBef>
                <a:spcPts val="680"/>
              </a:spcBef>
              <a:buFont typeface="Arial" panose="020B0604020202020204" pitchFamily="34" charset="0"/>
              <a:buChar char="•"/>
              <a:defRPr sz="2455"/>
            </a:lvl7pPr>
            <a:lvl8pPr marL="4672965" indent="-311785" defTabSz="1245870">
              <a:lnSpc>
                <a:spcPct val="90000"/>
              </a:lnSpc>
              <a:spcBef>
                <a:spcPts val="680"/>
              </a:spcBef>
              <a:buFont typeface="Arial" panose="020B0604020202020204" pitchFamily="34" charset="0"/>
              <a:buChar char="•"/>
              <a:defRPr sz="2455"/>
            </a:lvl8pPr>
            <a:lvl9pPr marL="5295900" indent="-311785" defTabSz="1245870">
              <a:lnSpc>
                <a:spcPct val="90000"/>
              </a:lnSpc>
              <a:spcBef>
                <a:spcPts val="680"/>
              </a:spcBef>
              <a:buFont typeface="Arial" panose="020B0604020202020204" pitchFamily="34" charset="0"/>
              <a:buChar char="•"/>
              <a:defRPr sz="2455"/>
            </a:lvl9pPr>
          </a:lstStyle>
          <a:p>
            <a:pPr algn="just"/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</a:rPr>
              <a:t>Em hãy nêu một ví dụ về một vật có năng lượng và cho biết vật đó có thể thực hiện công như thế nào?</a:t>
            </a:r>
            <a:endParaRPr lang="en-US" altLang="zh-CN" sz="3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99" name="Group 15"/>
          <p:cNvGrpSpPr/>
          <p:nvPr/>
        </p:nvGrpSpPr>
        <p:grpSpPr>
          <a:xfrm>
            <a:off x="6599238" y="944563"/>
            <a:ext cx="4068762" cy="3409950"/>
            <a:chOff x="2812" y="579"/>
            <a:chExt cx="2984" cy="2375"/>
          </a:xfrm>
        </p:grpSpPr>
        <p:sp>
          <p:nvSpPr>
            <p:cNvPr id="5127" name="Rectangle 16" descr="Walnut"/>
            <p:cNvSpPr/>
            <p:nvPr/>
          </p:nvSpPr>
          <p:spPr>
            <a:xfrm>
              <a:off x="3288" y="960"/>
              <a:ext cx="2472" cy="144"/>
            </a:xfrm>
            <a:prstGeom prst="rect">
              <a:avLst/>
            </a:prstGeom>
            <a:blipFill rotWithShape="1">
              <a:blip r:embed="rId1"/>
            </a:blipFill>
            <a:ln w="9525">
              <a:noFill/>
            </a:ln>
          </p:spPr>
          <p:txBody>
            <a:bodyPr wrap="none" anchor="ctr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128" name="Rectangle 17" descr="Medium wood"/>
            <p:cNvSpPr/>
            <p:nvPr/>
          </p:nvSpPr>
          <p:spPr>
            <a:xfrm>
              <a:off x="3348" y="1095"/>
              <a:ext cx="2448" cy="192"/>
            </a:xfrm>
            <a:prstGeom prst="rect">
              <a:avLst/>
            </a:prstGeom>
            <a:blipFill rotWithShape="1">
              <a:blip r:embed="rId2"/>
            </a:blipFill>
            <a:ln w="9525">
              <a:noFill/>
            </a:ln>
          </p:spPr>
          <p:txBody>
            <a:bodyPr wrap="none" anchor="ctr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129" name="AutoShape 18" descr="Medium wood"/>
            <p:cNvSpPr/>
            <p:nvPr/>
          </p:nvSpPr>
          <p:spPr>
            <a:xfrm>
              <a:off x="3732" y="1173"/>
              <a:ext cx="240" cy="173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</a:blip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0" name="Line 19"/>
            <p:cNvSpPr/>
            <p:nvPr/>
          </p:nvSpPr>
          <p:spPr>
            <a:xfrm>
              <a:off x="3243" y="777"/>
              <a:ext cx="66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31" name="Rectangle 20" descr="Oak"/>
            <p:cNvSpPr/>
            <p:nvPr/>
          </p:nvSpPr>
          <p:spPr>
            <a:xfrm>
              <a:off x="3888" y="579"/>
              <a:ext cx="576" cy="384"/>
            </a:xfrm>
            <a:prstGeom prst="rect">
              <a:avLst/>
            </a:prstGeom>
            <a:blipFill rotWithShape="1">
              <a:blip r:embed="rId3"/>
            </a:blipFill>
            <a:ln w="9525">
              <a:noFill/>
            </a:ln>
          </p:spPr>
          <p:txBody>
            <a:bodyPr wrap="none" anchor="ctr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132" name="Text Box 21"/>
            <p:cNvSpPr txBox="1"/>
            <p:nvPr/>
          </p:nvSpPr>
          <p:spPr>
            <a:xfrm>
              <a:off x="4055" y="675"/>
              <a:ext cx="289" cy="2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Arial" panose="020B0604020202020204" pitchFamily="34" charset="0"/>
                </a:rPr>
                <a:t>B</a:t>
              </a:r>
              <a:endParaRPr lang="en-US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6406" name="AutoShape 22"/>
            <p:cNvSpPr>
              <a:spLocks noChangeArrowheads="1"/>
            </p:cNvSpPr>
            <p:nvPr/>
          </p:nvSpPr>
          <p:spPr bwMode="auto">
            <a:xfrm>
              <a:off x="2904" y="2477"/>
              <a:ext cx="384" cy="431"/>
            </a:xfrm>
            <a:prstGeom prst="can">
              <a:avLst>
                <a:gd name="adj" fmla="val 28125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134" name="Group 23"/>
            <p:cNvGrpSpPr/>
            <p:nvPr/>
          </p:nvGrpSpPr>
          <p:grpSpPr>
            <a:xfrm>
              <a:off x="3059" y="913"/>
              <a:ext cx="48" cy="1632"/>
              <a:chOff x="3048" y="942"/>
              <a:chExt cx="48" cy="1632"/>
            </a:xfrm>
          </p:grpSpPr>
          <p:sp>
            <p:nvSpPr>
              <p:cNvPr id="5135" name="Line 24"/>
              <p:cNvSpPr/>
              <p:nvPr/>
            </p:nvSpPr>
            <p:spPr>
              <a:xfrm>
                <a:off x="3072" y="942"/>
                <a:ext cx="0" cy="14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136" name="Oval 25"/>
              <p:cNvSpPr/>
              <p:nvPr/>
            </p:nvSpPr>
            <p:spPr>
              <a:xfrm>
                <a:off x="3048" y="2430"/>
                <a:ext cx="48" cy="144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37" name="Oval 26"/>
            <p:cNvSpPr/>
            <p:nvPr/>
          </p:nvSpPr>
          <p:spPr>
            <a:xfrm>
              <a:off x="3071" y="754"/>
              <a:ext cx="240" cy="240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138" name="Text Box 27"/>
            <p:cNvSpPr txBox="1"/>
            <p:nvPr/>
          </p:nvSpPr>
          <p:spPr>
            <a:xfrm>
              <a:off x="3039" y="2659"/>
              <a:ext cx="156" cy="21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Arial" panose="020B0604020202020204" pitchFamily="34" charset="0"/>
                </a:rPr>
                <a:t>A</a:t>
              </a:r>
              <a:endParaRPr lang="en-US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5140" name="Oval 29"/>
            <p:cNvSpPr/>
            <p:nvPr/>
          </p:nvSpPr>
          <p:spPr>
            <a:xfrm>
              <a:off x="3122" y="799"/>
              <a:ext cx="144" cy="144"/>
            </a:xfrm>
            <a:prstGeom prst="ellipse">
              <a:avLst/>
            </a:prstGeom>
            <a:solidFill>
              <a:srgbClr val="808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141" name="Line 30"/>
            <p:cNvSpPr/>
            <p:nvPr/>
          </p:nvSpPr>
          <p:spPr>
            <a:xfrm>
              <a:off x="2812" y="2908"/>
              <a:ext cx="29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42" name="Line 31"/>
            <p:cNvSpPr/>
            <p:nvPr/>
          </p:nvSpPr>
          <p:spPr>
            <a:xfrm>
              <a:off x="2812" y="2954"/>
              <a:ext cx="2948" cy="0"/>
            </a:xfrm>
            <a:prstGeom prst="line">
              <a:avLst/>
            </a:prstGeom>
            <a:ln w="127000" cap="flat" cmpd="sng"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43" name="Line 32"/>
            <p:cNvSpPr/>
            <p:nvPr/>
          </p:nvSpPr>
          <p:spPr>
            <a:xfrm>
              <a:off x="3175" y="867"/>
              <a:ext cx="159" cy="177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418" name="Text Box 34"/>
          <p:cNvSpPr txBox="1"/>
          <p:nvPr/>
        </p:nvSpPr>
        <p:spPr>
          <a:xfrm>
            <a:off x="661035" y="1961515"/>
            <a:ext cx="525081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spcBef>
                <a:spcPct val="50000"/>
              </a:spcBef>
            </a:pPr>
            <a:r>
              <a:rPr lang="vi-VN" altLang="x-none" sz="2400" dirty="0">
                <a:latin typeface="Arial" panose="020B0604020202020204" pitchFamily="34" charset="0"/>
              </a:rPr>
              <a:t>Hãy cho biết khi vật A đứng yên trên mặt đất thì </a:t>
            </a:r>
            <a:r>
              <a:rPr lang="en-US" altLang="vi-VN" sz="2400" dirty="0">
                <a:latin typeface="Arial" panose="020B0604020202020204" pitchFamily="34" charset="0"/>
              </a:rPr>
              <a:t>vật A ó tác dụng lực lên dây, kéo vật B chuyển động và sinh công hay không</a:t>
            </a:r>
            <a:r>
              <a:rPr lang="vi-VN" altLang="x-none" sz="2400" dirty="0">
                <a:latin typeface="Arial" panose="020B0604020202020204" pitchFamily="34" charset="0"/>
              </a:rPr>
              <a:t>? 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16425" name="Text Box 41"/>
          <p:cNvSpPr txBox="1"/>
          <p:nvPr/>
        </p:nvSpPr>
        <p:spPr>
          <a:xfrm>
            <a:off x="661035" y="3613150"/>
            <a:ext cx="52514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Vật A không tác dụng lên dây, không sinh công để kéo vật B chuyển động.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661035" y="220980"/>
            <a:ext cx="7962900" cy="1004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124587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0" dirty="0">
                <a:latin typeface="Times New Roman" panose="02020603050405020304" charset="0"/>
                <a:cs typeface="Times New Roman" panose="02020603050405020304" charset="0"/>
              </a:rPr>
              <a:t>II. THẾ NĂNG</a:t>
            </a:r>
            <a:endParaRPr lang="en-US" altLang="zh-CN" sz="2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MH_Text_1"/>
          <p:cNvSpPr/>
          <p:nvPr>
            <p:custDataLst>
              <p:tags r:id="rId5"/>
            </p:custDataLst>
          </p:nvPr>
        </p:nvSpPr>
        <p:spPr>
          <a:xfrm>
            <a:off x="661035" y="1080770"/>
            <a:ext cx="4747260" cy="667385"/>
          </a:xfrm>
          <a:prstGeom prst="rect">
            <a:avLst/>
          </a:prstGeom>
        </p:spPr>
        <p:txBody>
          <a:bodyPr wrap="square" anchor="ctr" anchorCtr="0">
            <a:normAutofit lnSpcReduction="20000"/>
          </a:bodyPr>
          <a:p>
            <a:pPr algn="just">
              <a:lnSpc>
                <a:spcPct val="130000"/>
              </a:lnSpc>
            </a:pPr>
            <a:r>
              <a:rPr lang="en-US" altLang="zh-CN" sz="3200" dirty="0">
                <a:solidFill>
                  <a:srgbClr val="000000"/>
                </a:solidFill>
              </a:rPr>
              <a:t>1. Thế năng hấp dẫn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88280" y="4873538"/>
            <a:ext cx="2657941" cy="1559749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8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8" grpId="0"/>
      <p:bldP spid="16418" grpId="1"/>
      <p:bldP spid="16425" grpId="0"/>
      <p:bldP spid="164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8" name="Line 6"/>
          <p:cNvSpPr/>
          <p:nvPr/>
        </p:nvSpPr>
        <p:spPr>
          <a:xfrm>
            <a:off x="6827838" y="2241550"/>
            <a:ext cx="0" cy="1752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39" name="Line 7"/>
          <p:cNvSpPr/>
          <p:nvPr/>
        </p:nvSpPr>
        <p:spPr>
          <a:xfrm>
            <a:off x="8123238" y="1376363"/>
            <a:ext cx="2133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7" name="Rectangle 8" descr="Walnut"/>
          <p:cNvSpPr/>
          <p:nvPr/>
        </p:nvSpPr>
        <p:spPr>
          <a:xfrm>
            <a:off x="7132638" y="1700213"/>
            <a:ext cx="3789362" cy="215900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6148" name="Rectangle 9" descr="Medium wood"/>
          <p:cNvSpPr/>
          <p:nvPr/>
        </p:nvSpPr>
        <p:spPr>
          <a:xfrm>
            <a:off x="7361238" y="1928813"/>
            <a:ext cx="3560762" cy="312737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6149" name="AutoShape 10" descr="Medium wood"/>
          <p:cNvSpPr/>
          <p:nvPr/>
        </p:nvSpPr>
        <p:spPr>
          <a:xfrm>
            <a:off x="7818438" y="2233613"/>
            <a:ext cx="381000" cy="2590800"/>
          </a:xfrm>
          <a:custGeom>
            <a:avLst/>
            <a:gdLst/>
            <a:ahLst/>
            <a:cxnLst>
              <a:cxn ang="0">
                <a:pos x="103723105" y="2147483647"/>
              </a:cxn>
              <a:cxn ang="0">
                <a:pos x="59270336" y="2147483647"/>
              </a:cxn>
              <a:cxn ang="0">
                <a:pos x="14817584" y="2147483647"/>
              </a:cxn>
              <a:cxn ang="0">
                <a:pos x="59270336" y="0"/>
              </a:cxn>
            </a:cxnLst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</a:blip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150" name="Oval 11"/>
          <p:cNvSpPr/>
          <p:nvPr/>
        </p:nvSpPr>
        <p:spPr>
          <a:xfrm>
            <a:off x="6865938" y="1376363"/>
            <a:ext cx="228600" cy="228600"/>
          </a:xfrm>
          <a:prstGeom prst="ellipse">
            <a:avLst/>
          </a:prstGeom>
          <a:solidFill>
            <a:srgbClr val="808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6151" name="Line 12"/>
          <p:cNvSpPr/>
          <p:nvPr/>
        </p:nvSpPr>
        <p:spPr>
          <a:xfrm>
            <a:off x="6980238" y="1471613"/>
            <a:ext cx="228600" cy="304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52" name="Line 13"/>
          <p:cNvSpPr/>
          <p:nvPr/>
        </p:nvSpPr>
        <p:spPr>
          <a:xfrm>
            <a:off x="7105650" y="1376363"/>
            <a:ext cx="104457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8446" name="Group 14"/>
          <p:cNvGrpSpPr/>
          <p:nvPr/>
        </p:nvGrpSpPr>
        <p:grpSpPr>
          <a:xfrm>
            <a:off x="10104438" y="1090613"/>
            <a:ext cx="914400" cy="609600"/>
            <a:chOff x="3456" y="912"/>
            <a:chExt cx="576" cy="384"/>
          </a:xfrm>
        </p:grpSpPr>
        <p:sp>
          <p:nvSpPr>
            <p:cNvPr id="6154" name="Rectangle 15" descr="Oak"/>
            <p:cNvSpPr/>
            <p:nvPr/>
          </p:nvSpPr>
          <p:spPr>
            <a:xfrm>
              <a:off x="3456" y="912"/>
              <a:ext cx="576" cy="384"/>
            </a:xfrm>
            <a:prstGeom prst="rect">
              <a:avLst/>
            </a:prstGeom>
            <a:blipFill rotWithShape="1">
              <a:blip r:embed="rId3"/>
            </a:blipFill>
            <a:ln w="9525">
              <a:noFill/>
            </a:ln>
          </p:spPr>
          <p:txBody>
            <a:bodyPr wrap="none" anchor="ctr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6155" name="Text Box 16"/>
            <p:cNvSpPr txBox="1"/>
            <p:nvPr/>
          </p:nvSpPr>
          <p:spPr>
            <a:xfrm>
              <a:off x="3624" y="1008"/>
              <a:ext cx="28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Arial" panose="020B0604020202020204" pitchFamily="34" charset="0"/>
                </a:rPr>
                <a:t>B</a:t>
              </a:r>
              <a:endParaRPr lang="en-US" sz="20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449" name="Group 17"/>
          <p:cNvGrpSpPr/>
          <p:nvPr/>
        </p:nvGrpSpPr>
        <p:grpSpPr>
          <a:xfrm>
            <a:off x="6523038" y="2043113"/>
            <a:ext cx="609600" cy="1104900"/>
            <a:chOff x="2580" y="1512"/>
            <a:chExt cx="384" cy="696"/>
          </a:xfrm>
        </p:grpSpPr>
        <p:grpSp>
          <p:nvGrpSpPr>
            <p:cNvPr id="6157" name="Group 18"/>
            <p:cNvGrpSpPr/>
            <p:nvPr/>
          </p:nvGrpSpPr>
          <p:grpSpPr>
            <a:xfrm>
              <a:off x="2580" y="1692"/>
              <a:ext cx="384" cy="516"/>
              <a:chOff x="2448" y="1680"/>
              <a:chExt cx="384" cy="516"/>
            </a:xfrm>
          </p:grpSpPr>
          <p:grpSp>
            <p:nvGrpSpPr>
              <p:cNvPr id="6158" name="Group 19"/>
              <p:cNvGrpSpPr/>
              <p:nvPr/>
            </p:nvGrpSpPr>
            <p:grpSpPr>
              <a:xfrm>
                <a:off x="2448" y="1764"/>
                <a:ext cx="384" cy="432"/>
                <a:chOff x="2448" y="2868"/>
                <a:chExt cx="384" cy="432"/>
              </a:xfrm>
            </p:grpSpPr>
            <p:sp>
              <p:nvSpPr>
                <p:cNvPr id="18452" name="AutoShape 20"/>
                <p:cNvSpPr>
                  <a:spLocks noChangeArrowheads="1"/>
                </p:cNvSpPr>
                <p:nvPr/>
              </p:nvSpPr>
              <p:spPr bwMode="auto">
                <a:xfrm>
                  <a:off x="2448" y="2868"/>
                  <a:ext cx="384" cy="432"/>
                </a:xfrm>
                <a:prstGeom prst="can">
                  <a:avLst>
                    <a:gd name="adj" fmla="val 28125"/>
                  </a:avLst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60" name="Text Box 21"/>
                <p:cNvSpPr txBox="1"/>
                <p:nvPr/>
              </p:nvSpPr>
              <p:spPr>
                <a:xfrm>
                  <a:off x="2508" y="3000"/>
                  <a:ext cx="288" cy="2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sz="2000" b="1" dirty="0">
                      <a:latin typeface="Arial" panose="020B0604020202020204" pitchFamily="34" charset="0"/>
                    </a:rPr>
                    <a:t>A</a:t>
                  </a:r>
                  <a:endParaRPr lang="en-US" sz="2000" b="1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161" name="Oval 22"/>
              <p:cNvSpPr/>
              <p:nvPr/>
            </p:nvSpPr>
            <p:spPr>
              <a:xfrm>
                <a:off x="2616" y="1680"/>
                <a:ext cx="48" cy="144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162" name="Line 23"/>
            <p:cNvSpPr/>
            <p:nvPr/>
          </p:nvSpPr>
          <p:spPr>
            <a:xfrm flipV="1">
              <a:off x="2772" y="1512"/>
              <a:ext cx="0" cy="19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63" name="Line 24"/>
          <p:cNvSpPr/>
          <p:nvPr/>
        </p:nvSpPr>
        <p:spPr>
          <a:xfrm>
            <a:off x="6827838" y="1547813"/>
            <a:ext cx="0" cy="7048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64" name="Oval 25"/>
          <p:cNvSpPr/>
          <p:nvPr/>
        </p:nvSpPr>
        <p:spPr>
          <a:xfrm>
            <a:off x="6816725" y="1341438"/>
            <a:ext cx="381000" cy="381000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459" name="Text Box 27"/>
          <p:cNvSpPr txBox="1"/>
          <p:nvPr/>
        </p:nvSpPr>
        <p:spPr>
          <a:xfrm>
            <a:off x="6672263" y="5013325"/>
            <a:ext cx="3995737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vi-VN" altLang="x-none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>
                <a:latin typeface="Arial" panose="020B0604020202020204" pitchFamily="34" charset="0"/>
              </a:rPr>
              <a:t>Vật</a:t>
            </a:r>
            <a:r>
              <a:rPr lang="vi-VN" altLang="x-none" sz="2400" dirty="0">
                <a:latin typeface="Times New Roman" panose="02020603050405020304" charset="0"/>
              </a:rPr>
              <a:t> A chuyển động </a:t>
            </a:r>
            <a:r>
              <a:rPr lang="vi-VN" altLang="x-none" sz="2400" dirty="0">
                <a:latin typeface="Times New Roman" panose="02020603050405020304" charset="0"/>
                <a:sym typeface="Wingdings" panose="05000000000000000000" pitchFamily="2" charset="2"/>
              </a:rPr>
              <a:t> </a:t>
            </a:r>
            <a:r>
              <a:rPr lang="en-US" altLang="vi-VN" sz="2400" dirty="0">
                <a:latin typeface="Times New Roman" panose="02020603050405020304" charset="0"/>
                <a:sym typeface="Wingdings" panose="05000000000000000000" pitchFamily="2" charset="2"/>
              </a:rPr>
              <a:t>vật B </a:t>
            </a:r>
            <a:r>
              <a:rPr lang="vi-VN" altLang="x-none" sz="2400" dirty="0">
                <a:latin typeface="Times New Roman" panose="02020603050405020304" charset="0"/>
                <a:sym typeface="Wingdings" panose="05000000000000000000" pitchFamily="2" charset="2"/>
              </a:rPr>
              <a:t>chuyển động  </a:t>
            </a:r>
            <a:r>
              <a:rPr lang="en-US" altLang="vi-VN" sz="2400" dirty="0">
                <a:latin typeface="Times New Roman" panose="02020603050405020304" charset="0"/>
                <a:sym typeface="Wingdings" panose="05000000000000000000" pitchFamily="2" charset="2"/>
              </a:rPr>
              <a:t>vật</a:t>
            </a:r>
            <a:r>
              <a:rPr lang="vi-VN" altLang="x-none" sz="2400" dirty="0">
                <a:latin typeface="Times New Roman" panose="02020603050405020304" charset="0"/>
                <a:sym typeface="Wingdings" panose="05000000000000000000" pitchFamily="2" charset="2"/>
              </a:rPr>
              <a:t> A đã thực hiện công</a:t>
            </a:r>
            <a:r>
              <a:rPr lang="en-US" altLang="vi-VN" sz="2400" dirty="0">
                <a:latin typeface="Times New Roman" panose="02020603050405020304" charset="0"/>
                <a:sym typeface="Wingdings" panose="05000000000000000000" pitchFamily="2" charset="2"/>
              </a:rPr>
              <a:t>.</a:t>
            </a:r>
            <a:endParaRPr lang="en-US" altLang="vi-VN" sz="2400" dirty="0">
              <a:latin typeface="Times New Roman" panose="02020603050405020304" charset="0"/>
              <a:ea typeface="Times New Roman" panose="02020603050405020304" charset="0"/>
              <a:sym typeface="Wingdings" panose="05000000000000000000" pitchFamily="2" charset="2"/>
            </a:endParaRPr>
          </a:p>
        </p:txBody>
      </p:sp>
      <p:sp>
        <p:nvSpPr>
          <p:cNvPr id="6166" name="Line 30"/>
          <p:cNvSpPr/>
          <p:nvPr/>
        </p:nvSpPr>
        <p:spPr>
          <a:xfrm>
            <a:off x="6529388" y="4833938"/>
            <a:ext cx="4175125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67" name="Line 31"/>
          <p:cNvSpPr/>
          <p:nvPr/>
        </p:nvSpPr>
        <p:spPr>
          <a:xfrm>
            <a:off x="6529388" y="4905375"/>
            <a:ext cx="4175125" cy="0"/>
          </a:xfrm>
          <a:prstGeom prst="line">
            <a:avLst/>
          </a:prstGeom>
          <a:ln w="127000" cap="flat" cmpd="sng">
            <a:pattFill prst="ltUpDiag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8472" name="Group 40"/>
          <p:cNvGrpSpPr/>
          <p:nvPr/>
        </p:nvGrpSpPr>
        <p:grpSpPr>
          <a:xfrm rot="9753202" flipH="1">
            <a:off x="6743700" y="2744788"/>
            <a:ext cx="1190625" cy="882650"/>
            <a:chOff x="3765" y="1482"/>
            <a:chExt cx="750" cy="556"/>
          </a:xfrm>
        </p:grpSpPr>
        <p:sp>
          <p:nvSpPr>
            <p:cNvPr id="6172" name="Freeform 41"/>
            <p:cNvSpPr/>
            <p:nvPr/>
          </p:nvSpPr>
          <p:spPr>
            <a:xfrm rot="-5668726">
              <a:off x="3813" y="1607"/>
              <a:ext cx="200" cy="232"/>
            </a:xfrm>
            <a:custGeom>
              <a:avLst/>
              <a:gdLst/>
              <a:ahLst/>
              <a:cxnLst>
                <a:cxn ang="0">
                  <a:pos x="56" y="69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0" y="4"/>
                </a:cxn>
                <a:cxn ang="0">
                  <a:pos x="28" y="9"/>
                </a:cxn>
                <a:cxn ang="0">
                  <a:pos x="32" y="12"/>
                </a:cxn>
                <a:cxn ang="0">
                  <a:pos x="49" y="19"/>
                </a:cxn>
                <a:cxn ang="0">
                  <a:pos x="60" y="26"/>
                </a:cxn>
                <a:cxn ang="0">
                  <a:pos x="69" y="33"/>
                </a:cxn>
                <a:cxn ang="0">
                  <a:pos x="78" y="37"/>
                </a:cxn>
                <a:cxn ang="0">
                  <a:pos x="81" y="45"/>
                </a:cxn>
                <a:cxn ang="0">
                  <a:pos x="84" y="53"/>
                </a:cxn>
                <a:cxn ang="0">
                  <a:pos x="90" y="63"/>
                </a:cxn>
                <a:cxn ang="0">
                  <a:pos x="96" y="74"/>
                </a:cxn>
                <a:cxn ang="0">
                  <a:pos x="102" y="81"/>
                </a:cxn>
                <a:cxn ang="0">
                  <a:pos x="107" y="91"/>
                </a:cxn>
                <a:cxn ang="0">
                  <a:pos x="111" y="112"/>
                </a:cxn>
                <a:cxn ang="0">
                  <a:pos x="99" y="110"/>
                </a:cxn>
                <a:cxn ang="0">
                  <a:pos x="84" y="108"/>
                </a:cxn>
                <a:cxn ang="0">
                  <a:pos x="56" y="69"/>
                </a:cxn>
              </a:cxnLst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173" name="Freeform 42"/>
            <p:cNvSpPr/>
            <p:nvPr/>
          </p:nvSpPr>
          <p:spPr>
            <a:xfrm rot="-5668726">
              <a:off x="3848" y="1471"/>
              <a:ext cx="484" cy="650"/>
            </a:xfrm>
            <a:custGeom>
              <a:avLst/>
              <a:gdLst/>
              <a:ahLst/>
              <a:cxnLst>
                <a:cxn ang="0">
                  <a:pos x="95" y="171"/>
                </a:cxn>
                <a:cxn ang="0">
                  <a:pos x="74" y="173"/>
                </a:cxn>
                <a:cxn ang="0">
                  <a:pos x="45" y="162"/>
                </a:cxn>
                <a:cxn ang="0">
                  <a:pos x="38" y="148"/>
                </a:cxn>
                <a:cxn ang="0">
                  <a:pos x="22" y="139"/>
                </a:cxn>
                <a:cxn ang="0">
                  <a:pos x="4" y="138"/>
                </a:cxn>
                <a:cxn ang="0">
                  <a:pos x="4" y="148"/>
                </a:cxn>
                <a:cxn ang="0">
                  <a:pos x="10" y="164"/>
                </a:cxn>
                <a:cxn ang="0">
                  <a:pos x="19" y="180"/>
                </a:cxn>
                <a:cxn ang="0">
                  <a:pos x="30" y="196"/>
                </a:cxn>
                <a:cxn ang="0">
                  <a:pos x="48" y="212"/>
                </a:cxn>
                <a:cxn ang="0">
                  <a:pos x="74" y="235"/>
                </a:cxn>
                <a:cxn ang="0">
                  <a:pos x="100" y="255"/>
                </a:cxn>
                <a:cxn ang="0">
                  <a:pos x="126" y="275"/>
                </a:cxn>
                <a:cxn ang="0">
                  <a:pos x="140" y="289"/>
                </a:cxn>
                <a:cxn ang="0">
                  <a:pos x="146" y="301"/>
                </a:cxn>
                <a:cxn ang="0">
                  <a:pos x="156" y="312"/>
                </a:cxn>
                <a:cxn ang="0">
                  <a:pos x="166" y="310"/>
                </a:cxn>
                <a:cxn ang="0">
                  <a:pos x="182" y="300"/>
                </a:cxn>
                <a:cxn ang="0">
                  <a:pos x="209" y="287"/>
                </a:cxn>
                <a:cxn ang="0">
                  <a:pos x="236" y="276"/>
                </a:cxn>
                <a:cxn ang="0">
                  <a:pos x="259" y="275"/>
                </a:cxn>
                <a:cxn ang="0">
                  <a:pos x="254" y="264"/>
                </a:cxn>
                <a:cxn ang="0">
                  <a:pos x="242" y="255"/>
                </a:cxn>
                <a:cxn ang="0">
                  <a:pos x="237" y="248"/>
                </a:cxn>
                <a:cxn ang="0">
                  <a:pos x="241" y="212"/>
                </a:cxn>
                <a:cxn ang="0">
                  <a:pos x="237" y="164"/>
                </a:cxn>
                <a:cxn ang="0">
                  <a:pos x="238" y="144"/>
                </a:cxn>
                <a:cxn ang="0">
                  <a:pos x="238" y="133"/>
                </a:cxn>
                <a:cxn ang="0">
                  <a:pos x="238" y="129"/>
                </a:cxn>
                <a:cxn ang="0">
                  <a:pos x="235" y="113"/>
                </a:cxn>
                <a:cxn ang="0">
                  <a:pos x="223" y="114"/>
                </a:cxn>
                <a:cxn ang="0">
                  <a:pos x="203" y="109"/>
                </a:cxn>
                <a:cxn ang="0">
                  <a:pos x="189" y="90"/>
                </a:cxn>
                <a:cxn ang="0">
                  <a:pos x="177" y="70"/>
                </a:cxn>
                <a:cxn ang="0">
                  <a:pos x="159" y="46"/>
                </a:cxn>
                <a:cxn ang="0">
                  <a:pos x="146" y="35"/>
                </a:cxn>
                <a:cxn ang="0">
                  <a:pos x="137" y="28"/>
                </a:cxn>
                <a:cxn ang="0">
                  <a:pos x="127" y="19"/>
                </a:cxn>
                <a:cxn ang="0">
                  <a:pos x="117" y="13"/>
                </a:cxn>
                <a:cxn ang="0">
                  <a:pos x="106" y="5"/>
                </a:cxn>
                <a:cxn ang="0">
                  <a:pos x="95" y="7"/>
                </a:cxn>
                <a:cxn ang="0">
                  <a:pos x="98" y="29"/>
                </a:cxn>
                <a:cxn ang="0">
                  <a:pos x="118" y="51"/>
                </a:cxn>
                <a:cxn ang="0">
                  <a:pos x="132" y="69"/>
                </a:cxn>
                <a:cxn ang="0">
                  <a:pos x="139" y="93"/>
                </a:cxn>
                <a:cxn ang="0">
                  <a:pos x="152" y="119"/>
                </a:cxn>
                <a:cxn ang="0">
                  <a:pos x="142" y="136"/>
                </a:cxn>
                <a:cxn ang="0">
                  <a:pos x="126" y="156"/>
                </a:cxn>
                <a:cxn ang="0">
                  <a:pos x="105" y="167"/>
                </a:cxn>
              </a:cxnLst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174" name="Freeform 43"/>
            <p:cNvSpPr/>
            <p:nvPr/>
          </p:nvSpPr>
          <p:spPr>
            <a:xfrm rot="-5668726">
              <a:off x="4046" y="1599"/>
              <a:ext cx="5" cy="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</a:cxnLst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175" name="Freeform 44"/>
            <p:cNvSpPr/>
            <p:nvPr/>
          </p:nvSpPr>
          <p:spPr>
            <a:xfrm rot="-5668726">
              <a:off x="4079" y="1993"/>
              <a:ext cx="18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176" name="Freeform 45"/>
            <p:cNvSpPr/>
            <p:nvPr/>
          </p:nvSpPr>
          <p:spPr>
            <a:xfrm rot="-2506963">
              <a:off x="3899" y="1791"/>
              <a:ext cx="11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grpSp>
          <p:nvGrpSpPr>
            <p:cNvPr id="6177" name="Group 46"/>
            <p:cNvGrpSpPr/>
            <p:nvPr/>
          </p:nvGrpSpPr>
          <p:grpSpPr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6178" name="Freeform 47"/>
              <p:cNvSpPr/>
              <p:nvPr/>
            </p:nvSpPr>
            <p:spPr>
              <a:xfrm>
                <a:off x="2457" y="2549"/>
                <a:ext cx="557" cy="547"/>
              </a:xfrm>
              <a:custGeom>
                <a:avLst/>
                <a:gdLst/>
                <a:ahLst/>
                <a:cxnLst>
                  <a:cxn ang="0">
                    <a:pos x="140" y="18"/>
                  </a:cxn>
                  <a:cxn ang="0">
                    <a:pos x="133" y="34"/>
                  </a:cxn>
                  <a:cxn ang="0">
                    <a:pos x="128" y="47"/>
                  </a:cxn>
                  <a:cxn ang="0">
                    <a:pos x="122" y="60"/>
                  </a:cxn>
                  <a:cxn ang="0">
                    <a:pos x="118" y="74"/>
                  </a:cxn>
                  <a:cxn ang="0">
                    <a:pos x="116" y="88"/>
                  </a:cxn>
                  <a:cxn ang="0">
                    <a:pos x="114" y="102"/>
                  </a:cxn>
                  <a:cxn ang="0">
                    <a:pos x="114" y="115"/>
                  </a:cxn>
                  <a:cxn ang="0">
                    <a:pos x="114" y="126"/>
                  </a:cxn>
                  <a:cxn ang="0">
                    <a:pos x="114" y="130"/>
                  </a:cxn>
                  <a:cxn ang="0">
                    <a:pos x="31" y="137"/>
                  </a:cxn>
                  <a:cxn ang="0">
                    <a:pos x="17" y="56"/>
                  </a:cxn>
                  <a:cxn ang="0">
                    <a:pos x="4" y="9"/>
                  </a:cxn>
                  <a:cxn ang="0">
                    <a:pos x="0" y="0"/>
                  </a:cxn>
                  <a:cxn ang="0">
                    <a:pos x="53" y="10"/>
                  </a:cxn>
                  <a:cxn ang="0">
                    <a:pos x="96" y="13"/>
                  </a:cxn>
                  <a:cxn ang="0">
                    <a:pos x="124" y="13"/>
                  </a:cxn>
                  <a:cxn ang="0">
                    <a:pos x="140" y="18"/>
                  </a:cxn>
                </a:cxnLst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79" name="Oval 48"/>
              <p:cNvSpPr/>
              <p:nvPr/>
            </p:nvSpPr>
            <p:spPr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180" name="Freeform 49"/>
            <p:cNvSpPr/>
            <p:nvPr/>
          </p:nvSpPr>
          <p:spPr>
            <a:xfrm rot="-5668726">
              <a:off x="3850" y="1631"/>
              <a:ext cx="101" cy="1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23"/>
                </a:cxn>
                <a:cxn ang="0">
                  <a:pos x="39" y="50"/>
                </a:cxn>
                <a:cxn ang="0">
                  <a:pos x="46" y="61"/>
                </a:cxn>
                <a:cxn ang="0">
                  <a:pos x="56" y="74"/>
                </a:cxn>
              </a:cxnLst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181" name="Freeform 50"/>
            <p:cNvSpPr/>
            <p:nvPr/>
          </p:nvSpPr>
          <p:spPr>
            <a:xfrm rot="-5668726">
              <a:off x="3770" y="1854"/>
              <a:ext cx="40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0"/>
                </a:cxn>
                <a:cxn ang="0">
                  <a:pos x="22" y="10"/>
                </a:cxn>
              </a:cxnLst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18489" name="Text Box 57"/>
          <p:cNvSpPr txBox="1"/>
          <p:nvPr/>
        </p:nvSpPr>
        <p:spPr>
          <a:xfrm>
            <a:off x="980758" y="3997643"/>
            <a:ext cx="4427537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/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=&gt; Vật A tác dụng lực lên dây, vật A sinh công để kéo vật B chuyển động.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661035" y="220980"/>
            <a:ext cx="7962900" cy="1004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124587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0" dirty="0">
                <a:latin typeface="Times New Roman" panose="02020603050405020304" charset="0"/>
                <a:cs typeface="Times New Roman" panose="02020603050405020304" charset="0"/>
              </a:rPr>
              <a:t>II. THẾ NĂNG</a:t>
            </a:r>
            <a:endParaRPr lang="en-US" altLang="zh-CN" sz="2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MH_Text_1"/>
          <p:cNvSpPr/>
          <p:nvPr>
            <p:custDataLst>
              <p:tags r:id="rId5"/>
            </p:custDataLst>
          </p:nvPr>
        </p:nvSpPr>
        <p:spPr>
          <a:xfrm>
            <a:off x="661035" y="1080770"/>
            <a:ext cx="4747260" cy="667385"/>
          </a:xfrm>
          <a:prstGeom prst="rect">
            <a:avLst/>
          </a:prstGeom>
        </p:spPr>
        <p:txBody>
          <a:bodyPr wrap="square" anchor="ctr" anchorCtr="0">
            <a:normAutofit lnSpcReduction="20000"/>
          </a:bodyPr>
          <a:p>
            <a:pPr algn="just">
              <a:lnSpc>
                <a:spcPct val="130000"/>
              </a:lnSpc>
            </a:pPr>
            <a:r>
              <a:rPr lang="en-US" altLang="zh-CN" sz="3200" dirty="0">
                <a:solidFill>
                  <a:srgbClr val="000000"/>
                </a:solidFill>
              </a:rPr>
              <a:t>1. Thế năng hấp dẫn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16419" name="Text Box 35"/>
          <p:cNvSpPr txBox="1"/>
          <p:nvPr/>
        </p:nvSpPr>
        <p:spPr>
          <a:xfrm>
            <a:off x="862965" y="1844040"/>
            <a:ext cx="4888230" cy="2091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spcBef>
                <a:spcPct val="50000"/>
              </a:spcBef>
            </a:pPr>
            <a:r>
              <a:rPr lang="en-US" altLang="vi-VN" sz="2600" dirty="0">
                <a:latin typeface="Times New Roman" panose="02020603050405020304" charset="0"/>
              </a:rPr>
              <a:t>? </a:t>
            </a:r>
            <a:r>
              <a:rPr lang="vi-VN" altLang="x-none" sz="2600" dirty="0">
                <a:latin typeface="Times New Roman" panose="02020603050405020304" charset="0"/>
              </a:rPr>
              <a:t>Nếu đưa </a:t>
            </a:r>
            <a:r>
              <a:rPr lang="en-US" altLang="vi-VN" sz="2600" dirty="0">
                <a:latin typeface="Times New Roman" panose="02020603050405020304" charset="0"/>
              </a:rPr>
              <a:t>vật A</a:t>
            </a:r>
            <a:r>
              <a:rPr lang="vi-VN" altLang="x-none" sz="2600" dirty="0">
                <a:latin typeface="Times New Roman" panose="02020603050405020304" charset="0"/>
              </a:rPr>
              <a:t> lên cao </a:t>
            </a:r>
            <a:r>
              <a:rPr lang="en-US" altLang="vi-VN" sz="2600" dirty="0">
                <a:latin typeface="Times New Roman" panose="02020603050405020304" charset="0"/>
              </a:rPr>
              <a:t>hơn mặt đất</a:t>
            </a:r>
            <a:r>
              <a:rPr lang="vi-VN" altLang="x-none" sz="2600" dirty="0">
                <a:latin typeface="Times New Roman" panose="02020603050405020304" charset="0"/>
              </a:rPr>
              <a:t>, </a:t>
            </a:r>
            <a:r>
              <a:rPr lang="en-US" altLang="vi-VN" sz="2600" dirty="0">
                <a:latin typeface="Times New Roman" panose="02020603050405020304" charset="0"/>
              </a:rPr>
              <a:t>giữ vật B để hai vật nằm yên rồi buông tay. Vật A có tác dụng lực lên dây, kéo vật B chuyển động và sinh công không?</a:t>
            </a:r>
            <a:r>
              <a:rPr lang="vi-VN" altLang="x-none" sz="2600" dirty="0">
                <a:latin typeface="Times New Roman" panose="02020603050405020304" charset="0"/>
              </a:rPr>
              <a:t> </a:t>
            </a:r>
            <a:endParaRPr lang="vi-VN" altLang="x-none" sz="26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1667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3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0.0007 L -0.00121 0.24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9" grpId="0"/>
      <p:bldP spid="18459" grpId="1"/>
      <p:bldP spid="184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75709" y="342900"/>
            <a:ext cx="1637828" cy="1992901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2680" y="838200"/>
            <a:ext cx="5967730" cy="121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spc="569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1. Thế năng hấp dẫn</a:t>
            </a:r>
            <a:endParaRPr lang="en-US" altLang="zh-CN" sz="3200" b="1" spc="569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9"/>
          <p:cNvSpPr/>
          <p:nvPr>
            <p:custDataLst>
              <p:tags r:id="rId4"/>
            </p:custDataLst>
          </p:nvPr>
        </p:nvSpPr>
        <p:spPr>
          <a:xfrm>
            <a:off x="0" y="2233579"/>
            <a:ext cx="12192000" cy="61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endParaRPr lang="zh-CN" altLang="en-US" sz="327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72185" y="4487545"/>
            <a:ext cx="4179570" cy="1096010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rmAutofit fontScale="7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defRPr/>
            </a:pPr>
            <a:r>
              <a:rPr lang="en-US" altLang="zh-CN" sz="2800" dirty="0">
                <a:latin typeface="+mn-lt"/>
                <a:ea typeface="+mn-ea"/>
              </a:rPr>
              <a:t>Vật A nằm ở vị trí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</a:rPr>
              <a:t>cao hơn so với mặt đấ</a:t>
            </a:r>
            <a:r>
              <a:rPr lang="en-US" altLang="zh-CN" sz="2800" dirty="0">
                <a:latin typeface="+mn-lt"/>
                <a:ea typeface="+mn-ea"/>
              </a:rPr>
              <a:t>t, vật có khả năng t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</a:rPr>
              <a:t>hực hiện công</a:t>
            </a:r>
            <a:r>
              <a:rPr lang="en-US" altLang="zh-CN" sz="2800" dirty="0">
                <a:latin typeface="+mn-lt"/>
                <a:ea typeface="+mn-ea"/>
              </a:rPr>
              <a:t>.</a:t>
            </a:r>
            <a:endParaRPr lang="en-US" altLang="zh-CN" sz="2800" dirty="0">
              <a:latin typeface="+mn-lt"/>
              <a:ea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0" y="2946400"/>
            <a:ext cx="972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</a:rPr>
              <a:t>1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3" name="文本框 12"/>
          <p:cNvSpPr txBox="1"/>
          <p:nvPr>
            <p:custDataLst>
              <p:tags r:id="rId7"/>
            </p:custDataLst>
          </p:nvPr>
        </p:nvSpPr>
        <p:spPr>
          <a:xfrm>
            <a:off x="0" y="4638675"/>
            <a:ext cx="972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dirty="0">
                <a:solidFill>
                  <a:schemeClr val="accent1"/>
                </a:solidFill>
              </a:rPr>
              <a:t>2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6" name="AutoShap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28675" y="2817495"/>
            <a:ext cx="4466590" cy="1223010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rmAutofit fontScale="9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defRPr/>
            </a:pPr>
            <a:r>
              <a:rPr lang="en-US" altLang="zh-CN" sz="2800" dirty="0">
                <a:latin typeface="+mn-lt"/>
                <a:ea typeface="+mn-ea"/>
              </a:rPr>
              <a:t>Vật A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</a:rPr>
              <a:t>nằm yên</a:t>
            </a:r>
            <a:r>
              <a:rPr lang="en-US" altLang="zh-CN" sz="2800" dirty="0">
                <a:latin typeface="+mn-lt"/>
                <a:ea typeface="+mn-ea"/>
              </a:rPr>
              <a:t> dưới mặt đất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</a:rPr>
              <a:t>không sinh công</a:t>
            </a:r>
            <a:r>
              <a:rPr lang="en-US" altLang="zh-CN" sz="2800" dirty="0">
                <a:latin typeface="+mn-lt"/>
                <a:ea typeface="+mn-ea"/>
              </a:rPr>
              <a:t> </a:t>
            </a:r>
            <a:endParaRPr lang="en-US" altLang="zh-CN" sz="2800" dirty="0">
              <a:latin typeface="+mn-lt"/>
              <a:ea typeface="+mn-ea"/>
            </a:endParaRPr>
          </a:p>
        </p:txBody>
      </p:sp>
      <p:sp>
        <p:nvSpPr>
          <p:cNvPr id="27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95265" y="3030855"/>
            <a:ext cx="3101340" cy="560705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rmAutofit fontScale="7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dirty="0">
                <a:latin typeface="+mn-lt"/>
                <a:ea typeface="+mn-ea"/>
              </a:rPr>
              <a:t>Không có năng lượng</a:t>
            </a:r>
            <a:endParaRPr lang="en-US" altLang="zh-CN" sz="2800" dirty="0">
              <a:latin typeface="+mn-lt"/>
              <a:ea typeface="+mn-ea"/>
            </a:endParaRPr>
          </a:p>
        </p:txBody>
      </p:sp>
      <p:sp>
        <p:nvSpPr>
          <p:cNvPr id="7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151755" y="5035550"/>
            <a:ext cx="539750" cy="635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 sz="1100"/>
          </a:p>
        </p:txBody>
      </p:sp>
      <p:sp>
        <p:nvSpPr>
          <p:cNvPr id="10" name="AutoShap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96605" y="3030855"/>
            <a:ext cx="3101340" cy="560705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rmAutofit fontScale="6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</a:rPr>
              <a:t>Thế năng hấp dẫn bằng 0</a:t>
            </a:r>
            <a:endParaRPr lang="en-US" altLang="zh-CN" sz="28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4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505825" y="5034915"/>
            <a:ext cx="539750" cy="635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 sz="1100"/>
          </a:p>
        </p:txBody>
      </p:sp>
      <p:sp>
        <p:nvSpPr>
          <p:cNvPr id="5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09930" y="5113655"/>
            <a:ext cx="539750" cy="635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 sz="1100"/>
          </a:p>
        </p:txBody>
      </p:sp>
      <p:sp>
        <p:nvSpPr>
          <p:cNvPr id="18" name="AutoShap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57215" y="4882515"/>
            <a:ext cx="3101340" cy="560705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rmAutofit fontScale="8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dirty="0">
                <a:latin typeface="+mn-lt"/>
                <a:ea typeface="+mn-ea"/>
              </a:rPr>
              <a:t>Vật có năng lượng</a:t>
            </a:r>
            <a:endParaRPr lang="en-US" altLang="zh-CN" sz="2800" dirty="0">
              <a:latin typeface="+mn-lt"/>
              <a:ea typeface="+mn-ea"/>
            </a:endParaRPr>
          </a:p>
        </p:txBody>
      </p:sp>
      <p:sp>
        <p:nvSpPr>
          <p:cNvPr id="19" name="AutoShap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045575" y="4882515"/>
            <a:ext cx="3101340" cy="560705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rmAutofit fontScale="8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</a:rPr>
              <a:t>Thế năng hấp dẫn</a:t>
            </a:r>
            <a:endParaRPr lang="en-US" altLang="zh-CN" sz="28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22680" y="-38735"/>
            <a:ext cx="5967730" cy="121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spc="569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II. Thế năng</a:t>
            </a:r>
            <a:endParaRPr lang="en-US" altLang="zh-CN" sz="3200" b="1" spc="569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6" grpId="1" animBg="1"/>
      <p:bldP spid="13" grpId="1"/>
      <p:bldP spid="12" grpId="0" animBg="1"/>
      <p:bldP spid="3" grpId="0"/>
      <p:bldP spid="12" grpId="1" animBg="1"/>
      <p:bldP spid="3" grpId="1"/>
      <p:bldP spid="27" grpId="0" animBg="1"/>
      <p:bldP spid="27" grpId="1" animBg="1"/>
      <p:bldP spid="18" grpId="0" animBg="1"/>
      <p:bldP spid="18" grpId="1" animBg="1"/>
      <p:bldP spid="19" grpId="0" animBg="1"/>
      <p:bldP spid="19" grpId="1" animBg="1"/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MH" val="20151026161017"/>
  <p:tag name="MH_LIBRARY" val="GRAPHIC"/>
  <p:tag name="MH_ORDER" val="图片 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30*i*6"/>
  <p:tag name="KSO_WM_TEMPLATE_CATEGORY" val="custom"/>
  <p:tag name="KSO_WM_TEMPLATE_INDEX" val="160521"/>
  <p:tag name="KSO_WM_UNIT_INDEX" val="6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a"/>
  <p:tag name="KSO_WM_UNIT_INDEX" val="1"/>
  <p:tag name="KSO_WM_UNIT_ID" val="custom160521_30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p="http://schemas.openxmlformats.org/presentationml/2006/main">
  <p:tag name="KSO_WM_TEMPLATE_CATEGORY" val="custom"/>
  <p:tag name="KSO_WM_TEMPLATE_INDEX" val="160521"/>
  <p:tag name="KSO_WM_SLIDE_ID" val="custom160521_30"/>
  <p:tag name="KSO_WM_SLIDE_INDEX" val="30"/>
  <p:tag name="KSO_WM_SLIDE_ITEM_CNT" val="3"/>
  <p:tag name="KSO_WM_SLIDE_LAYOUT" val="a_f_d"/>
  <p:tag name="KSO_WM_SLIDE_LAYOUT_CNT" val="1_1_2"/>
  <p:tag name="KSO_WM_SLIDE_TYPE" val="text"/>
  <p:tag name="KSO_WM_BEAUTIFY_FLAG" val="#wm#"/>
  <p:tag name="KSO_WM_TAG_VERSION" val="1.0"/>
  <p:tag name="KSO_WM_SLIDE_POSITION" val="169*137"/>
  <p:tag name="KSO_WM_SLIDE_SIZE" val="719*338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a"/>
  <p:tag name="KSO_WM_UNIT_INDEX" val="1"/>
  <p:tag name="KSO_WM_UNIT_ID" val="custom160521_4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f"/>
  <p:tag name="KSO_WM_UNIT_INDEX" val="1"/>
  <p:tag name="KSO_WM_UNIT_ID" val="custom160521_4*f*1"/>
  <p:tag name="KSO_WM_UNIT_CLEAR" val="1"/>
  <p:tag name="KSO_WM_UNIT_LAYERLEVEL" val="1"/>
  <p:tag name="KSO_WM_UNIT_VALUE" val="182"/>
  <p:tag name="KSO_WM_UNIT_HIGHLIGHT" val="0"/>
  <p:tag name="KSO_WM_UNIT_COMPATIBLE" val="0"/>
  <p:tag name="KSO_WM_UNIT_PRESET_TEXT_INDEX" val="5"/>
  <p:tag name="KSO_WM_UNIT_PRESET_TEXT_LEN" val="232"/>
</p:tagLst>
</file>

<file path=ppt/tags/tag15.xml><?xml version="1.0" encoding="utf-8"?>
<p:tagLst xmlns:p="http://schemas.openxmlformats.org/presentationml/2006/main">
  <p:tag name="KSO_WM_TEMPLATE_CATEGORY" val="custom"/>
  <p:tag name="KSO_WM_TEMPLATE_INDEX" val="160521"/>
  <p:tag name="KSO_WM_TAG_VERSION" val="1.0"/>
  <p:tag name="KSO_WM_SLIDE_ID" val="custom160521_4"/>
  <p:tag name="KSO_WM_SLIDE_INDEX" val="4"/>
  <p:tag name="KSO_WM_SLIDE_ITEM_CNT" val="2"/>
  <p:tag name="KSO_WM_SLIDE_LAYOUT" val="d_a_f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f"/>
  <p:tag name="KSO_WM_UNIT_INDEX" val="1"/>
  <p:tag name="KSO_WM_UNIT_ID" val="custom160521_2*f*1"/>
  <p:tag name="KSO_WM_UNIT_CLEAR" val="1"/>
  <p:tag name="KSO_WM_UNIT_LAYERLEVEL" val="1"/>
  <p:tag name="KSO_WM_UNIT_VALUE" val="256"/>
  <p:tag name="KSO_WM_UNIT_HIGHLIGHT" val="0"/>
  <p:tag name="KSO_WM_UNIT_COMPATIBLE" val="0"/>
  <p:tag name="KSO_WM_UNIT_PRESET_TEXT_INDEX" val="5"/>
  <p:tag name="KSO_WM_UNIT_PRESET_TEXT_LEN" val="116"/>
</p:tagLst>
</file>

<file path=ppt/tags/tag17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21"/>
  <p:tag name="KSO_WM_SLIDE_ID" val="custom16052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81*131"/>
  <p:tag name="KSO_WM_SLIDE_SIZE" val="799*349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a"/>
  <p:tag name="KSO_WM_UNIT_INDEX" val="1"/>
  <p:tag name="KSO_WM_UNIT_ID" val="custom160521_30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f"/>
  <p:tag name="KSO_WM_UNIT_INDEX" val="1"/>
  <p:tag name="KSO_WM_UNIT_ID" val="custom160521_30*f*1"/>
  <p:tag name="KSO_WM_UNIT_CLEAR" val="1"/>
  <p:tag name="KSO_WM_UNIT_LAYERLEVEL" val="1"/>
  <p:tag name="KSO_WM_UNIT_VALUE" val="30"/>
  <p:tag name="KSO_WM_UNIT_HIGHLIGHT" val="0"/>
  <p:tag name="KSO_WM_UNIT_COMPATIBLE" val="0"/>
  <p:tag name="KSO_WM_UNIT_PRESET_TEXT_INDEX" val="4"/>
  <p:tag name="KSO_WM_UNIT_PRESET_TEXT_LEN" val="57"/>
</p:tagLst>
</file>

<file path=ppt/tags/tag2.xml><?xml version="1.0" encoding="utf-8"?>
<p:tagLst xmlns:p="http://schemas.openxmlformats.org/presentationml/2006/main">
  <p:tag name="MH" val="20151026160733"/>
  <p:tag name="MH_LIBRARY" val="GRAPHIC"/>
  <p:tag name="MH_ORDER" val="Straight Connector 8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30*i*6"/>
  <p:tag name="KSO_WM_TEMPLATE_CATEGORY" val="custom"/>
  <p:tag name="KSO_WM_TEMPLATE_INDEX" val="160521"/>
  <p:tag name="KSO_WM_UNIT_INDEX" val="6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a"/>
  <p:tag name="KSO_WM_UNIT_INDEX" val="1"/>
  <p:tag name="KSO_WM_UNIT_ID" val="custom160521_30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f"/>
  <p:tag name="KSO_WM_UNIT_INDEX" val="1"/>
  <p:tag name="KSO_WM_UNIT_ID" val="custom160521_30*f*1"/>
  <p:tag name="KSO_WM_UNIT_CLEAR" val="1"/>
  <p:tag name="KSO_WM_UNIT_LAYERLEVEL" val="1"/>
  <p:tag name="KSO_WM_UNIT_VALUE" val="30"/>
  <p:tag name="KSO_WM_UNIT_HIGHLIGHT" val="0"/>
  <p:tag name="KSO_WM_UNIT_COMPATIBLE" val="0"/>
  <p:tag name="KSO_WM_UNIT_PRESET_TEXT_INDEX" val="4"/>
  <p:tag name="KSO_WM_UNIT_PRESET_TEXT_LEN" val="57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6*i*0"/>
  <p:tag name="KSO_WM_TEMPLATE_CATEGORY" val="custom"/>
  <p:tag name="KSO_WM_TEMPLATE_INDEX" val="160521"/>
  <p:tag name="KSO_WM_UNIT_INDEX" val="0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2175250"/>
  <p:tag name="MH_LIBRARY" val="GRAPHIC"/>
  <p:tag name="MH_ORDER" val="Text Box 4"/>
  <p:tag name="KSO_WM_UNIT_TYPE" val="a"/>
  <p:tag name="KSO_WM_UNIT_INDEX" val="1"/>
  <p:tag name="KSO_WM_UNIT_ID" val="custom160521_6*a*1"/>
  <p:tag name="KSO_WM_UNIT_CLEAR" val="1"/>
  <p:tag name="KSO_WM_UNIT_LAYERLEVEL" val="1"/>
  <p:tag name="KSO_WM_UNIT_ISCONTENTSTITLE" val="1"/>
  <p:tag name="KSO_WM_UNIT_VALUE" val="16"/>
  <p:tag name="KSO_WM_UNIT_HIGHLIGHT" val="0"/>
  <p:tag name="KSO_WM_UNIT_COMPATIBLE" val="0"/>
  <p:tag name="KSO_WM_UNIT_PRESET_TEXT" val="CONTENTS"/>
</p:tagLst>
</file>

<file path=ppt/tags/tag25.xml><?xml version="1.0" encoding="utf-8"?>
<p:tagLst xmlns:p="http://schemas.openxmlformats.org/presentationml/2006/main">
  <p:tag name="MH" val="20151022175250"/>
  <p:tag name="MH_LIBRARY" val="GRAPHIC"/>
  <p:tag name="MH_ORDER" val="Rectangle 6"/>
  <p:tag name="KSO_WM_TAG_VERSION" val="1.0"/>
  <p:tag name="KSO_WM_BEAUTIFY_FLAG" val="#wm#"/>
  <p:tag name="KSO_WM_UNIT_TYPE" val="i"/>
  <p:tag name="KSO_WM_UNIT_ID" val="custom160521_6*i*2"/>
  <p:tag name="KSO_WM_TEMPLATE_CATEGORY" val="custom"/>
  <p:tag name="KSO_WM_TEMPLATE_INDEX" val="160521"/>
  <p:tag name="KSO_WM_UNIT_INDEX" val="2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2175250"/>
  <p:tag name="MH_LIBRARY" val="GRAPHIC"/>
  <p:tag name="MH_ORDER" val="AutoShape 14"/>
  <p:tag name="KSO_WM_UNIT_TYPE" val="l_h_f"/>
  <p:tag name="KSO_WM_UNIT_INDEX" val="1_1_1"/>
  <p:tag name="KSO_WM_UNIT_ID" val="custom160521_6*l_h_f*1_1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4"/>
  <p:tag name="KSO_WM_UNIT_PRESET_TEXT_LEN" val="21"/>
  <p:tag name="KSO_WM_DIAGRAM_GROUP_CODE" val="l1-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l_i"/>
  <p:tag name="KSO_WM_UNIT_INDEX" val="1_2"/>
  <p:tag name="KSO_WM_UNIT_ID" val="custom160521_6*l_i*1_2"/>
  <p:tag name="KSO_WM_UNIT_CLEAR" val="1"/>
  <p:tag name="KSO_WM_UNIT_LAYERLEVEL" val="1_1"/>
  <p:tag name="KSO_WM_DIAGRAM_GROUP_CODE" val="l1-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l_i"/>
  <p:tag name="KSO_WM_UNIT_INDEX" val="1_2"/>
  <p:tag name="KSO_WM_UNIT_ID" val="custom160521_6*l_i*1_2"/>
  <p:tag name="KSO_WM_UNIT_CLEAR" val="1"/>
  <p:tag name="KSO_WM_UNIT_LAYERLEVEL" val="1_1"/>
  <p:tag name="KSO_WM_DIAGRAM_GROUP_CODE" val="l1-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2175250"/>
  <p:tag name="MH_LIBRARY" val="GRAPHIC"/>
  <p:tag name="MH_ORDER" val="AutoShape 14"/>
  <p:tag name="KSO_WM_UNIT_TYPE" val="l_h_f"/>
  <p:tag name="KSO_WM_UNIT_INDEX" val="1_1_1"/>
  <p:tag name="KSO_WM_UNIT_ID" val="custom160521_6*l_h_f*1_1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4"/>
  <p:tag name="KSO_WM_UNIT_PRESET_TEXT_LEN" val="21"/>
  <p:tag name="KSO_WM_DIAGRAM_GROUP_CODE" val="l1-1"/>
</p:tagLst>
</file>

<file path=ppt/tags/tag3.xml><?xml version="1.0" encoding="utf-8"?>
<p:tagLst xmlns:p="http://schemas.openxmlformats.org/presentationml/2006/main">
  <p:tag name="MH" val="20151026160733"/>
  <p:tag name="MH_LIBRARY" val="GRAPHIC"/>
  <p:tag name="MH_ORDER" val="Straight Connector 5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2175250"/>
  <p:tag name="MH_LIBRARY" val="GRAPHIC"/>
  <p:tag name="MH_ORDER" val="AutoShape 14"/>
  <p:tag name="KSO_WM_UNIT_TYPE" val="l_h_f"/>
  <p:tag name="KSO_WM_UNIT_INDEX" val="1_2_1"/>
  <p:tag name="KSO_WM_UNIT_ID" val="custom160521_7*l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4"/>
  <p:tag name="KSO_WM_UNIT_PRESET_TEXT_LEN" val="21"/>
  <p:tag name="KSO_WM_DIAGRAM_GROUP_CODE" val="l1-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2175250"/>
  <p:tag name="MH_LIBRARY" val="GRAPHIC"/>
  <p:tag name="MH_ORDER" val="Line 13"/>
  <p:tag name="KSO_WM_UNIT_TYPE" val="l_i"/>
  <p:tag name="KSO_WM_UNIT_INDEX" val="1_1"/>
  <p:tag name="KSO_WM_UNIT_ID" val="custom160521_6*l_i*1_1"/>
  <p:tag name="KSO_WM_UNIT_CLEAR" val="1"/>
  <p:tag name="KSO_WM_UNIT_LAYERLEVEL" val="1_1"/>
  <p:tag name="KSO_WM_DIAGRAM_GROUP_CODE" val="l1-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2175250"/>
  <p:tag name="MH_LIBRARY" val="GRAPHIC"/>
  <p:tag name="MH_ORDER" val="AutoShape 14"/>
  <p:tag name="KSO_WM_UNIT_TYPE" val="l_h_f"/>
  <p:tag name="KSO_WM_UNIT_INDEX" val="1_2_1"/>
  <p:tag name="KSO_WM_UNIT_ID" val="custom160521_7*l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4"/>
  <p:tag name="KSO_WM_UNIT_PRESET_TEXT_LEN" val="21"/>
  <p:tag name="KSO_WM_DIAGRAM_GROUP_CODE" val="l1-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2175250"/>
  <p:tag name="MH_LIBRARY" val="GRAPHIC"/>
  <p:tag name="MH_ORDER" val="Line 13"/>
  <p:tag name="KSO_WM_UNIT_TYPE" val="l_i"/>
  <p:tag name="KSO_WM_UNIT_INDEX" val="1_1"/>
  <p:tag name="KSO_WM_UNIT_ID" val="custom160521_6*l_i*1_1"/>
  <p:tag name="KSO_WM_UNIT_CLEAR" val="1"/>
  <p:tag name="KSO_WM_UNIT_LAYERLEVEL" val="1_1"/>
  <p:tag name="KSO_WM_DIAGRAM_GROUP_CODE" val="l1-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2175250"/>
  <p:tag name="MH_LIBRARY" val="GRAPHIC"/>
  <p:tag name="MH_ORDER" val="Line 13"/>
  <p:tag name="KSO_WM_UNIT_TYPE" val="l_i"/>
  <p:tag name="KSO_WM_UNIT_INDEX" val="1_1"/>
  <p:tag name="KSO_WM_UNIT_ID" val="custom160521_6*l_i*1_1"/>
  <p:tag name="KSO_WM_UNIT_CLEAR" val="1"/>
  <p:tag name="KSO_WM_UNIT_LAYERLEVEL" val="1_1"/>
  <p:tag name="KSO_WM_DIAGRAM_GROUP_CODE" val="l1-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2175250"/>
  <p:tag name="MH_LIBRARY" val="GRAPHIC"/>
  <p:tag name="MH_ORDER" val="AutoShape 14"/>
  <p:tag name="KSO_WM_UNIT_TYPE" val="l_h_f"/>
  <p:tag name="KSO_WM_UNIT_INDEX" val="1_2_1"/>
  <p:tag name="KSO_WM_UNIT_ID" val="custom160521_7*l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4"/>
  <p:tag name="KSO_WM_UNIT_PRESET_TEXT_LEN" val="21"/>
  <p:tag name="KSO_WM_DIAGRAM_GROUP_CODE" val="l1-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2175250"/>
  <p:tag name="MH_LIBRARY" val="GRAPHIC"/>
  <p:tag name="MH_ORDER" val="AutoShape 14"/>
  <p:tag name="KSO_WM_UNIT_TYPE" val="l_h_f"/>
  <p:tag name="KSO_WM_UNIT_INDEX" val="1_2_1"/>
  <p:tag name="KSO_WM_UNIT_ID" val="custom160521_7*l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4"/>
  <p:tag name="KSO_WM_UNIT_PRESET_TEXT_LEN" val="21"/>
  <p:tag name="KSO_WM_DIAGRAM_GROUP_CODE" val="l1-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2175250"/>
  <p:tag name="MH_LIBRARY" val="GRAPHIC"/>
  <p:tag name="MH_ORDER" val="Text Box 4"/>
  <p:tag name="KSO_WM_UNIT_TYPE" val="a"/>
  <p:tag name="KSO_WM_UNIT_INDEX" val="1"/>
  <p:tag name="KSO_WM_UNIT_ID" val="custom160521_6*a*1"/>
  <p:tag name="KSO_WM_UNIT_CLEAR" val="1"/>
  <p:tag name="KSO_WM_UNIT_LAYERLEVEL" val="1"/>
  <p:tag name="KSO_WM_UNIT_ISCONTENTSTITLE" val="1"/>
  <p:tag name="KSO_WM_UNIT_VALUE" val="16"/>
  <p:tag name="KSO_WM_UNIT_HIGHLIGHT" val="0"/>
  <p:tag name="KSO_WM_UNIT_COMPATIBLE" val="0"/>
  <p:tag name="KSO_WM_UNIT_PRESET_TEXT" val="CONTENTS"/>
</p:tagLst>
</file>

<file path=ppt/tags/tag38.xml><?xml version="1.0" encoding="utf-8"?>
<p:tagLst xmlns:p="http://schemas.openxmlformats.org/presentationml/2006/main">
  <p:tag name="MH" val="20151022175250"/>
  <p:tag name="MH_LIBRARY" val="GRAPHIC"/>
  <p:tag name="KSO_WM_TEMPLATE_CATEGORY" val="custom"/>
  <p:tag name="KSO_WM_TEMPLATE_INDEX" val="160521"/>
  <p:tag name="KSO_WM_SLIDE_ID" val="custom160521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7*i*0"/>
  <p:tag name="KSO_WM_TEMPLATE_CATEGORY" val="custom"/>
  <p:tag name="KSO_WM_TEMPLATE_INDEX" val="160521"/>
  <p:tag name="KSO_WM_UNIT_INDEX" val="0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521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2175250"/>
  <p:tag name="MH_LIBRARY" val="GRAPHIC"/>
  <p:tag name="MH_ORDER" val="Text Box 4"/>
  <p:tag name="KSO_WM_UNIT_TYPE" val="a"/>
  <p:tag name="KSO_WM_UNIT_INDEX" val="1"/>
  <p:tag name="KSO_WM_UNIT_ID" val="custom160521_7*a*1"/>
  <p:tag name="KSO_WM_UNIT_CLEAR" val="1"/>
  <p:tag name="KSO_WM_UNIT_LAYERLEVEL" val="1"/>
  <p:tag name="KSO_WM_UNIT_ISCONTENTSTITLE" val="1"/>
  <p:tag name="KSO_WM_UNIT_VALUE" val="16"/>
  <p:tag name="KSO_WM_UNIT_HIGHLIGHT" val="0"/>
  <p:tag name="KSO_WM_UNIT_COMPATIBLE" val="0"/>
  <p:tag name="KSO_WM_UNIT_PRESET_TEXT" val="CONTENTS"/>
</p:tagLst>
</file>

<file path=ppt/tags/tag41.xml><?xml version="1.0" encoding="utf-8"?>
<p:tagLst xmlns:p="http://schemas.openxmlformats.org/presentationml/2006/main">
  <p:tag name="MH" val="20151022175250"/>
  <p:tag name="MH_LIBRARY" val="GRAPHIC"/>
  <p:tag name="MH_ORDER" val="Rectangle 6"/>
  <p:tag name="KSO_WM_TAG_VERSION" val="1.0"/>
  <p:tag name="KSO_WM_BEAUTIFY_FLAG" val="#wm#"/>
  <p:tag name="KSO_WM_UNIT_TYPE" val="i"/>
  <p:tag name="KSO_WM_UNIT_ID" val="custom160521_7*i*2"/>
  <p:tag name="KSO_WM_TEMPLATE_CATEGORY" val="custom"/>
  <p:tag name="KSO_WM_TEMPLATE_INDEX" val="160521"/>
  <p:tag name="KSO_WM_UNIT_INDEX" val="2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2175250"/>
  <p:tag name="MH_LIBRARY" val="GRAPHIC"/>
  <p:tag name="MH_ORDER" val="Text Box 4"/>
  <p:tag name="KSO_WM_UNIT_TYPE" val="a"/>
  <p:tag name="KSO_WM_UNIT_INDEX" val="1"/>
  <p:tag name="KSO_WM_UNIT_ID" val="custom160521_7*a*1"/>
  <p:tag name="KSO_WM_UNIT_CLEAR" val="1"/>
  <p:tag name="KSO_WM_UNIT_LAYERLEVEL" val="1"/>
  <p:tag name="KSO_WM_UNIT_ISCONTENTSTITLE" val="1"/>
  <p:tag name="KSO_WM_UNIT_VALUE" val="16"/>
  <p:tag name="KSO_WM_UNIT_HIGHLIGHT" val="0"/>
  <p:tag name="KSO_WM_UNIT_COMPATIBLE" val="0"/>
  <p:tag name="KSO_WM_UNIT_PRESET_TEXT" val="CONTENTS"/>
</p:tagLst>
</file>

<file path=ppt/tags/tag43.xml><?xml version="1.0" encoding="utf-8"?>
<p:tagLst xmlns:p="http://schemas.openxmlformats.org/presentationml/2006/main">
  <p:tag name="MH" val="20151022175250"/>
  <p:tag name="MH_LIBRARY" val="GRAPHIC"/>
  <p:tag name="KSO_WM_TEMPLATE_CATEGORY" val="custom"/>
  <p:tag name="KSO_WM_TEMPLATE_INDEX" val="160521"/>
  <p:tag name="KSO_WM_SLIDE_ID" val="custom160521_7"/>
  <p:tag name="KSO_WM_SLIDE_INDEX" val="7"/>
  <p:tag name="KSO_WM_SLIDE_ITEM_CNT" val="2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a"/>
  <p:tag name="KSO_WM_UNIT_INDEX" val="1"/>
  <p:tag name="KSO_WM_UNIT_ID" val="custom160521_30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f"/>
  <p:tag name="KSO_WM_UNIT_INDEX" val="1"/>
  <p:tag name="KSO_WM_UNIT_ID" val="custom160521_30*f*1"/>
  <p:tag name="KSO_WM_UNIT_CLEAR" val="1"/>
  <p:tag name="KSO_WM_UNIT_LAYERLEVEL" val="1"/>
  <p:tag name="KSO_WM_UNIT_VALUE" val="30"/>
  <p:tag name="KSO_WM_UNIT_HIGHLIGHT" val="0"/>
  <p:tag name="KSO_WM_UNIT_COMPATIBLE" val="0"/>
  <p:tag name="KSO_WM_UNIT_PRESET_TEXT_INDEX" val="4"/>
  <p:tag name="KSO_WM_UNIT_PRESET_TEXT_LEN" val="57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a"/>
  <p:tag name="KSO_WM_UNIT_INDEX" val="1"/>
  <p:tag name="KSO_WM_UNIT_ID" val="custom160521_30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f"/>
  <p:tag name="KSO_WM_UNIT_INDEX" val="1"/>
  <p:tag name="KSO_WM_UNIT_ID" val="custom160521_30*f*1"/>
  <p:tag name="KSO_WM_UNIT_CLEAR" val="1"/>
  <p:tag name="KSO_WM_UNIT_LAYERLEVEL" val="1"/>
  <p:tag name="KSO_WM_UNIT_VALUE" val="30"/>
  <p:tag name="KSO_WM_UNIT_HIGHLIGHT" val="0"/>
  <p:tag name="KSO_WM_UNIT_COMPATIBLE" val="0"/>
  <p:tag name="KSO_WM_UNIT_PRESET_TEXT_INDEX" val="4"/>
  <p:tag name="KSO_WM_UNIT_PRESET_TEXT_LEN" val="57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7*i*0"/>
  <p:tag name="KSO_WM_TEMPLATE_CATEGORY" val="custom"/>
  <p:tag name="KSO_WM_TEMPLATE_INDEX" val="160521"/>
  <p:tag name="KSO_WM_UNIT_INDEX" val="0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2175250"/>
  <p:tag name="MH_LIBRARY" val="GRAPHIC"/>
  <p:tag name="MH_ORDER" val="Text Box 4"/>
  <p:tag name="KSO_WM_UNIT_TYPE" val="a"/>
  <p:tag name="KSO_WM_UNIT_INDEX" val="1"/>
  <p:tag name="KSO_WM_UNIT_ID" val="custom160521_7*a*1"/>
  <p:tag name="KSO_WM_UNIT_CLEAR" val="1"/>
  <p:tag name="KSO_WM_UNIT_LAYERLEVEL" val="1"/>
  <p:tag name="KSO_WM_UNIT_ISCONTENTSTITLE" val="1"/>
  <p:tag name="KSO_WM_UNIT_VALUE" val="16"/>
  <p:tag name="KSO_WM_UNIT_HIGHLIGHT" val="0"/>
  <p:tag name="KSO_WM_UNIT_COMPATIBLE" val="0"/>
  <p:tag name="KSO_WM_UNIT_PRESET_TEXT" val="CONTENTS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160521"/>
</p:tagLst>
</file>

<file path=ppt/tags/tag50.xml><?xml version="1.0" encoding="utf-8"?>
<p:tagLst xmlns:p="http://schemas.openxmlformats.org/presentationml/2006/main">
  <p:tag name="MH" val="20151022175250"/>
  <p:tag name="MH_LIBRARY" val="GRAPHIC"/>
  <p:tag name="MH_ORDER" val="Rectangle 6"/>
  <p:tag name="KSO_WM_TAG_VERSION" val="1.0"/>
  <p:tag name="KSO_WM_BEAUTIFY_FLAG" val="#wm#"/>
  <p:tag name="KSO_WM_UNIT_TYPE" val="i"/>
  <p:tag name="KSO_WM_UNIT_ID" val="custom160521_7*i*2"/>
  <p:tag name="KSO_WM_TEMPLATE_CATEGORY" val="custom"/>
  <p:tag name="KSO_WM_TEMPLATE_INDEX" val="160521"/>
  <p:tag name="KSO_WM_UNIT_INDEX" val="2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2175250"/>
  <p:tag name="MH_LIBRARY" val="GRAPHIC"/>
  <p:tag name="MH_ORDER" val="Text Box 4"/>
  <p:tag name="KSO_WM_UNIT_TYPE" val="a"/>
  <p:tag name="KSO_WM_UNIT_INDEX" val="1"/>
  <p:tag name="KSO_WM_UNIT_ID" val="custom160521_7*a*1"/>
  <p:tag name="KSO_WM_UNIT_CLEAR" val="1"/>
  <p:tag name="KSO_WM_UNIT_LAYERLEVEL" val="1"/>
  <p:tag name="KSO_WM_UNIT_ISCONTENTSTITLE" val="1"/>
  <p:tag name="KSO_WM_UNIT_VALUE" val="16"/>
  <p:tag name="KSO_WM_UNIT_HIGHLIGHT" val="0"/>
  <p:tag name="KSO_WM_UNIT_COMPATIBLE" val="0"/>
  <p:tag name="KSO_WM_UNIT_PRESET_TEXT" val="CONTENTS"/>
</p:tagLst>
</file>

<file path=ppt/tags/tag52.xml><?xml version="1.0" encoding="utf-8"?>
<p:tagLst xmlns:p="http://schemas.openxmlformats.org/presentationml/2006/main">
  <p:tag name="MH" val="20151022175250"/>
  <p:tag name="MH_LIBRARY" val="GRAPHIC"/>
  <p:tag name="KSO_WM_TEMPLATE_CATEGORY" val="custom"/>
  <p:tag name="KSO_WM_TEMPLATE_INDEX" val="160521"/>
  <p:tag name="KSO_WM_SLIDE_ID" val="custom160521_7"/>
  <p:tag name="KSO_WM_SLIDE_INDEX" val="7"/>
  <p:tag name="KSO_WM_SLIDE_ITEM_CNT" val="2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a"/>
  <p:tag name="KSO_WM_UNIT_INDEX" val="1"/>
  <p:tag name="KSO_WM_UNIT_ID" val="custom160521_30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30*i*6"/>
  <p:tag name="KSO_WM_TEMPLATE_CATEGORY" val="custom"/>
  <p:tag name="KSO_WM_TEMPLATE_INDEX" val="160521"/>
  <p:tag name="KSO_WM_UNIT_INDEX" val="6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7*i*0"/>
  <p:tag name="KSO_WM_TEMPLATE_CATEGORY" val="custom"/>
  <p:tag name="KSO_WM_TEMPLATE_INDEX" val="160521"/>
  <p:tag name="KSO_WM_UNIT_INDEX" val="0"/>
</p:tagLst>
</file>

<file path=ppt/tags/tag56.xml><?xml version="1.0" encoding="utf-8"?>
<p:tagLst xmlns:p="http://schemas.openxmlformats.org/presentationml/2006/main">
  <p:tag name="MH" val="20151022175250"/>
  <p:tag name="MH_LIBRARY" val="GRAPHIC"/>
  <p:tag name="MH_ORDER" val="Rectangle 6"/>
  <p:tag name="KSO_WM_TAG_VERSION" val="1.0"/>
  <p:tag name="KSO_WM_BEAUTIFY_FLAG" val="#wm#"/>
  <p:tag name="KSO_WM_UNIT_TYPE" val="i"/>
  <p:tag name="KSO_WM_UNIT_ID" val="custom160521_7*i*2"/>
  <p:tag name="KSO_WM_TEMPLATE_CATEGORY" val="custom"/>
  <p:tag name="KSO_WM_TEMPLATE_INDEX" val="160521"/>
  <p:tag name="KSO_WM_UNIT_INDEX" val="2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2175250"/>
  <p:tag name="MH_LIBRARY" val="GRAPHIC"/>
  <p:tag name="MH_ORDER" val="Text Box 4"/>
  <p:tag name="KSO_WM_UNIT_TYPE" val="a"/>
  <p:tag name="KSO_WM_UNIT_INDEX" val="1"/>
  <p:tag name="KSO_WM_UNIT_ID" val="custom160521_7*a*1"/>
  <p:tag name="KSO_WM_UNIT_CLEAR" val="1"/>
  <p:tag name="KSO_WM_UNIT_LAYERLEVEL" val="1"/>
  <p:tag name="KSO_WM_UNIT_ISCONTENTSTITLE" val="1"/>
  <p:tag name="KSO_WM_UNIT_VALUE" val="16"/>
  <p:tag name="KSO_WM_UNIT_HIGHLIGHT" val="0"/>
  <p:tag name="KSO_WM_UNIT_COMPATIBLE" val="0"/>
  <p:tag name="KSO_WM_UNIT_PRESET_TEXT" val="CONTENTS"/>
</p:tagLst>
</file>

<file path=ppt/tags/tag58.xml><?xml version="1.0" encoding="utf-8"?>
<p:tagLst xmlns:p="http://schemas.openxmlformats.org/presentationml/2006/main">
  <p:tag name="MH" val="20151022175250"/>
  <p:tag name="MH_LIBRARY" val="GRAPHIC"/>
  <p:tag name="KSO_WM_TEMPLATE_CATEGORY" val="custom"/>
  <p:tag name="KSO_WM_TEMPLATE_INDEX" val="160521"/>
  <p:tag name="KSO_WM_SLIDE_ID" val="custom160521_7"/>
  <p:tag name="KSO_WM_SLIDE_INDEX" val="7"/>
  <p:tag name="KSO_WM_SLIDE_ITEM_CNT" val="2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31*i*0"/>
  <p:tag name="KSO_WM_TEMPLATE_CATEGORY" val="custom"/>
  <p:tag name="KSO_WM_TEMPLATE_INDEX" val="160521"/>
  <p:tag name="KSO_WM_UNIT_INDEX" val="0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a"/>
  <p:tag name="KSO_WM_UNIT_INDEX" val="1"/>
  <p:tag name="KSO_WM_UNIT_ID" val="custom160521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31*i*5"/>
  <p:tag name="KSO_WM_TEMPLATE_CATEGORY" val="custom"/>
  <p:tag name="KSO_WM_TEMPLATE_INDEX" val="160521"/>
  <p:tag name="KSO_WM_UNIT_INDEX" val="5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31*i*6"/>
  <p:tag name="KSO_WM_TEMPLATE_CATEGORY" val="custom"/>
  <p:tag name="KSO_WM_TEMPLATE_INDEX" val="160521"/>
  <p:tag name="KSO_WM_UNIT_INDEX" val="6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31*i*7"/>
  <p:tag name="KSO_WM_TEMPLATE_CATEGORY" val="custom"/>
  <p:tag name="KSO_WM_TEMPLATE_INDEX" val="160521"/>
  <p:tag name="KSO_WM_UNIT_INDEX" val="7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31*i*8"/>
  <p:tag name="KSO_WM_TEMPLATE_CATEGORY" val="custom"/>
  <p:tag name="KSO_WM_TEMPLATE_INDEX" val="160521"/>
  <p:tag name="KSO_WM_UNIT_INDEX" val="8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6154125"/>
  <p:tag name="MH_LIBRARY" val="GRAPHIC"/>
  <p:tag name="MH_TYPE" val="PageTitle"/>
  <p:tag name="MH_ORDER" val="PageTitle"/>
  <p:tag name="KSO_WM_UNIT_TYPE" val="a"/>
  <p:tag name="KSO_WM_UNIT_INDEX" val="1"/>
  <p:tag name="KSO_WM_UNIT_ID" val="custom160521_31*a*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5.xml><?xml version="1.0" encoding="utf-8"?>
<p:tagLst xmlns:p="http://schemas.openxmlformats.org/presentationml/2006/main">
  <p:tag name="KSO_WM_TEMPLATE_CATEGORY" val="custom"/>
  <p:tag name="KSO_WM_TEMPLATE_INDEX" val="160521"/>
  <p:tag name="KSO_WM_SLIDE_ID" val="custom160521_31"/>
  <p:tag name="KSO_WM_SLIDE_INDEX" val="31"/>
  <p:tag name="KSO_WM_SLIDE_ITEM_CNT" val="4"/>
  <p:tag name="KSO_WM_SLIDE_LAYOUT" val="a_d"/>
  <p:tag name="KSO_WM_SLIDE_LAYOUT_CNT" val="1_4"/>
  <p:tag name="KSO_WM_SLIDE_TYPE" val="text"/>
  <p:tag name="KSO_WM_BEAUTIFY_FLAG" val="#wm#"/>
  <p:tag name="KSO_WM_TAG_VERSION" val="1.0"/>
  <p:tag name="KSO_WM_SLIDE_POSITION" val="82*186"/>
  <p:tag name="KSO_WM_SLIDE_SIZE" val="797*315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31*i*0"/>
  <p:tag name="KSO_WM_TEMPLATE_CATEGORY" val="custom"/>
  <p:tag name="KSO_WM_TEMPLATE_INDEX" val="160521"/>
  <p:tag name="KSO_WM_UNIT_INDEX" val="0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31*i*5"/>
  <p:tag name="KSO_WM_TEMPLATE_CATEGORY" val="custom"/>
  <p:tag name="KSO_WM_TEMPLATE_INDEX" val="160521"/>
  <p:tag name="KSO_WM_UNIT_INDEX" val="5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31*i*6"/>
  <p:tag name="KSO_WM_TEMPLATE_CATEGORY" val="custom"/>
  <p:tag name="KSO_WM_TEMPLATE_INDEX" val="160521"/>
  <p:tag name="KSO_WM_UNIT_INDEX" val="6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31*i*7"/>
  <p:tag name="KSO_WM_TEMPLATE_CATEGORY" val="custom"/>
  <p:tag name="KSO_WM_TEMPLATE_INDEX" val="160521"/>
  <p:tag name="KSO_WM_UNIT_INDEX" val="7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b"/>
  <p:tag name="KSO_WM_UNIT_INDEX" val="1"/>
  <p:tag name="KSO_WM_UNIT_ID" val="custom160521_1*b*1"/>
  <p:tag name="KSO_WM_UNIT_CLEAR" val="1"/>
  <p:tag name="KSO_WM_UNIT_LAYERLEVEL" val="1"/>
  <p:tag name="KSO_WM_UNIT_VALUE" val="7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31*i*8"/>
  <p:tag name="KSO_WM_TEMPLATE_CATEGORY" val="custom"/>
  <p:tag name="KSO_WM_TEMPLATE_INDEX" val="160521"/>
  <p:tag name="KSO_WM_UNIT_INDEX" val="8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6154125"/>
  <p:tag name="MH_LIBRARY" val="GRAPHIC"/>
  <p:tag name="MH_TYPE" val="PageTitle"/>
  <p:tag name="MH_ORDER" val="PageTitle"/>
  <p:tag name="KSO_WM_UNIT_TYPE" val="a"/>
  <p:tag name="KSO_WM_UNIT_INDEX" val="1"/>
  <p:tag name="KSO_WM_UNIT_ID" val="custom160521_31*a*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2.xml><?xml version="1.0" encoding="utf-8"?>
<p:tagLst xmlns:p="http://schemas.openxmlformats.org/presentationml/2006/main">
  <p:tag name="KSO_WM_TEMPLATE_CATEGORY" val="custom"/>
  <p:tag name="KSO_WM_TEMPLATE_INDEX" val="160521"/>
  <p:tag name="KSO_WM_SLIDE_ID" val="custom160521_31"/>
  <p:tag name="KSO_WM_SLIDE_INDEX" val="31"/>
  <p:tag name="KSO_WM_SLIDE_ITEM_CNT" val="4"/>
  <p:tag name="KSO_WM_SLIDE_LAYOUT" val="a_d"/>
  <p:tag name="KSO_WM_SLIDE_LAYOUT_CNT" val="1_4"/>
  <p:tag name="KSO_WM_SLIDE_TYPE" val="text"/>
  <p:tag name="KSO_WM_BEAUTIFY_FLAG" val="#wm#"/>
  <p:tag name="KSO_WM_TAG_VERSION" val="1.0"/>
  <p:tag name="KSO_WM_SLIDE_POSITION" val="82*186"/>
  <p:tag name="KSO_WM_SLIDE_SIZE" val="797*315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21_13*i*0"/>
  <p:tag name="KSO_WM_TEMPLATE_CATEGORY" val="custom"/>
  <p:tag name="KSO_WM_TEMPLATE_INDEX" val="160521"/>
  <p:tag name="KSO_WM_UNIT_INDEX" val="0"/>
</p:tagLst>
</file>

<file path=ppt/tags/tag74.xml><?xml version="1.0" encoding="utf-8"?>
<p:tagLst xmlns:p="http://schemas.openxmlformats.org/presentationml/2006/main">
  <p:tag name="MH" val="20151026160412"/>
  <p:tag name="MH_LIBRARY" val="GRAPHIC"/>
  <p:tag name="MH_TYPE" val="SubTitle"/>
  <p:tag name="MH_ORDER" val="1"/>
  <p:tag name="KSO_WM_TAG_VERSION" val="1.0"/>
  <p:tag name="KSO_WM_BEAUTIFY_FLAG" val="#wm#"/>
  <p:tag name="KSO_WM_UNIT_TYPE" val="i"/>
  <p:tag name="KSO_WM_UNIT_ID" val="custom160521_13*i*3"/>
  <p:tag name="KSO_WM_TEMPLATE_CATEGORY" val="custom"/>
  <p:tag name="KSO_WM_TEMPLATE_INDEX" val="160521"/>
  <p:tag name="KSO_WM_UNIT_INDEX" val="3"/>
</p:tagLst>
</file>

<file path=ppt/tags/tag75.xml><?xml version="1.0" encoding="utf-8"?>
<p:tagLst xmlns:p="http://schemas.openxmlformats.org/presentationml/2006/main">
  <p:tag name="MH" val="20151026160412"/>
  <p:tag name="MH_LIBRARY" val="GRAPHIC"/>
  <p:tag name="MH_TYPE" val="Other"/>
  <p:tag name="MH_ORDER" val="1"/>
  <p:tag name="KSO_WM_TAG_VERSION" val="1.0"/>
  <p:tag name="KSO_WM_BEAUTIFY_FLAG" val="#wm#"/>
  <p:tag name="KSO_WM_UNIT_TYPE" val="i"/>
  <p:tag name="KSO_WM_UNIT_ID" val="custom160521_13*i*4"/>
  <p:tag name="KSO_WM_TEMPLATE_CATEGORY" val="custom"/>
  <p:tag name="KSO_WM_TEMPLATE_INDEX" val="160521"/>
  <p:tag name="KSO_WM_UNIT_INDEX" val="4"/>
</p:tagLst>
</file>

<file path=ppt/tags/tag76.xml><?xml version="1.0" encoding="utf-8"?>
<p:tagLst xmlns:p="http://schemas.openxmlformats.org/presentationml/2006/main">
  <p:tag name="MH" val="20151026160412"/>
  <p:tag name="MH_LIBRARY" val="GRAPHIC"/>
  <p:tag name="MH_TYPE" val="Other"/>
  <p:tag name="MH_ORDER" val="3"/>
  <p:tag name="KSO_WM_TAG_VERSION" val="1.0"/>
  <p:tag name="KSO_WM_BEAUTIFY_FLAG" val="#wm#"/>
  <p:tag name="KSO_WM_UNIT_TYPE" val="i"/>
  <p:tag name="KSO_WM_UNIT_ID" val="custom160521_13*i*5"/>
  <p:tag name="KSO_WM_TEMPLATE_CATEGORY" val="custom"/>
  <p:tag name="KSO_WM_TEMPLATE_INDEX" val="160521"/>
  <p:tag name="KSO_WM_UNIT_INDEX" val="5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a"/>
  <p:tag name="KSO_WM_UNIT_INDEX" val="1"/>
  <p:tag name="KSO_WM_UNIT_ID" val="custom160521_13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8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21"/>
  <p:tag name="KSO_WM_SLIDE_ID" val="custom160521_13"/>
  <p:tag name="KSO_WM_SLIDE_INDEX" val="13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201*321"/>
  <p:tag name="KSO_WM_SLIDE_SIZE" val="558*185"/>
</p:tagLst>
</file>

<file path=ppt/tags/tag79.xml><?xml version="1.0" encoding="utf-8"?>
<p:tagLst xmlns:p="http://schemas.openxmlformats.org/presentationml/2006/main">
  <p:tag name="MH" val="20150921115827"/>
  <p:tag name="MH_LIBRARY" val="GRAPHIC"/>
  <p:tag name="MH_TYPE" val="Text"/>
  <p:tag name="MH_ORDER" val="1"/>
</p:tagLst>
</file>

<file path=ppt/tags/tag8.xml><?xml version="1.0" encoding="utf-8"?>
<p:tagLst xmlns:p="http://schemas.openxmlformats.org/presentationml/2006/main">
  <p:tag name="KSO_WM_TEMPLATE_THUMBS_INDEX" val="1、4、5、10、12、14、18、23、27、28、29、30、31、32、34、35"/>
  <p:tag name="KSO_WM_TEMPLATE_CATEGORY" val="custom"/>
  <p:tag name="KSO_WM_TEMPLATE_INDEX" val="160521"/>
  <p:tag name="KSO_WM_SLIDE_ID" val="custom16052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80.xml><?xml version="1.0" encoding="utf-8"?>
<p:tagLst xmlns:p="http://schemas.openxmlformats.org/presentationml/2006/main">
  <p:tag name="MH" val="20150921115827"/>
  <p:tag name="MH_LIBRARY" val="GRAPHIC"/>
  <p:tag name="MH_TYPE" val="Text"/>
  <p:tag name="MH_ORDER" val="1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a"/>
  <p:tag name="KSO_WM_UNIT_INDEX" val="1"/>
  <p:tag name="KSO_WM_UNIT_ID" val="custom160521_35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THANK YOU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MH" val="20151026160733"/>
  <p:tag name="MH_LIBRARY" val="GRAPHIC"/>
  <p:tag name="MH_ORDER" val="Oval 7"/>
  <p:tag name="KSO_WM_UNIT_TYPE" val="d"/>
  <p:tag name="KSO_WM_UNIT_INDEX" val="1"/>
  <p:tag name="KSO_WM_UNIT_ID" val="custom160521_35*d*1"/>
  <p:tag name="KSO_WM_UNIT_CLEAR" val="0"/>
  <p:tag name="KSO_WM_UNIT_LAYERLEVEL" val="1"/>
  <p:tag name="KSO_WM_UNIT_VALUE" val="776*776"/>
  <p:tag name="KSO_WM_UNIT_HIGHLIGHT" val="0"/>
  <p:tag name="KSO_WM_UNIT_COMPATIBLE" val="0"/>
</p:tagLst>
</file>

<file path=ppt/tags/tag83.xml><?xml version="1.0" encoding="utf-8"?>
<p:tagLst xmlns:p="http://schemas.openxmlformats.org/presentationml/2006/main">
  <p:tag name="MH" val="20151026160733"/>
  <p:tag name="MH_LIBRARY" val="GRAPHIC"/>
  <p:tag name="KSO_WM_TEMPLATE_CATEGORY" val="custom"/>
  <p:tag name="KSO_WM_TEMPLATE_INDEX" val="160521"/>
  <p:tag name="KSO_WM_SLIDE_ID" val="custom160521_35"/>
  <p:tag name="KSO_WM_SLIDE_INDEX" val="35"/>
  <p:tag name="KSO_WM_SLIDE_ITEM_CNT" val="2"/>
  <p:tag name="KSO_WM_SLIDE_LAYOUT" val="a_d"/>
  <p:tag name="KSO_WM_SLIDE_LAYOUT_CNT" val="1_1"/>
  <p:tag name="KSO_WM_SLIDE_TYPE" val="endPage"/>
  <p:tag name="KSO_WM_BEAUTIFY_FLAG" val="#wm#"/>
  <p:tag name="KSO_WM_TAG_VERSION" val="1.0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1"/>
  <p:tag name="KSO_WM_UNIT_TYPE" val="f"/>
  <p:tag name="KSO_WM_UNIT_INDEX" val="1"/>
  <p:tag name="KSO_WM_UNIT_ID" val="custom160521_30*f*1"/>
  <p:tag name="KSO_WM_UNIT_CLEAR" val="1"/>
  <p:tag name="KSO_WM_UNIT_LAYERLEVEL" val="1"/>
  <p:tag name="KSO_WM_UNIT_VALUE" val="30"/>
  <p:tag name="KSO_WM_UNIT_HIGHLIGHT" val="0"/>
  <p:tag name="KSO_WM_UNIT_COMPATIBLE" val="0"/>
  <p:tag name="KSO_WM_UNIT_PRESET_TEXT_INDEX" val="4"/>
  <p:tag name="KSO_WM_UNIT_PRESET_TEXT_LEN" val="57"/>
</p:tagLst>
</file>

<file path=ppt/theme/theme1.xml><?xml version="1.0" encoding="utf-8"?>
<a:theme xmlns:a="http://schemas.openxmlformats.org/drawingml/2006/main" name="Office 主题">
  <a:themeElements>
    <a:clrScheme name="160521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D36D8D"/>
      </a:accent1>
      <a:accent2>
        <a:srgbClr val="DC5C31"/>
      </a:accent2>
      <a:accent3>
        <a:srgbClr val="EA9B26"/>
      </a:accent3>
      <a:accent4>
        <a:srgbClr val="D46E5A"/>
      </a:accent4>
      <a:accent5>
        <a:srgbClr val="00B0F0"/>
      </a:accent5>
      <a:accent6>
        <a:srgbClr val="AA5ED4"/>
      </a:accent6>
      <a:hlink>
        <a:srgbClr val="FCCF86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4292</Words>
  <Application>WPS Presentation</Application>
  <PresentationFormat>宽屏</PresentationFormat>
  <Paragraphs>180</Paragraphs>
  <Slides>23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Arial</vt:lpstr>
      <vt:lpstr>SimSun</vt:lpstr>
      <vt:lpstr>Wingdings</vt:lpstr>
      <vt:lpstr>Aharoni</vt:lpstr>
      <vt:lpstr>Yu Gothic UI Semibold</vt:lpstr>
      <vt:lpstr>Microsoft YaHei</vt:lpstr>
      <vt:lpstr>Arial Unicode MS</vt:lpstr>
      <vt:lpstr>黑体</vt:lpstr>
      <vt:lpstr>Calibri</vt:lpstr>
      <vt:lpstr>楷体</vt:lpstr>
      <vt:lpstr>黑体</vt:lpstr>
      <vt:lpstr>Arial Narrow</vt:lpstr>
      <vt:lpstr>Times New Roman</vt:lpstr>
      <vt:lpstr>.VnTimeH</vt:lpstr>
      <vt:lpstr>Segoe Print</vt:lpstr>
      <vt:lpstr>.VnTime</vt:lpstr>
      <vt:lpstr>Comic Sans MS</vt:lpstr>
      <vt:lpstr>Times New Roman</vt:lpstr>
      <vt:lpstr>Office 主题</vt:lpstr>
      <vt:lpstr>LOREM IPSUM DOLOR</vt:lpstr>
      <vt:lpstr>PowerPoint 演示文稿</vt:lpstr>
      <vt:lpstr>PowerPoint 演示文稿</vt:lpstr>
      <vt:lpstr>PowerPoint 演示文稿</vt:lpstr>
      <vt:lpstr>LOREM IPSUM DOLOR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LOREM IPSUM DOLOR</vt:lpstr>
      <vt:lpstr>PowerPoint 演示文稿</vt:lpstr>
      <vt:lpstr>PowerPoint 演示文稿</vt:lpstr>
      <vt:lpstr>PowerPoint 演示文稿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lichun zhou</dc:creator>
  <cp:lastModifiedBy>google1585613393</cp:lastModifiedBy>
  <cp:revision>382</cp:revision>
  <dcterms:created xsi:type="dcterms:W3CDTF">2015-09-21T03:34:00Z</dcterms:created>
  <dcterms:modified xsi:type="dcterms:W3CDTF">2020-04-10T09:08:41Z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