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311" r:id="rId3"/>
    <p:sldId id="307" r:id="rId4"/>
    <p:sldId id="309" r:id="rId5"/>
    <p:sldId id="332" r:id="rId6"/>
    <p:sldId id="328" r:id="rId7"/>
    <p:sldId id="333" r:id="rId8"/>
    <p:sldId id="342" r:id="rId9"/>
    <p:sldId id="300" r:id="rId10"/>
    <p:sldId id="324" r:id="rId11"/>
    <p:sldId id="301" r:id="rId12"/>
    <p:sldId id="275" r:id="rId13"/>
    <p:sldId id="279" r:id="rId14"/>
    <p:sldId id="289" r:id="rId15"/>
    <p:sldId id="339" r:id="rId16"/>
    <p:sldId id="330" r:id="rId17"/>
    <p:sldId id="286" r:id="rId18"/>
    <p:sldId id="340" r:id="rId19"/>
    <p:sldId id="302" r:id="rId20"/>
    <p:sldId id="290" r:id="rId21"/>
    <p:sldId id="343" r:id="rId22"/>
    <p:sldId id="30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F1D9E"/>
    <a:srgbClr val="00A249"/>
    <a:srgbClr val="6040EA"/>
    <a:srgbClr val="E44695"/>
    <a:srgbClr val="C9E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83304" autoAdjust="0"/>
  </p:normalViewPr>
  <p:slideViewPr>
    <p:cSldViewPr>
      <p:cViewPr>
        <p:scale>
          <a:sx n="77" d="100"/>
          <a:sy n="77" d="100"/>
        </p:scale>
        <p:origin x="-118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916-B0F6-4AD4-B2AE-BFF40356AF9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6596-A17B-4B25-B75D-28F710DC4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D86231-7C1B-40A6-825C-D51664A21A13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93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8DAF08-0FD2-479F-9C5E-BB5C13D4A93C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58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88EA-79D9-4B87-98CF-DD9600A87F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5A384-AAF0-4023-AC4C-45E6F4236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200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Vai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rêu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5669"/>
            <a:ext cx="63246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38: RÊU - CÂY RÊU</a:t>
            </a:r>
          </a:p>
        </p:txBody>
      </p:sp>
      <p:pic>
        <p:nvPicPr>
          <p:cNvPr id="4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529094"/>
            <a:ext cx="2438400" cy="3328906"/>
          </a:xfrm>
          <a:prstGeom prst="rect">
            <a:avLst/>
          </a:prstGeom>
          <a:noFill/>
        </p:spPr>
      </p:pic>
      <p:pic>
        <p:nvPicPr>
          <p:cNvPr id="6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4673" y="4551456"/>
            <a:ext cx="1689527" cy="2306543"/>
          </a:xfrm>
          <a:prstGeom prst="rect">
            <a:avLst/>
          </a:prstGeom>
          <a:noFill/>
        </p:spPr>
      </p:pic>
      <p:pic>
        <p:nvPicPr>
          <p:cNvPr id="7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092142"/>
            <a:ext cx="1293479" cy="1765858"/>
          </a:xfrm>
          <a:prstGeom prst="rect">
            <a:avLst/>
          </a:prstGeom>
          <a:noFill/>
        </p:spPr>
      </p:pic>
      <p:pic>
        <p:nvPicPr>
          <p:cNvPr id="8" name="Picture 17" descr="FLOWER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0"/>
            <a:ext cx="1293479" cy="17658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1859280" y="3855721"/>
            <a:ext cx="5120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06119"/>
            <a:ext cx="1981200" cy="5895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19600" y="6172200"/>
            <a:ext cx="3733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CÂY RÊU MANG TÚI BÀO TỬ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15200" y="2743200"/>
            <a:ext cx="889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7800" y="2851546"/>
            <a:ext cx="4191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Túi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bào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5791200" y="1676400"/>
            <a:ext cx="16002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96000" y="1193799"/>
            <a:ext cx="800100" cy="457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34200" y="1066800"/>
            <a:ext cx="1752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307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9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4343400" cy="449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838201"/>
            <a:ext cx="3124200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461260" y="5683517"/>
            <a:ext cx="449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CÂY RÊU MANG TÚI BÀO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CER\Desktop\New folder\Tui bao tu va su phat trien cua r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457200"/>
            <a:ext cx="8458200" cy="563880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4820920" y="3581400"/>
            <a:ext cx="3733800" cy="23622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744720" y="3276600"/>
            <a:ext cx="3810000" cy="28194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bày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14240" y="1828800"/>
            <a:ext cx="8382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2743200" y="757535"/>
            <a:ext cx="28194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2743200" y="1447800"/>
            <a:ext cx="28956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2591593" y="5139525"/>
            <a:ext cx="1713707" cy="660465"/>
            <a:chOff x="1529" y="1176"/>
            <a:chExt cx="727" cy="579"/>
          </a:xfrm>
        </p:grpSpPr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680" y="1278"/>
              <a:ext cx="144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112" y="1176"/>
              <a:ext cx="144" cy="2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529" y="1242"/>
              <a:ext cx="576" cy="51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 err="1" smtClean="0">
                  <a:latin typeface="VNI-Times" pitchFamily="2" charset="0"/>
                </a:rPr>
                <a:t>Bào</a:t>
              </a:r>
              <a:r>
                <a:rPr lang="en-US" sz="3200" dirty="0" smtClean="0">
                  <a:latin typeface="VNI-Times" pitchFamily="2" charset="0"/>
                </a:rPr>
                <a:t> </a:t>
              </a:r>
              <a:r>
                <a:rPr lang="en-US" sz="3200" dirty="0" err="1" smtClean="0">
                  <a:latin typeface="VNI-Times" pitchFamily="2" charset="0"/>
                </a:rPr>
                <a:t>t</a:t>
              </a:r>
              <a:r>
                <a:rPr lang="en-US" sz="2000" dirty="0" err="1" smtClean="0">
                  <a:latin typeface="VNI-Times" pitchFamily="2" charset="0"/>
                </a:rPr>
                <a:t>ử</a:t>
              </a:r>
              <a:endParaRPr lang="en-US" sz="2000" dirty="0">
                <a:latin typeface="VNI-Times" pitchFamily="2" charset="0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0"/>
            <a:ext cx="61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>
          <a:xfrm>
            <a:off x="4038600" y="5410200"/>
            <a:ext cx="838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8400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876800" y="5410200"/>
            <a:ext cx="17526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nảy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mầm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ACER\Desktop\Untitled-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133600"/>
            <a:ext cx="960448" cy="2004528"/>
          </a:xfrm>
          <a:prstGeom prst="rect">
            <a:avLst/>
          </a:prstGeom>
          <a:noFill/>
        </p:spPr>
      </p:pic>
      <p:pic>
        <p:nvPicPr>
          <p:cNvPr id="1035" name="Picture 11" descr="C:\Users\ACER\Desktop\d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133600"/>
            <a:ext cx="1052487" cy="2041525"/>
          </a:xfrm>
          <a:prstGeom prst="rect">
            <a:avLst/>
          </a:prstGeom>
          <a:noFill/>
        </p:spPr>
      </p:pic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858000" y="4114800"/>
            <a:ext cx="16764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con</a:t>
            </a:r>
            <a:r>
              <a:rPr lang="en-US" sz="2000" b="1" dirty="0">
                <a:latin typeface="VNI-Times" pitchFamily="2" charset="0"/>
              </a:rPr>
              <a:t>       </a:t>
            </a:r>
          </a:p>
        </p:txBody>
      </p:sp>
      <p:cxnSp>
        <p:nvCxnSpPr>
          <p:cNvPr id="43" name="Straight Arrow Connector 42"/>
          <p:cNvCxnSpPr>
            <a:stCxn id="38" idx="3"/>
            <a:endCxn id="41" idx="2"/>
          </p:cNvCxnSpPr>
          <p:nvPr/>
        </p:nvCxnSpPr>
        <p:spPr>
          <a:xfrm flipV="1">
            <a:off x="6629400" y="4514910"/>
            <a:ext cx="1066800" cy="12492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410200" y="31242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đực</a:t>
            </a:r>
            <a:endParaRPr lang="en-US" sz="2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44885" y="3055203"/>
            <a:ext cx="851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sz="24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172200" y="3200400"/>
            <a:ext cx="609600" cy="304800"/>
          </a:xfrm>
          <a:prstGeom prst="straightConnector1">
            <a:avLst/>
          </a:prstGeom>
          <a:ln w="57150">
            <a:solidFill>
              <a:srgbClr val="E44695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8001000" y="3124200"/>
            <a:ext cx="533400" cy="3810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 rot="16200000">
            <a:off x="7048499" y="1181099"/>
            <a:ext cx="685800" cy="1524001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6629003" y="1142603"/>
            <a:ext cx="1524000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219200" y="381000"/>
            <a:ext cx="6172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3429000" y="6096000"/>
            <a:ext cx="548640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 pitchFamily="2" charset="0"/>
              </a:rPr>
              <a:t>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SỰ PHÁT TRIỂN CỦA RÊU</a:t>
            </a:r>
            <a:endParaRPr lang="en-US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-Times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62400" y="0"/>
            <a:ext cx="1447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THỤ TINH</a:t>
            </a:r>
          </a:p>
        </p:txBody>
      </p:sp>
      <p:pic>
        <p:nvPicPr>
          <p:cNvPr id="92" name="Picture 17" descr="C:\Users\ACER\Desktop\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1638300" cy="5276850"/>
          </a:xfrm>
          <a:prstGeom prst="rect">
            <a:avLst/>
          </a:prstGeom>
          <a:noFill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19410">
            <a:off x="462498" y="832035"/>
            <a:ext cx="1036750" cy="7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7" descr="C:\Users\ACER\Desktop\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1295400"/>
            <a:ext cx="883508" cy="2819400"/>
          </a:xfrm>
          <a:prstGeom prst="rect">
            <a:avLst/>
          </a:prstGeom>
          <a:noFill/>
        </p:spPr>
      </p:pic>
      <p:sp>
        <p:nvSpPr>
          <p:cNvPr id="97" name="Line 37"/>
          <p:cNvSpPr>
            <a:spLocks noChangeShapeType="1"/>
          </p:cNvSpPr>
          <p:nvPr/>
        </p:nvSpPr>
        <p:spPr bwMode="auto">
          <a:xfrm flipV="1">
            <a:off x="1219200" y="990600"/>
            <a:ext cx="1524000" cy="152400"/>
          </a:xfrm>
          <a:prstGeom prst="line">
            <a:avLst/>
          </a:prstGeom>
          <a:ln>
            <a:solidFill>
              <a:srgbClr val="E44695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1295400" y="1295400"/>
            <a:ext cx="1447800" cy="304800"/>
          </a:xfrm>
          <a:prstGeom prst="line">
            <a:avLst/>
          </a:prstGeom>
          <a:ln>
            <a:solidFill>
              <a:srgbClr val="E44695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 rot="16200000" flipH="1">
            <a:off x="1600200" y="3352800"/>
            <a:ext cx="14478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0" name="Picture 6" descr="C:\Users\ACER\Desktop\Untitled-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76788">
            <a:off x="1893563" y="1532098"/>
            <a:ext cx="258405" cy="797364"/>
          </a:xfrm>
          <a:prstGeom prst="rect">
            <a:avLst/>
          </a:prstGeom>
          <a:noFill/>
        </p:spPr>
      </p:pic>
      <p:sp>
        <p:nvSpPr>
          <p:cNvPr id="101" name="Text Box 31"/>
          <p:cNvSpPr txBox="1">
            <a:spLocks noChangeArrowheads="1"/>
          </p:cNvSpPr>
          <p:nvPr/>
        </p:nvSpPr>
        <p:spPr bwMode="auto">
          <a:xfrm>
            <a:off x="-76200" y="5791200"/>
            <a:ext cx="2743200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-76200" y="1295400"/>
            <a:ext cx="14478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6630" y="152400"/>
            <a:ext cx="139737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HỢP TỬ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38" grpId="0" animBg="1"/>
      <p:bldP spid="41" grpId="0" animBg="1"/>
      <p:bldP spid="44" grpId="0"/>
      <p:bldP spid="45" grpId="0"/>
      <p:bldP spid="58" grpId="0" animBg="1"/>
      <p:bldP spid="74" grpId="0" animBg="1"/>
      <p:bldP spid="77" grpId="0" animBg="1"/>
      <p:bldP spid="97" grpId="0" animBg="1"/>
      <p:bldP spid="97" grpId="1" animBg="1"/>
      <p:bldP spid="98" grpId="1" animBg="1"/>
      <p:bldP spid="101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2514600"/>
            <a:ext cx="16764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CÂY RÊU</a:t>
            </a: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1828800" y="2057400"/>
            <a:ext cx="914400" cy="8382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1828800" y="28956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1840468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RÊU ĐỰC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327660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RÊU CÁI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267200" y="2057400"/>
            <a:ext cx="817443" cy="748099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</p:cNvCxnSpPr>
          <p:nvPr/>
        </p:nvCxnSpPr>
        <p:spPr>
          <a:xfrm flipV="1">
            <a:off x="4270438" y="2819400"/>
            <a:ext cx="834962" cy="68803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2819400"/>
            <a:ext cx="1951391" cy="223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2286000"/>
            <a:ext cx="1430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THỤ TINH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56791" y="2590800"/>
            <a:ext cx="14014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 TỬ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7162800" y="3505200"/>
            <a:ext cx="9144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05600" y="4038600"/>
            <a:ext cx="197682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>
                <a:latin typeface="Arial" pitchFamily="34" charset="0"/>
                <a:cs typeface="Arial" pitchFamily="34" charset="0"/>
              </a:rPr>
              <a:t>TÚI BÀO TỬ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7013727" y="5106538"/>
            <a:ext cx="1214735" cy="218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88000" y="4694334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CHÍN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34200" y="5791200"/>
            <a:ext cx="139653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BÀO TỬ</a:t>
            </a:r>
          </a:p>
        </p:txBody>
      </p:sp>
      <p:cxnSp>
        <p:nvCxnSpPr>
          <p:cNvPr id="43" name="Straight Arrow Connector 42"/>
          <p:cNvCxnSpPr>
            <a:stCxn id="41" idx="1"/>
          </p:cNvCxnSpPr>
          <p:nvPr/>
        </p:nvCxnSpPr>
        <p:spPr>
          <a:xfrm rot="10800000">
            <a:off x="5105400" y="6019801"/>
            <a:ext cx="1828800" cy="223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96886" y="5848290"/>
            <a:ext cx="2832314" cy="446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BÀO TỬ NẢY MẦM</a:t>
            </a:r>
          </a:p>
        </p:txBody>
      </p:sp>
      <p:cxnSp>
        <p:nvCxnSpPr>
          <p:cNvPr id="46" name="Shape 45"/>
          <p:cNvCxnSpPr>
            <a:stCxn id="44" idx="1"/>
          </p:cNvCxnSpPr>
          <p:nvPr/>
        </p:nvCxnSpPr>
        <p:spPr>
          <a:xfrm rot="10800000">
            <a:off x="609600" y="3276600"/>
            <a:ext cx="1587286" cy="2794828"/>
          </a:xfrm>
          <a:prstGeom prst="bentConnector2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52649" y="959703"/>
            <a:ext cx="7079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SƠ ĐỒ </a:t>
            </a:r>
            <a:r>
              <a:rPr lang="en-US" sz="32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QUÁ TRÌNH </a:t>
            </a:r>
            <a:r>
              <a:rPr lang="en-US" sz="3200" b="1" u="sng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PHÁT TRIỂN CỦA RÊU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5583" y="4651260"/>
            <a:ext cx="1310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</a:rPr>
              <a:t>MỞ </a:t>
            </a:r>
          </a:p>
          <a:p>
            <a:r>
              <a:rPr lang="en-US" sz="2500" b="1" i="1" dirty="0">
                <a:solidFill>
                  <a:srgbClr val="FF0000"/>
                </a:solidFill>
              </a:rPr>
              <a:t>NẮP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25" grpId="0" animBg="1"/>
      <p:bldP spid="27" grpId="0" animBg="1"/>
      <p:bldP spid="37" grpId="0" animBg="1"/>
      <p:bldP spid="40" grpId="0"/>
      <p:bldP spid="41" grpId="0" animBg="1"/>
      <p:bldP spid="44" grpId="0" animBg="1"/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3"/>
          <p:cNvSpPr txBox="1">
            <a:spLocks/>
          </p:cNvSpPr>
          <p:nvPr/>
        </p:nvSpPr>
        <p:spPr bwMode="auto">
          <a:xfrm>
            <a:off x="215900" y="1219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800" y="1955800"/>
            <a:ext cx="7848600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</a:rPr>
              <a:t>Cơ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sản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rêu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túi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bào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nằm</a:t>
            </a:r>
            <a:r>
              <a:rPr lang="en-US" sz="3000" dirty="0">
                <a:latin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</a:rPr>
              <a:t>ngọn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</a:rPr>
              <a:t>rêu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</a:rPr>
              <a:t>cái</a:t>
            </a:r>
            <a:r>
              <a:rPr lang="en-US" sz="3000" dirty="0" smtClean="0">
                <a:latin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</a:rPr>
              <a:t>B</a:t>
            </a:r>
            <a:r>
              <a:rPr lang="en-US" sz="3000" dirty="0" err="1" smtClean="0">
                <a:latin typeface="Times New Roman" panose="02020603050405020304" pitchFamily="18" charset="0"/>
              </a:rPr>
              <a:t>ào</a:t>
            </a:r>
            <a:r>
              <a:rPr 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nằm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túi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bào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</a:rPr>
              <a:t>Bào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tử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nảy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mầm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cây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rêu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676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6390" name="Title 3"/>
          <p:cNvSpPr txBox="1">
            <a:spLocks/>
          </p:cNvSpPr>
          <p:nvPr/>
        </p:nvSpPr>
        <p:spPr bwMode="auto">
          <a:xfrm>
            <a:off x="457200" y="419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48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 descr="Canvas"/>
          <p:cNvSpPr>
            <a:spLocks noChangeArrowheads="1"/>
          </p:cNvSpPr>
          <p:nvPr/>
        </p:nvSpPr>
        <p:spPr bwMode="auto">
          <a:xfrm>
            <a:off x="1143000" y="1371600"/>
            <a:ext cx="3200400" cy="27432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endParaRPr lang="vi-VN"/>
          </a:p>
        </p:txBody>
      </p:sp>
      <p:pic>
        <p:nvPicPr>
          <p:cNvPr id="23" name="Picture 4" descr="reu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799"/>
            <a:ext cx="2971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62000" y="4648200"/>
            <a:ext cx="762000" cy="5842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57300" y="914400"/>
            <a:ext cx="3200400" cy="830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AutoShape 6" descr="Canvas"/>
          <p:cNvSpPr>
            <a:spLocks noChangeArrowheads="1"/>
          </p:cNvSpPr>
          <p:nvPr/>
        </p:nvSpPr>
        <p:spPr bwMode="auto">
          <a:xfrm rot="10800000">
            <a:off x="4953000" y="1447800"/>
            <a:ext cx="3276600" cy="27432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pPr algn="ctr"/>
            <a:endParaRPr lang="vi-VN"/>
          </a:p>
        </p:txBody>
      </p:sp>
      <p:pic>
        <p:nvPicPr>
          <p:cNvPr id="33799" name="Picture 7" descr="IMG_03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0000"/>
          <a:stretch>
            <a:fillRect/>
          </a:stretch>
        </p:blipFill>
        <p:spPr bwMode="auto">
          <a:xfrm>
            <a:off x="5132388" y="1524000"/>
            <a:ext cx="2971800" cy="25479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772400" y="330200"/>
            <a:ext cx="914400" cy="5842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410200" y="3576638"/>
            <a:ext cx="2667000" cy="492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Sống trên đá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629400" y="6096000"/>
            <a:ext cx="1066800" cy="584200"/>
          </a:xfrm>
          <a:prstGeom prst="rect">
            <a:avLst/>
          </a:prstGeom>
          <a:solidFill>
            <a:srgbClr val="FFFF99"/>
          </a:solidFill>
          <a:ln w="127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3803" name="AutoShape 11" descr="Canvas"/>
          <p:cNvSpPr>
            <a:spLocks noChangeArrowheads="1"/>
          </p:cNvSpPr>
          <p:nvPr/>
        </p:nvSpPr>
        <p:spPr bwMode="auto">
          <a:xfrm rot="-5400000">
            <a:off x="2887662" y="3589338"/>
            <a:ext cx="2378075" cy="35814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anchor="ctr"/>
          <a:lstStyle/>
          <a:p>
            <a:pPr algn="ctr"/>
            <a:endParaRPr lang="vi-VN"/>
          </a:p>
        </p:txBody>
      </p:sp>
      <p:pic>
        <p:nvPicPr>
          <p:cNvPr id="33804" name="Picture 12" descr="Scan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271963"/>
            <a:ext cx="3319463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667000" y="6015038"/>
            <a:ext cx="2819400" cy="4921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Sống ở đầm lầy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48919" y="103188"/>
            <a:ext cx="441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286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6200" y="4800600"/>
            <a:ext cx="220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chất mùn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6400800" y="5489575"/>
            <a:ext cx="2514600" cy="1292225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than bùn, làm phân bón, làm chất đốt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324600" y="422275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chất mùn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4" grpId="0" animBg="1"/>
      <p:bldP spid="33794" grpId="1" animBg="1"/>
      <p:bldP spid="33797" grpId="0" animBg="1"/>
      <p:bldP spid="33798" grpId="0" animBg="1"/>
      <p:bldP spid="33800" grpId="0" animBg="1"/>
      <p:bldP spid="33800" grpId="1" animBg="1"/>
      <p:bldP spid="33801" grpId="0" animBg="1"/>
      <p:bldP spid="33802" grpId="0" animBg="1"/>
      <p:bldP spid="33802" grpId="1" animBg="1"/>
      <p:bldP spid="33803" grpId="0" animBg="1"/>
      <p:bldP spid="33805" grpId="0" animBg="1"/>
      <p:bldP spid="33806" grpId="0"/>
      <p:bldP spid="33808" grpId="0"/>
      <p:bldP spid="33809" grpId="0"/>
      <p:bldP spid="33810" grpId="0" animBg="1"/>
      <p:bldP spid="338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4958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0180" name="AutoShape 4" descr="data:image/jpeg;base64,/9j/4AAQSkZJRgABAQAAAQABAAD/2wCEAAkGBxQSEhQUExQWFhUWGB4aGRgYGBgeHxsaGxgXHBgcFxgYHCggHBwlHRcXITEhJSkrLi4uFx8zODMsNygtLiwBCgoKDg0OFxAQFywcHBwsLCwsLCwsLCwsLCwsLCwsLCwsLCwsLCwsLCwsLCwrKzcsLDc3NywsNysrKysrKysrLP/AABEIALwA+wMBIgACEQEDEQH/xAAcAAACAgMBAQAAAAAAAAAAAAAEBQMGAQIHAAj/xAA7EAACAQIEBAQDBwMDBAMAAAABAhEAAwQSITEFQVFhBhMicTKBkRQjQqGxwdEHUuFi8PEVM1OiFnLC/8QAGQEAAwEBAQAAAAAAAAAAAAAAAAECAwQF/8QAIxEBAQACAgICAQUAAAAAAAAAAAECEQMhEjFBUSIEExRSYf/aAAwDAQACEQMRAD8A57exZDaho0/Tl/NR27hYA+nQxy/9hzNMm4aDEmcw9JB9pApZewpkaEQQCe53mahvWobOzAP8OuoJ/OjcFwhblt7j3gjKQQrD4l55TNC3LGUtBjvvI2IqIYlkKsmYBdNjv7e1KxHQi5YFu5kAbIx1kjUHY9qLwHA/tFthbQSHVTLjQmY5CAedYxOJR8tyYafUp5g9abcAxLg24VNG9DaAnqv/ADU2iC+E8Aa3ZNtyBmOZW0KyCdDlMzG/Wmwvi2v3dxkNqABlnffKA2o/aiL4droLZkkKWgcwDrGmvtUOKxYuhVVhKmASh116HfpUtE2Cyupf0roJaNSYPI7xRGBK/CAFiYgQCTsTvHL69qjewxaTo0N6Y+GAAT7joa2IQlWzrpAbWGKn4SRy/apqpRHFML5qFULW7qwSQJDxzPUe9ewN1StsAlgA2YEfQiJMjYDvUzhEDFriAwMoLH/2j9KgwFzzMXZS2xy+knQaMpzQTzB686Xs4s/AvC/pzXfSpJbJ78h0FW+yiqoCABRsB07ULZxgZmtwfSBqdj7UhxnGDZulI0O3yq7njhEY8WXJbD/E211770mx/GrVhWLOoIBYAnUxVY8Q+OEsBvVLHQKP3rlHiHjVy9dLMQQwGqmcq9Cev80sbcu41yxnHj+SXiXFmxF13uEkZiZJ1np8hFR2L1sGVYgkbzAI9+/+96RXsSdFA05A0ZwdRr6CwA7dNd6205LlurZ4U8UHBYhjmm2YDLMiBtHSuy8J8ZYS+FyXNWEgEfLevnPiWPU3SEti2DqSCYOmwG1SYQspt6rA5TqZ5aUtHuPqLFX0ZCpPxggd9Na4txPiq2WCspJB9bD+2YBX5aRSqx4mvW2tw7sinUNyEinb8O+0AQVdgMxIIJAJmANMxFRd322kmM6S4riNry84IYofu22MgyuYdV3mqx5hbemPGPDgs2AROcksBzURoAPfX5Uh4ZjMwg7itcZ05s7urFwx6WeKrc6/pTXhi6VHxe3mBHatGSteH7k+baOzj0+8VDmy2rlv8S+pflWl+yUYMujLr71vxbEg2/OTSdD/AKSd/rUjW/grfEm42c7mP0AolXiKK4L4Xxd6Dbstl5MdB+dWrhv9NLrsPOcKJ2XU/U7VllzYx0Y8OV/xRnuSZ6fT61OMC52Rj8jXb+EeB8NYAi2pI5t6j+e1WRcKo5fkKn925Nf48/s43xngeH8sLZuNodAF2On5UFa4bccL5mVlX8atqT3HOK24Zi/K9LPAO5VTy2Ebwae8K4krrcUgIpcZDAHLXMBsadE7Ubi+FCXLgYQNwYEqx+KY5a0Gloo3qgHLuTE7xA696f46ytu9esMWTXOjMPiBExPMHWDsYpfcwRIGSCCdIBMZeRGkaH8qTPRblPpJEyYJ315yORo21bdGEMuXfQbEc9YjT9Klw+FtjMtySSDCg/ij0k9QO1RWEu24R1ZzlBUqSTry05UxNrxxDxMMVbyeWVKD0OSWzFYJjoDWMPxAuudIzBZYz7aANzjaq9hLt1nz+ZlyiDmPLUcyDIojDEXBda7kLhAi6QWAMhgwmInoTUtOz23fvqGYt5ojvmKncgdoFQefDllhuTARqDpqAf8AcUNYa6gtSxyGchlgVKnQFoGhzVIzs1wqkaAAoJOY++5pn6WDD4k2V8/KDZHp9QWQJElp1+lDvxJbbriAAski1GiwTrrz+lbYfgGJuARadQCSrKI3jSCR9YpR4ywN9bQN206AEsQTIPfoNiaWWIxy7XLD8cFpwzjKbkbNIM7b86D43i7d24ztmBQQuvpPeexgRVT4bZ+1WxbY5HCh0J1BXsNNe1apcuJZut6mCErkEwSOe/esvGXqui5WdyI/H2Etph83mILzsJQECFPbkK57bT1DXSdQO371txQ3rr5riMpbqpEgdzvUmCtICMwJjWP7u1dOMknTj5crlk2uNOYsB1B5/wCa9hrpRxBHbp86tVjBh7YL2hPICRpOxNacQ8NkjPaUgx8ET7gHnVM9Kvculye5ER76gUWbYtnXf9O1a2+E3UHmXFMGY57b+0VFicQGYBVM6STzNIaYuXCFidWg/nTbgnGGQiM0L8JB1U8yBQTgQCo1XQ5uXyqHCkggCTI5CJnrQFofxO5aRLAz6yfhnT5VC2GS6oe2Qt3cqTAaOfuelI8GSobLEnQg7aUSHzshYZSu+nITTnsrFp4HdJBDaEVLdxqSZ+cVrwfh7Yr/ALZJH94Og9+/ar3wrwbhLQDXFF1t5YaT/wDU1GfNjieHDcu6pnDfDb4o51XLb/8AIdiP9I5mrl4f8HYWwJVc7Ezmf1a9htR3FOJhiLVoyefRVHM/tRPB76wRIkH51x5c1yyd+H6fwx2MFgDfly/xW6Jz2qUa7CvETvT8fkeTNs1MIqBRrUkVrjU18/4O8VYNOYHWO41FNF4lbtHMQqgaHNBOY6gj2mk+CTKAD1nXY/STFKePhmvi46iNvTsQOk7f4rbTC0yW0G8zEJcNxxckCDB11GU9zO9T4TBeZf8AM/7K/EQBvBOYhdpE7UNwnigDTkO35SIkD/FWvC37WRhnBtfEy6AqTzU84M6UaTtHiFsBc4G0rP8A+4316CtuEWCbsoq+UEA1OUAmNQw1B00jWlLYJMwLQfUWGVomdP4rpP8AT7wd5Q827Pq1Cn8iwmJHWp19NNyTYngXhC3df7RiLYLH4Qenf61bf+j2MuXykgaRlFHKKzWmOOmOWdtKLvhzDMFDWlIQyo6E9KlwPAcPZYvbtIrNqWA1PzpnXqrUTusAVBi8KlxSrqGB5Gp6ixN8IpZjAUSfYUX0J7cNxWAvYe84tnS27L6o+E/2gfhiPmTQFrElbVxvULgcMUEkNy057U2xPEhiWuG3IcsSA2kT/s0I+CvKrMZMepusdB2rHwlb3lynQLix+2WkS56DaLFepVo5ctq1w3CxbGZApAABnc9IPWp7fE2j/tkz8TwIy9KPwySQE1VpJ02nmauTTPK7DWFK2zII1Omn61my8AM++SQTPpHImt8WxScuZjJhl592FLOP45hY1IDFQpHvVJpthMKCpRtVufERyzDeKB4p4YSwc9u8TMgSBM8iKVcK4hcs/CZKiDBkGdv2ptes3y6ubcQNwZ33MUhFZx3D3QsrggCCWiQelY4diFsl7mXPcKHyzOiE6Et1IGwHWrJicIyutw3YMRk3VgZmZ20NexnhBcjPbcAxoDMT0B60j0pGFblzHOKa8JteZeTckMikA6FS0N9ZoXGYK5agMpE6e5Mz+ho/hOKFgrCLcc+oSSIjqI9WsaUsvRYyb7drxDWMLaCqFVI0VYGv7nvVZOIxOMbLbPlWx+OJ/wCTVARsVxDEgO5kaaCAqzrA5DlXY+FKtq1DGFt7Meg3Jrh5J329Diz1N4xnCcITDJC682Zt2PUn9qCwd7OS6D0zv1qBsW+PYqoZMMOZ0N3sOiba89adYy4lm2BGp0RRzMbAVNkbS69+6Y4TEggCdTRbHSq9w3BXfieAx3HToKsDXAFliABueVa4W2Ofkkl6ag1Lmrn3iX+ptiwSmH++faQYWffn8qo93+pWOJJDKB0A2q9WM/KfZTgryl2BAIP4Z0DdjzrbjoRguVcxCyVDE69Jgcql4Rgk0N0rGunWDqGnYGj8VhyT90ofdlXSAdiAd22rotZaVvD8YOXKyjsf5HOn3DbZvxlgsY0EakdqV4fgbX7/AJQXLd6LrB0IB7Gu1eAP6fJgwLl2HvH6L2HWiXforjJ7D+DfBAzLfxCARGW33/ub+K6KFryitq0k0yt29Xqwa1ZqCbE1qz0h8T+J7ODTNdcLJgVTcV/VOxB8pHuHqBAn3NRlnprjxWzbpOIxQUFiYAEk1x3xr47fEuLWHgWQfWxPx9h2oHi/iy/j5tN91bP4QdWHdqjHD0S2IE7fPtPKp3aepiP4L5ZAuES0afKj3dritGZdNO/b2pcbYTZgFI1U7+3tW9jFG2B6xl3JUg/LWqpbexNjcG3Ejl+wFQDENbGmmUiCNzHWi8bxx0ZCqB1MkRuJ3qucQ4iWEqxBJJIjvzHSkmmZ4nZ1YtBJ3APTXlSXj2JW+cluSQNZGh6a0UwUWlJZlJPMaGocLaZXZhEg6qen81UJWrXn2WLW4MiCI0qw2+O33EBQogSRv3GtGWuGsc7SMrbaRHvWbWDgJbuMYadY+kGgQDxB18oMWbMBptz3nrW2BxNy4qRe9EFY09LrtJNMMYFRMirKjTMRNQXeCWWQtaPlsu43BG8iefegCsNjC1q2l4Jc0yvosqxMAyeW/wBDUOO4GHJa0rZ0GsD0nnP6bVovDruR9C0p67kbD/XGnzom95mVCl8jKQSRvHcCoqtyTtavBvBUsoZWLpOZy2kyOU8qU8b4icdfOEsyLS6OwH6DpRlrjD3kCFwYEM0akDl85r3hjKuYHKCpkttou89gNq5c8K7cM5eocJiVwthnuDKload42HvpUnhU/aT9puGXPwr/AGIdo/1HmapHE8f/ANTxa2gYw9syf9QnQnuT+Q710K7ct4HCtdOX0qcvKdNB/mpxx2dy6uzLinEBbUhdbhBKr/P8c6p/EbLcSTy7jFVyklVMAn/UOtV3D48u9295jnRS8jQ3NGhOwBH1pBxTiVy7oWKp/aNJjmY30radXthcvxVbjVgWL7WgwcA6MNu3aaC+0DqabtgxcLZQADt8tooT0DRlMjfSuuOO5drFgMJF4+aPiCkA6DUmN9xV74R4cW9iEYSSFEiICwTl20jnUa+GrGL8pbdt1ZR6WLBvcXAIK7afOuneG+AW8JbyoNSPU0kk/M1jq5OvKzGb+Q/hnwpawhdx6rrsWZzvJqxAV6KzWuM05rbbuvVis1qTTpMM0Vzz+oXj77G62bSh7hUk66KOU9+1H/1H8aLw+zprdcQi9+pr5/s4zzbrPflmcyTWd3fTSfjN0zuYy5jbwe+5YzExoPYVYxasCEcRzDaD60swtlkKFIKFtO3vUt/HO/pJWZ3I5TtpRqH507bh6XQGAQMo3XX8hvSm7we5mh2AAH4SflpR1u4Cno9I5GI120qvXeNXLRdHeTOkzP17U4imLcAfLnDi5yUknelt5MTaJU21ymBKHQHlpG9e/wDkrAoDlC/iA/UnrTWy952yooCEzMa686Y2G4S9wlbYkGZJOoEf807bw8A3mgrnG5O0ewqK8RZ+E6n8jWSbmVc93Lm5LqfrRobRYvBhifvDtIQ7fI0BhGFtjnOYnZeYNOMSEdCseoAgMB1HWk+MwaJaRGeHGx5n50yMbWI9BzA+rQis4HFB/SEYKREzt7UntWblr8cqdamtY65MCY5afpSEMfLC6KDA/Oh/PWIAIC7zRL2LuWASTPw7H61rfw9xlZRbUSBInUz1pK2VYLjTsHsWmIQkF15Hp+VMuF2VTNcMKSQpnYjrHOp8NwFcOmkeoax+lL8S111KG2Ao2YcwNYo1orTd7s+YLYIOhnkQOQ6VFw3EWrqlTKkz5i9R0JoSyl+2vpgqRtMRNF2CIOY5s/pMCI0paOVBw/jFrhwvfcG7bumFMgFT/bPT+aUcY8TXcaWNyFUKVVBsoj8z3pybCPaayxUJ+GdSDsGFUm9ZNu41s6mN/wB6Uxmzz5L46hlh+Jqlvyyx1MkjqQB+gFQ37gIJBzaQPnSy9aOpg+/LbrTXA4P0KvUz+lPwlu2eXLl4+NQeSUA1mi1xGnwr9KmuYQzFY8k9q0YvoXgHB1w9vKNSdSTuSab14Cs0sZp0ZZXK7r1er1eqksTQXEsWtq2zsYVRJNGMa5L/AFw8QBLS4VT6rmra/hH/ADWedXjHO/Gdy9jrlzGFSLBbIhnpyH++dV9UykfnFb2c+QCSQNQsmAesbTRWEsk6HSesR9SanFWV2aYHFED0KeWvKical0wbaEaEliQJ9q9w/FBSFXKYOuug7zzps1gYlMgJldo0po0X8M4xmQI1ogbSOvU0BfIUst1Qx5T0PU0avBrlsSjc9B3orAYO5cD27onmQKcAXBYe3eGUIsDTT8tauNizlAQRoo0mJqHCcMVFXKkLMmBofejPtQWFgR3OvsJpgrxXCFL53kmBMHQRQWPxVnMierWRt1609GOQK+cFRHPak1q/nuMFto0CQZ/bvQQbD2yqmSDExlOsdDWti9bvpkumMp0kD9aiW8yMc8KWPp05k7Vri8NbcxcUSOa9aZCjhgwHlkZpACnYj3oRuEt5gcSI5Tr3osXkUZTIB5jpOnzqPGKlxsq5/SRBB3HekaTBXCHYtcJJgxzAG8U1fiigHOwzAaR0O2ahWsrJ01K+k/rNVHiuFQ3VZc2YaMOWm09qD2uCcRZlnQ+qJG3sOtRriEaZBVSYk8z2FIrnFPKuJZAzZhqejdvaicRfdiUgMDsZ+E0UbNxicwI2hoOmpHWknFPOtkFCQup5GRRLBCBdZgrTlbXflQePxwtkNPpOkb1MKo7PEzlVLlvLI0f57GpuL4RX9VoEECG9ooMszrmkHLqV6qegpnwy8bTgqRpqJE+3vQJPsrs4u5bQJAKsQpUjadJ7UeMMQEygfFHTkNvpTDjvFQ4XPaC3FI9SjQg7kjlRT4YMhA2PP6bVWE12nl163sAmDMyddN6h8jtROCx+Rglzf9e9SNE/EPrWjLVd8r1er1Js9WKzWDQEV1a+eP6vQ/E8g2W2J99679jL+UEnQAV8z+IONC9i790rIZoBnkNKxyrbGam0WEtBAdaAx5NwkGRAptjcRZe2uUgN/bzFJMZc5T/NOds62wt45hbGnU1cMBdtqcqXCARB7nWqdZwuVgWMdIo+3cIMrJg6mKrQ2tFjEojEByfVz7Vpc4s1s5UUEvJ0ke9V9Jf7xWgSfeicDYctKscxGk/tQnyWXhXid1YK6EjXnSri3HS7sETLB9R5iaX8PwzLiV8wkcz3qXFlTcuqnqY7ATypU5RBxvrUeYSIgzyPWi8Nj0sNEy556CqY14KxG50j3pldZnyZgM3anAuFzFW7oBMGNwaGdrTGAcuXbX8qT2cGVGh15iaUYq+RnYH1cvlTI/xvEZygFSv4gNNRyoaxxlUYPaEj8Q796rV3Ej4iNTv70euOt3QFH3ff+6gHeM8QOVJ0eREbRSz/AK2qZWNoEzyO3vW1nBZTB5ifYcqDuWDcRjAGQx70Bpxvitx7mwB7d9RRCcQui2bVw6fue9L8RgXclhyiiHz+WrXBoxgE9RSoiC45Kx00/wA0Xw7FZ0NtzoNjzqNLy51YrIJ1E9KFv3h5hZVygcqR+j2ziAoygSdvYGo72IYLpyPp16da2wWIDJ8IBPPn7UGQwBgR/cD+opGtfC7gvLB0bKC0nkedWvw7wEsjeosB8M65ucDpoY+VUbgRU3k0+EHfQNtlB7b/AFrolvGNw/EWjcAFrEtlKg6IwGhXsefvSmfelftSwp4twzDtiPLbdUDq0jMGMyD2HOtE4UoAkN9VrTiFwfa3uE5WDlhEH0EjXuT06U+VQROeJ5AiPl2qcs6cwxdQr1er1dDJ6orrxW5NAcUxQtozsfSqkn5VNqsZuqP/AFQ8Rizh2tKfvLggAdOdcNwGCgGfi6U84/xFsXiHvltJhV6CtS4QBiN+tZyr5cprxhcSdNFWOZoE3C7sWykgaEbU0xLed/212+I/zQpwCBZJknf25QKcZ0CuIh8wMk7T+1PfNBQKQZmq5fZRoBttTHB8VyhQwkDnVEIwVzKLi7yaMtl0UGToZMdBQ5tKRmB1PKhsNiDbPqBK66UAddxlx7gbNoOVBYu8yMrqYcGZGlFYt5OZFgUtxkmSdRSs2Xc7W3i3AxiUs4jDKFa4hL8hmWJA5SZqpYa43mktow09q1uYi55aJnPlpJVQYgmJ25mtsRiFPKdNRz+tKSxrllMuxn2gzBb2qB8VyiTPPlUVpwdoB5GicNaGWCIPMjWatkj+zC5I6nlQmLwptkDkDpRpuwQB6R+dR8VYGCNQBrPWgx73TlKkwYAntEis4IgoQZNKcVcJRTGs6/tFNOFyqb6NqecewpAzt4cAemIOvzqO1hc0BwDzH8UThTFszsDPy5RUBzsZB3106RUmXtgFksF0n6VrieGqLZbMsFoI5zTTzACunIgid+9LMWyZlQTkZgCOfTegmmCy6xAjv0rW9dDFjOrLz/ascL8sNkdoGsGJ9hWLXBrt28Ftr3JIgBZ39qFa2bcDvwykk5LZBOkkgbx7VceN8S+0Kptq4W2S2ZyDGh+FZ9MgzvPaq7hOGrh0KsSx6jdp0iOlMuDDMSQY5L1gAaEbT0qdqk7aviSEzAMZAzgAGX+ukb6U3t4q2oh39Q39I/c0ua5kOVlgKCTAB1nVh0gcqd2ACoItkiNDm3qdbU65WCa9NYJre1i0dqpf9Sr5OEe0p9V30irZiHgTXL/GnGR5kEzA0FZZV1cWHXl9OWYKxcUm3kMrpP8Amjn4e0jOSR2o443NLggD9+3WgMRxBiNDpy605emFEfb0trlAgajSq1culvamrQQNI6zQti0M8nUDanEWFj2OtQux2pveUM2pjX8u1AXkAn8u9VKUaYfEsNjpRy48MRp7/wDFKkGu1bseY3pme4qGEg6Aa1qjqFMggfrS/DXfTPXQg1OGzgxt3pE87oSIBk9Y26CKHv2gNQYrIbpGlbXVYLlj8qewkWwSuwI/uFEC6YAnbY1DhUaN402rOIIy6cqA1xGKa4VAGpMCt72GPlySc+bKwjbpQdm0bh3iP96UxtYK6hRjLeZoD7bTU2nGXw/mKqscs7kCtLFv1FVI0MDqY3NWO14buXUuXBGW3GbU8+Xv2ojG8Fu4dbdy6AAV9IgTHT/mp8j1S/N6VDWyMoOs7j2rFmwfKN7NPrygewkadNd6045iX81QrQhAnMIjtUC4RrZDAMRc35Ae3aOdFsAm9Zt3rdu4ylWBIOUzIB3029qW4/DsHOwA+GeciieIWGsqDZtMQ/xNrA/jWm/BrmdSWGe8NkJEQJIg/M0bohBwvguaM5liSY2/OrpwvD5AhBKsNDOsjof97istg2JRVhXWSIaNz15GZFCHGMHLsCCqmdOYnSefWptaSGdzEep7cCQdG5kjp79O1K8AWs3m9RcAq500zQOfsaPxCJ5nmnNHpuTzlYMgc9tjvBqexh1ZmZgVLrsp+E7jppEHLrvS2pjGWhcOZCWAEdJ11BXlvFeXiyoMoMAbAq2gqCxZZbigLmOvaeuoGjDpXjxGx+K62bnFuRPuaW6HcxWC1YDVHduQK22zkLeP4nJaYjpXIMVhPtDMx0aZrp/FSLkg6CqbjMBkIKnX9q4+TK+T0OHD8dKPxjh5VQxX4NT0iq9i8UXgrAI19q7D9iS4kNERVLHgIO1wLcytOgrXDkkjLm/T97iq4a8WJY8t/wDipLmIDgnQRt3qfE8BxdhjNskIPiA0j3pELhaTrPPtWvTlyxs9p5DRrFR3FBAqJrsRz71ICSNNhVxmHKSYB5VGkD00zweHO50B5+1CXLMudR1phLw/BeZcVAQM2gLaCTWcTh2S4bY9RGhjUaVAlyemlGYQlHlhA3PUKf3qbTD9O9TXMVKKJIIOoqzX+DItlTkBDjzEadcp5NGx0pHdwcEkRB5TqKNjTOKxM2wIG29K7jH4RJEyTrTjh1hDb9WhVtSek0dcw0Wz5VwXEeMycxBO1K5aGizA8LZgYBBPOO1McBwW+wH3xWDoNZBGx3ptxTGugtNAFtNcvQxr7zS/EcSVrTw/3lxtRzA6T3qd7GtLFw3FP5MOfSTLEblgdCR761DfF28XzOIkaMZY+3QRS7wngXdXYsQqb6ySInb96cYK39ptlWYJkYsuVdSY9MnmKznVXtWuKi5fvFIGUQBvHzprg7GQAt6njQGQFUSIg6E6fmKZJhDFtgslgQynnA3BG24rGPw5bSCuVQ24J1ImP0rQarE3BbZ0YFMvrA0ze/QjpSrBYfLfzCfhCwIn8xrTGyrsC2WADLMTpptoN4qe7Ohg6D1a/hIEx2jb37UqEKKrllkShKg8uR29iNZ5VFiLYdYmcg9Qn4mPIAbtRN4wSy2wJUzp1IjntqKishkyg6DPmZhuD1MbdqDb3bwVEYklZVRmI5SJ0GwmacrabKqlkYoZDBtT6mMnp6SBBnY0JhCoJXMpIbeNDJHqy9CIqd8iG40+oQAF6GDmH135VCtMXsIHjKSDm+IRJB0ZY+Z1pO2Kv2SbdoW3trorNEkd6sGATMAxSVUy2oEx8Jnlrr3oxcFdueu3aTI2okrqOscp3q4HTblBX7m9GXDQz2qrIcdnyRMsme9LuIYbUdKsbYeKFu4Gd6xvG7Mc4rd7AkH0mtreDYMLgHY1ZVwQrZsIIpTiXeaILGEka7Hl1qheN/6fqVe5hfQxGZ15MByFdA4pxS1hUButE7DmT2FU2345u4hmFjCOQJzFiJyjnEVfpz27cXvsCoGgMa9tdqjyaaf4+VWPH8Ee8xuWFLFnJKrO512O2p0HY0i8l19LI0nQaHetca48p2gt3MuVhPPSorr5iSfyoo4VmMAEj9DznprU1jhj/wBpEb6b/wCarZapZaUqDBii+HYd7i3MpB0BcnkAaLxvh+8BbbKx8wZhA77U9wvh8BELT3gakmpt6PRVgMUttPLLNlJieo5aco1pi91UDaZlIIHU7dKLueHFkNmOUQIj2ieWo/SnfDuD4dgfNJWUhRlj7waRJ32nSN6iHq1QV4VcfdSPyAHUnnpVt4Zwhbfki3a+8BOZuuxED6fWnGM4daGFZs3rRsriZIBGk9ADQBvEQQM5AEMpAmBrp7RSymz0k4vw5btv1mGBUhRvE+ok7ctqTYrw/wCW5y5GhQykbEN8JJ5e1WLB45CWac+oKLlMiQNm1AjUbRNZ4rhc4LMzEKsSQdCZypvuCacmofij+wLaX7khfNUTrOVhrlboDJ+leuWoXLaLSSVZiCdekDlvS+xi3tyQIcKQ2aRoQADHPeK34Zjke0kKcykq+VjAOb8tOQNGh6YxmONpgFcEzEyQSDAMGNpO1H8XGRFLWxmCkmdZ5zJjtPSaUXcSl6FyhQjQJ1MsYGux/wAUzwWCZlLWzmTRQHJYhhqTOkDtRovLsS9pbihvUsCShkHrEdNZBNRvh9TklUiDmOum3bmefKjjg3VgzIwVmhgNcwgAkdh3obiPEBbIQoFXLCsCZMdepgj61PyvQO/hSuRmLFVjdY5yCSp786lCOTcjNcOYGAJgdx1nWp7bolsuGyowBUbg/P8Au0I20qLCIfM0AVmGQ6HY6j5xpVFYk4TftsbicyRlzCTlbYiN/VIA7TRLOX/DBjLB10OxB57mRQ1nhj28Ql9DlKySDscozQT8tKPF25DMfiUSRAPpaTprtJOntU67OA+GkRdF5ctssiAAySVBzQNiD1pzg8BiCg8sNk/D95Gk6aRSTGurKTm3iZmRI0Ony+lPeCBbNi3beXZRq2usknr3qoK6aFrV0rdaw1asdoHt1obNEGvNRpcy0FKQKWcY4omHSW1Y/Cs6se380w4hcKqSOlcp4vebM7klmzkerWAVGg6Vlnl8NsfWwHFcRcxF4XLymS0KQTlA6A9OU1Dw7GOGZlbKBIA5AnSJ/emSqVKhWYZkeYOulrMIPLUUB4hwy2Lqi3IBRGM6yWUkzUTpOVMsFiSEtpAW5bkkoZO0CTzEFiT3FQXrijIBbX7skGF12g0rs4xmzCcsWjGXSJ56c9BT2/hFy2Br67jBjzPpBk95ot0epQNzALbXbXNLFYiGByjuZ/ShMThWy5EgnfNppA69aY4UlsPeJOq3AoPOIPOgsI0uyclMDU9DvrrVeQuL3D8HdfLatk3CkqQDEgwzZSd4prj+HmLi2yVVRJDaNMbH57ULwNz5wjTIpYR1jn2pn4lvEYm3trknvpzpp0VYHEXmWC05FClYBHpDRln4jRl91uYdGykMrbnU7EhhHXn0ofH3DZvpk09CN88zfxQLY9rl2yzBcxVxIEcz/FKi3TeyhU6KPVEgGc3MjpB3150zx/DicILjIFBLSvpAiFUExs2ug7UMihrZkDUA6afSOVWzH2Ft4aEEBiQfmBP1pQfCn27bJbIYhoHpAXkBuCDrHP51D9oLWX0ZGy5mA2kGAQeoH5VtglyqHBILB1OukR0pr4ZQTZePUdz1Ggg9qcohHjbnnZluXMzKqhddc25iBzEUsxFoqwIAAULJGgIM6sd6s3jLDqrGBGYg6ToY5dKR3rANq4TM5J37be1VssoXWWzElIGjTqANxqPkPzFNcDiTbRmF2BvE7naPyP0pJwlAQXIE5W5dpp1wV8yWcwUzpsOcT89Kr4ZQ3t8QlLazlYeqRseRJnWP4qTEQVzFQGUn8XUd9pgaVI/DkyK8HMhEa8m0IPbtQ/Hl8i4QmywNdZDZSc3Xesq3npJBCFZGQnYjWIB9BHImfpQeKxDWTlDApcKtMHURqDPTrT3D2QUzRB8ovp/dtIFVvEOVa2N8wJM67ztVCm5xJyEz6XOWCRpuR/vvWFEgSQoYgQdjAk69yPrS/ghz22ZgCVAI+hozEPkcgf8AjkTrBKnalPZMpdJUMgyksTJGh9Xw67a86nvY/KYNz8+2m1CYy36EMmPJVonSTuad8H8P2TZQldweS9T2oG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AutoShape 6" descr="data:image/jpeg;base64,/9j/4AAQSkZJRgABAQAAAQABAAD/2wCEAAkGBxQSEhQUExQWFhUWGB4aGRgYGBgeHxsaGxgXHBgcFxgYHCggHBwlHRcXITEhJSkrLi4uFx8zODMsNygtLiwBCgoKDg0OFxAQFywcHBwsLCwsLCwsLCwsLCwsLCwsLCwsLCwsLCwsLCwsLCwrKzcsLDc3NywsNysrKysrKysrLP/AABEIALwA+wMBIgACEQEDEQH/xAAcAAACAgMBAQAAAAAAAAAAAAAEBQMGAQIHAAj/xAA7EAACAQIEBAQDBwMDBAMAAAABAhEAAwQSITEFQVFhBhMicTKBkRQjQqGxwdEHUuFi8PEVM1OiFnLC/8QAGQEAAwEBAQAAAAAAAAAAAAAAAAECAwQF/8QAIxEBAQACAgICAQUAAAAAAAAAAAECEQMhEjFBUSIEExRSYf/aAAwDAQACEQMRAD8A57exZDaho0/Tl/NR27hYA+nQxy/9hzNMm4aDEmcw9JB9pApZewpkaEQQCe53mahvWobOzAP8OuoJ/OjcFwhblt7j3gjKQQrD4l55TNC3LGUtBjvvI2IqIYlkKsmYBdNjv7e1KxHQi5YFu5kAbIx1kjUHY9qLwHA/tFthbQSHVTLjQmY5CAedYxOJR8tyYafUp5g9abcAxLg24VNG9DaAnqv/ADU2iC+E8Aa3ZNtyBmOZW0KyCdDlMzG/Wmwvi2v3dxkNqABlnffKA2o/aiL4droLZkkKWgcwDrGmvtUOKxYuhVVhKmASh116HfpUtE2Cyupf0roJaNSYPI7xRGBK/CAFiYgQCTsTvHL69qjewxaTo0N6Y+GAAT7joa2IQlWzrpAbWGKn4SRy/apqpRHFML5qFULW7qwSQJDxzPUe9ewN1StsAlgA2YEfQiJMjYDvUzhEDFriAwMoLH/2j9KgwFzzMXZS2xy+knQaMpzQTzB686Xs4s/AvC/pzXfSpJbJ78h0FW+yiqoCABRsB07ULZxgZmtwfSBqdj7UhxnGDZulI0O3yq7njhEY8WXJbD/E211770mx/GrVhWLOoIBYAnUxVY8Q+OEsBvVLHQKP3rlHiHjVy9dLMQQwGqmcq9Cev80sbcu41yxnHj+SXiXFmxF13uEkZiZJ1np8hFR2L1sGVYgkbzAI9+/+96RXsSdFA05A0ZwdRr6CwA7dNd6205LlurZ4U8UHBYhjmm2YDLMiBtHSuy8J8ZYS+FyXNWEgEfLevnPiWPU3SEti2DqSCYOmwG1SYQspt6rA5TqZ5aUtHuPqLFX0ZCpPxggd9Na4txPiq2WCspJB9bD+2YBX5aRSqx4mvW2tw7sinUNyEinb8O+0AQVdgMxIIJAJmANMxFRd322kmM6S4riNry84IYofu22MgyuYdV3mqx5hbemPGPDgs2AROcksBzURoAPfX5Uh4ZjMwg7itcZ05s7urFwx6WeKrc6/pTXhi6VHxe3mBHatGSteH7k+baOzj0+8VDmy2rlv8S+pflWl+yUYMujLr71vxbEg2/OTSdD/AKSd/rUjW/grfEm42c7mP0AolXiKK4L4Xxd6Dbstl5MdB+dWrhv9NLrsPOcKJ2XU/U7VllzYx0Y8OV/xRnuSZ6fT61OMC52Rj8jXb+EeB8NYAi2pI5t6j+e1WRcKo5fkKn925Nf48/s43xngeH8sLZuNodAF2On5UFa4bccL5mVlX8atqT3HOK24Zi/K9LPAO5VTy2Ebwae8K4krrcUgIpcZDAHLXMBsadE7Ubi+FCXLgYQNwYEqx+KY5a0Gloo3qgHLuTE7xA696f46ytu9esMWTXOjMPiBExPMHWDsYpfcwRIGSCCdIBMZeRGkaH8qTPRblPpJEyYJ315yORo21bdGEMuXfQbEc9YjT9Klw+FtjMtySSDCg/ij0k9QO1RWEu24R1ZzlBUqSTry05UxNrxxDxMMVbyeWVKD0OSWzFYJjoDWMPxAuudIzBZYz7aANzjaq9hLt1nz+ZlyiDmPLUcyDIojDEXBda7kLhAi6QWAMhgwmInoTUtOz23fvqGYt5ojvmKncgdoFQefDllhuTARqDpqAf8AcUNYa6gtSxyGchlgVKnQFoGhzVIzs1wqkaAAoJOY++5pn6WDD4k2V8/KDZHp9QWQJElp1+lDvxJbbriAAski1GiwTrrz+lbYfgGJuARadQCSrKI3jSCR9YpR4ywN9bQN206AEsQTIPfoNiaWWIxy7XLD8cFpwzjKbkbNIM7b86D43i7d24ztmBQQuvpPeexgRVT4bZ+1WxbY5HCh0J1BXsNNe1apcuJZut6mCErkEwSOe/esvGXqui5WdyI/H2Etph83mILzsJQECFPbkK57bT1DXSdQO371txQ3rr5riMpbqpEgdzvUmCtICMwJjWP7u1dOMknTj5crlk2uNOYsB1B5/wCa9hrpRxBHbp86tVjBh7YL2hPICRpOxNacQ8NkjPaUgx8ET7gHnVM9Kvculye5ER76gUWbYtnXf9O1a2+E3UHmXFMGY57b+0VFicQGYBVM6STzNIaYuXCFidWg/nTbgnGGQiM0L8JB1U8yBQTgQCo1XQ5uXyqHCkggCTI5CJnrQFofxO5aRLAz6yfhnT5VC2GS6oe2Qt3cqTAaOfuelI8GSobLEnQg7aUSHzshYZSu+nITTnsrFp4HdJBDaEVLdxqSZ+cVrwfh7Yr/ALZJH94Og9+/ar3wrwbhLQDXFF1t5YaT/wDU1GfNjieHDcu6pnDfDb4o51XLb/8AIdiP9I5mrl4f8HYWwJVc7Ezmf1a9htR3FOJhiLVoyefRVHM/tRPB76wRIkH51x5c1yyd+H6fwx2MFgDfly/xW6Jz2qUa7CvETvT8fkeTNs1MIqBRrUkVrjU18/4O8VYNOYHWO41FNF4lbtHMQqgaHNBOY6gj2mk+CTKAD1nXY/STFKePhmvi46iNvTsQOk7f4rbTC0yW0G8zEJcNxxckCDB11GU9zO9T4TBeZf8AM/7K/EQBvBOYhdpE7UNwnigDTkO35SIkD/FWvC37WRhnBtfEy6AqTzU84M6UaTtHiFsBc4G0rP8A+4316CtuEWCbsoq+UEA1OUAmNQw1B00jWlLYJMwLQfUWGVomdP4rpP8AT7wd5Q827Pq1Cn8iwmJHWp19NNyTYngXhC3df7RiLYLH4Qenf61bf+j2MuXykgaRlFHKKzWmOOmOWdtKLvhzDMFDWlIQyo6E9KlwPAcPZYvbtIrNqWA1PzpnXqrUTusAVBi8KlxSrqGB5Gp6ixN8IpZjAUSfYUX0J7cNxWAvYe84tnS27L6o+E/2gfhiPmTQFrElbVxvULgcMUEkNy057U2xPEhiWuG3IcsSA2kT/s0I+CvKrMZMepusdB2rHwlb3lynQLix+2WkS56DaLFepVo5ctq1w3CxbGZApAABnc9IPWp7fE2j/tkz8TwIy9KPwySQE1VpJ02nmauTTPK7DWFK2zII1Omn61my8AM++SQTPpHImt8WxScuZjJhl592FLOP45hY1IDFQpHvVJpthMKCpRtVufERyzDeKB4p4YSwc9u8TMgSBM8iKVcK4hcs/CZKiDBkGdv2ptes3y6ubcQNwZ33MUhFZx3D3QsrggCCWiQelY4diFsl7mXPcKHyzOiE6Et1IGwHWrJicIyutw3YMRk3VgZmZ20NexnhBcjPbcAxoDMT0B60j0pGFblzHOKa8JteZeTckMikA6FS0N9ZoXGYK5agMpE6e5Mz+ho/hOKFgrCLcc+oSSIjqI9WsaUsvRYyb7drxDWMLaCqFVI0VYGv7nvVZOIxOMbLbPlWx+OJ/wCTVARsVxDEgO5kaaCAqzrA5DlXY+FKtq1DGFt7Meg3Jrh5J329Diz1N4xnCcITDJC682Zt2PUn9qCwd7OS6D0zv1qBsW+PYqoZMMOZ0N3sOiba89adYy4lm2BGp0RRzMbAVNkbS69+6Y4TEggCdTRbHSq9w3BXfieAx3HToKsDXAFliABueVa4W2Ofkkl6ag1Lmrn3iX+ptiwSmH++faQYWffn8qo93+pWOJJDKB0A2q9WM/KfZTgryl2BAIP4Z0DdjzrbjoRguVcxCyVDE69Jgcql4Rgk0N0rGunWDqGnYGj8VhyT90ofdlXSAdiAd22rotZaVvD8YOXKyjsf5HOn3DbZvxlgsY0EakdqV4fgbX7/AJQXLd6LrB0IB7Gu1eAP6fJgwLl2HvH6L2HWiXforjJ7D+DfBAzLfxCARGW33/ub+K6KFryitq0k0yt29Xqwa1ZqCbE1qz0h8T+J7ODTNdcLJgVTcV/VOxB8pHuHqBAn3NRlnprjxWzbpOIxQUFiYAEk1x3xr47fEuLWHgWQfWxPx9h2oHi/iy/j5tN91bP4QdWHdqjHD0S2IE7fPtPKp3aepiP4L5ZAuES0afKj3dritGZdNO/b2pcbYTZgFI1U7+3tW9jFG2B6xl3JUg/LWqpbexNjcG3Ejl+wFQDENbGmmUiCNzHWi8bxx0ZCqB1MkRuJ3qucQ4iWEqxBJJIjvzHSkmmZ4nZ1YtBJ3APTXlSXj2JW+cluSQNZGh6a0UwUWlJZlJPMaGocLaZXZhEg6qen81UJWrXn2WLW4MiCI0qw2+O33EBQogSRv3GtGWuGsc7SMrbaRHvWbWDgJbuMYadY+kGgQDxB18oMWbMBptz3nrW2BxNy4qRe9EFY09LrtJNMMYFRMirKjTMRNQXeCWWQtaPlsu43BG8iefegCsNjC1q2l4Jc0yvosqxMAyeW/wBDUOO4GHJa0rZ0GsD0nnP6bVovDruR9C0p67kbD/XGnzom95mVCl8jKQSRvHcCoqtyTtavBvBUsoZWLpOZy2kyOU8qU8b4icdfOEsyLS6OwH6DpRlrjD3kCFwYEM0akDl85r3hjKuYHKCpkttou89gNq5c8K7cM5eocJiVwthnuDKload42HvpUnhU/aT9puGXPwr/AGIdo/1HmapHE8f/ANTxa2gYw9syf9QnQnuT+Q710K7ct4HCtdOX0qcvKdNB/mpxx2dy6uzLinEBbUhdbhBKr/P8c6p/EbLcSTy7jFVyklVMAn/UOtV3D48u9295jnRS8jQ3NGhOwBH1pBxTiVy7oWKp/aNJjmY30radXthcvxVbjVgWL7WgwcA6MNu3aaC+0DqabtgxcLZQADt8tooT0DRlMjfSuuOO5drFgMJF4+aPiCkA6DUmN9xV74R4cW9iEYSSFEiICwTl20jnUa+GrGL8pbdt1ZR6WLBvcXAIK7afOuneG+AW8JbyoNSPU0kk/M1jq5OvKzGb+Q/hnwpawhdx6rrsWZzvJqxAV6KzWuM05rbbuvVis1qTTpMM0Vzz+oXj77G62bSh7hUk66KOU9+1H/1H8aLw+zprdcQi9+pr5/s4zzbrPflmcyTWd3fTSfjN0zuYy5jbwe+5YzExoPYVYxasCEcRzDaD60swtlkKFIKFtO3vUt/HO/pJWZ3I5TtpRqH507bh6XQGAQMo3XX8hvSm7we5mh2AAH4SflpR1u4Cno9I5GI120qvXeNXLRdHeTOkzP17U4imLcAfLnDi5yUknelt5MTaJU21ymBKHQHlpG9e/wDkrAoDlC/iA/UnrTWy952yooCEzMa686Y2G4S9wlbYkGZJOoEf807bw8A3mgrnG5O0ewqK8RZ+E6n8jWSbmVc93Lm5LqfrRobRYvBhifvDtIQ7fI0BhGFtjnOYnZeYNOMSEdCseoAgMB1HWk+MwaJaRGeHGx5n50yMbWI9BzA+rQis4HFB/SEYKREzt7UntWblr8cqdamtY65MCY5afpSEMfLC6KDA/Oh/PWIAIC7zRL2LuWASTPw7H61rfw9xlZRbUSBInUz1pK2VYLjTsHsWmIQkF15Hp+VMuF2VTNcMKSQpnYjrHOp8NwFcOmkeoax+lL8S111KG2Ao2YcwNYo1orTd7s+YLYIOhnkQOQ6VFw3EWrqlTKkz5i9R0JoSyl+2vpgqRtMRNF2CIOY5s/pMCI0paOVBw/jFrhwvfcG7bumFMgFT/bPT+aUcY8TXcaWNyFUKVVBsoj8z3pybCPaayxUJ+GdSDsGFUm9ZNu41s6mN/wB6Uxmzz5L46hlh+Jqlvyyx1MkjqQB+gFQ37gIJBzaQPnSy9aOpg+/LbrTXA4P0KvUz+lPwlu2eXLl4+NQeSUA1mi1xGnwr9KmuYQzFY8k9q0YvoXgHB1w9vKNSdSTuSab14Cs0sZp0ZZXK7r1er1eqksTQXEsWtq2zsYVRJNGMa5L/AFw8QBLS4VT6rmra/hH/ADWedXjHO/Gdy9jrlzGFSLBbIhnpyH++dV9UykfnFb2c+QCSQNQsmAesbTRWEsk6HSesR9SanFWV2aYHFED0KeWvKical0wbaEaEliQJ9q9w/FBSFXKYOuug7zzps1gYlMgJldo0po0X8M4xmQI1ogbSOvU0BfIUst1Qx5T0PU0avBrlsSjc9B3orAYO5cD27onmQKcAXBYe3eGUIsDTT8tauNizlAQRoo0mJqHCcMVFXKkLMmBofejPtQWFgR3OvsJpgrxXCFL53kmBMHQRQWPxVnMierWRt1609GOQK+cFRHPak1q/nuMFto0CQZ/bvQQbD2yqmSDExlOsdDWti9bvpkumMp0kD9aiW8yMc8KWPp05k7Vri8NbcxcUSOa9aZCjhgwHlkZpACnYj3oRuEt5gcSI5Tr3osXkUZTIB5jpOnzqPGKlxsq5/SRBB3HekaTBXCHYtcJJgxzAG8U1fiigHOwzAaR0O2ahWsrJ01K+k/rNVHiuFQ3VZc2YaMOWm09qD2uCcRZlnQ+qJG3sOtRriEaZBVSYk8z2FIrnFPKuJZAzZhqejdvaicRfdiUgMDsZ+E0UbNxicwI2hoOmpHWknFPOtkFCQup5GRRLBCBdZgrTlbXflQePxwtkNPpOkb1MKo7PEzlVLlvLI0f57GpuL4RX9VoEECG9ooMszrmkHLqV6qegpnwy8bTgqRpqJE+3vQJPsrs4u5bQJAKsQpUjadJ7UeMMQEygfFHTkNvpTDjvFQ4XPaC3FI9SjQg7kjlRT4YMhA2PP6bVWE12nl163sAmDMyddN6h8jtROCx+Rglzf9e9SNE/EPrWjLVd8r1er1Js9WKzWDQEV1a+eP6vQ/E8g2W2J99679jL+UEnQAV8z+IONC9i790rIZoBnkNKxyrbGam0WEtBAdaAx5NwkGRAptjcRZe2uUgN/bzFJMZc5T/NOds62wt45hbGnU1cMBdtqcqXCARB7nWqdZwuVgWMdIo+3cIMrJg6mKrQ2tFjEojEByfVz7Vpc4s1s5UUEvJ0ke9V9Jf7xWgSfeicDYctKscxGk/tQnyWXhXid1YK6EjXnSri3HS7sETLB9R5iaX8PwzLiV8wkcz3qXFlTcuqnqY7ATypU5RBxvrUeYSIgzyPWi8Nj0sNEy556CqY14KxG50j3pldZnyZgM3anAuFzFW7oBMGNwaGdrTGAcuXbX8qT2cGVGh15iaUYq+RnYH1cvlTI/xvEZygFSv4gNNRyoaxxlUYPaEj8Q796rV3Ej4iNTv70euOt3QFH3ff+6gHeM8QOVJ0eREbRSz/AK2qZWNoEzyO3vW1nBZTB5ifYcqDuWDcRjAGQx70Bpxvitx7mwB7d9RRCcQui2bVw6fue9L8RgXclhyiiHz+WrXBoxgE9RSoiC45Kx00/wA0Xw7FZ0NtzoNjzqNLy51YrIJ1E9KFv3h5hZVygcqR+j2ziAoygSdvYGo72IYLpyPp16da2wWIDJ8IBPPn7UGQwBgR/cD+opGtfC7gvLB0bKC0nkedWvw7wEsjeosB8M65ucDpoY+VUbgRU3k0+EHfQNtlB7b/AFrolvGNw/EWjcAFrEtlKg6IwGhXsefvSmfelftSwp4twzDtiPLbdUDq0jMGMyD2HOtE4UoAkN9VrTiFwfa3uE5WDlhEH0EjXuT06U+VQROeJ5AiPl2qcs6cwxdQr1er1dDJ6orrxW5NAcUxQtozsfSqkn5VNqsZuqP/AFQ8Rizh2tKfvLggAdOdcNwGCgGfi6U84/xFsXiHvltJhV6CtS4QBiN+tZyr5cprxhcSdNFWOZoE3C7sWykgaEbU0xLed/212+I/zQpwCBZJknf25QKcZ0CuIh8wMk7T+1PfNBQKQZmq5fZRoBttTHB8VyhQwkDnVEIwVzKLi7yaMtl0UGToZMdBQ5tKRmB1PKhsNiDbPqBK66UAddxlx7gbNoOVBYu8yMrqYcGZGlFYt5OZFgUtxkmSdRSs2Xc7W3i3AxiUs4jDKFa4hL8hmWJA5SZqpYa43mktow09q1uYi55aJnPlpJVQYgmJ25mtsRiFPKdNRz+tKSxrllMuxn2gzBb2qB8VyiTPPlUVpwdoB5GicNaGWCIPMjWatkj+zC5I6nlQmLwptkDkDpRpuwQB6R+dR8VYGCNQBrPWgx73TlKkwYAntEis4IgoQZNKcVcJRTGs6/tFNOFyqb6NqecewpAzt4cAemIOvzqO1hc0BwDzH8UThTFszsDPy5RUBzsZB3106RUmXtgFksF0n6VrieGqLZbMsFoI5zTTzACunIgid+9LMWyZlQTkZgCOfTegmmCy6xAjv0rW9dDFjOrLz/ascL8sNkdoGsGJ9hWLXBrt28Ftr3JIgBZ39qFa2bcDvwykk5LZBOkkgbx7VceN8S+0Kptq4W2S2ZyDGh+FZ9MgzvPaq7hOGrh0KsSx6jdp0iOlMuDDMSQY5L1gAaEbT0qdqk7aviSEzAMZAzgAGX+ukb6U3t4q2oh39Q39I/c0ua5kOVlgKCTAB1nVh0gcqd2ACoItkiNDm3qdbU65WCa9NYJre1i0dqpf9Sr5OEe0p9V30irZiHgTXL/GnGR5kEzA0FZZV1cWHXl9OWYKxcUm3kMrpP8Amjn4e0jOSR2o443NLggD9+3WgMRxBiNDpy605emFEfb0trlAgajSq1culvamrQQNI6zQti0M8nUDanEWFj2OtQux2pveUM2pjX8u1AXkAn8u9VKUaYfEsNjpRy48MRp7/wDFKkGu1bseY3pme4qGEg6Aa1qjqFMggfrS/DXfTPXQg1OGzgxt3pE87oSIBk9Y26CKHv2gNQYrIbpGlbXVYLlj8qewkWwSuwI/uFEC6YAnbY1DhUaN402rOIIy6cqA1xGKa4VAGpMCt72GPlySc+bKwjbpQdm0bh3iP96UxtYK6hRjLeZoD7bTU2nGXw/mKqscs7kCtLFv1FVI0MDqY3NWO14buXUuXBGW3GbU8+Xv2ojG8Fu4dbdy6AAV9IgTHT/mp8j1S/N6VDWyMoOs7j2rFmwfKN7NPrygewkadNd6045iX81QrQhAnMIjtUC4RrZDAMRc35Ae3aOdFsAm9Zt3rdu4ylWBIOUzIB3029qW4/DsHOwA+GeciieIWGsqDZtMQ/xNrA/jWm/BrmdSWGe8NkJEQJIg/M0bohBwvguaM5liSY2/OrpwvD5AhBKsNDOsjof97istg2JRVhXWSIaNz15GZFCHGMHLsCCqmdOYnSefWptaSGdzEep7cCQdG5kjp79O1K8AWs3m9RcAq500zQOfsaPxCJ5nmnNHpuTzlYMgc9tjvBqexh1ZmZgVLrsp+E7jppEHLrvS2pjGWhcOZCWAEdJ11BXlvFeXiyoMoMAbAq2gqCxZZbigLmOvaeuoGjDpXjxGx+K62bnFuRPuaW6HcxWC1YDVHduQK22zkLeP4nJaYjpXIMVhPtDMx0aZrp/FSLkg6CqbjMBkIKnX9q4+TK+T0OHD8dKPxjh5VQxX4NT0iq9i8UXgrAI19q7D9iS4kNERVLHgIO1wLcytOgrXDkkjLm/T97iq4a8WJY8t/wDipLmIDgnQRt3qfE8BxdhjNskIPiA0j3pELhaTrPPtWvTlyxs9p5DRrFR3FBAqJrsRz71ICSNNhVxmHKSYB5VGkD00zweHO50B5+1CXLMudR1phLw/BeZcVAQM2gLaCTWcTh2S4bY9RGhjUaVAlyemlGYQlHlhA3PUKf3qbTD9O9TXMVKKJIIOoqzX+DItlTkBDjzEadcp5NGx0pHdwcEkRB5TqKNjTOKxM2wIG29K7jH4RJEyTrTjh1hDb9WhVtSek0dcw0Wz5VwXEeMycxBO1K5aGizA8LZgYBBPOO1McBwW+wH3xWDoNZBGx3ptxTGugtNAFtNcvQxr7zS/EcSVrTw/3lxtRzA6T3qd7GtLFw3FP5MOfSTLEblgdCR761DfF28XzOIkaMZY+3QRS7wngXdXYsQqb6ySInb96cYK39ptlWYJkYsuVdSY9MnmKznVXtWuKi5fvFIGUQBvHzprg7GQAt6njQGQFUSIg6E6fmKZJhDFtgslgQynnA3BG24rGPw5bSCuVQ24J1ImP0rQarE3BbZ0YFMvrA0ze/QjpSrBYfLfzCfhCwIn8xrTGyrsC2WADLMTpptoN4qe7Ohg6D1a/hIEx2jb37UqEKKrllkShKg8uR29iNZ5VFiLYdYmcg9Qn4mPIAbtRN4wSy2wJUzp1IjntqKishkyg6DPmZhuD1MbdqDb3bwVEYklZVRmI5SJ0GwmacrabKqlkYoZDBtT6mMnp6SBBnY0JhCoJXMpIbeNDJHqy9CIqd8iG40+oQAF6GDmH135VCtMXsIHjKSDm+IRJB0ZY+Z1pO2Kv2SbdoW3trorNEkd6sGATMAxSVUy2oEx8Jnlrr3oxcFdueu3aTI2okrqOscp3q4HTblBX7m9GXDQz2qrIcdnyRMsme9LuIYbUdKsbYeKFu4Gd6xvG7Mc4rd7AkH0mtreDYMLgHY1ZVwQrZsIIpTiXeaILGEka7Hl1qheN/6fqVe5hfQxGZ15MByFdA4pxS1hUButE7DmT2FU2345u4hmFjCOQJzFiJyjnEVfpz27cXvsCoGgMa9tdqjyaaf4+VWPH8Ee8xuWFLFnJKrO512O2p0HY0i8l19LI0nQaHetca48p2gt3MuVhPPSorr5iSfyoo4VmMAEj9DznprU1jhj/wBpEb6b/wCarZapZaUqDBii+HYd7i3MpB0BcnkAaLxvh+8BbbKx8wZhA77U9wvh8BELT3gakmpt6PRVgMUttPLLNlJieo5aco1pi91UDaZlIIHU7dKLueHFkNmOUQIj2ieWo/SnfDuD4dgfNJWUhRlj7waRJ32nSN6iHq1QV4VcfdSPyAHUnnpVt4Zwhbfki3a+8BOZuuxED6fWnGM4daGFZs3rRsriZIBGk9ADQBvEQQM5AEMpAmBrp7RSymz0k4vw5btv1mGBUhRvE+ok7ctqTYrw/wCW5y5GhQykbEN8JJ5e1WLB45CWac+oKLlMiQNm1AjUbRNZ4rhc4LMzEKsSQdCZypvuCacmofij+wLaX7khfNUTrOVhrlboDJ+leuWoXLaLSSVZiCdekDlvS+xi3tyQIcKQ2aRoQADHPeK34Zjke0kKcykq+VjAOb8tOQNGh6YxmONpgFcEzEyQSDAMGNpO1H8XGRFLWxmCkmdZ5zJjtPSaUXcSl6FyhQjQJ1MsYGux/wAUzwWCZlLWzmTRQHJYhhqTOkDtRovLsS9pbihvUsCShkHrEdNZBNRvh9TklUiDmOum3bmefKjjg3VgzIwVmhgNcwgAkdh3obiPEBbIQoFXLCsCZMdepgj61PyvQO/hSuRmLFVjdY5yCSp786lCOTcjNcOYGAJgdx1nWp7bolsuGyowBUbg/P8Au0I20qLCIfM0AVmGQ6HY6j5xpVFYk4TftsbicyRlzCTlbYiN/VIA7TRLOX/DBjLB10OxB57mRQ1nhj28Ql9DlKySDscozQT8tKPF25DMfiUSRAPpaTprtJOntU67OA+GkRdF5ctssiAAySVBzQNiD1pzg8BiCg8sNk/D95Gk6aRSTGurKTm3iZmRI0Ony+lPeCBbNi3beXZRq2usknr3qoK6aFrV0rdaw1asdoHt1obNEGvNRpcy0FKQKWcY4omHSW1Y/Cs6se380w4hcKqSOlcp4vebM7klmzkerWAVGg6Vlnl8NsfWwHFcRcxF4XLymS0KQTlA6A9OU1Dw7GOGZlbKBIA5AnSJ/emSqVKhWYZkeYOulrMIPLUUB4hwy2Lqi3IBRGM6yWUkzUTpOVMsFiSEtpAW5bkkoZO0CTzEFiT3FQXrijIBbX7skGF12g0rs4xmzCcsWjGXSJ56c9BT2/hFy2Br67jBjzPpBk95ot0epQNzALbXbXNLFYiGByjuZ/ShMThWy5EgnfNppA69aY4UlsPeJOq3AoPOIPOgsI0uyclMDU9DvrrVeQuL3D8HdfLatk3CkqQDEgwzZSd4prj+HmLi2yVVRJDaNMbH57ULwNz5wjTIpYR1jn2pn4lvEYm3trknvpzpp0VYHEXmWC05FClYBHpDRln4jRl91uYdGykMrbnU7EhhHXn0ofH3DZvpk09CN88zfxQLY9rl2yzBcxVxIEcz/FKi3TeyhU6KPVEgGc3MjpB3150zx/DicILjIFBLSvpAiFUExs2ug7UMihrZkDUA6afSOVWzH2Ft4aEEBiQfmBP1pQfCn27bJbIYhoHpAXkBuCDrHP51D9oLWX0ZGy5mA2kGAQeoH5VtglyqHBILB1OukR0pr4ZQTZePUdz1Ggg9qcohHjbnnZluXMzKqhddc25iBzEUsxFoqwIAAULJGgIM6sd6s3jLDqrGBGYg6ToY5dKR3rANq4TM5J37be1VssoXWWzElIGjTqANxqPkPzFNcDiTbRmF2BvE7naPyP0pJwlAQXIE5W5dpp1wV8yWcwUzpsOcT89Kr4ZQ3t8QlLazlYeqRseRJnWP4qTEQVzFQGUn8XUd9pgaVI/DkyK8HMhEa8m0IPbtQ/Hl8i4QmywNdZDZSc3Xesq3npJBCFZGQnYjWIB9BHImfpQeKxDWTlDApcKtMHURqDPTrT3D2QUzRB8ovp/dtIFVvEOVa2N8wJM67ztVCm5xJyEz6XOWCRpuR/vvWFEgSQoYgQdjAk69yPrS/ghz22ZgCVAI+hozEPkcgf8AjkTrBKnalPZMpdJUMgyksTJGh9Xw67a86nvY/KYNz8+2m1CYy36EMmPJVonSTuad8H8P2TZQldweS9T2oG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4" name="Picture 8" descr="Cần bảo tồn tài nguyên than bùn ở Cà 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9272">
            <a:off x="5202333" y="2356066"/>
            <a:ext cx="3376949" cy="2526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93040" y="5154376"/>
            <a:ext cx="8763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đầm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lầy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mát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Qua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chồng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bùn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31622">
            <a:off x="5068631" y="435334"/>
            <a:ext cx="3429000" cy="2085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1676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18438" name="Title 3"/>
          <p:cNvSpPr txBox="1">
            <a:spLocks/>
          </p:cNvSpPr>
          <p:nvPr/>
        </p:nvSpPr>
        <p:spPr bwMode="auto">
          <a:xfrm>
            <a:off x="685800" y="152003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2000" y="2506663"/>
            <a:ext cx="7848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</a:rPr>
              <a:t>Góp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mùn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</a:rPr>
              <a:t> than </a:t>
            </a:r>
            <a:r>
              <a:rPr lang="en-US" sz="3000" dirty="0" err="1">
                <a:latin typeface="Times New Roman" panose="02020603050405020304" pitchFamily="18" charset="0"/>
              </a:rPr>
              <a:t>bùn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dùng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bón</a:t>
            </a:r>
            <a:r>
              <a:rPr lang="en-US" sz="3000" dirty="0">
                <a:latin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</a:rPr>
              <a:t>đốt</a:t>
            </a:r>
            <a:r>
              <a:rPr lang="en-US" sz="3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643438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09600"/>
            <a:ext cx="2768619" cy="2949864"/>
          </a:xfrm>
          <a:prstGeom prst="rect">
            <a:avLst/>
          </a:prstGeom>
        </p:spPr>
      </p:pic>
      <p:pic>
        <p:nvPicPr>
          <p:cNvPr id="4" name="Picture 3" descr="image004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50759" y="2755721"/>
            <a:ext cx="3065690" cy="2566857"/>
          </a:xfrm>
          <a:prstGeom prst="rect">
            <a:avLst/>
          </a:prstGeom>
        </p:spPr>
      </p:pic>
      <p:pic>
        <p:nvPicPr>
          <p:cNvPr id="5" name="Picture 4" descr="image005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581400"/>
            <a:ext cx="1142999" cy="1462651"/>
          </a:xfrm>
          <a:prstGeom prst="rect">
            <a:avLst/>
          </a:prstGeom>
        </p:spPr>
      </p:pic>
      <p:pic>
        <p:nvPicPr>
          <p:cNvPr id="6" name="Picture 5" descr="image006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32" y="4797360"/>
            <a:ext cx="1211661" cy="596393"/>
          </a:xfrm>
          <a:prstGeom prst="rect">
            <a:avLst/>
          </a:prstGeom>
        </p:spPr>
      </p:pic>
      <p:pic>
        <p:nvPicPr>
          <p:cNvPr id="7" name="Picture 6" descr="image007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591231" y="4797360"/>
            <a:ext cx="487496" cy="1185275"/>
          </a:xfrm>
          <a:prstGeom prst="rect">
            <a:avLst/>
          </a:prstGeom>
        </p:spPr>
      </p:pic>
      <p:pic>
        <p:nvPicPr>
          <p:cNvPr id="8" name="Picture 7" descr="image008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129107" y="1787835"/>
            <a:ext cx="2685607" cy="1731840"/>
          </a:xfrm>
          <a:prstGeom prst="rect">
            <a:avLst/>
          </a:prstGeom>
        </p:spPr>
      </p:pic>
      <p:pic>
        <p:nvPicPr>
          <p:cNvPr id="9" name="Picture 8" descr="image009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01609" y="929390"/>
            <a:ext cx="612927" cy="1343874"/>
          </a:xfrm>
          <a:prstGeom prst="rect">
            <a:avLst/>
          </a:prstGeom>
        </p:spPr>
      </p:pic>
      <p:pic>
        <p:nvPicPr>
          <p:cNvPr id="10" name="Picture 9" descr="image010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33149" y="2026571"/>
            <a:ext cx="1281388" cy="486434"/>
          </a:xfrm>
          <a:prstGeom prst="rect">
            <a:avLst/>
          </a:prstGeom>
        </p:spPr>
      </p:pic>
      <p:pic>
        <p:nvPicPr>
          <p:cNvPr id="11" name="Picture 10" descr="image011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351755" y="2807446"/>
            <a:ext cx="2419190" cy="2156581"/>
          </a:xfrm>
          <a:prstGeom prst="rect">
            <a:avLst/>
          </a:prstGeom>
        </p:spPr>
      </p:pic>
      <p:pic>
        <p:nvPicPr>
          <p:cNvPr id="12" name="Picture 11" descr="image012.pn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563927" y="4072747"/>
            <a:ext cx="1177381" cy="745306"/>
          </a:xfrm>
          <a:prstGeom prst="rect">
            <a:avLst/>
          </a:prstGeom>
        </p:spPr>
      </p:pic>
      <p:pic>
        <p:nvPicPr>
          <p:cNvPr id="13" name="Picture 12" descr="image013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547" y="4571360"/>
            <a:ext cx="1105760" cy="647319"/>
          </a:xfrm>
          <a:prstGeom prst="rect">
            <a:avLst/>
          </a:prstGeom>
        </p:spPr>
      </p:pic>
      <p:pic>
        <p:nvPicPr>
          <p:cNvPr id="14" name="Picture 13" descr="image001.pn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3429000" y="2057400"/>
            <a:ext cx="2133600" cy="163336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324600" y="381000"/>
            <a:ext cx="24384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cạn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ướt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34200" y="3048000"/>
            <a:ext cx="20574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Rễ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giả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39000" y="4724400"/>
            <a:ext cx="17526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nhánh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29400" y="5791200"/>
            <a:ext cx="1752600" cy="838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mỏng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" y="4876800"/>
            <a:ext cx="20574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2400" y="3581400"/>
            <a:ext cx="2057400" cy="990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228600"/>
            <a:ext cx="20574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Góp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mùn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1905000"/>
            <a:ext cx="20574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than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bùn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bón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đốt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1800" y="0"/>
            <a:ext cx="2848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pic>
        <p:nvPicPr>
          <p:cNvPr id="23" name="Picture 22" descr="image007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3571685">
            <a:off x="5977453" y="4599100"/>
            <a:ext cx="536261" cy="1446168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724400" y="5715000"/>
            <a:ext cx="1752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ongva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C:\Users\vnn2014\Desktop\caydapre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138613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5" name="Picture 8" descr="C:\Users\Admin\Desktop\HÌNH\reu t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1910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667000" y="2819400"/>
            <a:ext cx="3124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638800" y="46482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vi-VN" sz="720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95600" y="5410200"/>
            <a:ext cx="2743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257800" y="4114800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4958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77724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dưỡng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(1)...........,(2).............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rễ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(4)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(5)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(6)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.............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8838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9" name="Group 42"/>
          <p:cNvGraphicFramePr>
            <a:graphicFrameLocks noGrp="1"/>
          </p:cNvGraphicFramePr>
          <p:nvPr>
            <p:ph/>
          </p:nvPr>
        </p:nvGraphicFramePr>
        <p:xfrm>
          <a:off x="2514600" y="3886200"/>
          <a:ext cx="5257800" cy="1985963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gợi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590800" y="44958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ngọn</a:t>
            </a:r>
            <a:endParaRPr lang="en-US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038600" y="44958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mạch dẫn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6019800" y="44958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8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590800" y="51054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thân</a:t>
            </a:r>
            <a:endParaRPr lang="en-US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3733800" y="51054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2800" b="1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giả</a:t>
            </a:r>
            <a:endParaRPr lang="en-US" sz="2800" b="1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5105400" y="51054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2C663A"/>
                </a:solidFill>
                <a:latin typeface="Arial" pitchFamily="34" charset="0"/>
                <a:cs typeface="Arial" pitchFamily="34" charset="0"/>
              </a:rPr>
              <a:t>lá</a:t>
            </a:r>
            <a:endParaRPr lang="en-US" sz="2800" b="1" dirty="0">
              <a:solidFill>
                <a:srgbClr val="2C66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6096000" y="51054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Bậc</a:t>
            </a:r>
            <a:r>
              <a:rPr lang="en-US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en-US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happyface_w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304800"/>
            <a:ext cx="600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17083 -0.4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875 -0.46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33 -0.4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045E-16 L -0.0875 -0.3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045E-16 L -0.52083 -0.2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00833 -0.20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9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7150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u="sng" dirty="0"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9038"/>
            <a:ext cx="8534400" cy="5135562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lông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cu li,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rau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Nghiên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cứu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“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Quyết-cây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dương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xỉ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”.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Vẽ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sơ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đồ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39.2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vở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2863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240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510" name="AutoShape 6" descr="https://encrypted-tbn2.gstatic.com/images?q=tbn:ANd9GcRcBi0Pl0C_xoJPs8B_W7swtkFNsNLSrnysONyfRMZLxSEif7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7" descr="C:\Users\ACER\Desktop\New fold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4572000" cy="33147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334000" y="6324600"/>
            <a:ext cx="306526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tường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encrypted-tbn2.gstatic.com/images?q=tbn:ANd9GcTVGEHiTBihxYxKfYk_d_mmJ7ClTiHRMfB1WuoffO_RNkJLdMu6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3300"/>
            <a:ext cx="4572000" cy="3314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2000" y="6324600"/>
            <a:ext cx="269657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ẩm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CER\Desktop\New folder\4h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46" y="674132"/>
            <a:ext cx="4572000" cy="286333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90599" y="684907"/>
            <a:ext cx="24443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CER\Desktop\New folder\dongva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5503" y="674131"/>
            <a:ext cx="4648200" cy="2863335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2667000" y="2133600"/>
            <a:ext cx="3429000" cy="2819400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1240" y="684907"/>
            <a:ext cx="38862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gỗ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795" y="160338"/>
            <a:ext cx="8836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4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883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20" grpId="0" animBg="1"/>
      <p:bldP spid="14" grpId="0" animBg="1"/>
      <p:bldP spid="15" grpId="0" animBg="1"/>
      <p:bldP spid="3" grpId="0"/>
      <p:bldP spid="3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dmin\Desktop\HÌNH\reu tren d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191000" cy="3671888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encrypted-tbn2.gstatic.com/images?q=tbn:ANd9GcTVGEHiTBihxYxKfYk_d_mmJ7ClTiHRMfB1WuoffO_RNkJLdMu6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" y="76200"/>
            <a:ext cx="4211320" cy="2743200"/>
          </a:xfrm>
          <a:prstGeom prst="rect">
            <a:avLst/>
          </a:prstGeom>
          <a:noFill/>
        </p:spPr>
      </p:pic>
      <p:pic>
        <p:nvPicPr>
          <p:cNvPr id="4" name="Picture 7" descr="C:\Users\ACER\Desktop\New folder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895600"/>
            <a:ext cx="4572000" cy="3671888"/>
          </a:xfrm>
          <a:prstGeom prst="rect">
            <a:avLst/>
          </a:prstGeom>
          <a:noFill/>
        </p:spPr>
      </p:pic>
      <p:pic>
        <p:nvPicPr>
          <p:cNvPr id="5" name="Picture 8" descr="C:\Users\Admin\Desktop\HÌNH\reu tuo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648200" cy="28194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237740" y="1752600"/>
            <a:ext cx="4267200" cy="2819400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54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85800" y="1905000"/>
            <a:ext cx="7543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>
                <a:latin typeface="Times New Roman" panose="02020603050405020304" pitchFamily="18" charset="0"/>
              </a:rPr>
              <a:t>- Rêu thường sống nơi ẩm ướt như: chân tường, trên đất, trên đá hay các cây to,…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6764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  <p:sp>
        <p:nvSpPr>
          <p:cNvPr id="7175" name="AutoShape 2" descr="Kết quả hình ảnh cho bộ phận cây r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6" name="AutoShape 4" descr="Kết quả hình ảnh cho bộ phận cây rê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10811"/>
          <a:stretch>
            <a:fillRect/>
          </a:stretch>
        </p:blipFill>
        <p:spPr bwMode="auto">
          <a:xfrm>
            <a:off x="3157538" y="587375"/>
            <a:ext cx="32432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4041842" y="3833327"/>
            <a:ext cx="1463675" cy="4619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AutoShape 13" descr="Canvas"/>
          <p:cNvSpPr>
            <a:spLocks noChangeArrowheads="1"/>
          </p:cNvSpPr>
          <p:nvPr/>
        </p:nvSpPr>
        <p:spPr bwMode="auto">
          <a:xfrm>
            <a:off x="5791200" y="3810000"/>
            <a:ext cx="1219200" cy="533400"/>
          </a:xfrm>
          <a:prstGeom prst="wedgeRoundRectCallout">
            <a:avLst>
              <a:gd name="adj1" fmla="val -69477"/>
              <a:gd name="adj2" fmla="val -108495"/>
              <a:gd name="adj3" fmla="val 16667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RỄ</a:t>
            </a:r>
          </a:p>
        </p:txBody>
      </p:sp>
      <p:sp>
        <p:nvSpPr>
          <p:cNvPr id="19471" name="AutoShape 15" descr="Canvas"/>
          <p:cNvSpPr>
            <a:spLocks noChangeArrowheads="1"/>
          </p:cNvSpPr>
          <p:nvPr/>
        </p:nvSpPr>
        <p:spPr bwMode="auto">
          <a:xfrm>
            <a:off x="6172200" y="685800"/>
            <a:ext cx="1447800" cy="762000"/>
          </a:xfrm>
          <a:prstGeom prst="wedgeRoundRectCallout">
            <a:avLst>
              <a:gd name="adj1" fmla="val -84384"/>
              <a:gd name="adj2" fmla="val 46153"/>
              <a:gd name="adj3" fmla="val 16667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LÁ</a:t>
            </a:r>
          </a:p>
        </p:txBody>
      </p:sp>
      <p:sp>
        <p:nvSpPr>
          <p:cNvPr id="19475" name="AutoShape 19" descr="Canvas"/>
          <p:cNvSpPr>
            <a:spLocks noChangeArrowheads="1"/>
          </p:cNvSpPr>
          <p:nvPr/>
        </p:nvSpPr>
        <p:spPr bwMode="auto">
          <a:xfrm>
            <a:off x="2133600" y="2590800"/>
            <a:ext cx="1981200" cy="762000"/>
          </a:xfrm>
          <a:prstGeom prst="wedgeRoundRectCallout">
            <a:avLst>
              <a:gd name="adj1" fmla="val 60500"/>
              <a:gd name="adj2" fmla="val -78685"/>
              <a:gd name="adj3" fmla="val 16667"/>
            </a:avLst>
          </a:prstGeom>
          <a:solidFill>
            <a:srgbClr val="92D05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THÂN</a:t>
            </a:r>
          </a:p>
        </p:txBody>
      </p:sp>
      <p:sp>
        <p:nvSpPr>
          <p:cNvPr id="19481" name="Text Box 25" descr="Canvas"/>
          <p:cNvSpPr txBox="1">
            <a:spLocks noChangeArrowheads="1"/>
          </p:cNvSpPr>
          <p:nvPr/>
        </p:nvSpPr>
        <p:spPr bwMode="auto">
          <a:xfrm>
            <a:off x="304800" y="3505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096000" y="1981200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777875" y="388143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5067300" y="4318615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76200" y="1721802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6400800" y="1524149"/>
            <a:ext cx="162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mỏng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228600" y="4569788"/>
            <a:ext cx="594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322262" y="5796757"/>
            <a:ext cx="7526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73780" y="4600565"/>
            <a:ext cx="3276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538" y="201305"/>
            <a:ext cx="304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rêu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38.1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: </a:t>
            </a:r>
            <a:endParaRPr lang="en-US" sz="2500" dirty="0"/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457200" y="0"/>
            <a:ext cx="8229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1" descr="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r="10811"/>
          <a:stretch>
            <a:fillRect/>
          </a:stretch>
        </p:blipFill>
        <p:spPr bwMode="auto">
          <a:xfrm>
            <a:off x="3309938" y="739775"/>
            <a:ext cx="32432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2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9471" grpId="0" animBg="1"/>
      <p:bldP spid="19475" grpId="0" animBg="1"/>
      <p:bldP spid="19481" grpId="0"/>
      <p:bldP spid="19491" grpId="0"/>
      <p:bldP spid="19492" grpId="0"/>
      <p:bldP spid="19494" grpId="0"/>
      <p:bldP spid="19505" grpId="0"/>
      <p:bldP spid="19505" grpId="1"/>
      <p:bldP spid="19507" grpId="0"/>
      <p:bldP spid="19511" grpId="0"/>
      <p:bldP spid="19511" grpId="1"/>
      <p:bldP spid="1951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27538"/>
            <a:ext cx="1538288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 flipH="1">
            <a:off x="-685800" y="466725"/>
            <a:ext cx="5091113" cy="3168650"/>
          </a:xfrm>
          <a:prstGeom prst="cloudCallout">
            <a:avLst>
              <a:gd name="adj1" fmla="val 13772"/>
              <a:gd name="adj2" fmla="val 86292"/>
            </a:avLst>
          </a:prstGeom>
          <a:solidFill>
            <a:srgbClr val="FFFF9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Tại sao Rêu chỉ sống được ở những nơi ẩm ướt?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124325"/>
            <a:ext cx="7239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 ở trên cạn nhưng lại chỉ sống được ở nơi ẩm ướt vì:</a:t>
            </a:r>
          </a:p>
          <a:p>
            <a:pPr marL="571500" indent="-571500" algn="just">
              <a:buFontTx/>
              <a:buChar char="-"/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Rêu chưa có rễ chính thức.</a:t>
            </a:r>
          </a:p>
          <a:p>
            <a:pPr marL="571500" indent="-571500" algn="just">
              <a:buFontTx/>
              <a:buChar char="-"/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và lá chưa có mạch dẫn.</a:t>
            </a:r>
          </a:p>
        </p:txBody>
      </p:sp>
      <p:pic>
        <p:nvPicPr>
          <p:cNvPr id="37890" name="Picture 2" descr="Kết quả hình ảnh cho đất ẩm mọc rê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152400"/>
            <a:ext cx="49926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1752600"/>
            <a:ext cx="77597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444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355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1" indent="0" algn="just"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 eaLnBrk="1" hangingPunct="1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 eaLnBrk="1" hangingPunct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just" eaLnBrk="1" hangingPunct="1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3436938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sz="4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06119"/>
            <a:ext cx="1981200" cy="5895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419600" y="6172200"/>
            <a:ext cx="3733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CÂY RÊU MANG TÚI BÀO TỬ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315200" y="1066800"/>
            <a:ext cx="16002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ngọn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636102"/>
            <a:ext cx="4191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rêu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bộ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phận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đâu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6096000" y="1371600"/>
            <a:ext cx="1371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rêu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0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00&quot;&gt;&lt;object type=&quot;3&quot; unique_id=&quot;10101&quot;&gt;&lt;property id=&quot;20148&quot; value=&quot;5&quot;/&gt;&lt;property id=&quot;20300&quot; value=&quot;Slide 1&quot;/&gt;&lt;property id=&quot;20307&quot; value=&quot;305&quot;/&gt;&lt;/object&gt;&lt;object type=&quot;3&quot; unique_id=&quot;10102&quot;&gt;&lt;property id=&quot;20148&quot; value=&quot;5&quot;/&gt;&lt;property id=&quot;20300&quot; value=&quot;Slide 2&quot;/&gt;&lt;property id=&quot;20307&quot; value=&quot;310&quot;/&gt;&lt;/object&gt;&lt;object type=&quot;3&quot; unique_id=&quot;10103&quot;&gt;&lt;property id=&quot;20148&quot; value=&quot;5&quot;/&gt;&lt;property id=&quot;20300&quot; value=&quot;Slide 3&quot;/&gt;&lt;property id=&quot;20307&quot; value=&quot;311&quot;/&gt;&lt;/object&gt;&lt;object type=&quot;3&quot; unique_id=&quot;10104&quot;&gt;&lt;property id=&quot;20148&quot; value=&quot;5&quot;/&gt;&lt;property id=&quot;20300&quot; value=&quot;Slide 4&quot;/&gt;&lt;property id=&quot;20307&quot; value=&quot;304&quot;/&gt;&lt;/object&gt;&lt;object type=&quot;3&quot; unique_id=&quot;10106&quot;&gt;&lt;property id=&quot;20148&quot; value=&quot;5&quot;/&gt;&lt;property id=&quot;20300&quot; value=&quot;Slide 5&quot;/&gt;&lt;property id=&quot;20307&quot; value=&quot;268&quot;/&gt;&lt;/object&gt;&lt;object type=&quot;3&quot; unique_id=&quot;10108&quot;&gt;&lt;property id=&quot;20148&quot; value=&quot;5&quot;/&gt;&lt;property id=&quot;20300&quot; value=&quot;Slide 6&quot;/&gt;&lt;property id=&quot;20307&quot; value=&quot;307&quot;/&gt;&lt;/object&gt;&lt;object type=&quot;3&quot; unique_id=&quot;10109&quot;&gt;&lt;property id=&quot;20148&quot; value=&quot;5&quot;/&gt;&lt;property id=&quot;20300&quot; value=&quot;Slide 7&quot;/&gt;&lt;property id=&quot;20307&quot; value=&quot;309&quot;/&gt;&lt;/object&gt;&lt;object type=&quot;3&quot; unique_id=&quot;10111&quot;&gt;&lt;property id=&quot;20148&quot; value=&quot;5&quot;/&gt;&lt;property id=&quot;20300&quot; value=&quot;Slide 9&quot;/&gt;&lt;property id=&quot;20307&quot; value=&quot;315&quot;/&gt;&lt;/object&gt;&lt;object type=&quot;3&quot; unique_id=&quot;10112&quot;&gt;&lt;property id=&quot;20148&quot; value=&quot;5&quot;/&gt;&lt;property id=&quot;20300&quot; value=&quot;Slide 10&quot;/&gt;&lt;property id=&quot;20307&quot; value=&quot;314&quot;/&gt;&lt;/object&gt;&lt;object type=&quot;3&quot; unique_id=&quot;10114&quot;&gt;&lt;property id=&quot;20148&quot; value=&quot;5&quot;/&gt;&lt;property id=&quot;20300&quot; value=&quot;Slide 11&quot;/&gt;&lt;property id=&quot;20307&quot; value=&quot;328&quot;/&gt;&lt;/object&gt;&lt;object type=&quot;3&quot; unique_id=&quot;10118&quot;&gt;&lt;property id=&quot;20148&quot; value=&quot;5&quot;/&gt;&lt;property id=&quot;20300&quot; value=&quot;Slide 18&quot;/&gt;&lt;property id=&quot;20307&quot; value=&quot;300&quot;/&gt;&lt;/object&gt;&lt;object type=&quot;3&quot; unique_id=&quot;10120&quot;&gt;&lt;property id=&quot;20148&quot; value=&quot;5&quot;/&gt;&lt;property id=&quot;20300&quot; value=&quot;Slide 19&quot;/&gt;&lt;property id=&quot;20307&quot; value=&quot;324&quot;/&gt;&lt;/object&gt;&lt;object type=&quot;3&quot; unique_id=&quot;10121&quot;&gt;&lt;property id=&quot;20148&quot; value=&quot;5&quot;/&gt;&lt;property id=&quot;20300&quot; value=&quot;Slide 20&quot;/&gt;&lt;property id=&quot;20307&quot; value=&quot;301&quot;/&gt;&lt;/object&gt;&lt;object type=&quot;3&quot; unique_id=&quot;10122&quot;&gt;&lt;property id=&quot;20148&quot; value=&quot;5&quot;/&gt;&lt;property id=&quot;20300&quot; value=&quot;Slide 21&quot;/&gt;&lt;property id=&quot;20307&quot; value=&quot;275&quot;/&gt;&lt;/object&gt;&lt;object type=&quot;3&quot; unique_id=&quot;10123&quot;&gt;&lt;property id=&quot;20148&quot; value=&quot;5&quot;/&gt;&lt;property id=&quot;20300&quot; value=&quot;Slide 22&quot;/&gt;&lt;property id=&quot;20307&quot; value=&quot;279&quot;/&gt;&lt;/object&gt;&lt;object type=&quot;3&quot; unique_id=&quot;10124&quot;&gt;&lt;property id=&quot;20148&quot; value=&quot;5&quot;/&gt;&lt;property id=&quot;20300&quot; value=&quot;Slide 23&quot;/&gt;&lt;property id=&quot;20307&quot; value=&quot;289&quot;/&gt;&lt;/object&gt;&lt;object type=&quot;3&quot; unique_id=&quot;10125&quot;&gt;&lt;property id=&quot;20148&quot; value=&quot;5&quot;/&gt;&lt;property id=&quot;20300&quot; value=&quot;Slide 25&quot;/&gt;&lt;property id=&quot;20307&quot; value=&quot;330&quot;/&gt;&lt;/object&gt;&lt;object type=&quot;3&quot; unique_id=&quot;10127&quot;&gt;&lt;property id=&quot;20148&quot; value=&quot;5&quot;/&gt;&lt;property id=&quot;20300&quot; value=&quot;Slide 26&quot;/&gt;&lt;property id=&quot;20307&quot; value=&quot;286&quot;/&gt;&lt;/object&gt;&lt;object type=&quot;3&quot; unique_id=&quot;10128&quot;&gt;&lt;property id=&quot;20148&quot; value=&quot;5&quot;/&gt;&lt;property id=&quot;20300&quot; value=&quot;Slide 27&quot;/&gt;&lt;property id=&quot;20307&quot; value=&quot;287&quot;/&gt;&lt;/object&gt;&lt;object type=&quot;3&quot; unique_id=&quot;10129&quot;&gt;&lt;property id=&quot;20148&quot; value=&quot;5&quot;/&gt;&lt;property id=&quot;20300&quot; value=&quot;Slide 29&quot;/&gt;&lt;property id=&quot;20307&quot; value=&quot;302&quot;/&gt;&lt;/object&gt;&lt;object type=&quot;3&quot; unique_id=&quot;10130&quot;&gt;&lt;property id=&quot;20148&quot; value=&quot;5&quot;/&gt;&lt;property id=&quot;20300&quot; value=&quot;Slide 30 - &amp;quot;CỦNG CỐ&amp;quot;&quot;/&gt;&lt;property id=&quot;20307&quot; value=&quot;290&quot;/&gt;&lt;/object&gt;&lt;object type=&quot;3&quot; unique_id=&quot;10131&quot;&gt;&lt;property id=&quot;20148&quot; value=&quot;5&quot;/&gt;&lt;property id=&quot;20300&quot; value=&quot;Slide 31&quot;/&gt;&lt;property id=&quot;20307&quot; value=&quot;291&quot;/&gt;&lt;/object&gt;&lt;object type=&quot;3&quot; unique_id=&quot;10132&quot;&gt;&lt;property id=&quot;20148&quot; value=&quot;5&quot;/&gt;&lt;property id=&quot;20300&quot; value=&quot;Slide 32 - &amp;quot;HƯỚNG DẪN VỀ NHÀ&amp;quot;&quot;/&gt;&lt;property id=&quot;20307&quot; value=&quot;306&quot;/&gt;&lt;/object&gt;&lt;object type=&quot;3&quot; unique_id=&quot;10735&quot;&gt;&lt;property id=&quot;20148&quot; value=&quot;5&quot;/&gt;&lt;property id=&quot;20300&quot; value=&quot;Slide 8&quot;/&gt;&lt;property id=&quot;20307&quot; value=&quot;332&quot;/&gt;&lt;/object&gt;&lt;object type=&quot;3&quot; unique_id=&quot;10736&quot;&gt;&lt;property id=&quot;20148&quot; value=&quot;5&quot;/&gt;&lt;property id=&quot;20300&quot; value=&quot;Slide 12&quot;/&gt;&lt;property id=&quot;20307&quot; value=&quot;333&quot;/&gt;&lt;/object&gt;&lt;object type=&quot;3&quot; unique_id=&quot;10737&quot;&gt;&lt;property id=&quot;20148&quot; value=&quot;5&quot;/&gt;&lt;property id=&quot;20300&quot; value=&quot;Slide 13&quot;/&gt;&lt;property id=&quot;20307&quot; value=&quot;334&quot;/&gt;&lt;/object&gt;&lt;object type=&quot;3&quot; unique_id=&quot;10738&quot;&gt;&lt;property id=&quot;20148&quot; value=&quot;5&quot;/&gt;&lt;property id=&quot;20300&quot; value=&quot;Slide 14&quot;/&gt;&lt;property id=&quot;20307&quot; value=&quot;335&quot;/&gt;&lt;/object&gt;&lt;object type=&quot;3&quot; unique_id=&quot;10739&quot;&gt;&lt;property id=&quot;20148&quot; value=&quot;5&quot;/&gt;&lt;property id=&quot;20300&quot; value=&quot;Slide 15 - &amp;quot;BÀI TẬP&amp;quot;&quot;/&gt;&lt;property id=&quot;20307&quot; value=&quot;338&quot;/&gt;&lt;/object&gt;&lt;object type=&quot;3&quot; unique_id=&quot;10740&quot;&gt;&lt;property id=&quot;20148&quot; value=&quot;5&quot;/&gt;&lt;property id=&quot;20300&quot; value=&quot;Slide 16 - &amp;quot;BÀI TẬP&amp;quot;&quot;/&gt;&lt;property id=&quot;20307&quot; value=&quot;337&quot;/&gt;&lt;/object&gt;&lt;object type=&quot;3&quot; unique_id=&quot;10741&quot;&gt;&lt;property id=&quot;20148&quot; value=&quot;5&quot;/&gt;&lt;property id=&quot;20300&quot; value=&quot;Slide 17&quot;/&gt;&lt;property id=&quot;20307&quot; value=&quot;336&quot;/&gt;&lt;/object&gt;&lt;object type=&quot;3&quot; unique_id=&quot;10742&quot;&gt;&lt;property id=&quot;20148&quot; value=&quot;5&quot;/&gt;&lt;property id=&quot;20300&quot; value=&quot;Slide 24&quot;/&gt;&lt;property id=&quot;20307&quot; value=&quot;339&quot;/&gt;&lt;/object&gt;&lt;object type=&quot;3&quot; unique_id=&quot;10743&quot;&gt;&lt;property id=&quot;20148&quot; value=&quot;5&quot;/&gt;&lt;property id=&quot;20300&quot; value=&quot;Slide 28&quot;/&gt;&lt;property id=&quot;20307&quot; value=&quot;340&quot;/&gt;&lt;/object&gt;&lt;/object&gt;&lt;object type=&quot;8&quot; unique_id=&quot;101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2|0.2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851</Words>
  <Application>Microsoft Office PowerPoint</Application>
  <PresentationFormat>On-screen Show (4:3)</PresentationFormat>
  <Paragraphs>134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Câu hỏi kiểm tra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</cp:lastModifiedBy>
  <cp:revision>329</cp:revision>
  <dcterms:created xsi:type="dcterms:W3CDTF">2014-02-12T02:59:53Z</dcterms:created>
  <dcterms:modified xsi:type="dcterms:W3CDTF">2020-04-06T22:26:59Z</dcterms:modified>
</cp:coreProperties>
</file>