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EC6C0-B5FD-4624-B36C-E2C6C1DD35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E5923F-F304-4801-B3C3-58A8C06D69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C4D526-8FE7-4B0E-AA78-24CD6C102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3BEA4-D7E6-4DBE-A890-6BDD7145DB6B}" type="datetimeFigureOut">
              <a:rPr lang="vi-VN" smtClean="0"/>
              <a:t>08/04/2020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51526-F68C-4744-BA7B-0A6AB25DD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B53262-C7A8-4A14-9E24-99CCDBE0F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E7FC7-1DBB-4403-A3CE-608E4A64991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3873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477FA3-1127-4A95-A60B-49477B1446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BA7152-18B2-4FA4-8F33-6F08199BCF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157055-B44F-4DE8-91F5-6D5CBF2D0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3BEA4-D7E6-4DBE-A890-6BDD7145DB6B}" type="datetimeFigureOut">
              <a:rPr lang="vi-VN" smtClean="0"/>
              <a:t>08/04/2020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23FB3B-241C-4743-8B11-11EE99EE5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4E07A9-D043-425B-92FB-4BCB6EDCC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E7FC7-1DBB-4403-A3CE-608E4A64991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82984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8F2E4A3-9A1A-4C49-BC04-08EFB87EA3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64B992-955E-4790-99BA-0926581E09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E588F9-A6E3-45E6-9810-2CC2DA37E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3BEA4-D7E6-4DBE-A890-6BDD7145DB6B}" type="datetimeFigureOut">
              <a:rPr lang="vi-VN" smtClean="0"/>
              <a:t>08/04/2020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1A1ADB-6FDE-4490-9A16-BC90FF162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8E2961-2485-4297-A78B-F84101B54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E7FC7-1DBB-4403-A3CE-608E4A64991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90521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5896CA-DDFA-4652-86E2-B9F22EB98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4D4D70-7BFF-4E26-926E-036A6EE12F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3F0C0D-E4ED-4F3A-855C-23A72D417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3BEA4-D7E6-4DBE-A890-6BDD7145DB6B}" type="datetimeFigureOut">
              <a:rPr lang="vi-VN" smtClean="0"/>
              <a:t>08/04/2020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769622-732C-4B79-9704-49F02054C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C9C79C-EC7E-4886-B669-45BB2D15E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E7FC7-1DBB-4403-A3CE-608E4A64991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68855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7665E2-F14F-4F00-B9CD-4FCCA6486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477241-4204-4DEA-9758-53A8D76EB0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6F6AE9-5E49-4BF9-A72D-46C62F4B8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3BEA4-D7E6-4DBE-A890-6BDD7145DB6B}" type="datetimeFigureOut">
              <a:rPr lang="vi-VN" smtClean="0"/>
              <a:t>08/04/2020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9AF88A-1F37-45F6-B508-493710356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8C270-1B28-431F-B9E6-C8A58D772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E7FC7-1DBB-4403-A3CE-608E4A64991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7039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E63B1-291E-41DD-9D46-2DC58ADB1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4CE251-7FEB-4038-BEA8-1789EC962A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D74912-96A3-452F-B7D6-1D25F05049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916F41-29AC-42B4-8366-73BF1C0BF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3BEA4-D7E6-4DBE-A890-6BDD7145DB6B}" type="datetimeFigureOut">
              <a:rPr lang="vi-VN" smtClean="0"/>
              <a:t>08/04/2020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98D3CD-217B-4448-8456-B0D1A04F1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55F203-8A16-4DC4-99D3-1CF1E8799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E7FC7-1DBB-4403-A3CE-608E4A64991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36257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BB7E45-A85D-437B-B3E9-D07C213A7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D59F6D-582D-4F2F-B569-9D92797025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077287-378C-4D58-ABD7-3018B349F8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0BCF25-DA06-40D9-9D70-AEACB7B87F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607E4BC-DDA4-489F-AF8D-11E1B22647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F698C0-8B8C-4CF8-8807-2988C1F36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3BEA4-D7E6-4DBE-A890-6BDD7145DB6B}" type="datetimeFigureOut">
              <a:rPr lang="vi-VN" smtClean="0"/>
              <a:t>08/04/2020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7E847B0-6A52-4A03-83E7-BA17993B6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BF84F2D-CD08-4522-9CA3-D11620664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E7FC7-1DBB-4403-A3CE-608E4A64991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39182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88333-CBC1-4874-96F7-ADD6B2DD6D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D46D9A4-8135-49B7-ACC6-6DE6DEA37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3BEA4-D7E6-4DBE-A890-6BDD7145DB6B}" type="datetimeFigureOut">
              <a:rPr lang="vi-VN" smtClean="0"/>
              <a:t>08/04/2020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FFDBA0-B6CB-49BF-A1BE-FED29E8B6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A60608-EC0E-4AD7-9444-FAE308E20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E7FC7-1DBB-4403-A3CE-608E4A64991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02789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A3A397-D857-44B4-8FF3-9CE7C8E28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3BEA4-D7E6-4DBE-A890-6BDD7145DB6B}" type="datetimeFigureOut">
              <a:rPr lang="vi-VN" smtClean="0"/>
              <a:t>08/04/2020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8B9230-FFFF-4DCF-972C-4E24FB3D8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614600-9242-4832-B2AA-B23779819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E7FC7-1DBB-4403-A3CE-608E4A64991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96254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FA839D-7138-4D0D-A220-9C75712B78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A91C4D-CCB9-4250-B33F-230C324F06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54E96A-FE8B-466A-AE88-E8D2325D07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201311-C985-47FC-9168-334577E95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3BEA4-D7E6-4DBE-A890-6BDD7145DB6B}" type="datetimeFigureOut">
              <a:rPr lang="vi-VN" smtClean="0"/>
              <a:t>08/04/2020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B388DA-E97E-43B1-9A9D-A5B0CA387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75B0F-317A-400B-9A5C-83A6A9C2E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E7FC7-1DBB-4403-A3CE-608E4A64991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69544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EE949-ADB8-4BAE-8C21-DE28602D8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F291074-0CC9-4AD7-AD3A-F22BCBEA47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D7DBCA-EE48-4D93-93E4-9CF2F14BD4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DA3DBB-1316-40D6-83B5-50615AE7B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3BEA4-D7E6-4DBE-A890-6BDD7145DB6B}" type="datetimeFigureOut">
              <a:rPr lang="vi-VN" smtClean="0"/>
              <a:t>08/04/2020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96FFA9-5E79-4A16-B334-27463C652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20C352-87A8-4A22-8E7C-E96741137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E7FC7-1DBB-4403-A3CE-608E4A64991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06788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776DA36-C8E3-42F2-9189-83F307573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8D7D26-C9FD-4173-B0AA-2D3996C69E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2B478F-0124-4189-ADC2-77F492C6A9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D3BEA4-D7E6-4DBE-A890-6BDD7145DB6B}" type="datetimeFigureOut">
              <a:rPr lang="vi-VN" smtClean="0"/>
              <a:t>08/04/2020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0FA1B6-3C14-4B9B-BC06-6005604EDE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6AD896-A98B-427F-8D98-BA111FBCCC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2E7FC7-1DBB-4403-A3CE-608E4A64991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17461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DDEEC-4208-4A0B-8FBF-74891A867F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vi-VN" dirty="0"/>
              <a:t>Chủ đề 15</a:t>
            </a:r>
            <a:br>
              <a:rPr lang="vi-VN" dirty="0"/>
            </a:br>
            <a:r>
              <a:rPr lang="vi-VN" dirty="0">
                <a:solidFill>
                  <a:srgbClr val="FF0000"/>
                </a:solidFill>
              </a:rPr>
              <a:t>ĐỊNH DẠNG KÍ TỰ TRONG VĂN BẢN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BE6DB-A4A0-4D4E-B777-C84B4B5476B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46233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9DC75E-4D3C-43D4-9F8E-5C0AB55F7B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dirty="0"/>
              <a:t>1. Định dạng kí tự: là thay đổi phông chữ, màu sắc, cỡ chữ, kiểu chữ</a:t>
            </a:r>
          </a:p>
        </p:txBody>
      </p:sp>
    </p:spTree>
    <p:extLst>
      <p:ext uri="{BB962C8B-B14F-4D97-AF65-F5344CB8AC3E}">
        <p14:creationId xmlns:p14="http://schemas.microsoft.com/office/powerpoint/2010/main" val="1327329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EC84D3-35FA-456D-8113-FE90447B66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dirty="0"/>
              <a:t>2. Các bước định dạng kí tự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B9F45-4F25-4DD7-9D74-9C4515FBB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/>
              <a:t>Bước 1: Chọn văn bản (quét khối)</a:t>
            </a:r>
          </a:p>
          <a:p>
            <a:r>
              <a:rPr lang="vi-VN" dirty="0"/>
              <a:t>Bước 2: Chọn nút lệnh tương ứng để định dạng kí tự</a:t>
            </a:r>
          </a:p>
        </p:txBody>
      </p:sp>
    </p:spTree>
    <p:extLst>
      <p:ext uri="{BB962C8B-B14F-4D97-AF65-F5344CB8AC3E}">
        <p14:creationId xmlns:p14="http://schemas.microsoft.com/office/powerpoint/2010/main" val="20923647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63</Words>
  <Application>Microsoft Office PowerPoint</Application>
  <PresentationFormat>Widescreen</PresentationFormat>
  <Paragraphs>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Chủ đề 15 ĐỊNH DẠNG KÍ TỰ TRONG VĂN BẢN</vt:lpstr>
      <vt:lpstr>1. Định dạng kí tự: là thay đổi phông chữ, màu sắc, cỡ chữ, kiểu chữ</vt:lpstr>
      <vt:lpstr>2. Các bước định dạng kí tự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Chủ đề 15 ĐỊNH DẠNG KÍ TỰ TRONG VĂN BẢN</dc:title>
  <dc:creator>MyPC</dc:creator>
  <cp:lastModifiedBy>MyPC</cp:lastModifiedBy>
  <cp:revision>4</cp:revision>
  <dcterms:created xsi:type="dcterms:W3CDTF">2020-04-07T15:39:19Z</dcterms:created>
  <dcterms:modified xsi:type="dcterms:W3CDTF">2020-04-08T02:39:02Z</dcterms:modified>
</cp:coreProperties>
</file>