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6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49A7-A368-4717-99C5-9A8C2D193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3E923-8C3B-43AA-ACCE-FC83E2BB2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06939-1F75-4E0F-AAF3-772765DF1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455F6-19BB-4D67-84C6-22C302186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5CCDC-C897-4C5F-93B2-D922B6970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375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C3298-8F0F-4E66-BE0B-D7093AF2B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B2C3C-921E-4737-971C-0B2AC5007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C487F-9F8F-4E91-ABF1-67D1FEC1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761D1-E819-4E5E-94A9-E9CDAA872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2A54D-33E7-4F5D-8CF7-B8E25D78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191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3C7A03-477A-462C-92C7-638CB6D80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8790C-08E1-4B26-B373-8075EA848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C399C-AB82-457E-910D-D0D680953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0B94-9FA8-444B-A4F9-C505ED58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8EFB8-D754-4045-9508-E8367D56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091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D646-62AB-44DB-9D52-04BDC60E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B87E-95D4-4AAF-9D7F-A14BD929A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D0416-F77F-460C-8F10-EF45424E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328C2-B844-4666-91C0-206F15AD2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71725-37C3-4B33-BC99-20788ACB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208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DE55-C6BF-44CE-8E01-4584E3257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2C1F6-0D8B-4A08-9B7D-A76818C2F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5A058-21EE-47C2-9FE2-E21EEC009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2207D-02DB-4C49-B1BB-E8B751483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04356-64D8-49D6-A0EC-42E51C85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491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D3911-8FC5-4E8C-B26E-B38ACDBE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A57E5-FE6F-4AED-BE9F-6972B62CC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9645F-FF73-468B-B9B7-D11C09EE9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011BB-5D1C-4272-B1CB-574E411C3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1A634-1996-4B72-A0A5-4E6C99DCF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EE100-BA89-461E-B6D2-72B7AA78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14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50D08-2BF8-47CF-9227-58D07D362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99B88-8009-4634-9C67-53B237447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313CB-63F9-4CF5-9AE2-861FC38CA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8A9CA-89D8-435D-BA1D-F4B51FBCD9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2BA366-0E23-4BAC-A312-CF51C365E2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A7393-CE54-45BF-97F9-B0FE0222D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9307DA-C39A-4BCA-8779-61CAA5E3F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A0FAD4-D7AA-48D2-AA99-E3070F91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094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633DE-0B6C-45FE-803F-BD08205D5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0F05F8-CF2C-43F9-9AD3-A8716BD27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83F17D-F727-480A-AB3C-F6E2B6FF7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320CB7-628B-45AA-88DD-1C4405DD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38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8DF7CF-AF5A-47F3-9770-2EC0E458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AF7E0-CF01-4F0C-84D4-8E1F24555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62679-A1F8-4EB2-9BE5-7BD22A33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292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09F9-3797-4345-9D25-914408668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ADB3E-8DE1-4439-ACF3-D8F5E5B81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F9F4B-56D5-4BFB-9133-79DBCB9D2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866A5-519F-4496-910B-32B4F2CF0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697F1-70B9-45A1-93E0-63730292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AB9C-440D-4861-82E6-265E1062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100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2FDF0-798F-41BA-B9EB-26DFE450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D15063-7550-454A-97C1-8B943CA76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EC64A-0184-4DE4-9599-6BDB58634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E841-41EA-497D-AE83-49EC7F1D8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A925E-0755-4A58-8E3A-1CA68DF50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B95B6-C326-44AC-AD46-B9A44C783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950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6C8C26-633D-4785-93A4-0E7A534E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D86A3-997F-4637-B748-BD4E112CF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32C8A-6311-427A-878A-CFD04951C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64A87-BA27-48E0-A361-07024481588A}" type="datetimeFigureOut">
              <a:rPr lang="vi-VN" smtClean="0"/>
              <a:t>14/04/2020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E365E-86F0-4ADE-A918-95CCA6AAC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461CC-C699-45E6-BBE7-61B645E73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6D6E6-6B75-4123-8719-8C26285C28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8973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037B3-120D-49B2-AA29-B18A0531B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</a:t>
            </a: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BBD25-DE82-4964-9507-43641772A8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ALICE </a:t>
            </a:r>
            <a:r>
              <a:rPr lang="en-US" sz="7200" b="1" dirty="0" err="1">
                <a:solidFill>
                  <a:srgbClr val="FF0000"/>
                </a:solidFill>
              </a:rPr>
              <a:t>NÂNG</a:t>
            </a:r>
            <a:r>
              <a:rPr lang="en-US" sz="7200" b="1" dirty="0">
                <a:solidFill>
                  <a:srgbClr val="FF0000"/>
                </a:solidFill>
              </a:rPr>
              <a:t> CAO (TT)</a:t>
            </a:r>
            <a:endParaRPr lang="vi-VN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91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B2B52-C995-46C8-8DD5-E9B46A99E64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ượng là con cá heo phóng lên mặt nước và kêu lên “I am a dolphin”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1B6E0-3DF6-4F9D-B92E-28E2AF382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 1: Mở chương trình Alice, chèn nền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 2: Chọn Add Object. Vào thư mục Animal chèn cá vào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 3: Nhấp Done để lập trình</a:t>
            </a:r>
          </a:p>
          <a:p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5FBD9D-B6A7-42EA-96D4-B0583072F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182" y="3619562"/>
            <a:ext cx="9507245" cy="185159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106045-DB83-4C3F-AE33-C0D666B5C95F}"/>
              </a:ext>
            </a:extLst>
          </p:cNvPr>
          <p:cNvSpPr txBox="1"/>
          <p:nvPr/>
        </p:nvSpPr>
        <p:spPr>
          <a:xfrm>
            <a:off x="1097280" y="5715000"/>
            <a:ext cx="69227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Move up: Di </a:t>
            </a:r>
            <a:r>
              <a:rPr lang="en-US" sz="2800" dirty="0" err="1">
                <a:solidFill>
                  <a:srgbClr val="FF0000"/>
                </a:solidFill>
              </a:rPr>
              <a:t>chuyển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lên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Say: </a:t>
            </a:r>
            <a:r>
              <a:rPr lang="en-US" sz="2800" dirty="0" err="1">
                <a:solidFill>
                  <a:srgbClr val="FF0000"/>
                </a:solidFill>
              </a:rPr>
              <a:t>nói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34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1E2B5-6574-473D-BE68-A488C57A5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vi-VN" sz="3200" b="1" dirty="0"/>
              <a:t>Bài 2: Một con chim bay từ trên cao xuống đất và nói “Finish!I still alive!”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285E391-EBC0-4021-B30A-A2F4BB40D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 1: Mở chương trình Alice, chèn nền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 2: Chọn Add Object. Vào thư mục Animal chèn chim vào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 3: Nhấp Done để lập trình</a:t>
            </a:r>
          </a:p>
          <a:p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295875-D97F-4BAC-BAC5-F97557949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083" y="3586054"/>
            <a:ext cx="9267959" cy="14310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1C108C-27A5-4F4B-A75F-83F27DC49D3C}"/>
              </a:ext>
            </a:extLst>
          </p:cNvPr>
          <p:cNvSpPr txBox="1"/>
          <p:nvPr/>
        </p:nvSpPr>
        <p:spPr>
          <a:xfrm>
            <a:off x="1128083" y="5288280"/>
            <a:ext cx="102257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Move down: di </a:t>
            </a:r>
            <a:r>
              <a:rPr lang="en-US" sz="2800" dirty="0" err="1">
                <a:solidFill>
                  <a:srgbClr val="FF0000"/>
                </a:solidFill>
              </a:rPr>
              <a:t>chuyển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xuống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Duration=2 seconds </a:t>
            </a:r>
            <a:r>
              <a:rPr lang="en-US" sz="2800" dirty="0" err="1">
                <a:solidFill>
                  <a:srgbClr val="FF0000"/>
                </a:solidFill>
              </a:rPr>
              <a:t>dòng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Finish!I</a:t>
            </a:r>
            <a:r>
              <a:rPr lang="en-US" sz="2800" dirty="0">
                <a:solidFill>
                  <a:srgbClr val="FF0000"/>
                </a:solidFill>
              </a:rPr>
              <a:t>…</a:t>
            </a:r>
            <a:r>
              <a:rPr lang="en-US" sz="2800" dirty="0" err="1">
                <a:solidFill>
                  <a:srgbClr val="FF0000"/>
                </a:solidFill>
              </a:rPr>
              <a:t>xuat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hiện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trong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gian</a:t>
            </a:r>
            <a:r>
              <a:rPr lang="en-US" sz="2800" dirty="0">
                <a:solidFill>
                  <a:srgbClr val="FF0000"/>
                </a:solidFill>
              </a:rPr>
              <a:t> 2 </a:t>
            </a:r>
            <a:r>
              <a:rPr lang="en-US" sz="2800" dirty="0" err="1">
                <a:solidFill>
                  <a:srgbClr val="FF0000"/>
                </a:solidFill>
              </a:rPr>
              <a:t>giây</a:t>
            </a:r>
            <a:endParaRPr lang="vi-V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75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D98CC-A0CC-494C-B508-E444A171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69875"/>
            <a:ext cx="11353800" cy="91122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500" dirty="0" err="1"/>
              <a:t>Bài</a:t>
            </a:r>
            <a:r>
              <a:rPr lang="en-US" sz="3500" dirty="0"/>
              <a:t> 3: Con </a:t>
            </a:r>
            <a:r>
              <a:rPr lang="en-US" sz="3500" dirty="0" err="1"/>
              <a:t>thỏ</a:t>
            </a:r>
            <a:r>
              <a:rPr lang="en-US" sz="3500" dirty="0"/>
              <a:t> di </a:t>
            </a:r>
            <a:r>
              <a:rPr lang="en-US" sz="3500" dirty="0" err="1"/>
              <a:t>chuyển</a:t>
            </a:r>
            <a:r>
              <a:rPr lang="en-US" sz="3500" dirty="0"/>
              <a:t> </a:t>
            </a:r>
            <a:r>
              <a:rPr lang="en-US" sz="3500" dirty="0" err="1"/>
              <a:t>đến</a:t>
            </a:r>
            <a:r>
              <a:rPr lang="en-US" sz="3500" dirty="0"/>
              <a:t> </a:t>
            </a:r>
            <a:r>
              <a:rPr lang="en-US" sz="3500" dirty="0" err="1"/>
              <a:t>cây</a:t>
            </a:r>
            <a:r>
              <a:rPr lang="en-US" sz="3500" dirty="0"/>
              <a:t> </a:t>
            </a:r>
            <a:r>
              <a:rPr lang="en-US" sz="3500" dirty="0" err="1"/>
              <a:t>và</a:t>
            </a:r>
            <a:r>
              <a:rPr lang="en-US" sz="3500" dirty="0"/>
              <a:t> </a:t>
            </a:r>
            <a:r>
              <a:rPr lang="en-US" sz="3500" dirty="0" err="1"/>
              <a:t>nghĩ</a:t>
            </a:r>
            <a:r>
              <a:rPr lang="en-US" sz="3500" dirty="0"/>
              <a:t> </a:t>
            </a:r>
            <a:r>
              <a:rPr lang="en-US" sz="3500" dirty="0" err="1"/>
              <a:t>thầm</a:t>
            </a:r>
            <a:r>
              <a:rPr lang="en-US" sz="3500" dirty="0"/>
              <a:t> “</a:t>
            </a:r>
            <a:r>
              <a:rPr lang="en-US" sz="3500" dirty="0" err="1"/>
              <a:t>Cây</a:t>
            </a:r>
            <a:r>
              <a:rPr lang="en-US" sz="3500" dirty="0"/>
              <a:t> to </a:t>
            </a:r>
            <a:r>
              <a:rPr lang="en-US" sz="3500" dirty="0" err="1"/>
              <a:t>quá</a:t>
            </a:r>
            <a:r>
              <a:rPr lang="en-US" sz="3500" dirty="0"/>
              <a:t>”</a:t>
            </a:r>
            <a:endParaRPr lang="vi-VN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1450F-0EED-4D62-B565-54077FC45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385942"/>
            <a:ext cx="10515600" cy="727075"/>
          </a:xfrm>
        </p:spPr>
        <p:txBody>
          <a:bodyPr/>
          <a:lstStyle/>
          <a:p>
            <a:r>
              <a:rPr lang="en-US" dirty="0"/>
              <a:t>Ch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 dirty="0" err="1"/>
              <a:t>trình</a:t>
            </a:r>
            <a:endParaRPr lang="vi-V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21EDFC-3258-421E-AB9D-0BFF67384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550" y="1890876"/>
            <a:ext cx="7081550" cy="269773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D1BA797-A2AA-4A45-9609-7A54CC44FE44}"/>
              </a:ext>
            </a:extLst>
          </p:cNvPr>
          <p:cNvSpPr txBox="1">
            <a:spLocks/>
          </p:cNvSpPr>
          <p:nvPr/>
        </p:nvSpPr>
        <p:spPr>
          <a:xfrm>
            <a:off x="576550" y="4806841"/>
            <a:ext cx="10515600" cy="17812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Loop: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Lăp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forward: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</a:p>
          <a:p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down: Di chuyển xuống</a:t>
            </a:r>
          </a:p>
          <a:p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Think: Suy nghĩ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93434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4E5EF-7743-4E9E-BA56-82E693AB7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357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move, say, think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ước: Alice nâng cao-”Đo khoảng cách đến đối tượng”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CB2F47-5E7D-4FE4-952E-88D70B26A1E9}"/>
              </a:ext>
            </a:extLst>
          </p:cNvPr>
          <p:cNvSpPr txBox="1">
            <a:spLocks/>
          </p:cNvSpPr>
          <p:nvPr/>
        </p:nvSpPr>
        <p:spPr>
          <a:xfrm>
            <a:off x="838200" y="9366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82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234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TUẦN 24</vt:lpstr>
      <vt:lpstr>Bài 1: Chèn đối tượng là con cá heo phóng lên mặt nước và kêu lên “I am a dolphin”</vt:lpstr>
      <vt:lpstr>Bài 2: Một con chim bay từ trên cao xuống đất và nói “Finish!I still alive!”</vt:lpstr>
      <vt:lpstr>Bài 3: Con thỏ di chuyển đến cây và nghĩ thầm “Cây to quá”</vt:lpstr>
      <vt:lpstr>Ghi nhớ các loại lệnh move, say, think Đọc trước: Alice nâng cao-”Đo khoảng cách đến đối tượng”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11</cp:revision>
  <dcterms:created xsi:type="dcterms:W3CDTF">2020-04-14T04:14:13Z</dcterms:created>
  <dcterms:modified xsi:type="dcterms:W3CDTF">2020-04-14T07:02:21Z</dcterms:modified>
</cp:coreProperties>
</file>