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63" r:id="rId12"/>
    <p:sldId id="265" r:id="rId13"/>
    <p:sldId id="266" r:id="rId14"/>
    <p:sldId id="264" r:id="rId15"/>
    <p:sldId id="267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36C2-543B-4483-BE71-1C8FB6ADB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6C6AA-C8A5-459A-BC26-40637D648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56D4-7019-47CC-B0FB-0E0E2169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08C9-36F7-46A0-A8AF-42A6EC4F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D880C-4946-4BB0-9AF7-5B8F2BFD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CA1F-3615-4840-8BD1-09384447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EC855-04AE-42B9-8BDB-23DDEBFE2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0D0B4-7026-40E6-BC3D-45965F3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C165-6D94-47B1-89B8-8BD373D3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DE5C5-5D84-4DA8-BB69-D2B2FA4A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0A0B3-78B2-4551-A9CA-01D7D2C68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6674B-5094-4E2C-8870-14C885437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498B-2488-4FF3-8CEE-978B12CF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1DAC-D149-4960-83B2-55A90FCD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118F2-5D1A-4965-A662-EE1643F7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2580-CBBD-483A-857A-CEDE230C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3B85-9385-4E47-8EF9-FD758529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8B0C0-B6FC-463D-AA43-0701F713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ABB32-E214-4DF1-A023-215BFD5F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E6338-F54E-4051-B961-B0FC2600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A1C8-A32C-463A-AA86-F58FC078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BCA4C-5E0B-4661-8FFB-30F259805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8AE72-A2D4-4ECF-9019-DC47979A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DE708-7108-4CC6-94E6-2070CA74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42B4C-276E-4D48-A7D7-6F3B440B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D30B-23DF-4F70-BA4D-86980DA6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7CBB-5CE8-4E64-97BE-A8BAD2A28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E5E6-1E67-4F24-825C-D24F7DCD7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32CC8-D4A4-48EF-B001-8316D874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2A24C-CC68-49C1-B3B4-158FDB3D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0A0A5-466C-4A0D-AAF1-93E04E15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EB69-D2C4-4D5A-9767-1961C530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949C7-32BD-42CD-82AE-94E8D437A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7F957-A25D-4865-82D6-AF281722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E345E-91E3-4720-8051-37A4B736C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F2BB6-7A46-4291-A5D7-9D5519274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7EEFE-37E4-43CA-98D7-310D7680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17952-3AA6-44CB-B96C-44A57DAE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7B6A2-5462-447F-8558-BB85CF56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1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8136-266A-49E2-835E-B9327AF3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1A1C9-85B0-430C-9015-A6F0EE93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391D2-EF02-430D-B0CB-71AA0AEA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F5E81-8DA6-4210-B018-050F94B0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A735B-C493-4C00-9EE8-9D2E6EBE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DBF2D-6ACB-48C1-9045-52DCBC0C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0FABB-18AC-4736-BC03-F4C22409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410B-26DD-4513-969C-CD568A5C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F1B9-E783-483A-A7F6-BCF01EE6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0BC59-1D0B-4715-8704-9D000D328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F465C-61D0-4CBD-B0E1-8BF70BE7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4DF7B-A151-4DA4-92E2-7890E7B7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C2B76-773E-4CCE-8BC1-8528A210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CD68-9FC6-4D82-9EA6-BF22BBAC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0678E-FC79-4284-BDFF-E6C9FD31D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8A478-47A8-4544-8535-3DFF6204B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0E216-E136-4153-BFB8-DCDA6F69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C2F35-0B79-4E43-8600-717AA390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E044A-9524-4D2E-A3C2-F45C205F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1097B-A58F-4671-9D5D-7FE132DA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2573-0998-409F-A63B-481286DC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1F78-30DE-472B-AA36-DAE029329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66D9-31CC-48FC-8962-7BBDA578B08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F6351-1938-4886-BB40-669CECA41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71C39-980A-4E23-B158-7EF023AD0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FA3C-44B9-4D76-96A1-09C72AD7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8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0E50A-AFCC-4096-B711-692CA07B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	KIỂM TRA BÀI CŨ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D080D-B256-4ED4-9E7F-A54E97E5E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CH: </a:t>
            </a:r>
            <a:r>
              <a:rPr lang="en-US" sz="3200" dirty="0" err="1">
                <a:solidFill>
                  <a:schemeClr val="accent1"/>
                </a:solidFill>
              </a:rPr>
              <a:t>Nêu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hình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biểu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diễn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của</a:t>
            </a:r>
            <a:r>
              <a:rPr lang="en-US" sz="3200" dirty="0">
                <a:solidFill>
                  <a:schemeClr val="accent1"/>
                </a:solidFill>
              </a:rPr>
              <a:t> 	</a:t>
            </a:r>
            <a:r>
              <a:rPr lang="en-US" sz="3200" dirty="0" err="1">
                <a:solidFill>
                  <a:schemeClr val="accent1"/>
                </a:solidFill>
              </a:rPr>
              <a:t>bản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vẽ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lắp</a:t>
            </a:r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6B0B5-0161-4CD8-B1EB-3281C8EA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Gồm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chiếu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cắt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, </a:t>
            </a:r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982160-BB67-429B-B588-373724693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99098" cy="82391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CH: </a:t>
            </a:r>
            <a:r>
              <a:rPr lang="en-US" sz="3200" dirty="0" err="1">
                <a:solidFill>
                  <a:schemeClr val="accent1"/>
                </a:solidFill>
              </a:rPr>
              <a:t>Nêu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trình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tự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đọc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bản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vẽ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lắp</a:t>
            </a:r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BCBE18-A704-42AE-86B4-B067E10DB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31829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sz="3200" dirty="0"/>
              <a:t>. </a:t>
            </a:r>
            <a:r>
              <a:rPr lang="en-US" sz="3200" dirty="0" err="1"/>
              <a:t>Khung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.</a:t>
            </a:r>
          </a:p>
          <a:p>
            <a:r>
              <a:rPr lang="en-US" sz="3200" dirty="0"/>
              <a:t>2.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.</a:t>
            </a:r>
          </a:p>
          <a:p>
            <a:r>
              <a:rPr lang="en-US" sz="3200" dirty="0"/>
              <a:t>3.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.</a:t>
            </a:r>
          </a:p>
          <a:p>
            <a:r>
              <a:rPr lang="en-US" sz="3200" dirty="0"/>
              <a:t>4.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.</a:t>
            </a:r>
          </a:p>
          <a:p>
            <a:r>
              <a:rPr lang="en-US" sz="3200" dirty="0"/>
              <a:t>5.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</a:p>
          <a:p>
            <a:r>
              <a:rPr lang="en-US" sz="3200" dirty="0"/>
              <a:t>6. </a:t>
            </a: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00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AC2A-FECB-41B1-82E0-286DAA8E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93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		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sz="4400" dirty="0">
                <a:solidFill>
                  <a:srgbClr val="FF0000"/>
                </a:solidFill>
              </a:rPr>
              <a:t>I. NỘI DUNG BẢN VẼ NHÀ.</a:t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2ED4-8AC4-43D2-A845-8A887C16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871"/>
            <a:ext cx="10515600" cy="45230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solidFill>
                  <a:schemeClr val="accent1"/>
                </a:solidFill>
              </a:rPr>
              <a:t>Mặt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bằng</a:t>
            </a:r>
            <a:r>
              <a:rPr lang="en-US" sz="3200" dirty="0">
                <a:solidFill>
                  <a:schemeClr val="accent1"/>
                </a:solidFill>
              </a:rPr>
              <a:t>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,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tường</a:t>
            </a:r>
            <a:r>
              <a:rPr lang="en-US" dirty="0"/>
              <a:t>, </a:t>
            </a:r>
            <a:r>
              <a:rPr lang="en-US" dirty="0" err="1"/>
              <a:t>vách</a:t>
            </a:r>
            <a:r>
              <a:rPr lang="en-US" dirty="0"/>
              <a:t>,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,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,…</a:t>
            </a:r>
            <a:r>
              <a:rPr lang="en-US" b="1" u="sng" dirty="0" err="1"/>
              <a:t>mặt</a:t>
            </a:r>
            <a:r>
              <a:rPr lang="en-US" b="1" u="sng" dirty="0"/>
              <a:t> </a:t>
            </a:r>
            <a:r>
              <a:rPr lang="en-US" b="1" u="sng" dirty="0" err="1"/>
              <a:t>bằng</a:t>
            </a:r>
            <a:r>
              <a:rPr lang="en-US" b="1" u="sng" dirty="0"/>
              <a:t> </a:t>
            </a:r>
            <a:r>
              <a:rPr lang="en-US" b="1" u="sng" dirty="0" err="1"/>
              <a:t>là</a:t>
            </a:r>
            <a:r>
              <a:rPr lang="en-US" b="1" u="sng" dirty="0"/>
              <a:t> </a:t>
            </a:r>
            <a:r>
              <a:rPr lang="en-US" b="1" u="sng" dirty="0" err="1"/>
              <a:t>hình</a:t>
            </a:r>
            <a:r>
              <a:rPr lang="en-US" b="1" u="sng" dirty="0"/>
              <a:t> </a:t>
            </a:r>
            <a:r>
              <a:rPr lang="en-US" b="1" u="sng" dirty="0" err="1"/>
              <a:t>biểu</a:t>
            </a:r>
            <a:r>
              <a:rPr lang="en-US" b="1" u="sng" dirty="0"/>
              <a:t> </a:t>
            </a:r>
            <a:r>
              <a:rPr lang="en-US" b="1" u="sng" dirty="0" err="1"/>
              <a:t>diễn</a:t>
            </a:r>
            <a:r>
              <a:rPr lang="en-US" b="1" u="sng" dirty="0"/>
              <a:t> </a:t>
            </a:r>
            <a:r>
              <a:rPr lang="en-US" b="1" u="sng" dirty="0" err="1"/>
              <a:t>quan</a:t>
            </a:r>
            <a:r>
              <a:rPr lang="en-US" b="1" u="sng" dirty="0"/>
              <a:t> </a:t>
            </a:r>
            <a:r>
              <a:rPr lang="en-US" b="1" u="sng" dirty="0" err="1"/>
              <a:t>trọng</a:t>
            </a:r>
            <a:r>
              <a:rPr lang="en-US" b="1" u="sng" dirty="0"/>
              <a:t> </a:t>
            </a:r>
            <a:r>
              <a:rPr lang="en-US" b="1" u="sng" dirty="0" err="1"/>
              <a:t>nhất</a:t>
            </a:r>
            <a:r>
              <a:rPr lang="en-US" b="1" u="sng" dirty="0"/>
              <a:t> </a:t>
            </a:r>
            <a:r>
              <a:rPr lang="en-US" b="1" u="sng" dirty="0" err="1"/>
              <a:t>của</a:t>
            </a:r>
            <a:r>
              <a:rPr lang="en-US" b="1" u="sng" dirty="0"/>
              <a:t> </a:t>
            </a:r>
            <a:r>
              <a:rPr lang="en-US" b="1" u="sng" dirty="0" err="1"/>
              <a:t>bản</a:t>
            </a:r>
            <a:r>
              <a:rPr lang="en-US" b="1" u="sng" dirty="0"/>
              <a:t> </a:t>
            </a:r>
            <a:r>
              <a:rPr lang="en-US" b="1" u="sng" dirty="0" err="1"/>
              <a:t>vẽ</a:t>
            </a:r>
            <a:r>
              <a:rPr lang="en-US" b="1" u="sng" dirty="0"/>
              <a:t> </a:t>
            </a:r>
            <a:r>
              <a:rPr lang="en-US" b="1" u="sng" dirty="0" err="1"/>
              <a:t>nhà</a:t>
            </a:r>
            <a:r>
              <a:rPr lang="en-US" b="1" u="sng" dirty="0"/>
              <a:t>.</a:t>
            </a:r>
          </a:p>
          <a:p>
            <a:pPr marL="0" indent="0">
              <a:buNone/>
            </a:pPr>
            <a:endParaRPr lang="en-US" b="1" u="sng" dirty="0"/>
          </a:p>
          <a:p>
            <a:pPr marL="514350" indent="-514350">
              <a:buAutoNum type="arabicPeriod"/>
            </a:pPr>
            <a:r>
              <a:rPr lang="en-US" sz="3200" dirty="0" err="1">
                <a:solidFill>
                  <a:schemeClr val="accent1"/>
                </a:solidFill>
              </a:rPr>
              <a:t>Mặt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đứng</a:t>
            </a:r>
            <a:r>
              <a:rPr lang="en-US" sz="3200" dirty="0">
                <a:solidFill>
                  <a:schemeClr val="accent1"/>
                </a:solidFill>
              </a:rPr>
              <a:t>: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,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,…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Mặt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cắt</a:t>
            </a:r>
            <a:r>
              <a:rPr lang="en-US" sz="3200" dirty="0">
                <a:solidFill>
                  <a:schemeClr val="accent1"/>
                </a:solidFill>
              </a:rPr>
              <a:t>: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u="sng" dirty="0" err="1"/>
              <a:t>kích</a:t>
            </a:r>
            <a:r>
              <a:rPr lang="en-US" b="1" u="sng" dirty="0"/>
              <a:t> </a:t>
            </a:r>
            <a:r>
              <a:rPr lang="en-US" b="1" u="sng" dirty="0" err="1"/>
              <a:t>thước</a:t>
            </a:r>
            <a:r>
              <a:rPr lang="en-US" b="1" u="sng" dirty="0"/>
              <a:t> </a:t>
            </a:r>
            <a:r>
              <a:rPr lang="en-US" b="1" u="sng" dirty="0" err="1"/>
              <a:t>của</a:t>
            </a:r>
            <a:r>
              <a:rPr lang="en-US" b="1" u="sng" dirty="0"/>
              <a:t> </a:t>
            </a:r>
            <a:r>
              <a:rPr lang="en-US" b="1" u="sng" dirty="0" err="1"/>
              <a:t>ngôi</a:t>
            </a:r>
            <a:r>
              <a:rPr lang="en-US" b="1" u="sng" dirty="0"/>
              <a:t> </a:t>
            </a:r>
            <a:r>
              <a:rPr lang="en-US" b="1" u="sng" dirty="0" err="1"/>
              <a:t>nhà</a:t>
            </a:r>
            <a:r>
              <a:rPr lang="en-US" b="1" u="sng" dirty="0"/>
              <a:t> </a:t>
            </a:r>
            <a:r>
              <a:rPr lang="en-US" b="1" u="sng" dirty="0" err="1"/>
              <a:t>theo</a:t>
            </a:r>
            <a:r>
              <a:rPr lang="en-US" b="1" u="sng" dirty="0"/>
              <a:t> </a:t>
            </a:r>
            <a:r>
              <a:rPr lang="en-US" b="1" u="sng" dirty="0" err="1"/>
              <a:t>chiều</a:t>
            </a:r>
            <a:r>
              <a:rPr lang="en-US" b="1" u="sng" dirty="0"/>
              <a:t> </a:t>
            </a:r>
            <a:r>
              <a:rPr lang="en-US" b="1" u="sng" dirty="0" err="1"/>
              <a:t>cao</a:t>
            </a:r>
            <a:r>
              <a:rPr lang="en-US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8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D8C3-8A50-4013-AD02-A60BB7F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8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err="1">
                <a:solidFill>
                  <a:srgbClr val="FF0000"/>
                </a:solidFill>
              </a:rPr>
              <a:t>Kí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ước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phận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nhà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68DF47-02F8-4FC1-80D2-E38550AE9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43" y="1073426"/>
            <a:ext cx="11497586" cy="56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835F-8857-4BDA-9454-DDDAB36E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		BÀI 15: BẢN VẼ NHÀ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75E0-09F4-489D-B456-1BB6BB36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II.KÍ HIỆU QUY ƯỚC 1 SỐ BỘ PHẬN CỦA NGÔI NHÀ.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29742-2C11-4ACC-92E1-136C808E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3" y="1844702"/>
            <a:ext cx="11498053" cy="49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835F-8857-4BDA-9454-DDDAB36E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BÀI 15: BẢN VẼ NHÀ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75E0-09F4-489D-B456-1BB6BB36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0807"/>
            <a:ext cx="10515600" cy="369615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III. ĐỌC BẢN VẼ NHÀ.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5C664-BD81-47B4-A9F4-77524812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7" y="198784"/>
            <a:ext cx="11720222" cy="63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336F2-EF01-4B25-804E-10A83797D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7" y="222637"/>
            <a:ext cx="11744077" cy="64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B3C5-2CA2-4E33-B4A9-5DD36D77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3888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		CŨNG CỐ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6FCC8-EA1A-4904-9E15-374387CA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0991"/>
            <a:ext cx="5157787" cy="69971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CH: </a:t>
            </a:r>
            <a:r>
              <a:rPr lang="en-US" sz="2800" dirty="0" err="1">
                <a:solidFill>
                  <a:schemeClr val="accent1"/>
                </a:solidFill>
              </a:rPr>
              <a:t>Nêu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trình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tự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đọc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bản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vẽ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nhà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A9659-6CD9-4F5D-B458-D2493FC7F4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sz="2800" dirty="0"/>
              <a:t>.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.</a:t>
            </a:r>
          </a:p>
          <a:p>
            <a:r>
              <a:rPr lang="en-US" dirty="0"/>
              <a:t>2</a:t>
            </a:r>
            <a:r>
              <a:rPr lang="en-US" sz="2800" dirty="0"/>
              <a:t>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.</a:t>
            </a:r>
          </a:p>
          <a:p>
            <a:r>
              <a:rPr lang="en-US" dirty="0"/>
              <a:t>3</a:t>
            </a:r>
            <a:r>
              <a:rPr lang="en-US" sz="2800" dirty="0"/>
              <a:t>. </a:t>
            </a: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.</a:t>
            </a:r>
          </a:p>
          <a:p>
            <a:r>
              <a:rPr lang="en-US" dirty="0"/>
              <a:t>4</a:t>
            </a:r>
            <a:r>
              <a:rPr lang="en-US" sz="2800" dirty="0"/>
              <a:t>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2A342-060D-45B7-9436-B854E3A1E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08266" cy="8239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CH: </a:t>
            </a:r>
            <a:r>
              <a:rPr lang="en-US" sz="2800" dirty="0" err="1">
                <a:solidFill>
                  <a:schemeClr val="accent1"/>
                </a:solidFill>
              </a:rPr>
              <a:t>Nêu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nội</a:t>
            </a:r>
            <a:r>
              <a:rPr lang="en-US" sz="2800" dirty="0">
                <a:solidFill>
                  <a:schemeClr val="accent1"/>
                </a:solidFill>
              </a:rPr>
              <a:t> dung </a:t>
            </a:r>
            <a:r>
              <a:rPr lang="en-US" sz="2800" dirty="0" err="1">
                <a:solidFill>
                  <a:schemeClr val="accent1"/>
                </a:solidFill>
              </a:rPr>
              <a:t>của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bản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vẽ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nhà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D2FFA-38E4-411E-A841-C874F5E83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2327"/>
            <a:ext cx="5183188" cy="2977336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.</a:t>
            </a:r>
          </a:p>
          <a:p>
            <a:r>
              <a:rPr lang="en-US" dirty="0"/>
              <a:t> 3.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7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2664D9-478F-4592-9498-97E111FE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543"/>
            <a:ext cx="10515600" cy="131991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		DẶN DÒ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BBEDD1-7195-442A-BB66-ACA9A758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927"/>
            <a:ext cx="10515600" cy="3879036"/>
          </a:xfrm>
        </p:spPr>
        <p:txBody>
          <a:bodyPr/>
          <a:lstStyle/>
          <a:p>
            <a:r>
              <a:rPr lang="en-US" sz="3200" dirty="0"/>
              <a:t>1.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2.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3200" dirty="0" err="1"/>
              <a:t>bài</a:t>
            </a:r>
            <a:r>
              <a:rPr lang="en-US" sz="3200" dirty="0"/>
              <a:t> 16: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: ĐỌC BẢN VỄ NHÀ ĐƠN GIẢN</a:t>
            </a:r>
          </a:p>
        </p:txBody>
      </p:sp>
    </p:spTree>
    <p:extLst>
      <p:ext uri="{BB962C8B-B14F-4D97-AF65-F5344CB8AC3E}">
        <p14:creationId xmlns:p14="http://schemas.microsoft.com/office/powerpoint/2010/main" val="5324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EA386C-9BE9-4688-8276-EDB83A6B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	BÀI 15: BẢN VẼ NHÀ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16686-5034-4919-8A79-91D680AE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I. NỘI DUNG BẢN VẼ NHÀ.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II. KÍ HIỆU QUY ƯỚC 1 SỐ BỘ PHẬN CỦA NGÔI NHÀ.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III. ĐỌC BẢN VẼ NHÀ.</a:t>
            </a:r>
          </a:p>
        </p:txBody>
      </p:sp>
    </p:spTree>
    <p:extLst>
      <p:ext uri="{BB962C8B-B14F-4D97-AF65-F5344CB8AC3E}">
        <p14:creationId xmlns:p14="http://schemas.microsoft.com/office/powerpoint/2010/main" val="7220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CC2E-1BA4-4F4D-843C-0FD91383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51075"/>
            <a:ext cx="11632757" cy="65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EA271D-54B8-438E-B6FF-83CF8136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8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				BẢN VẼ NHÀ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0AACD1-993C-4EEA-BD4A-44A4AA2CA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9" y="1200648"/>
            <a:ext cx="11759979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6F5C-4BE3-4169-9E1A-E95EF931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CH: </a:t>
            </a:r>
            <a:r>
              <a:rPr lang="en-US" sz="3600" dirty="0" err="1">
                <a:solidFill>
                  <a:srgbClr val="FF0000"/>
                </a:solidFill>
              </a:rPr>
              <a:t>Bản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gồm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diễn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57E5F-B3EC-4D64-8CEA-E8EC21429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Gồm</a:t>
            </a:r>
            <a:r>
              <a:rPr lang="en-US" dirty="0"/>
              <a:t>: 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chiếu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chiếu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chiếu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cạnh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667C0-4BD3-4263-80F9-E84DFC693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" r="2020" b="10552"/>
          <a:stretch/>
        </p:blipFill>
        <p:spPr>
          <a:xfrm>
            <a:off x="214684" y="2317185"/>
            <a:ext cx="3037399" cy="4099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2D50D-75C6-4C59-94C1-C7C87270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68" y="2385391"/>
            <a:ext cx="4778734" cy="4031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1DF7F-DD33-40E3-9F90-E5099AB5E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1" r="4337" b="4166"/>
          <a:stretch/>
        </p:blipFill>
        <p:spPr>
          <a:xfrm>
            <a:off x="7617349" y="2317184"/>
            <a:ext cx="4359967" cy="38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835F-8857-4BDA-9454-DDDAB36E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		BÀI 15: BẢN VẼ NHÀ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75E0-09F4-489D-B456-1BB6BB36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I. NỘI DUNG BẢN VẼ NHÀ.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D773E-0B84-4B6D-90DE-41C8493C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6823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I. NỘI DUNG BẢN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	VẼ NHÀ.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362E01-E153-4775-BD72-5468AC03C1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5183188" y="683812"/>
            <a:ext cx="6425716" cy="51772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4B1184-9F1D-49D8-98DE-74867A25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Mặt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: </a:t>
            </a:r>
            <a:r>
              <a:rPr lang="en-US" sz="3600" dirty="0" err="1"/>
              <a:t>diễn</a:t>
            </a:r>
            <a:r>
              <a:rPr lang="en-US" sz="3600" dirty="0"/>
              <a:t> </a:t>
            </a:r>
            <a:r>
              <a:rPr lang="en-US" sz="3600" dirty="0" err="1"/>
              <a:t>tả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,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thước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tường</a:t>
            </a:r>
            <a:r>
              <a:rPr lang="en-US" sz="3600" dirty="0"/>
              <a:t>, </a:t>
            </a:r>
            <a:r>
              <a:rPr lang="en-US" sz="3600" dirty="0" err="1"/>
              <a:t>vách</a:t>
            </a:r>
            <a:r>
              <a:rPr lang="en-US" sz="3600" dirty="0"/>
              <a:t>, </a:t>
            </a:r>
            <a:r>
              <a:rPr lang="en-US" sz="3600" dirty="0" err="1"/>
              <a:t>cửa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, </a:t>
            </a:r>
            <a:r>
              <a:rPr lang="en-US" sz="3600" dirty="0" err="1"/>
              <a:t>cửa</a:t>
            </a:r>
            <a:r>
              <a:rPr lang="en-US" sz="3600" dirty="0"/>
              <a:t> </a:t>
            </a:r>
            <a:r>
              <a:rPr lang="en-US" sz="3600" dirty="0" err="1"/>
              <a:t>sổ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thiết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đạc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9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AE2D-8716-4872-BCB3-54EC4593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I. NỘI DUNG BẢN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	VẼ NHÀ.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6E873-CFE8-4620-87FB-36AEB1CC783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628D6-C7CA-4B35-A476-FC4EACA20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: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 </a:t>
            </a:r>
            <a:r>
              <a:rPr lang="en-US" sz="3200" dirty="0" err="1"/>
              <a:t>mạt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C4F30-FDE2-40D8-B2D9-F7B167FF8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16" y="1097280"/>
            <a:ext cx="6080496" cy="47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4638-36E4-4443-9532-E44B78BF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I. NỘI DUNG BẢN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	VẼ NHÀ.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2E3C394-9627-436D-A64C-05BA945430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02" r="8002"/>
          <a:stretch>
            <a:fillRect/>
          </a:stretch>
        </p:blipFill>
        <p:spPr>
          <a:xfrm>
            <a:off x="5175236" y="675861"/>
            <a:ext cx="6918697" cy="584222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D9233-1BC1-4EAB-B955-160F272A7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3056"/>
            <a:ext cx="3932237" cy="2775931"/>
          </a:xfrm>
        </p:spPr>
        <p:txBody>
          <a:bodyPr>
            <a:normAutofit/>
          </a:bodyPr>
          <a:lstStyle/>
          <a:p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cắt</a:t>
            </a:r>
            <a:r>
              <a:rPr lang="en-US" sz="3200" dirty="0"/>
              <a:t>: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2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505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  KIỂM TRA BÀI CŨ</vt:lpstr>
      <vt:lpstr>   BÀI 15: BẢN VẼ NHÀ</vt:lpstr>
      <vt:lpstr>PowerPoint Presentation</vt:lpstr>
      <vt:lpstr>    BẢN VẼ NHÀ</vt:lpstr>
      <vt:lpstr>CH: Bản vẽ nhà gồm những hình biểu diễn nào?</vt:lpstr>
      <vt:lpstr>  BÀI 15: BẢN VẼ NHÀ</vt:lpstr>
      <vt:lpstr>I. NỘI DUNG BẢN   VẼ NHÀ. </vt:lpstr>
      <vt:lpstr>I. NỘI DUNG BẢN   VẼ NHÀ.</vt:lpstr>
      <vt:lpstr>I. NỘI DUNG BẢN   VẼ NHÀ.</vt:lpstr>
      <vt:lpstr>     I. NỘI DUNG BẢN VẼ NHÀ. </vt:lpstr>
      <vt:lpstr> Kí hiệu quy ước 1 số bộ phận của ngôi nhà</vt:lpstr>
      <vt:lpstr>  BÀI 15: BẢN VẼ NHÀ</vt:lpstr>
      <vt:lpstr>  BÀI 15: BẢN VẼ NHÀ</vt:lpstr>
      <vt:lpstr>PowerPoint Presentation</vt:lpstr>
      <vt:lpstr>PowerPoint Presentation</vt:lpstr>
      <vt:lpstr>    CŨNG CỐ</vt:lpstr>
      <vt:lpstr>   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BÀI 15: BẢN VẼ NHÀ</dc:title>
  <dc:creator>thuychung49a@gmail.com</dc:creator>
  <cp:lastModifiedBy>thuychung49a@gmail.com</cp:lastModifiedBy>
  <cp:revision>17</cp:revision>
  <dcterms:created xsi:type="dcterms:W3CDTF">2021-10-23T06:48:43Z</dcterms:created>
  <dcterms:modified xsi:type="dcterms:W3CDTF">2021-10-23T08:38:58Z</dcterms:modified>
</cp:coreProperties>
</file>