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256" r:id="rId3"/>
    <p:sldId id="307" r:id="rId4"/>
    <p:sldId id="280" r:id="rId5"/>
    <p:sldId id="289" r:id="rId6"/>
    <p:sldId id="271" r:id="rId7"/>
    <p:sldId id="257" r:id="rId8"/>
    <p:sldId id="270" r:id="rId9"/>
    <p:sldId id="265" r:id="rId10"/>
    <p:sldId id="319" r:id="rId11"/>
    <p:sldId id="261" r:id="rId13"/>
    <p:sldId id="262" r:id="rId14"/>
    <p:sldId id="308" r:id="rId15"/>
    <p:sldId id="306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1" autoAdjust="0"/>
    <p:restoredTop sz="94660"/>
  </p:normalViewPr>
  <p:slideViewPr>
    <p:cSldViewPr snapToGrid="0">
      <p:cViewPr varScale="1">
        <p:scale>
          <a:sx n="53" d="100"/>
          <a:sy n="53" d="100"/>
        </p:scale>
        <p:origin x="1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9" Type="http://schemas.openxmlformats.org/officeDocument/2006/relationships/tableStyles" Target="tableStyles.xml"/><Relationship Id="rId18" Type="http://schemas.openxmlformats.org/officeDocument/2006/relationships/viewProps" Target="viewProps.xml"/><Relationship Id="rId17" Type="http://schemas.openxmlformats.org/officeDocument/2006/relationships/presProps" Target="presProps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D42F7-718C-4B98-AAEC-167E6DDD60A7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2AA4F-B828-4D7C-AFD3-893933DAFCB4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4817" name="Rectangle 2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/>
          </a:ln>
        </p:spPr>
      </p:sp>
      <p:sp>
        <p:nvSpPr>
          <p:cNvPr id="34818" name="Rectangle 3"/>
          <p:cNvSpPr>
            <a:spLocks noGrp="1"/>
          </p:cNvSpPr>
          <p:nvPr>
            <p:ph type="body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p>
            <a:pPr lvl="0" eaLnBrk="1" hangingPunct="1"/>
            <a:endParaRPr lang="vi-VN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4.xml"/><Relationship Id="rId3" Type="http://schemas.openxmlformats.org/officeDocument/2006/relationships/image" Target="../media/image6.jpeg"/><Relationship Id="rId2" Type="http://schemas.openxmlformats.org/officeDocument/2006/relationships/image" Target="../media/image9.jpeg"/><Relationship Id="rId1" Type="http://schemas.openxmlformats.org/officeDocument/2006/relationships/image" Target="../media/image7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image" Target="../media/image6.jpeg"/><Relationship Id="rId1" Type="http://schemas.openxmlformats.org/officeDocument/2006/relationships/image" Target="../media/image7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10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image" Target="../media/image7.jpeg"/><Relationship Id="rId1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4.xml"/><Relationship Id="rId3" Type="http://schemas.openxmlformats.org/officeDocument/2006/relationships/image" Target="../media/image6.jpeg"/><Relationship Id="rId2" Type="http://schemas.openxmlformats.org/officeDocument/2006/relationships/image" Target="../media/image7.jpeg"/><Relationship Id="rId1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mau-background-don-gian-dep-1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875" y="-34290"/>
            <a:ext cx="12146280" cy="6957060"/>
          </a:xfrm>
          <a:prstGeom prst="rect">
            <a:avLst/>
          </a:prstGeom>
        </p:spPr>
      </p:pic>
      <p:sp>
        <p:nvSpPr>
          <p:cNvPr id="5" name="Text Box 4"/>
          <p:cNvSpPr txBox="1"/>
          <p:nvPr/>
        </p:nvSpPr>
        <p:spPr>
          <a:xfrm>
            <a:off x="15875" y="218440"/>
            <a:ext cx="8098155" cy="50774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sz="5400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Bài 9:</a:t>
            </a:r>
            <a:r>
              <a:rPr lang="en-US" sz="5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THỰC HÀNH: </a:t>
            </a:r>
            <a:endParaRPr lang="en-US" sz="54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ctr"/>
            <a:endParaRPr lang="en-US" sz="54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ctr"/>
            <a:r>
              <a:rPr lang="en-US" sz="54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LẮP MẠCH ĐIỆN </a:t>
            </a:r>
            <a:endParaRPr lang="en-US" sz="5400" b="1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ctr"/>
            <a:r>
              <a:rPr lang="en-US" sz="54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ĐÈN CẦU THANG </a:t>
            </a:r>
            <a:endParaRPr lang="en-US" sz="5400" b="1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ctr"/>
            <a:r>
              <a:rPr lang="en-US" sz="54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(Tiết 1)</a:t>
            </a:r>
            <a:endParaRPr lang="en-US" sz="5400" b="1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ctr"/>
            <a:endParaRPr lang="en-US" sz="5400" b="1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Content Placeholder 3" descr="hinh-nen-Powerpoint-1"/>
          <p:cNvPicPr>
            <a:picLocks noChangeAspect="1"/>
          </p:cNvPicPr>
          <p:nvPr>
            <p:ph sz="half" idx="1"/>
          </p:nvPr>
        </p:nvPicPr>
        <p:blipFill>
          <a:blip r:embed="rId1"/>
          <a:stretch>
            <a:fillRect/>
          </a:stretch>
        </p:blipFill>
        <p:spPr>
          <a:xfrm>
            <a:off x="7620" y="32385"/>
            <a:ext cx="12160885" cy="6850380"/>
          </a:xfrm>
          <a:prstGeom prst="rect">
            <a:avLst/>
          </a:prstGeom>
        </p:spPr>
      </p:pic>
      <p:sp>
        <p:nvSpPr>
          <p:cNvPr id="2" name="Text Box 1"/>
          <p:cNvSpPr txBox="1"/>
          <p:nvPr/>
        </p:nvSpPr>
        <p:spPr>
          <a:xfrm>
            <a:off x="1057275" y="548005"/>
            <a:ext cx="7264400" cy="76835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4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b) Vẽ sơ đồ lắp đặt mạch điện</a:t>
            </a:r>
            <a:endParaRPr lang="en-US" sz="4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pic>
        <p:nvPicPr>
          <p:cNvPr id="7" name="Content Placeholder 6" descr="so-do-lap-dat-mach-cau-thang"/>
          <p:cNvPicPr>
            <a:picLocks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18465" y="1330960"/>
            <a:ext cx="11116945" cy="5566410"/>
          </a:xfrm>
          <a:prstGeom prst="rect">
            <a:avLst/>
          </a:prstGeom>
        </p:spPr>
      </p:pic>
      <p:pic>
        <p:nvPicPr>
          <p:cNvPr id="3" name="Content Placeholder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73055" y="5002530"/>
            <a:ext cx="1771650" cy="186499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Content Placeholder 3" descr="hinh-nen-Powerpoint-1"/>
          <p:cNvPicPr>
            <a:picLocks noChangeAspect="1"/>
          </p:cNvPicPr>
          <p:nvPr>
            <p:ph sz="half" idx="1"/>
          </p:nvPr>
        </p:nvPicPr>
        <p:blipFill>
          <a:blip r:embed="rId1"/>
          <a:stretch>
            <a:fillRect/>
          </a:stretch>
        </p:blipFill>
        <p:spPr>
          <a:xfrm>
            <a:off x="-7620" y="1905"/>
            <a:ext cx="12205335" cy="6851015"/>
          </a:xfrm>
          <a:prstGeom prst="rect">
            <a:avLst/>
          </a:prstGeom>
        </p:spPr>
      </p:pic>
      <p:sp>
        <p:nvSpPr>
          <p:cNvPr id="2" name="Text Box 1"/>
          <p:cNvSpPr txBox="1"/>
          <p:nvPr/>
        </p:nvSpPr>
        <p:spPr>
          <a:xfrm>
            <a:off x="846455" y="593725"/>
            <a:ext cx="11351260" cy="76835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4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2. Lập bảng dự trù dụng cụ vật liệu và thiết bị:</a:t>
            </a:r>
            <a:endParaRPr lang="en-US" sz="4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graphicFrame>
        <p:nvGraphicFramePr>
          <p:cNvPr id="3" name="Table 2"/>
          <p:cNvGraphicFramePr/>
          <p:nvPr/>
        </p:nvGraphicFramePr>
        <p:xfrm>
          <a:off x="2117090" y="1527810"/>
          <a:ext cx="8809355" cy="40246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69975"/>
                <a:gridCol w="4438650"/>
                <a:gridCol w="1371600"/>
                <a:gridCol w="1929130"/>
              </a:tblGrid>
              <a:tr h="164592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36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TT</a:t>
                      </a:r>
                      <a:endParaRPr lang="en-US" sz="3600" b="0">
                        <a:latin typeface="Times New Roman" panose="02020603050405020304" charset="0"/>
                        <a:ea typeface="Arial" panose="020B0604020202020204" pitchFamily="3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36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Tên dụng cụ, vật liệu và thiết bị</a:t>
                      </a:r>
                      <a:endParaRPr lang="en-US" sz="3600" b="0">
                        <a:latin typeface="Times New Roman" panose="02020603050405020304" charset="0"/>
                        <a:ea typeface="Arial" panose="020B0604020202020204" pitchFamily="3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36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Số lượng</a:t>
                      </a:r>
                      <a:endParaRPr lang="en-US" sz="3600" b="0">
                        <a:latin typeface="Times New Roman" panose="02020603050405020304" charset="0"/>
                        <a:ea typeface="Arial" panose="020B0604020202020204" pitchFamily="3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36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Yêu cầu kỹ thuật</a:t>
                      </a:r>
                      <a:endParaRPr lang="en-US" sz="3600" b="0">
                        <a:latin typeface="Times New Roman" panose="02020603050405020304" charset="0"/>
                        <a:ea typeface="Arial" panose="020B0604020202020204" pitchFamily="3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7871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36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1</a:t>
                      </a:r>
                      <a:endParaRPr lang="en-US" sz="3600" b="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  <a:p>
                      <a:pPr indent="0" algn="ctr">
                        <a:buNone/>
                      </a:pPr>
                      <a:r>
                        <a:rPr lang="en-US" sz="36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2</a:t>
                      </a:r>
                      <a:endParaRPr lang="en-US" sz="3600" b="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  <a:p>
                      <a:pPr indent="0" algn="ctr">
                        <a:buNone/>
                      </a:pPr>
                      <a:r>
                        <a:rPr lang="en-US" sz="36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3</a:t>
                      </a:r>
                      <a:endParaRPr lang="en-US" sz="3600" b="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  <a:p>
                      <a:pPr indent="0" algn="ctr">
                        <a:buNone/>
                      </a:pPr>
                      <a:r>
                        <a:rPr lang="en-US" sz="36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4</a:t>
                      </a:r>
                      <a:endParaRPr lang="en-US" sz="36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3600" b="1">
                          <a:latin typeface="Times New Roman" panose="02020603050405020304" charset="0"/>
                          <a:cs typeface="Times New Roman" panose="02020603050405020304" charset="0"/>
                        </a:rPr>
                        <a:t> </a:t>
                      </a:r>
                      <a:endParaRPr lang="en-US" sz="3600" b="1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3600" b="1">
                          <a:latin typeface="Times New Roman" panose="02020603050405020304" charset="0"/>
                          <a:cs typeface="Times New Roman" panose="02020603050405020304" charset="0"/>
                        </a:rPr>
                        <a:t> </a:t>
                      </a:r>
                      <a:endParaRPr lang="en-US" sz="3600" b="1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3600" b="1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7" name="Content Placeholder 6"/>
          <p:cNvPicPr>
            <a:picLocks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10073640" y="5237480"/>
            <a:ext cx="1534795" cy="161544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3440" y="426720"/>
            <a:ext cx="7162800" cy="1325880"/>
          </a:xfrm>
        </p:spPr>
        <p:txBody>
          <a:bodyPr/>
          <a:p>
            <a:pPr algn="ctr"/>
            <a:r>
              <a:rPr lang="en-US" sz="80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DẶN DÒ</a:t>
            </a:r>
            <a:endParaRPr lang="en-US" sz="8000" b="1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7" name="Text Box 6"/>
          <p:cNvSpPr txBox="1"/>
          <p:nvPr/>
        </p:nvSpPr>
        <p:spPr>
          <a:xfrm>
            <a:off x="354330" y="2153285"/>
            <a:ext cx="8585835" cy="23069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3600">
                <a:latin typeface="Times New Roman" panose="02020603050405020304" charset="0"/>
                <a:cs typeface="Times New Roman" panose="02020603050405020304" charset="0"/>
              </a:rPr>
              <a:t>- Học SĐNL, SĐLĐ</a:t>
            </a:r>
            <a:endParaRPr lang="en-US" sz="36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sz="3600">
                <a:latin typeface="Times New Roman" panose="02020603050405020304" charset="0"/>
                <a:cs typeface="Times New Roman" panose="02020603050405020304" charset="0"/>
              </a:rPr>
              <a:t>- Xem trước nội dung bài thực hành</a:t>
            </a:r>
            <a:endParaRPr lang="en-US" sz="36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sz="3600">
                <a:latin typeface="Times New Roman" panose="02020603050405020304" charset="0"/>
                <a:cs typeface="Times New Roman" panose="02020603050405020304" charset="0"/>
              </a:rPr>
              <a:t>- Chuẩn bị dụng cụ thực hành, bảng dự trù dụng cụ và vật liệu</a:t>
            </a:r>
            <a:endParaRPr lang="en-US" sz="3600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7" name="Text Box 6"/>
          <p:cNvSpPr txBox="1"/>
          <p:nvPr/>
        </p:nvSpPr>
        <p:spPr>
          <a:xfrm>
            <a:off x="2819400" y="1142841"/>
            <a:ext cx="7042150" cy="76835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4400" b="1" noProof="1">
                <a:ln w="10160">
                  <a:solidFill>
                    <a:srgbClr val="FF000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ea typeface="+mn-ea"/>
                <a:cs typeface="Times New Roman" panose="02020603050405020304" charset="0"/>
              </a:rPr>
              <a:t>Cám ơn các em đã lắng nghe</a:t>
            </a:r>
            <a:endParaRPr lang="en-US" sz="4400" b="1" noProof="1">
              <a:ln w="10160">
                <a:solidFill>
                  <a:srgbClr val="FF0000"/>
                </a:solidFill>
                <a:prstDash val="solid"/>
              </a:ln>
              <a:solidFill>
                <a:srgbClr val="FFFF00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  <p:transition>
    <p:randomBar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Content Placeholder 3" descr="Screenshot (30)"/>
          <p:cNvPicPr>
            <a:picLocks noChangeAspect="1"/>
          </p:cNvPicPr>
          <p:nvPr>
            <p:ph sz="half" idx="1"/>
          </p:nvPr>
        </p:nvPicPr>
        <p:blipFill>
          <a:blip r:embed="rId1"/>
          <a:srcRect l="3914" t="1954" r="2365" b="6752"/>
          <a:stretch>
            <a:fillRect/>
          </a:stretch>
        </p:blipFill>
        <p:spPr>
          <a:xfrm>
            <a:off x="29845" y="-39370"/>
            <a:ext cx="12190730" cy="690181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pic>
        <p:nvPicPr>
          <p:cNvPr id="4" name="Content Placeholder 3" descr="hinh-nen-Powerpoint-1"/>
          <p:cNvPicPr>
            <a:picLocks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7620" y="1905"/>
            <a:ext cx="12237085" cy="6851015"/>
          </a:xfrm>
          <a:prstGeom prst="rect">
            <a:avLst/>
          </a:prstGeom>
        </p:spPr>
      </p:pic>
      <p:sp>
        <p:nvSpPr>
          <p:cNvPr id="6" name="Text Box 5"/>
          <p:cNvSpPr txBox="1"/>
          <p:nvPr/>
        </p:nvSpPr>
        <p:spPr>
          <a:xfrm>
            <a:off x="1000125" y="1382395"/>
            <a:ext cx="10485120" cy="34766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sz="4400">
                <a:latin typeface="Times New Roman" panose="02020603050405020304" charset="0"/>
                <a:cs typeface="Times New Roman" panose="02020603050405020304" charset="0"/>
              </a:rPr>
              <a:t>	- Dụng cụ: kéo, tua vít.</a:t>
            </a:r>
            <a:endParaRPr lang="en-US" sz="4400">
              <a:latin typeface="Times New Roman" panose="02020603050405020304" charset="0"/>
              <a:cs typeface="Times New Roman" panose="02020603050405020304" charset="0"/>
            </a:endParaRPr>
          </a:p>
          <a:p>
            <a:pPr algn="l"/>
            <a:r>
              <a:rPr lang="en-US" sz="4400">
                <a:latin typeface="Times New Roman" panose="02020603050405020304" charset="0"/>
                <a:cs typeface="Times New Roman" panose="02020603050405020304" charset="0"/>
              </a:rPr>
              <a:t>	- Vật liệu: 2m dây đơn lõi nhiều sợi, băng keo cách điện,...</a:t>
            </a:r>
            <a:endParaRPr lang="en-US" sz="4400">
              <a:latin typeface="Times New Roman" panose="02020603050405020304" charset="0"/>
              <a:cs typeface="Times New Roman" panose="02020603050405020304" charset="0"/>
            </a:endParaRPr>
          </a:p>
          <a:p>
            <a:pPr algn="l"/>
            <a:r>
              <a:rPr lang="en-US" sz="4400">
                <a:latin typeface="Times New Roman" panose="02020603050405020304" charset="0"/>
                <a:cs typeface="Times New Roman" panose="02020603050405020304" charset="0"/>
              </a:rPr>
              <a:t>	- Thiết bị: 1 cầu chì, 1 bóng đèn, 2 công tắc 3 cực, 2 bảng điện,...</a:t>
            </a:r>
            <a:endParaRPr lang="en-US" sz="440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8" name="Text Box 7"/>
          <p:cNvSpPr txBox="1"/>
          <p:nvPr/>
        </p:nvSpPr>
        <p:spPr>
          <a:xfrm>
            <a:off x="1000125" y="593725"/>
            <a:ext cx="7305040" cy="7683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sz="4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 – Dụng cụ, vật liệu và thiết bị:</a:t>
            </a:r>
            <a:endParaRPr lang="en-US" sz="44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pic>
        <p:nvPicPr>
          <p:cNvPr id="7" name="Content Placeholder 6"/>
          <p:cNvPicPr>
            <a:picLocks noChangeAspect="1"/>
          </p:cNvPicPr>
          <p:nvPr>
            <p:ph sz="half" idx="2"/>
          </p:nvPr>
        </p:nvPicPr>
        <p:blipFill>
          <a:blip r:embed="rId1"/>
          <a:stretch>
            <a:fillRect/>
          </a:stretch>
        </p:blipFill>
        <p:spPr>
          <a:xfrm>
            <a:off x="10232390" y="4734560"/>
            <a:ext cx="2012315" cy="211836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8" grpId="1"/>
      <p:bldP spid="6" grpId="0"/>
      <p:bldP spid="6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Content Placeholder 3" descr="hinh-nen-Powerpoint-1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3810" y="-8890"/>
            <a:ext cx="12258040" cy="6886575"/>
          </a:xfrm>
          <a:prstGeom prst="rect">
            <a:avLst/>
          </a:prstGeom>
        </p:spPr>
      </p:pic>
      <p:sp>
        <p:nvSpPr>
          <p:cNvPr id="3" name="Text Box 2"/>
          <p:cNvSpPr txBox="1"/>
          <p:nvPr/>
        </p:nvSpPr>
        <p:spPr>
          <a:xfrm>
            <a:off x="1072515" y="925830"/>
            <a:ext cx="8903335" cy="82994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4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II – Nội dung và trình tự thực hành:</a:t>
            </a:r>
            <a:endParaRPr lang="en-US" sz="4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5" name="Text Box 4"/>
          <p:cNvSpPr txBox="1"/>
          <p:nvPr/>
        </p:nvSpPr>
        <p:spPr>
          <a:xfrm>
            <a:off x="1540510" y="1755775"/>
            <a:ext cx="5741670" cy="7683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sz="4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1. Vẽ sơ đồ lắp đặt:</a:t>
            </a:r>
            <a:endParaRPr lang="en-US" sz="4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5" grpId="0"/>
      <p:bldP spid="5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pic>
        <p:nvPicPr>
          <p:cNvPr id="4" name="Content Placeholder 3" descr="hinh-nen-Powerpoint-1"/>
          <p:cNvPicPr>
            <a:picLocks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8255" y="17780"/>
            <a:ext cx="12205335" cy="6849745"/>
          </a:xfrm>
          <a:prstGeom prst="rect">
            <a:avLst/>
          </a:prstGeom>
        </p:spPr>
      </p:pic>
      <p:sp>
        <p:nvSpPr>
          <p:cNvPr id="3" name="Text Box 2"/>
          <p:cNvSpPr txBox="1"/>
          <p:nvPr/>
        </p:nvSpPr>
        <p:spPr>
          <a:xfrm>
            <a:off x="1328420" y="864870"/>
            <a:ext cx="8444230" cy="7683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sz="4400" b="1">
                <a:latin typeface="Times New Roman" panose="02020603050405020304" charset="0"/>
                <a:cs typeface="Times New Roman" panose="02020603050405020304" charset="0"/>
              </a:rPr>
              <a:t>a) Tìm hiểu sơ đồ nguyên lí</a:t>
            </a:r>
            <a:endParaRPr lang="en-US" sz="44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pic>
        <p:nvPicPr>
          <p:cNvPr id="5" name="Content Placeholder 4" descr="so-do-mach-dien-cau-thang"/>
          <p:cNvPicPr>
            <a:picLocks noChangeAspect="1"/>
          </p:cNvPicPr>
          <p:nvPr>
            <p:ph sz="half" idx="2"/>
          </p:nvPr>
        </p:nvPicPr>
        <p:blipFill>
          <a:blip r:embed="rId1"/>
          <a:stretch>
            <a:fillRect/>
          </a:stretch>
        </p:blipFill>
        <p:spPr>
          <a:xfrm>
            <a:off x="1718310" y="1799590"/>
            <a:ext cx="8755380" cy="4026535"/>
          </a:xfrm>
          <a:prstGeom prst="rect">
            <a:avLst/>
          </a:prstGeom>
        </p:spPr>
      </p:pic>
      <p:pic>
        <p:nvPicPr>
          <p:cNvPr id="7" name="Content Placeholder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73055" y="5002530"/>
            <a:ext cx="1771650" cy="186499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Text Box 1"/>
          <p:cNvSpPr txBox="1"/>
          <p:nvPr/>
        </p:nvSpPr>
        <p:spPr>
          <a:xfrm>
            <a:off x="6132830" y="2315210"/>
            <a:ext cx="52451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2400">
                <a:solidFill>
                  <a:srgbClr val="FF0000"/>
                </a:solidFill>
              </a:rPr>
              <a:t>D1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6" name="Text Box 5"/>
          <p:cNvSpPr txBox="1"/>
          <p:nvPr/>
        </p:nvSpPr>
        <p:spPr>
          <a:xfrm>
            <a:off x="4824730" y="2683510"/>
            <a:ext cx="49530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2400">
                <a:solidFill>
                  <a:srgbClr val="FF0000"/>
                </a:solidFill>
              </a:rPr>
              <a:t>K2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8" name="Text Box 7"/>
          <p:cNvSpPr txBox="1"/>
          <p:nvPr/>
        </p:nvSpPr>
        <p:spPr>
          <a:xfrm>
            <a:off x="6132830" y="3959225"/>
            <a:ext cx="52451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2400">
                <a:solidFill>
                  <a:srgbClr val="FF0000"/>
                </a:solidFill>
              </a:rPr>
              <a:t>D2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9" name="Text Box 8"/>
          <p:cNvSpPr txBox="1"/>
          <p:nvPr/>
        </p:nvSpPr>
        <p:spPr>
          <a:xfrm>
            <a:off x="7314565" y="2683510"/>
            <a:ext cx="62547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2400">
                <a:solidFill>
                  <a:srgbClr val="FF0000"/>
                </a:solidFill>
              </a:rPr>
              <a:t>K1</a:t>
            </a:r>
            <a:endParaRPr lang="en-US" sz="240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34818" name="Table 34817"/>
          <p:cNvGraphicFramePr/>
          <p:nvPr/>
        </p:nvGraphicFramePr>
        <p:xfrm>
          <a:off x="1676083" y="267335"/>
          <a:ext cx="8839200" cy="6479540"/>
        </p:xfrm>
        <a:graphic>
          <a:graphicData uri="http://schemas.openxmlformats.org/drawingml/2006/table">
            <a:tbl>
              <a:tblPr/>
              <a:tblGrid>
                <a:gridCol w="2097405"/>
                <a:gridCol w="6741795"/>
              </a:tblGrid>
              <a:tr h="97345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rgbClr val="0000FF"/>
                          </a:solidFill>
                          <a:latin typeface="VNI-Times" pitchFamily="2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rgbClr val="0000FF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rgbClr val="0000FF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rgbClr val="0000FF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rgbClr val="0000FF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buNone/>
                      </a:pPr>
                      <a:r>
                        <a:rPr sz="2800" dirty="0">
                          <a:solidFill>
                            <a:srgbClr val="F94153"/>
                          </a:solidFill>
                          <a:latin typeface="Times New Roman" panose="02020603050405020304" charset="0"/>
                        </a:rPr>
                        <a:t>Vẽ đường dây nguồn.</a:t>
                      </a:r>
                      <a:endParaRPr lang="en-US" sz="2800" dirty="0">
                        <a:solidFill>
                          <a:srgbClr val="F94153"/>
                        </a:solidFill>
                        <a:latin typeface="Times New Roman" panose="02020603050405020304" charset="0"/>
                      </a:endParaRPr>
                    </a:p>
                  </a:txBody>
                  <a:tcPr marT="45719" marB="45719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rgbClr val="0000FF"/>
                          </a:solidFill>
                          <a:latin typeface="VNI-Times" pitchFamily="2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rgbClr val="0000FF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rgbClr val="0000FF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rgbClr val="0000FF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rgbClr val="0000FF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buNone/>
                      </a:pPr>
                      <a:endParaRPr lang="en-US" sz="2800" dirty="0">
                        <a:latin typeface="Times New Roman" panose="02020603050405020304" charset="0"/>
                      </a:endParaRPr>
                    </a:p>
                  </a:txBody>
                  <a:tcPr marT="45719" marB="4571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2052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rgbClr val="0000FF"/>
                          </a:solidFill>
                          <a:latin typeface="VNI-Times" pitchFamily="2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rgbClr val="0000FF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rgbClr val="0000FF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rgbClr val="0000FF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rgbClr val="0000FF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buNone/>
                      </a:pPr>
                      <a:r>
                        <a:rPr sz="2800" dirty="0">
                          <a:solidFill>
                            <a:srgbClr val="F94153"/>
                          </a:solidFill>
                          <a:latin typeface="Times New Roman" panose="02020603050405020304" charset="0"/>
                        </a:rPr>
                        <a:t>Xác định vị trí để bảng điện, bóng đèn.</a:t>
                      </a:r>
                      <a:endParaRPr lang="en-US" sz="2800" dirty="0">
                        <a:solidFill>
                          <a:srgbClr val="F94153"/>
                        </a:solidFill>
                        <a:latin typeface="Times New Roman" panose="02020603050405020304" charset="0"/>
                      </a:endParaRPr>
                    </a:p>
                  </a:txBody>
                  <a:tcPr marT="45719" marB="45719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rgbClr val="0000FF"/>
                          </a:solidFill>
                          <a:latin typeface="VNI-Times" pitchFamily="2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rgbClr val="0000FF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rgbClr val="0000FF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rgbClr val="0000FF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rgbClr val="0000FF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buNone/>
                      </a:pPr>
                      <a:endParaRPr lang="en-US" sz="2800" dirty="0">
                        <a:latin typeface="Times New Roman" panose="02020603050405020304" charset="0"/>
                      </a:endParaRPr>
                    </a:p>
                  </a:txBody>
                  <a:tcPr marT="45719" marB="4571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3929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rgbClr val="0000FF"/>
                          </a:solidFill>
                          <a:latin typeface="VNI-Times" pitchFamily="2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rgbClr val="0000FF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rgbClr val="0000FF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rgbClr val="0000FF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rgbClr val="0000FF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>
                        <a:spcBef>
                          <a:spcPct val="5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buNone/>
                      </a:pPr>
                      <a:r>
                        <a:rPr sz="2800" dirty="0">
                          <a:solidFill>
                            <a:srgbClr val="F94153"/>
                          </a:solidFill>
                          <a:latin typeface="Times New Roman" panose="02020603050405020304" charset="0"/>
                        </a:rPr>
                        <a:t>Xác định vị trí các TBĐ trên bảng điện</a:t>
                      </a:r>
                      <a:endParaRPr lang="en-US" sz="2800" dirty="0">
                        <a:solidFill>
                          <a:srgbClr val="F94153"/>
                        </a:solidFill>
                        <a:latin typeface="Times New Roman" panose="02020603050405020304" charset="0"/>
                      </a:endParaRPr>
                    </a:p>
                  </a:txBody>
                  <a:tcPr marT="45719" marB="45719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rgbClr val="0000FF"/>
                          </a:solidFill>
                          <a:latin typeface="VNI-Times" pitchFamily="2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rgbClr val="0000FF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rgbClr val="0000FF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rgbClr val="0000FF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rgbClr val="0000FF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buNone/>
                      </a:pPr>
                      <a:endParaRPr lang="en-US" sz="2800" dirty="0">
                        <a:latin typeface="Times New Roman" panose="02020603050405020304" charset="0"/>
                      </a:endParaRPr>
                    </a:p>
                  </a:txBody>
                  <a:tcPr marT="45719" marB="4571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684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rgbClr val="0000FF"/>
                          </a:solidFill>
                          <a:latin typeface="VNI-Times" pitchFamily="2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rgbClr val="0000FF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rgbClr val="0000FF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rgbClr val="0000FF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rgbClr val="0000FF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>
                        <a:spcBef>
                          <a:spcPct val="5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buNone/>
                      </a:pPr>
                      <a:r>
                        <a:rPr sz="2800" dirty="0">
                          <a:solidFill>
                            <a:srgbClr val="F94153"/>
                          </a:solidFill>
                          <a:latin typeface="Times New Roman" panose="02020603050405020304" charset="0"/>
                        </a:rPr>
                        <a:t>Vẽ đường dây dẫn điện theo sơ đồ.</a:t>
                      </a:r>
                      <a:endParaRPr lang="en-US" sz="2800" dirty="0">
                        <a:solidFill>
                          <a:srgbClr val="F94153"/>
                        </a:solidFill>
                        <a:latin typeface="Times New Roman" panose="02020603050405020304" charset="0"/>
                      </a:endParaRPr>
                    </a:p>
                  </a:txBody>
                  <a:tcPr marT="45719" marB="45719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rgbClr val="0000FF"/>
                          </a:solidFill>
                          <a:latin typeface="VNI-Times" pitchFamily="2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rgbClr val="0000FF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rgbClr val="0000FF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rgbClr val="0000FF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rgbClr val="0000FF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buNone/>
                      </a:pPr>
                      <a:endParaRPr lang="en-US" sz="2800" dirty="0">
                        <a:latin typeface="Times New Roman" panose="02020603050405020304" charset="0"/>
                      </a:endParaRPr>
                    </a:p>
                  </a:txBody>
                  <a:tcPr marT="45719" marB="4571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33811" name="Group 31"/>
          <p:cNvGrpSpPr/>
          <p:nvPr/>
        </p:nvGrpSpPr>
        <p:grpSpPr>
          <a:xfrm>
            <a:off x="4414838" y="1216025"/>
            <a:ext cx="3662362" cy="820738"/>
            <a:chOff x="1053" y="2457"/>
            <a:chExt cx="1923" cy="517"/>
          </a:xfrm>
        </p:grpSpPr>
        <p:grpSp>
          <p:nvGrpSpPr>
            <p:cNvPr id="33812" name="Group 32"/>
            <p:cNvGrpSpPr/>
            <p:nvPr/>
          </p:nvGrpSpPr>
          <p:grpSpPr>
            <a:xfrm>
              <a:off x="1308" y="2549"/>
              <a:ext cx="1668" cy="124"/>
              <a:chOff x="1728" y="1962"/>
              <a:chExt cx="336" cy="78"/>
            </a:xfrm>
          </p:grpSpPr>
          <p:sp>
            <p:nvSpPr>
              <p:cNvPr id="33813" name="Line 33"/>
              <p:cNvSpPr/>
              <p:nvPr/>
            </p:nvSpPr>
            <p:spPr>
              <a:xfrm>
                <a:off x="1728" y="2040"/>
                <a:ext cx="336" cy="0"/>
              </a:xfrm>
              <a:prstGeom prst="line">
                <a:avLst/>
              </a:prstGeom>
              <a:ln w="28575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33814" name="Line 34"/>
              <p:cNvSpPr/>
              <p:nvPr/>
            </p:nvSpPr>
            <p:spPr>
              <a:xfrm>
                <a:off x="1728" y="1962"/>
                <a:ext cx="336" cy="0"/>
              </a:xfrm>
              <a:prstGeom prst="line">
                <a:avLst/>
              </a:prstGeom>
              <a:ln w="28575" cap="flat" cmpd="sng">
                <a:solidFill>
                  <a:srgbClr val="0033CC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  <p:grpSp>
          <p:nvGrpSpPr>
            <p:cNvPr id="33815" name="Group 35"/>
            <p:cNvGrpSpPr/>
            <p:nvPr/>
          </p:nvGrpSpPr>
          <p:grpSpPr>
            <a:xfrm>
              <a:off x="1053" y="2457"/>
              <a:ext cx="231" cy="517"/>
              <a:chOff x="1053" y="2457"/>
              <a:chExt cx="231" cy="517"/>
            </a:xfrm>
          </p:grpSpPr>
          <p:sp>
            <p:nvSpPr>
              <p:cNvPr id="33816" name="Text Box 36"/>
              <p:cNvSpPr txBox="1"/>
              <p:nvPr/>
            </p:nvSpPr>
            <p:spPr>
              <a:xfrm>
                <a:off x="1056" y="2457"/>
                <a:ext cx="228" cy="377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anchor="t" anchorCtr="0">
                <a:spAutoFit/>
              </a:bodyPr>
              <a:p>
                <a:pPr>
                  <a:spcBef>
                    <a:spcPct val="50000"/>
                  </a:spcBef>
                  <a:buClrTx/>
                  <a:buFontTx/>
                </a:pPr>
                <a:r>
                  <a:rPr lang="en-US" altLang="en-US" sz="1800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O</a:t>
                </a:r>
                <a:endParaRPr lang="en-US" altLang="en-US" sz="1800" dirty="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  <a:p>
                <a:pPr>
                  <a:spcBef>
                    <a:spcPct val="50000"/>
                  </a:spcBef>
                  <a:buClrTx/>
                  <a:buFontTx/>
                </a:pPr>
                <a:endParaRPr lang="en-US" altLang="en-US" sz="1000" b="1" dirty="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</a:endParaRPr>
              </a:p>
            </p:txBody>
          </p:sp>
          <p:sp>
            <p:nvSpPr>
              <p:cNvPr id="33817" name="Text Box 37"/>
              <p:cNvSpPr txBox="1"/>
              <p:nvPr/>
            </p:nvSpPr>
            <p:spPr>
              <a:xfrm>
                <a:off x="1053" y="2597"/>
                <a:ext cx="228" cy="377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anchor="t" anchorCtr="0">
                <a:spAutoFit/>
              </a:bodyPr>
              <a:p>
                <a:pPr>
                  <a:spcBef>
                    <a:spcPct val="50000"/>
                  </a:spcBef>
                  <a:buClrTx/>
                  <a:buFontTx/>
                </a:pPr>
                <a:r>
                  <a:rPr lang="en-US" altLang="en-US" sz="1800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A</a:t>
                </a:r>
                <a:endParaRPr lang="en-US" altLang="en-US" sz="1800" dirty="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  <a:p>
                <a:pPr>
                  <a:spcBef>
                    <a:spcPct val="50000"/>
                  </a:spcBef>
                  <a:buClrTx/>
                  <a:buFontTx/>
                </a:pPr>
                <a:endParaRPr lang="en-US" altLang="en-US" sz="1000" dirty="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</a:endParaRPr>
              </a:p>
            </p:txBody>
          </p:sp>
        </p:grpSp>
      </p:grpSp>
      <p:sp>
        <p:nvSpPr>
          <p:cNvPr id="33818" name="Rectangle 43"/>
          <p:cNvSpPr/>
          <p:nvPr/>
        </p:nvSpPr>
        <p:spPr>
          <a:xfrm>
            <a:off x="4953000" y="2670175"/>
            <a:ext cx="963613" cy="835025"/>
          </a:xfrm>
          <a:prstGeom prst="rect">
            <a:avLst/>
          </a:prstGeom>
          <a:solidFill>
            <a:srgbClr val="FFFFFF"/>
          </a:solidFill>
          <a:ln w="28575" cap="flat" cmpd="sng">
            <a:solidFill>
              <a:srgbClr val="000000"/>
            </a:solidFill>
            <a:prstDash val="dash"/>
            <a:miter/>
            <a:headEnd type="none" w="med" len="med"/>
            <a:tailEnd type="none" w="med" len="med"/>
          </a:ln>
        </p:spPr>
        <p:txBody>
          <a:bodyPr anchor="t" anchorCtr="0"/>
          <a:p>
            <a:pPr>
              <a:buClrTx/>
              <a:buFontTx/>
            </a:pPr>
            <a:endParaRPr lang="vi-VN" altLang="en-US" dirty="0">
              <a:latin typeface="VNI-Times" pitchFamily="2" charset="0"/>
              <a:ea typeface="Arial" panose="020B0604020202020204" pitchFamily="34" charset="0"/>
            </a:endParaRPr>
          </a:p>
        </p:txBody>
      </p:sp>
      <p:grpSp>
        <p:nvGrpSpPr>
          <p:cNvPr id="33819" name="Group 44"/>
          <p:cNvGrpSpPr/>
          <p:nvPr/>
        </p:nvGrpSpPr>
        <p:grpSpPr>
          <a:xfrm>
            <a:off x="7696200" y="2743200"/>
            <a:ext cx="381000" cy="381000"/>
            <a:chOff x="4992" y="2496"/>
            <a:chExt cx="241" cy="233"/>
          </a:xfrm>
        </p:grpSpPr>
        <p:sp>
          <p:nvSpPr>
            <p:cNvPr id="33820" name="Oval 45"/>
            <p:cNvSpPr/>
            <p:nvPr/>
          </p:nvSpPr>
          <p:spPr>
            <a:xfrm>
              <a:off x="4992" y="2496"/>
              <a:ext cx="241" cy="233"/>
            </a:xfrm>
            <a:prstGeom prst="ellipse">
              <a:avLst/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anchor="t" anchorCtr="0"/>
            <a:p>
              <a:pPr>
                <a:buClrTx/>
                <a:buFontTx/>
              </a:pPr>
              <a:endParaRPr lang="vi-VN" altLang="en-US" dirty="0">
                <a:latin typeface="VNI-Times" pitchFamily="2" charset="0"/>
                <a:ea typeface="Arial" panose="020B0604020202020204" pitchFamily="34" charset="0"/>
              </a:endParaRPr>
            </a:p>
          </p:txBody>
        </p:sp>
        <p:sp>
          <p:nvSpPr>
            <p:cNvPr id="33821" name="Line 46"/>
            <p:cNvSpPr/>
            <p:nvPr/>
          </p:nvSpPr>
          <p:spPr>
            <a:xfrm>
              <a:off x="5007" y="2553"/>
              <a:ext cx="208" cy="105"/>
            </a:xfrm>
            <a:prstGeom prst="line">
              <a:avLst/>
            </a:prstGeom>
            <a:ln w="2857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33822" name="Line 47"/>
            <p:cNvSpPr/>
            <p:nvPr/>
          </p:nvSpPr>
          <p:spPr>
            <a:xfrm flipH="1">
              <a:off x="5054" y="2505"/>
              <a:ext cx="113" cy="216"/>
            </a:xfrm>
            <a:prstGeom prst="line">
              <a:avLst/>
            </a:prstGeom>
            <a:ln w="2857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grpSp>
        <p:nvGrpSpPr>
          <p:cNvPr id="33823" name="Group 48"/>
          <p:cNvGrpSpPr/>
          <p:nvPr/>
        </p:nvGrpSpPr>
        <p:grpSpPr>
          <a:xfrm>
            <a:off x="5257800" y="4495800"/>
            <a:ext cx="617538" cy="585788"/>
            <a:chOff x="2140" y="3120"/>
            <a:chExt cx="709" cy="873"/>
          </a:xfrm>
        </p:grpSpPr>
        <p:grpSp>
          <p:nvGrpSpPr>
            <p:cNvPr id="33824" name="Group 49"/>
            <p:cNvGrpSpPr/>
            <p:nvPr/>
          </p:nvGrpSpPr>
          <p:grpSpPr>
            <a:xfrm>
              <a:off x="2609" y="3120"/>
              <a:ext cx="160" cy="480"/>
              <a:chOff x="2609" y="3120"/>
              <a:chExt cx="160" cy="480"/>
            </a:xfrm>
          </p:grpSpPr>
          <p:sp>
            <p:nvSpPr>
              <p:cNvPr id="33825" name="Rectangle 50"/>
              <p:cNvSpPr/>
              <p:nvPr/>
            </p:nvSpPr>
            <p:spPr>
              <a:xfrm rot="-5400000">
                <a:off x="2454" y="3278"/>
                <a:ext cx="467" cy="160"/>
              </a:xfrm>
              <a:prstGeom prst="rect">
                <a:avLst/>
              </a:prstGeom>
              <a:solidFill>
                <a:srgbClr val="FFFFFF"/>
              </a:solidFill>
              <a:ln w="28575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anchor="t" anchorCtr="0"/>
              <a:p>
                <a:pPr>
                  <a:buClrTx/>
                  <a:buFontTx/>
                </a:pPr>
                <a:endParaRPr lang="vi-VN" altLang="en-US" dirty="0">
                  <a:latin typeface="VNI-Times" pitchFamily="2" charset="0"/>
                  <a:ea typeface="Arial" panose="020B0604020202020204" pitchFamily="34" charset="0"/>
                </a:endParaRPr>
              </a:p>
            </p:txBody>
          </p:sp>
          <p:sp>
            <p:nvSpPr>
              <p:cNvPr id="33826" name="Line 51"/>
              <p:cNvSpPr/>
              <p:nvPr/>
            </p:nvSpPr>
            <p:spPr>
              <a:xfrm>
                <a:off x="2688" y="3120"/>
                <a:ext cx="0" cy="480"/>
              </a:xfrm>
              <a:prstGeom prst="line">
                <a:avLst/>
              </a:prstGeom>
              <a:ln w="190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  <p:grpSp>
          <p:nvGrpSpPr>
            <p:cNvPr id="33827" name="Group 52"/>
            <p:cNvGrpSpPr/>
            <p:nvPr/>
          </p:nvGrpSpPr>
          <p:grpSpPr>
            <a:xfrm>
              <a:off x="2224" y="3120"/>
              <a:ext cx="160" cy="480"/>
              <a:chOff x="1872" y="3120"/>
              <a:chExt cx="160" cy="480"/>
            </a:xfrm>
          </p:grpSpPr>
          <p:sp>
            <p:nvSpPr>
              <p:cNvPr id="33828" name="Rectangle 53"/>
              <p:cNvSpPr/>
              <p:nvPr/>
            </p:nvSpPr>
            <p:spPr>
              <a:xfrm rot="-5400000">
                <a:off x="1717" y="3272"/>
                <a:ext cx="467" cy="160"/>
              </a:xfrm>
              <a:prstGeom prst="rect">
                <a:avLst/>
              </a:prstGeom>
              <a:solidFill>
                <a:srgbClr val="FFFFFF"/>
              </a:solidFill>
              <a:ln w="28575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anchor="t" anchorCtr="0"/>
              <a:p>
                <a:pPr>
                  <a:buClrTx/>
                  <a:buFontTx/>
                </a:pPr>
                <a:endParaRPr lang="vi-VN" altLang="en-US" dirty="0">
                  <a:latin typeface="VNI-Times" pitchFamily="2" charset="0"/>
                  <a:ea typeface="Arial" panose="020B0604020202020204" pitchFamily="34" charset="0"/>
                </a:endParaRPr>
              </a:p>
            </p:txBody>
          </p:sp>
          <p:sp>
            <p:nvSpPr>
              <p:cNvPr id="33829" name="Line 54"/>
              <p:cNvSpPr/>
              <p:nvPr/>
            </p:nvSpPr>
            <p:spPr>
              <a:xfrm flipH="1">
                <a:off x="1950" y="3120"/>
                <a:ext cx="0" cy="480"/>
              </a:xfrm>
              <a:prstGeom prst="line">
                <a:avLst/>
              </a:prstGeom>
              <a:ln w="190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  <p:grpSp>
          <p:nvGrpSpPr>
            <p:cNvPr id="33830" name="Group 55"/>
            <p:cNvGrpSpPr/>
            <p:nvPr/>
          </p:nvGrpSpPr>
          <p:grpSpPr>
            <a:xfrm>
              <a:off x="2140" y="3678"/>
              <a:ext cx="320" cy="311"/>
              <a:chOff x="2133" y="3673"/>
              <a:chExt cx="320" cy="311"/>
            </a:xfrm>
          </p:grpSpPr>
          <p:sp>
            <p:nvSpPr>
              <p:cNvPr id="33831" name="Oval 56"/>
              <p:cNvSpPr/>
              <p:nvPr/>
            </p:nvSpPr>
            <p:spPr>
              <a:xfrm>
                <a:off x="2133" y="3673"/>
                <a:ext cx="320" cy="311"/>
              </a:xfrm>
              <a:prstGeom prst="ellipse">
                <a:avLst/>
              </a:prstGeom>
              <a:solidFill>
                <a:srgbClr val="FFFFFF"/>
              </a:solidFill>
              <a:ln w="2857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anchor="t" anchorCtr="0"/>
              <a:p>
                <a:pPr>
                  <a:buClrTx/>
                  <a:buFontTx/>
                </a:pPr>
                <a:endParaRPr lang="vi-VN" altLang="en-US" dirty="0">
                  <a:latin typeface="VNI-Times" pitchFamily="2" charset="0"/>
                  <a:ea typeface="Arial" panose="020B0604020202020204" pitchFamily="34" charset="0"/>
                </a:endParaRPr>
              </a:p>
            </p:txBody>
          </p:sp>
          <p:sp>
            <p:nvSpPr>
              <p:cNvPr id="33832" name="Oval 57"/>
              <p:cNvSpPr/>
              <p:nvPr/>
            </p:nvSpPr>
            <p:spPr>
              <a:xfrm>
                <a:off x="2252" y="3715"/>
                <a:ext cx="80" cy="78"/>
              </a:xfrm>
              <a:prstGeom prst="ellipse">
                <a:avLst/>
              </a:prstGeom>
              <a:solidFill>
                <a:srgbClr val="000000"/>
              </a:solidFill>
              <a:ln w="2857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anchor="t" anchorCtr="0"/>
              <a:p>
                <a:pPr>
                  <a:buClrTx/>
                  <a:buFontTx/>
                </a:pPr>
                <a:endParaRPr lang="vi-VN" altLang="en-US" dirty="0">
                  <a:latin typeface="VNI-Times" pitchFamily="2" charset="0"/>
                  <a:ea typeface="Arial" panose="020B0604020202020204" pitchFamily="34" charset="0"/>
                </a:endParaRPr>
              </a:p>
            </p:txBody>
          </p:sp>
          <p:sp>
            <p:nvSpPr>
              <p:cNvPr id="33833" name="Oval 58"/>
              <p:cNvSpPr/>
              <p:nvPr/>
            </p:nvSpPr>
            <p:spPr>
              <a:xfrm>
                <a:off x="2251" y="3858"/>
                <a:ext cx="80" cy="77"/>
              </a:xfrm>
              <a:prstGeom prst="ellipse">
                <a:avLst/>
              </a:prstGeom>
              <a:solidFill>
                <a:srgbClr val="000000"/>
              </a:solidFill>
              <a:ln w="2857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anchor="t" anchorCtr="0"/>
              <a:p>
                <a:pPr>
                  <a:buClrTx/>
                  <a:buFontTx/>
                </a:pPr>
                <a:endParaRPr lang="vi-VN" altLang="en-US" dirty="0">
                  <a:latin typeface="VNI-Times" pitchFamily="2" charset="0"/>
                  <a:ea typeface="Arial" panose="020B0604020202020204" pitchFamily="34" charset="0"/>
                </a:endParaRPr>
              </a:p>
            </p:txBody>
          </p:sp>
        </p:grpSp>
        <p:grpSp>
          <p:nvGrpSpPr>
            <p:cNvPr id="33834" name="Group 59"/>
            <p:cNvGrpSpPr/>
            <p:nvPr/>
          </p:nvGrpSpPr>
          <p:grpSpPr>
            <a:xfrm>
              <a:off x="2528" y="3682"/>
              <a:ext cx="321" cy="311"/>
              <a:chOff x="2533" y="3673"/>
              <a:chExt cx="321" cy="311"/>
            </a:xfrm>
          </p:grpSpPr>
          <p:sp>
            <p:nvSpPr>
              <p:cNvPr id="33835" name="Oval 60"/>
              <p:cNvSpPr/>
              <p:nvPr/>
            </p:nvSpPr>
            <p:spPr>
              <a:xfrm>
                <a:off x="2533" y="3673"/>
                <a:ext cx="321" cy="311"/>
              </a:xfrm>
              <a:prstGeom prst="ellipse">
                <a:avLst/>
              </a:prstGeom>
              <a:solidFill>
                <a:srgbClr val="FFFFFF"/>
              </a:solidFill>
              <a:ln w="2857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anchor="t" anchorCtr="0"/>
              <a:p>
                <a:pPr>
                  <a:buClrTx/>
                  <a:buFontTx/>
                </a:pPr>
                <a:endParaRPr lang="vi-VN" altLang="en-US" dirty="0">
                  <a:latin typeface="VNI-Times" pitchFamily="2" charset="0"/>
                  <a:ea typeface="Arial" panose="020B0604020202020204" pitchFamily="34" charset="0"/>
                </a:endParaRPr>
              </a:p>
            </p:txBody>
          </p:sp>
          <p:sp>
            <p:nvSpPr>
              <p:cNvPr id="33836" name="Line 61"/>
              <p:cNvSpPr/>
              <p:nvPr/>
            </p:nvSpPr>
            <p:spPr>
              <a:xfrm flipH="1" flipV="1">
                <a:off x="2614" y="3751"/>
                <a:ext cx="80" cy="156"/>
              </a:xfrm>
              <a:prstGeom prst="line">
                <a:avLst/>
              </a:prstGeom>
              <a:ln w="2857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33837" name="Oval 62"/>
              <p:cNvSpPr/>
              <p:nvPr/>
            </p:nvSpPr>
            <p:spPr>
              <a:xfrm>
                <a:off x="2651" y="3701"/>
                <a:ext cx="80" cy="77"/>
              </a:xfrm>
              <a:prstGeom prst="ellipse">
                <a:avLst/>
              </a:prstGeom>
              <a:solidFill>
                <a:srgbClr val="000000"/>
              </a:solidFill>
              <a:ln w="2857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anchor="t" anchorCtr="0"/>
              <a:p>
                <a:pPr>
                  <a:buClrTx/>
                  <a:buFontTx/>
                </a:pPr>
                <a:endParaRPr lang="vi-VN" altLang="en-US" dirty="0">
                  <a:latin typeface="VNI-Times" pitchFamily="2" charset="0"/>
                  <a:ea typeface="Arial" panose="020B0604020202020204" pitchFamily="34" charset="0"/>
                </a:endParaRPr>
              </a:p>
            </p:txBody>
          </p:sp>
          <p:sp>
            <p:nvSpPr>
              <p:cNvPr id="33838" name="Oval 63"/>
              <p:cNvSpPr/>
              <p:nvPr/>
            </p:nvSpPr>
            <p:spPr>
              <a:xfrm>
                <a:off x="2654" y="3872"/>
                <a:ext cx="80" cy="77"/>
              </a:xfrm>
              <a:prstGeom prst="ellipse">
                <a:avLst/>
              </a:prstGeom>
              <a:solidFill>
                <a:srgbClr val="000000"/>
              </a:solidFill>
              <a:ln w="2857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anchor="t" anchorCtr="0"/>
              <a:p>
                <a:pPr>
                  <a:buClrTx/>
                  <a:buFontTx/>
                </a:pPr>
                <a:endParaRPr lang="vi-VN" altLang="en-US" dirty="0">
                  <a:latin typeface="VNI-Times" pitchFamily="2" charset="0"/>
                  <a:ea typeface="Arial" panose="020B0604020202020204" pitchFamily="34" charset="0"/>
                </a:endParaRPr>
              </a:p>
            </p:txBody>
          </p:sp>
        </p:grpSp>
      </p:grpSp>
      <p:sp>
        <p:nvSpPr>
          <p:cNvPr id="33839" name="Rectangle 68"/>
          <p:cNvSpPr/>
          <p:nvPr/>
        </p:nvSpPr>
        <p:spPr>
          <a:xfrm>
            <a:off x="5133975" y="4343400"/>
            <a:ext cx="922338" cy="835025"/>
          </a:xfrm>
          <a:prstGeom prst="rect">
            <a:avLst/>
          </a:prstGeom>
          <a:noFill/>
          <a:ln w="28575" cap="flat" cmpd="sng">
            <a:solidFill>
              <a:srgbClr val="000000"/>
            </a:solidFill>
            <a:prstDash val="dash"/>
            <a:miter/>
            <a:headEnd type="none" w="med" len="med"/>
            <a:tailEnd type="none" w="med" len="med"/>
          </a:ln>
        </p:spPr>
        <p:txBody>
          <a:bodyPr anchor="t" anchorCtr="0"/>
          <a:p>
            <a:pPr>
              <a:buClrTx/>
              <a:buFontTx/>
            </a:pPr>
            <a:endParaRPr lang="vi-VN" altLang="en-US" dirty="0">
              <a:latin typeface="VNI-Times" pitchFamily="2" charset="0"/>
              <a:ea typeface="Arial" panose="020B0604020202020204" pitchFamily="34" charset="0"/>
            </a:endParaRPr>
          </a:p>
        </p:txBody>
      </p:sp>
      <p:grpSp>
        <p:nvGrpSpPr>
          <p:cNvPr id="33840" name="Group 69"/>
          <p:cNvGrpSpPr/>
          <p:nvPr/>
        </p:nvGrpSpPr>
        <p:grpSpPr>
          <a:xfrm>
            <a:off x="7162800" y="4267200"/>
            <a:ext cx="381000" cy="381000"/>
            <a:chOff x="4992" y="2496"/>
            <a:chExt cx="241" cy="233"/>
          </a:xfrm>
        </p:grpSpPr>
        <p:sp>
          <p:nvSpPr>
            <p:cNvPr id="33841" name="Oval 70"/>
            <p:cNvSpPr/>
            <p:nvPr/>
          </p:nvSpPr>
          <p:spPr>
            <a:xfrm>
              <a:off x="4992" y="2496"/>
              <a:ext cx="241" cy="233"/>
            </a:xfrm>
            <a:prstGeom prst="ellipse">
              <a:avLst/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anchor="t" anchorCtr="0"/>
            <a:p>
              <a:pPr>
                <a:buClrTx/>
                <a:buFontTx/>
              </a:pPr>
              <a:endParaRPr lang="vi-VN" altLang="en-US" dirty="0">
                <a:latin typeface="VNI-Times" pitchFamily="2" charset="0"/>
                <a:ea typeface="Arial" panose="020B0604020202020204" pitchFamily="34" charset="0"/>
              </a:endParaRPr>
            </a:p>
          </p:txBody>
        </p:sp>
        <p:sp>
          <p:nvSpPr>
            <p:cNvPr id="33842" name="Line 71"/>
            <p:cNvSpPr/>
            <p:nvPr/>
          </p:nvSpPr>
          <p:spPr>
            <a:xfrm>
              <a:off x="5007" y="2553"/>
              <a:ext cx="208" cy="105"/>
            </a:xfrm>
            <a:prstGeom prst="line">
              <a:avLst/>
            </a:prstGeom>
            <a:ln w="2857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33843" name="Line 72"/>
            <p:cNvSpPr/>
            <p:nvPr/>
          </p:nvSpPr>
          <p:spPr>
            <a:xfrm flipH="1">
              <a:off x="5054" y="2505"/>
              <a:ext cx="113" cy="216"/>
            </a:xfrm>
            <a:prstGeom prst="line">
              <a:avLst/>
            </a:prstGeom>
            <a:ln w="2857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grpSp>
        <p:nvGrpSpPr>
          <p:cNvPr id="33844" name="Group 73"/>
          <p:cNvGrpSpPr/>
          <p:nvPr/>
        </p:nvGrpSpPr>
        <p:grpSpPr>
          <a:xfrm>
            <a:off x="5181600" y="5943600"/>
            <a:ext cx="617538" cy="585788"/>
            <a:chOff x="2140" y="3120"/>
            <a:chExt cx="709" cy="873"/>
          </a:xfrm>
        </p:grpSpPr>
        <p:grpSp>
          <p:nvGrpSpPr>
            <p:cNvPr id="33845" name="Group 74"/>
            <p:cNvGrpSpPr/>
            <p:nvPr/>
          </p:nvGrpSpPr>
          <p:grpSpPr>
            <a:xfrm>
              <a:off x="2609" y="3120"/>
              <a:ext cx="160" cy="480"/>
              <a:chOff x="2609" y="3120"/>
              <a:chExt cx="160" cy="480"/>
            </a:xfrm>
          </p:grpSpPr>
          <p:sp>
            <p:nvSpPr>
              <p:cNvPr id="33846" name="Rectangle 75"/>
              <p:cNvSpPr/>
              <p:nvPr/>
            </p:nvSpPr>
            <p:spPr>
              <a:xfrm rot="-5400000">
                <a:off x="2454" y="3278"/>
                <a:ext cx="467" cy="160"/>
              </a:xfrm>
              <a:prstGeom prst="rect">
                <a:avLst/>
              </a:prstGeom>
              <a:solidFill>
                <a:srgbClr val="FFFFFF"/>
              </a:solidFill>
              <a:ln w="19050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anchor="t" anchorCtr="0"/>
              <a:p>
                <a:pPr>
                  <a:buClrTx/>
                  <a:buFontTx/>
                </a:pPr>
                <a:endParaRPr lang="vi-VN" altLang="en-US" dirty="0">
                  <a:latin typeface="VNI-Times" pitchFamily="2" charset="0"/>
                  <a:ea typeface="Arial" panose="020B0604020202020204" pitchFamily="34" charset="0"/>
                </a:endParaRPr>
              </a:p>
            </p:txBody>
          </p:sp>
          <p:sp>
            <p:nvSpPr>
              <p:cNvPr id="33847" name="Line 76"/>
              <p:cNvSpPr/>
              <p:nvPr/>
            </p:nvSpPr>
            <p:spPr>
              <a:xfrm>
                <a:off x="2688" y="3120"/>
                <a:ext cx="0" cy="480"/>
              </a:xfrm>
              <a:prstGeom prst="line">
                <a:avLst/>
              </a:prstGeom>
              <a:ln w="190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  <p:grpSp>
          <p:nvGrpSpPr>
            <p:cNvPr id="33848" name="Group 77"/>
            <p:cNvGrpSpPr/>
            <p:nvPr/>
          </p:nvGrpSpPr>
          <p:grpSpPr>
            <a:xfrm>
              <a:off x="2224" y="3120"/>
              <a:ext cx="160" cy="480"/>
              <a:chOff x="1872" y="3120"/>
              <a:chExt cx="160" cy="480"/>
            </a:xfrm>
          </p:grpSpPr>
          <p:sp>
            <p:nvSpPr>
              <p:cNvPr id="33849" name="Rectangle 78"/>
              <p:cNvSpPr/>
              <p:nvPr/>
            </p:nvSpPr>
            <p:spPr>
              <a:xfrm rot="-5400000">
                <a:off x="1717" y="3272"/>
                <a:ext cx="467" cy="160"/>
              </a:xfrm>
              <a:prstGeom prst="rect">
                <a:avLst/>
              </a:prstGeom>
              <a:solidFill>
                <a:srgbClr val="FFFFFF"/>
              </a:solidFill>
              <a:ln w="19050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anchor="t" anchorCtr="0"/>
              <a:p>
                <a:pPr>
                  <a:buClrTx/>
                  <a:buFontTx/>
                </a:pPr>
                <a:endParaRPr lang="vi-VN" altLang="en-US" dirty="0">
                  <a:latin typeface="VNI-Times" pitchFamily="2" charset="0"/>
                  <a:ea typeface="Arial" panose="020B0604020202020204" pitchFamily="34" charset="0"/>
                </a:endParaRPr>
              </a:p>
            </p:txBody>
          </p:sp>
          <p:sp>
            <p:nvSpPr>
              <p:cNvPr id="33850" name="Line 79"/>
              <p:cNvSpPr/>
              <p:nvPr/>
            </p:nvSpPr>
            <p:spPr>
              <a:xfrm flipH="1">
                <a:off x="1950" y="3120"/>
                <a:ext cx="0" cy="480"/>
              </a:xfrm>
              <a:prstGeom prst="line">
                <a:avLst/>
              </a:prstGeom>
              <a:ln w="190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  <p:grpSp>
          <p:nvGrpSpPr>
            <p:cNvPr id="33851" name="Group 80"/>
            <p:cNvGrpSpPr/>
            <p:nvPr/>
          </p:nvGrpSpPr>
          <p:grpSpPr>
            <a:xfrm>
              <a:off x="2140" y="3678"/>
              <a:ext cx="320" cy="311"/>
              <a:chOff x="2133" y="3673"/>
              <a:chExt cx="320" cy="311"/>
            </a:xfrm>
          </p:grpSpPr>
          <p:sp>
            <p:nvSpPr>
              <p:cNvPr id="33852" name="Oval 81"/>
              <p:cNvSpPr/>
              <p:nvPr/>
            </p:nvSpPr>
            <p:spPr>
              <a:xfrm>
                <a:off x="2133" y="3673"/>
                <a:ext cx="320" cy="311"/>
              </a:xfrm>
              <a:prstGeom prst="ellipse">
                <a:avLst/>
              </a:prstGeom>
              <a:solidFill>
                <a:srgbClr val="FFFFFF"/>
              </a:solidFill>
              <a:ln w="19050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anchor="t" anchorCtr="0"/>
              <a:p>
                <a:pPr>
                  <a:buClrTx/>
                  <a:buFontTx/>
                </a:pPr>
                <a:endParaRPr lang="vi-VN" altLang="en-US" dirty="0">
                  <a:latin typeface="VNI-Times" pitchFamily="2" charset="0"/>
                  <a:ea typeface="Arial" panose="020B0604020202020204" pitchFamily="34" charset="0"/>
                </a:endParaRPr>
              </a:p>
            </p:txBody>
          </p:sp>
          <p:sp>
            <p:nvSpPr>
              <p:cNvPr id="33853" name="Oval 82"/>
              <p:cNvSpPr/>
              <p:nvPr/>
            </p:nvSpPr>
            <p:spPr>
              <a:xfrm>
                <a:off x="2252" y="3715"/>
                <a:ext cx="80" cy="78"/>
              </a:xfrm>
              <a:prstGeom prst="ellipse">
                <a:avLst/>
              </a:prstGeom>
              <a:solidFill>
                <a:srgbClr val="000000"/>
              </a:solidFill>
              <a:ln w="2857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anchor="t" anchorCtr="0"/>
              <a:p>
                <a:pPr>
                  <a:buClrTx/>
                  <a:buFontTx/>
                </a:pPr>
                <a:endParaRPr lang="vi-VN" altLang="en-US" dirty="0">
                  <a:latin typeface="VNI-Times" pitchFamily="2" charset="0"/>
                  <a:ea typeface="Arial" panose="020B0604020202020204" pitchFamily="34" charset="0"/>
                </a:endParaRPr>
              </a:p>
            </p:txBody>
          </p:sp>
          <p:sp>
            <p:nvSpPr>
              <p:cNvPr id="33854" name="Oval 83"/>
              <p:cNvSpPr/>
              <p:nvPr/>
            </p:nvSpPr>
            <p:spPr>
              <a:xfrm>
                <a:off x="2251" y="3858"/>
                <a:ext cx="80" cy="77"/>
              </a:xfrm>
              <a:prstGeom prst="ellipse">
                <a:avLst/>
              </a:prstGeom>
              <a:solidFill>
                <a:srgbClr val="000000"/>
              </a:solidFill>
              <a:ln w="2857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anchor="t" anchorCtr="0"/>
              <a:p>
                <a:pPr>
                  <a:buClrTx/>
                  <a:buFontTx/>
                </a:pPr>
                <a:endParaRPr lang="vi-VN" altLang="en-US" dirty="0">
                  <a:latin typeface="VNI-Times" pitchFamily="2" charset="0"/>
                  <a:ea typeface="Arial" panose="020B0604020202020204" pitchFamily="34" charset="0"/>
                </a:endParaRPr>
              </a:p>
            </p:txBody>
          </p:sp>
        </p:grpSp>
        <p:grpSp>
          <p:nvGrpSpPr>
            <p:cNvPr id="33855" name="Group 84"/>
            <p:cNvGrpSpPr/>
            <p:nvPr/>
          </p:nvGrpSpPr>
          <p:grpSpPr>
            <a:xfrm>
              <a:off x="2528" y="3682"/>
              <a:ext cx="321" cy="311"/>
              <a:chOff x="2533" y="3673"/>
              <a:chExt cx="321" cy="311"/>
            </a:xfrm>
          </p:grpSpPr>
          <p:sp>
            <p:nvSpPr>
              <p:cNvPr id="33856" name="Oval 85"/>
              <p:cNvSpPr/>
              <p:nvPr/>
            </p:nvSpPr>
            <p:spPr>
              <a:xfrm>
                <a:off x="2533" y="3673"/>
                <a:ext cx="321" cy="311"/>
              </a:xfrm>
              <a:prstGeom prst="ellipse">
                <a:avLst/>
              </a:prstGeom>
              <a:solidFill>
                <a:srgbClr val="FFFFFF"/>
              </a:solidFill>
              <a:ln w="19050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anchor="t" anchorCtr="0"/>
              <a:p>
                <a:pPr>
                  <a:buClrTx/>
                  <a:buFontTx/>
                </a:pPr>
                <a:endParaRPr lang="vi-VN" altLang="en-US" dirty="0">
                  <a:latin typeface="VNI-Times" pitchFamily="2" charset="0"/>
                  <a:ea typeface="Arial" panose="020B0604020202020204" pitchFamily="34" charset="0"/>
                </a:endParaRPr>
              </a:p>
            </p:txBody>
          </p:sp>
          <p:sp>
            <p:nvSpPr>
              <p:cNvPr id="33857" name="Line 86"/>
              <p:cNvSpPr/>
              <p:nvPr/>
            </p:nvSpPr>
            <p:spPr>
              <a:xfrm flipH="1" flipV="1">
                <a:off x="2614" y="3751"/>
                <a:ext cx="80" cy="156"/>
              </a:xfrm>
              <a:prstGeom prst="line">
                <a:avLst/>
              </a:prstGeom>
              <a:ln w="2857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33858" name="Oval 87"/>
              <p:cNvSpPr/>
              <p:nvPr/>
            </p:nvSpPr>
            <p:spPr>
              <a:xfrm>
                <a:off x="2651" y="3701"/>
                <a:ext cx="80" cy="77"/>
              </a:xfrm>
              <a:prstGeom prst="ellipse">
                <a:avLst/>
              </a:prstGeom>
              <a:solidFill>
                <a:srgbClr val="000000"/>
              </a:solidFill>
              <a:ln w="2857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anchor="t" anchorCtr="0"/>
              <a:p>
                <a:pPr>
                  <a:buClrTx/>
                  <a:buFontTx/>
                </a:pPr>
                <a:endParaRPr lang="vi-VN" altLang="en-US" dirty="0">
                  <a:latin typeface="VNI-Times" pitchFamily="2" charset="0"/>
                  <a:ea typeface="Arial" panose="020B0604020202020204" pitchFamily="34" charset="0"/>
                </a:endParaRPr>
              </a:p>
            </p:txBody>
          </p:sp>
          <p:sp>
            <p:nvSpPr>
              <p:cNvPr id="33859" name="Oval 88"/>
              <p:cNvSpPr/>
              <p:nvPr/>
            </p:nvSpPr>
            <p:spPr>
              <a:xfrm>
                <a:off x="2654" y="3872"/>
                <a:ext cx="80" cy="77"/>
              </a:xfrm>
              <a:prstGeom prst="ellipse">
                <a:avLst/>
              </a:prstGeom>
              <a:solidFill>
                <a:srgbClr val="000000"/>
              </a:solidFill>
              <a:ln w="2857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anchor="t" anchorCtr="0"/>
              <a:p>
                <a:pPr>
                  <a:buClrTx/>
                  <a:buFontTx/>
                </a:pPr>
                <a:endParaRPr lang="vi-VN" altLang="en-US" dirty="0">
                  <a:latin typeface="VNI-Times" pitchFamily="2" charset="0"/>
                  <a:ea typeface="Arial" panose="020B0604020202020204" pitchFamily="34" charset="0"/>
                </a:endParaRPr>
              </a:p>
            </p:txBody>
          </p:sp>
        </p:grpSp>
      </p:grpSp>
      <p:sp>
        <p:nvSpPr>
          <p:cNvPr id="33860" name="Rectangle 89"/>
          <p:cNvSpPr/>
          <p:nvPr/>
        </p:nvSpPr>
        <p:spPr>
          <a:xfrm>
            <a:off x="5029200" y="5715000"/>
            <a:ext cx="922338" cy="911225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dash"/>
            <a:miter/>
            <a:headEnd type="none" w="med" len="med"/>
            <a:tailEnd type="none" w="med" len="med"/>
          </a:ln>
        </p:spPr>
        <p:txBody>
          <a:bodyPr anchor="t" anchorCtr="0"/>
          <a:p>
            <a:pPr>
              <a:buClrTx/>
              <a:buFontTx/>
            </a:pPr>
            <a:endParaRPr lang="vi-VN" altLang="en-US" dirty="0">
              <a:latin typeface="VNI-Times" pitchFamily="2" charset="0"/>
              <a:ea typeface="Arial" panose="020B0604020202020204" pitchFamily="34" charset="0"/>
            </a:endParaRPr>
          </a:p>
        </p:txBody>
      </p:sp>
      <p:grpSp>
        <p:nvGrpSpPr>
          <p:cNvPr id="33861" name="Group 90"/>
          <p:cNvGrpSpPr/>
          <p:nvPr/>
        </p:nvGrpSpPr>
        <p:grpSpPr>
          <a:xfrm>
            <a:off x="3838575" y="5164138"/>
            <a:ext cx="3662363" cy="820738"/>
            <a:chOff x="1053" y="2457"/>
            <a:chExt cx="1923" cy="517"/>
          </a:xfrm>
        </p:grpSpPr>
        <p:grpSp>
          <p:nvGrpSpPr>
            <p:cNvPr id="33862" name="Group 91"/>
            <p:cNvGrpSpPr/>
            <p:nvPr/>
          </p:nvGrpSpPr>
          <p:grpSpPr>
            <a:xfrm>
              <a:off x="1308" y="2549"/>
              <a:ext cx="1668" cy="124"/>
              <a:chOff x="1728" y="1962"/>
              <a:chExt cx="336" cy="78"/>
            </a:xfrm>
          </p:grpSpPr>
          <p:sp>
            <p:nvSpPr>
              <p:cNvPr id="33863" name="Line 92"/>
              <p:cNvSpPr/>
              <p:nvPr/>
            </p:nvSpPr>
            <p:spPr>
              <a:xfrm>
                <a:off x="1728" y="2040"/>
                <a:ext cx="336" cy="0"/>
              </a:xfrm>
              <a:prstGeom prst="line">
                <a:avLst/>
              </a:prstGeom>
              <a:ln w="28575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33864" name="Line 93"/>
              <p:cNvSpPr/>
              <p:nvPr/>
            </p:nvSpPr>
            <p:spPr>
              <a:xfrm>
                <a:off x="1728" y="1962"/>
                <a:ext cx="336" cy="0"/>
              </a:xfrm>
              <a:prstGeom prst="line">
                <a:avLst/>
              </a:prstGeom>
              <a:ln w="28575" cap="flat" cmpd="sng">
                <a:solidFill>
                  <a:srgbClr val="0033CC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  <p:grpSp>
          <p:nvGrpSpPr>
            <p:cNvPr id="33865" name="Group 94"/>
            <p:cNvGrpSpPr/>
            <p:nvPr/>
          </p:nvGrpSpPr>
          <p:grpSpPr>
            <a:xfrm>
              <a:off x="1053" y="2457"/>
              <a:ext cx="231" cy="517"/>
              <a:chOff x="1053" y="2457"/>
              <a:chExt cx="231" cy="517"/>
            </a:xfrm>
          </p:grpSpPr>
          <p:sp>
            <p:nvSpPr>
              <p:cNvPr id="33866" name="Text Box 95"/>
              <p:cNvSpPr txBox="1"/>
              <p:nvPr/>
            </p:nvSpPr>
            <p:spPr>
              <a:xfrm>
                <a:off x="1056" y="2457"/>
                <a:ext cx="228" cy="377"/>
              </a:xfrm>
              <a:prstGeom prst="rect">
                <a:avLst/>
              </a:prstGeom>
              <a:noFill/>
              <a:ln w="12700">
                <a:noFill/>
              </a:ln>
            </p:spPr>
            <p:txBody>
              <a:bodyPr anchor="t" anchorCtr="0">
                <a:spAutoFit/>
              </a:bodyPr>
              <a:p>
                <a:pPr>
                  <a:spcBef>
                    <a:spcPct val="50000"/>
                  </a:spcBef>
                  <a:buClrTx/>
                  <a:buFontTx/>
                </a:pPr>
                <a:r>
                  <a:rPr lang="en-US" altLang="en-US" sz="1800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O</a:t>
                </a:r>
                <a:endParaRPr lang="en-US" altLang="en-US" sz="1800" dirty="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  <a:p>
                <a:pPr>
                  <a:spcBef>
                    <a:spcPct val="50000"/>
                  </a:spcBef>
                  <a:buClrTx/>
                  <a:buFontTx/>
                </a:pPr>
                <a:endParaRPr lang="en-US" altLang="en-US" sz="1000" b="1" dirty="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</a:endParaRPr>
              </a:p>
            </p:txBody>
          </p:sp>
          <p:sp>
            <p:nvSpPr>
              <p:cNvPr id="33867" name="Text Box 96"/>
              <p:cNvSpPr txBox="1"/>
              <p:nvPr/>
            </p:nvSpPr>
            <p:spPr>
              <a:xfrm>
                <a:off x="1053" y="2597"/>
                <a:ext cx="228" cy="377"/>
              </a:xfrm>
              <a:prstGeom prst="rect">
                <a:avLst/>
              </a:prstGeom>
              <a:noFill/>
              <a:ln w="12700">
                <a:noFill/>
              </a:ln>
            </p:spPr>
            <p:txBody>
              <a:bodyPr anchor="t" anchorCtr="0">
                <a:spAutoFit/>
              </a:bodyPr>
              <a:p>
                <a:pPr>
                  <a:spcBef>
                    <a:spcPct val="50000"/>
                  </a:spcBef>
                  <a:buClrTx/>
                  <a:buFontTx/>
                </a:pPr>
                <a:r>
                  <a:rPr lang="en-US" altLang="en-US" sz="1800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A</a:t>
                </a:r>
                <a:endParaRPr lang="en-US" altLang="en-US" sz="1800" dirty="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  <a:p>
                <a:pPr>
                  <a:spcBef>
                    <a:spcPct val="50000"/>
                  </a:spcBef>
                  <a:buClrTx/>
                  <a:buFontTx/>
                </a:pPr>
                <a:endParaRPr lang="en-US" altLang="en-US" sz="1000" dirty="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</a:endParaRPr>
              </a:p>
            </p:txBody>
          </p:sp>
        </p:grpSp>
      </p:grpSp>
      <p:grpSp>
        <p:nvGrpSpPr>
          <p:cNvPr id="33868" name="Group 97"/>
          <p:cNvGrpSpPr/>
          <p:nvPr/>
        </p:nvGrpSpPr>
        <p:grpSpPr>
          <a:xfrm>
            <a:off x="4419600" y="2133600"/>
            <a:ext cx="3662363" cy="887413"/>
            <a:chOff x="1053" y="2415"/>
            <a:chExt cx="1923" cy="559"/>
          </a:xfrm>
        </p:grpSpPr>
        <p:grpSp>
          <p:nvGrpSpPr>
            <p:cNvPr id="33869" name="Group 98"/>
            <p:cNvGrpSpPr/>
            <p:nvPr/>
          </p:nvGrpSpPr>
          <p:grpSpPr>
            <a:xfrm>
              <a:off x="1308" y="2549"/>
              <a:ext cx="1668" cy="124"/>
              <a:chOff x="1728" y="1962"/>
              <a:chExt cx="336" cy="78"/>
            </a:xfrm>
          </p:grpSpPr>
          <p:sp>
            <p:nvSpPr>
              <p:cNvPr id="33870" name="Line 99"/>
              <p:cNvSpPr/>
              <p:nvPr/>
            </p:nvSpPr>
            <p:spPr>
              <a:xfrm>
                <a:off x="1728" y="2040"/>
                <a:ext cx="336" cy="0"/>
              </a:xfrm>
              <a:prstGeom prst="line">
                <a:avLst/>
              </a:prstGeom>
              <a:ln w="28575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33871" name="Line 100"/>
              <p:cNvSpPr/>
              <p:nvPr/>
            </p:nvSpPr>
            <p:spPr>
              <a:xfrm>
                <a:off x="1728" y="1962"/>
                <a:ext cx="336" cy="0"/>
              </a:xfrm>
              <a:prstGeom prst="line">
                <a:avLst/>
              </a:prstGeom>
              <a:ln w="28575" cap="flat" cmpd="sng">
                <a:solidFill>
                  <a:srgbClr val="0033CC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  <p:grpSp>
          <p:nvGrpSpPr>
            <p:cNvPr id="33872" name="Group 101"/>
            <p:cNvGrpSpPr/>
            <p:nvPr/>
          </p:nvGrpSpPr>
          <p:grpSpPr>
            <a:xfrm>
              <a:off x="1053" y="2415"/>
              <a:ext cx="231" cy="559"/>
              <a:chOff x="1053" y="2415"/>
              <a:chExt cx="231" cy="559"/>
            </a:xfrm>
          </p:grpSpPr>
          <p:sp>
            <p:nvSpPr>
              <p:cNvPr id="33873" name="Text Box 102"/>
              <p:cNvSpPr txBox="1"/>
              <p:nvPr/>
            </p:nvSpPr>
            <p:spPr>
              <a:xfrm>
                <a:off x="1056" y="2415"/>
                <a:ext cx="228" cy="377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anchor="t" anchorCtr="0">
                <a:spAutoFit/>
              </a:bodyPr>
              <a:p>
                <a:pPr>
                  <a:spcBef>
                    <a:spcPct val="50000"/>
                  </a:spcBef>
                  <a:buClrTx/>
                  <a:buFontTx/>
                </a:pPr>
                <a:r>
                  <a:rPr lang="en-US" altLang="en-US" sz="1800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O</a:t>
                </a:r>
                <a:endParaRPr lang="en-US" altLang="en-US" sz="1800" dirty="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  <a:p>
                <a:pPr>
                  <a:spcBef>
                    <a:spcPct val="50000"/>
                  </a:spcBef>
                  <a:buClrTx/>
                  <a:buFontTx/>
                </a:pPr>
                <a:endParaRPr lang="en-US" altLang="en-US" sz="1000" b="1" dirty="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</a:endParaRPr>
              </a:p>
            </p:txBody>
          </p:sp>
          <p:sp>
            <p:nvSpPr>
              <p:cNvPr id="33874" name="Text Box 103"/>
              <p:cNvSpPr txBox="1"/>
              <p:nvPr/>
            </p:nvSpPr>
            <p:spPr>
              <a:xfrm>
                <a:off x="1053" y="2597"/>
                <a:ext cx="228" cy="377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anchor="t" anchorCtr="0">
                <a:spAutoFit/>
              </a:bodyPr>
              <a:p>
                <a:pPr>
                  <a:spcBef>
                    <a:spcPct val="50000"/>
                  </a:spcBef>
                  <a:buClrTx/>
                  <a:buFontTx/>
                </a:pPr>
                <a:r>
                  <a:rPr lang="en-US" altLang="en-US" sz="1800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A</a:t>
                </a:r>
                <a:endParaRPr lang="en-US" altLang="en-US" sz="1800" dirty="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  <a:p>
                <a:pPr>
                  <a:spcBef>
                    <a:spcPct val="50000"/>
                  </a:spcBef>
                  <a:buClrTx/>
                  <a:buFontTx/>
                </a:pPr>
                <a:endParaRPr lang="en-US" altLang="en-US" sz="1000" dirty="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</a:endParaRPr>
              </a:p>
            </p:txBody>
          </p:sp>
        </p:grpSp>
      </p:grpSp>
      <p:grpSp>
        <p:nvGrpSpPr>
          <p:cNvPr id="33875" name="Group 104"/>
          <p:cNvGrpSpPr/>
          <p:nvPr/>
        </p:nvGrpSpPr>
        <p:grpSpPr>
          <a:xfrm>
            <a:off x="4343400" y="3581400"/>
            <a:ext cx="3662363" cy="896938"/>
            <a:chOff x="1053" y="2409"/>
            <a:chExt cx="1923" cy="565"/>
          </a:xfrm>
        </p:grpSpPr>
        <p:grpSp>
          <p:nvGrpSpPr>
            <p:cNvPr id="33876" name="Group 105"/>
            <p:cNvGrpSpPr/>
            <p:nvPr/>
          </p:nvGrpSpPr>
          <p:grpSpPr>
            <a:xfrm>
              <a:off x="1308" y="2549"/>
              <a:ext cx="1668" cy="124"/>
              <a:chOff x="1728" y="1962"/>
              <a:chExt cx="336" cy="78"/>
            </a:xfrm>
          </p:grpSpPr>
          <p:sp>
            <p:nvSpPr>
              <p:cNvPr id="33877" name="Line 106"/>
              <p:cNvSpPr/>
              <p:nvPr/>
            </p:nvSpPr>
            <p:spPr>
              <a:xfrm>
                <a:off x="1728" y="2040"/>
                <a:ext cx="336" cy="0"/>
              </a:xfrm>
              <a:prstGeom prst="line">
                <a:avLst/>
              </a:prstGeom>
              <a:ln w="28575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33878" name="Line 107"/>
              <p:cNvSpPr/>
              <p:nvPr/>
            </p:nvSpPr>
            <p:spPr>
              <a:xfrm>
                <a:off x="1728" y="1962"/>
                <a:ext cx="336" cy="0"/>
              </a:xfrm>
              <a:prstGeom prst="line">
                <a:avLst/>
              </a:prstGeom>
              <a:ln w="28575" cap="flat" cmpd="sng">
                <a:solidFill>
                  <a:srgbClr val="0033CC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  <p:grpSp>
          <p:nvGrpSpPr>
            <p:cNvPr id="33879" name="Group 108"/>
            <p:cNvGrpSpPr/>
            <p:nvPr/>
          </p:nvGrpSpPr>
          <p:grpSpPr>
            <a:xfrm>
              <a:off x="1053" y="2409"/>
              <a:ext cx="231" cy="565"/>
              <a:chOff x="1053" y="2409"/>
              <a:chExt cx="231" cy="565"/>
            </a:xfrm>
          </p:grpSpPr>
          <p:sp>
            <p:nvSpPr>
              <p:cNvPr id="33880" name="Text Box 109"/>
              <p:cNvSpPr txBox="1"/>
              <p:nvPr/>
            </p:nvSpPr>
            <p:spPr>
              <a:xfrm>
                <a:off x="1056" y="2409"/>
                <a:ext cx="228" cy="377"/>
              </a:xfrm>
              <a:prstGeom prst="rect">
                <a:avLst/>
              </a:prstGeom>
              <a:noFill/>
              <a:ln w="28575">
                <a:noFill/>
              </a:ln>
            </p:spPr>
            <p:txBody>
              <a:bodyPr anchor="t" anchorCtr="0">
                <a:spAutoFit/>
              </a:bodyPr>
              <a:p>
                <a:pPr>
                  <a:spcBef>
                    <a:spcPct val="50000"/>
                  </a:spcBef>
                  <a:buClrTx/>
                  <a:buFontTx/>
                </a:pPr>
                <a:r>
                  <a:rPr lang="en-US" altLang="en-US" sz="1800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O</a:t>
                </a:r>
                <a:endParaRPr lang="en-US" altLang="en-US" sz="1800" dirty="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  <a:p>
                <a:pPr>
                  <a:spcBef>
                    <a:spcPct val="50000"/>
                  </a:spcBef>
                  <a:buClrTx/>
                  <a:buFontTx/>
                </a:pPr>
                <a:endParaRPr lang="en-US" altLang="en-US" sz="1000" b="1" dirty="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</a:endParaRPr>
              </a:p>
            </p:txBody>
          </p:sp>
          <p:sp>
            <p:nvSpPr>
              <p:cNvPr id="33881" name="Text Box 110"/>
              <p:cNvSpPr txBox="1"/>
              <p:nvPr/>
            </p:nvSpPr>
            <p:spPr>
              <a:xfrm>
                <a:off x="1053" y="2597"/>
                <a:ext cx="228" cy="377"/>
              </a:xfrm>
              <a:prstGeom prst="rect">
                <a:avLst/>
              </a:prstGeom>
              <a:noFill/>
              <a:ln w="28575">
                <a:noFill/>
              </a:ln>
            </p:spPr>
            <p:txBody>
              <a:bodyPr anchor="t" anchorCtr="0">
                <a:spAutoFit/>
              </a:bodyPr>
              <a:p>
                <a:pPr>
                  <a:spcBef>
                    <a:spcPct val="50000"/>
                  </a:spcBef>
                  <a:buClrTx/>
                  <a:buFontTx/>
                </a:pPr>
                <a:r>
                  <a:rPr lang="en-US" altLang="en-US" sz="1800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A</a:t>
                </a:r>
                <a:endParaRPr lang="en-US" altLang="en-US" sz="1800" dirty="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  <a:p>
                <a:pPr>
                  <a:spcBef>
                    <a:spcPct val="50000"/>
                  </a:spcBef>
                  <a:buClrTx/>
                  <a:buFontTx/>
                </a:pPr>
                <a:endParaRPr lang="en-US" altLang="en-US" sz="1000" dirty="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</a:endParaRPr>
              </a:p>
            </p:txBody>
          </p:sp>
        </p:grpSp>
      </p:grpSp>
      <p:grpSp>
        <p:nvGrpSpPr>
          <p:cNvPr id="33882" name="Group 112"/>
          <p:cNvGrpSpPr/>
          <p:nvPr/>
        </p:nvGrpSpPr>
        <p:grpSpPr>
          <a:xfrm>
            <a:off x="7089775" y="5791200"/>
            <a:ext cx="381000" cy="381000"/>
            <a:chOff x="4992" y="2496"/>
            <a:chExt cx="241" cy="233"/>
          </a:xfrm>
        </p:grpSpPr>
        <p:sp>
          <p:nvSpPr>
            <p:cNvPr id="33883" name="Oval 113"/>
            <p:cNvSpPr/>
            <p:nvPr/>
          </p:nvSpPr>
          <p:spPr>
            <a:xfrm>
              <a:off x="4992" y="2496"/>
              <a:ext cx="241" cy="233"/>
            </a:xfrm>
            <a:prstGeom prst="ellipse">
              <a:avLst/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anchor="t" anchorCtr="0"/>
            <a:p>
              <a:pPr>
                <a:buClrTx/>
                <a:buFontTx/>
              </a:pPr>
              <a:endParaRPr lang="vi-VN" altLang="en-US" dirty="0">
                <a:latin typeface="VNI-Times" pitchFamily="2" charset="0"/>
                <a:ea typeface="Arial" panose="020B0604020202020204" pitchFamily="34" charset="0"/>
              </a:endParaRPr>
            </a:p>
          </p:txBody>
        </p:sp>
        <p:sp>
          <p:nvSpPr>
            <p:cNvPr id="33884" name="Line 114"/>
            <p:cNvSpPr/>
            <p:nvPr/>
          </p:nvSpPr>
          <p:spPr>
            <a:xfrm>
              <a:off x="5007" y="2553"/>
              <a:ext cx="208" cy="105"/>
            </a:xfrm>
            <a:prstGeom prst="line">
              <a:avLst/>
            </a:prstGeom>
            <a:ln w="2857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33885" name="Line 115"/>
            <p:cNvSpPr/>
            <p:nvPr/>
          </p:nvSpPr>
          <p:spPr>
            <a:xfrm flipH="1">
              <a:off x="5054" y="2505"/>
              <a:ext cx="113" cy="216"/>
            </a:xfrm>
            <a:prstGeom prst="line">
              <a:avLst/>
            </a:prstGeom>
            <a:ln w="2857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sp>
        <p:nvSpPr>
          <p:cNvPr id="33886" name="Line 116"/>
          <p:cNvSpPr/>
          <p:nvPr/>
        </p:nvSpPr>
        <p:spPr>
          <a:xfrm>
            <a:off x="5334000" y="5791200"/>
            <a:ext cx="304800" cy="0"/>
          </a:xfrm>
          <a:prstGeom prst="line">
            <a:avLst/>
          </a:prstGeom>
          <a:ln w="19050" cap="flat" cmpd="sng">
            <a:solidFill>
              <a:srgbClr val="F94153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3887" name="Line 117"/>
          <p:cNvSpPr/>
          <p:nvPr/>
        </p:nvSpPr>
        <p:spPr>
          <a:xfrm>
            <a:off x="5486400" y="5486400"/>
            <a:ext cx="0" cy="304800"/>
          </a:xfrm>
          <a:prstGeom prst="line">
            <a:avLst/>
          </a:prstGeom>
          <a:ln w="19050" cap="flat" cmpd="sng">
            <a:solidFill>
              <a:srgbClr val="F94153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3888" name="Line 118"/>
          <p:cNvSpPr/>
          <p:nvPr/>
        </p:nvSpPr>
        <p:spPr>
          <a:xfrm flipV="1">
            <a:off x="5334000" y="5791200"/>
            <a:ext cx="0" cy="533400"/>
          </a:xfrm>
          <a:prstGeom prst="line">
            <a:avLst/>
          </a:prstGeom>
          <a:ln w="19050" cap="flat" cmpd="sng">
            <a:solidFill>
              <a:srgbClr val="F94153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3889" name="Line 119"/>
          <p:cNvSpPr/>
          <p:nvPr/>
        </p:nvSpPr>
        <p:spPr>
          <a:xfrm>
            <a:off x="5638800" y="5791200"/>
            <a:ext cx="0" cy="533400"/>
          </a:xfrm>
          <a:prstGeom prst="line">
            <a:avLst/>
          </a:prstGeom>
          <a:ln w="19050" cap="flat" cmpd="sng">
            <a:solidFill>
              <a:srgbClr val="F94153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3890" name="Line 120"/>
          <p:cNvSpPr/>
          <p:nvPr/>
        </p:nvSpPr>
        <p:spPr>
          <a:xfrm>
            <a:off x="5638800" y="6477000"/>
            <a:ext cx="228600" cy="0"/>
          </a:xfrm>
          <a:prstGeom prst="line">
            <a:avLst/>
          </a:prstGeom>
          <a:ln w="19050" cap="flat" cmpd="sng">
            <a:solidFill>
              <a:srgbClr val="F94153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3891" name="Line 121"/>
          <p:cNvSpPr/>
          <p:nvPr/>
        </p:nvSpPr>
        <p:spPr>
          <a:xfrm flipV="1">
            <a:off x="5867400" y="5562600"/>
            <a:ext cx="0" cy="914400"/>
          </a:xfrm>
          <a:prstGeom prst="line">
            <a:avLst/>
          </a:prstGeom>
          <a:ln w="19050" cap="flat" cmpd="sng">
            <a:solidFill>
              <a:srgbClr val="F94153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3892" name="Line 122"/>
          <p:cNvSpPr/>
          <p:nvPr/>
        </p:nvSpPr>
        <p:spPr>
          <a:xfrm>
            <a:off x="5867400" y="5562600"/>
            <a:ext cx="1371600" cy="0"/>
          </a:xfrm>
          <a:prstGeom prst="line">
            <a:avLst/>
          </a:prstGeom>
          <a:ln w="19050" cap="flat" cmpd="sng">
            <a:solidFill>
              <a:srgbClr val="F94153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3893" name="Line 123"/>
          <p:cNvSpPr/>
          <p:nvPr/>
        </p:nvSpPr>
        <p:spPr>
          <a:xfrm>
            <a:off x="7239000" y="5562600"/>
            <a:ext cx="0" cy="228600"/>
          </a:xfrm>
          <a:prstGeom prst="line">
            <a:avLst/>
          </a:prstGeom>
          <a:ln w="19050" cap="flat" cmpd="sng">
            <a:solidFill>
              <a:srgbClr val="F94153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3894" name="Line 125"/>
          <p:cNvSpPr/>
          <p:nvPr/>
        </p:nvSpPr>
        <p:spPr>
          <a:xfrm flipV="1">
            <a:off x="7315200" y="5257800"/>
            <a:ext cx="0" cy="533400"/>
          </a:xfrm>
          <a:prstGeom prst="line">
            <a:avLst/>
          </a:prstGeom>
          <a:ln w="19050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3895" name="Line 126"/>
          <p:cNvSpPr/>
          <p:nvPr/>
        </p:nvSpPr>
        <p:spPr>
          <a:xfrm flipH="1">
            <a:off x="5105400" y="6477000"/>
            <a:ext cx="228600" cy="0"/>
          </a:xfrm>
          <a:prstGeom prst="line">
            <a:avLst/>
          </a:prstGeom>
          <a:ln w="19050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3896" name="Line 127"/>
          <p:cNvSpPr/>
          <p:nvPr/>
        </p:nvSpPr>
        <p:spPr>
          <a:xfrm flipV="1">
            <a:off x="5105400" y="5257800"/>
            <a:ext cx="0" cy="1219200"/>
          </a:xfrm>
          <a:prstGeom prst="line">
            <a:avLst/>
          </a:prstGeom>
          <a:ln w="19050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3897" name="Oval 128"/>
          <p:cNvSpPr/>
          <p:nvPr/>
        </p:nvSpPr>
        <p:spPr>
          <a:xfrm>
            <a:off x="5448300" y="5756275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noFill/>
          </a:ln>
        </p:spPr>
        <p:txBody>
          <a:bodyPr wrap="none" anchor="ctr" anchorCtr="0"/>
          <a:p>
            <a:pPr>
              <a:buClrTx/>
              <a:buFontTx/>
            </a:pPr>
            <a:endParaRPr lang="vi-VN" altLang="en-US" dirty="0">
              <a:latin typeface="VNI-Times" pitchFamily="2" charset="0"/>
              <a:ea typeface="Arial" panose="020B0604020202020204" pitchFamily="34" charset="0"/>
            </a:endParaRPr>
          </a:p>
        </p:txBody>
      </p:sp>
      <p:sp>
        <p:nvSpPr>
          <p:cNvPr id="33898" name="Oval 129"/>
          <p:cNvSpPr/>
          <p:nvPr/>
        </p:nvSpPr>
        <p:spPr>
          <a:xfrm>
            <a:off x="5448300" y="5476875"/>
            <a:ext cx="76200" cy="76200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 anchorCtr="0"/>
          <a:p>
            <a:pPr>
              <a:buClrTx/>
              <a:buFontTx/>
            </a:pPr>
            <a:endParaRPr lang="vi-VN" altLang="en-US" dirty="0">
              <a:latin typeface="VNI-Times" pitchFamily="2" charset="0"/>
              <a:ea typeface="Arial" panose="020B0604020202020204" pitchFamily="34" charset="0"/>
            </a:endParaRPr>
          </a:p>
        </p:txBody>
      </p:sp>
      <p:sp>
        <p:nvSpPr>
          <p:cNvPr id="33899" name="Oval 130"/>
          <p:cNvSpPr/>
          <p:nvPr/>
        </p:nvSpPr>
        <p:spPr>
          <a:xfrm>
            <a:off x="5070475" y="5260975"/>
            <a:ext cx="76200" cy="76200"/>
          </a:xfrm>
          <a:prstGeom prst="ellipse">
            <a:avLst/>
          </a:prstGeom>
          <a:solidFill>
            <a:srgbClr val="0000FF"/>
          </a:solidFill>
          <a:ln w="9525">
            <a:noFill/>
          </a:ln>
        </p:spPr>
        <p:txBody>
          <a:bodyPr wrap="none" anchor="ctr" anchorCtr="0"/>
          <a:p>
            <a:pPr>
              <a:buClrTx/>
              <a:buFontTx/>
            </a:pPr>
            <a:endParaRPr lang="vi-VN" altLang="en-US" dirty="0">
              <a:latin typeface="VNI-Times" pitchFamily="2" charset="0"/>
              <a:ea typeface="Arial" panose="020B0604020202020204" pitchFamily="34" charset="0"/>
            </a:endParaRPr>
          </a:p>
        </p:txBody>
      </p:sp>
      <p:sp>
        <p:nvSpPr>
          <p:cNvPr id="33900" name="Oval 131"/>
          <p:cNvSpPr/>
          <p:nvPr/>
        </p:nvSpPr>
        <p:spPr>
          <a:xfrm>
            <a:off x="7277100" y="5270500"/>
            <a:ext cx="76200" cy="76200"/>
          </a:xfrm>
          <a:prstGeom prst="ellipse">
            <a:avLst/>
          </a:prstGeom>
          <a:solidFill>
            <a:srgbClr val="0000FF"/>
          </a:solidFill>
          <a:ln w="9525">
            <a:noFill/>
          </a:ln>
        </p:spPr>
        <p:txBody>
          <a:bodyPr wrap="none" anchor="ctr" anchorCtr="0"/>
          <a:p>
            <a:pPr>
              <a:buClrTx/>
              <a:buFontTx/>
            </a:pPr>
            <a:endParaRPr lang="vi-VN" altLang="en-US" dirty="0">
              <a:latin typeface="VNI-Times" pitchFamily="2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  <p:transition>
    <p:cut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756</Words>
  <Application>WPS Presentation</Application>
  <PresentationFormat>Widescreen</PresentationFormat>
  <Paragraphs>88</Paragraphs>
  <Slides>13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25" baseType="lpstr">
      <vt:lpstr>Arial</vt:lpstr>
      <vt:lpstr>SimSun</vt:lpstr>
      <vt:lpstr>Wingdings</vt:lpstr>
      <vt:lpstr>Times New Roman</vt:lpstr>
      <vt:lpstr>Microsoft YaHei</vt:lpstr>
      <vt:lpstr>Arial Unicode MS</vt:lpstr>
      <vt:lpstr>Calibri Light</vt:lpstr>
      <vt:lpstr>Calibri</vt:lpstr>
      <vt:lpstr>VNI-Times</vt:lpstr>
      <vt:lpstr>Segoe Print</vt:lpstr>
      <vt:lpstr>Wingdings 2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DẶN DÒ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/>
  <cp:lastModifiedBy>Admin</cp:lastModifiedBy>
  <cp:revision>14</cp:revision>
  <dcterms:created xsi:type="dcterms:W3CDTF">2020-04-16T10:43:00Z</dcterms:created>
  <dcterms:modified xsi:type="dcterms:W3CDTF">2022-06-22T08:20:51Z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1033-11.2.0.11074</vt:lpwstr>
  </property>
  <property fmtid="{D5CDD505-2E9C-101B-9397-08002B2CF9AE}" pid="3" name="ICV">
    <vt:lpwstr>D3B54903186648429AA8799809413D6F</vt:lpwstr>
  </property>
</Properties>
</file>