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305" r:id="rId5"/>
    <p:sldId id="299" r:id="rId6"/>
    <p:sldId id="300" r:id="rId7"/>
    <p:sldId id="301" r:id="rId8"/>
    <p:sldId id="302" r:id="rId9"/>
    <p:sldId id="303" r:id="rId10"/>
    <p:sldId id="298" r:id="rId11"/>
    <p:sldId id="309" r:id="rId12"/>
    <p:sldId id="30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background-don-gian-dep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-34290"/>
            <a:ext cx="12146280" cy="695706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875" y="218440"/>
            <a:ext cx="7865745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u="sng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9:</a:t>
            </a:r>
            <a:r>
              <a:rPr lang="en-US" sz="5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THỰC HÀNH: </a:t>
            </a:r>
            <a:endParaRPr lang="en-US" sz="5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54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LẮP MẠCH ĐIỆN </a:t>
            </a:r>
            <a:endParaRPr lang="en-US" sz="5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ĐÈN CẦU THANG </a:t>
            </a:r>
            <a:endParaRPr lang="en-US" sz="5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(Tiết 2)</a:t>
            </a:r>
            <a:endParaRPr lang="en-US" sz="5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54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1110"/>
            <a:ext cx="10515600" cy="3457575"/>
          </a:xfrm>
        </p:spPr>
        <p:txBody>
          <a:bodyPr>
            <a:noAutofit/>
          </a:bodyPr>
          <a:p>
            <a:pPr algn="ctr"/>
            <a:r>
              <a:rPr lang="en-US" sz="72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Video hướng dẫn</a:t>
            </a:r>
            <a:br>
              <a:rPr lang="en-US" sz="72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00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  <a:t>https://www.youtube.com/watch?v=bwTyFHILJm4</a:t>
            </a:r>
            <a:endParaRPr lang="en-US" sz="600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Text Box 6"/>
          <p:cNvSpPr txBox="1"/>
          <p:nvPr/>
        </p:nvSpPr>
        <p:spPr>
          <a:xfrm>
            <a:off x="2819400" y="1142841"/>
            <a:ext cx="704215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400" b="1" noProof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charset="0"/>
                <a:ea typeface="+mn-ea"/>
                <a:cs typeface="Times New Roman" panose="02020603050405020304" charset="0"/>
              </a:rPr>
              <a:t>Cám ơn các em đã lắng nghe</a:t>
            </a:r>
            <a:endParaRPr lang="en-US" sz="4400" b="1" noProof="1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hinh-nen-Powerpoint-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7310" y="-12700"/>
            <a:ext cx="12266295" cy="69259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52575" y="1984375"/>
            <a:ext cx="79425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Thực hành lắp đặt mạch điện:</a:t>
            </a:r>
            <a:endParaRPr lang="en-US" sz="4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72515" y="925830"/>
            <a:ext cx="890333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II – Nội dung và trình tự thực hành:</a:t>
            </a:r>
            <a:endParaRPr lang="en-US" sz="48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hinh-nen-Powerpoint-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67310" y="-12700"/>
            <a:ext cx="12266295" cy="692594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751965" y="1515110"/>
            <a:ext cx="98209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* Quy trình lắp đặt mạch điện: 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77290" y="593725"/>
            <a:ext cx="79425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Thực hành lắp đặt mạch điện:</a:t>
            </a:r>
            <a:endParaRPr lang="en-US" sz="4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84030" y="3935095"/>
            <a:ext cx="2814955" cy="2963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3051175" y="2829560"/>
            <a:ext cx="69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94055" y="2718435"/>
            <a:ext cx="22155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Vạch dấu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213860" y="2718435"/>
            <a:ext cx="20694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Khoan lỗ 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7513955" y="2411095"/>
            <a:ext cx="352552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Lắp thiết bị điện 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 bảng điện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570355" y="4144645"/>
            <a:ext cx="40335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Nối dây mạch điện</a:t>
            </a:r>
            <a:endParaRPr lang="en-US" sz="40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954520" y="4144645"/>
            <a:ext cx="19735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sz="4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Kiểm tra</a:t>
            </a:r>
            <a:endParaRPr lang="en-US" sz="4000"/>
          </a:p>
        </p:txBody>
      </p:sp>
      <p:sp>
        <p:nvSpPr>
          <p:cNvPr id="14" name="Text Box 13"/>
          <p:cNvSpPr txBox="1"/>
          <p:nvPr/>
        </p:nvSpPr>
        <p:spPr>
          <a:xfrm>
            <a:off x="868680" y="4144645"/>
            <a:ext cx="7016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553200" y="2719070"/>
            <a:ext cx="69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5862320" y="4144645"/>
            <a:ext cx="690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→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/>
      <p:bldP spid="2" grpId="1"/>
      <p:bldP spid="9" grpId="0"/>
      <p:bldP spid="9" grpId="1"/>
      <p:bldP spid="8" grpId="0"/>
      <p:bldP spid="8" grpId="1"/>
      <p:bldP spid="10" grpId="0"/>
      <p:bldP spid="10" grpId="1"/>
      <p:bldP spid="15" grpId="0"/>
      <p:bldP spid="15" grpId="1"/>
      <p:bldP spid="11" grpId="0"/>
      <p:bldP spid="11" grpId="1"/>
      <p:bldP spid="14" grpId="0"/>
      <p:bldP spid="14" grpId="1"/>
      <p:bldP spid="12" grpId="0"/>
      <p:bldP spid="12" grpId="1"/>
      <p:bldP spid="16" grpId="0"/>
      <p:bldP spid="16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WPS Presentation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Video hướng dẫn https://www.youtube.com/watch?v=f0MrBqBTiu8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11</cp:revision>
  <dcterms:created xsi:type="dcterms:W3CDTF">2020-04-16T10:43:00Z</dcterms:created>
  <dcterms:modified xsi:type="dcterms:W3CDTF">2022-06-22T07:37:27Z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1033-11.2.0.11074</vt:lpwstr>
  </property>
  <property fmtid="{D5CDD505-2E9C-101B-9397-08002B2CF9AE}" pid="3" name="ICV">
    <vt:lpwstr>4AD3D6A16A6C4B1FB974AFC0FA3A5D83</vt:lpwstr>
  </property>
</Properties>
</file>