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8" r:id="rId3"/>
    <p:sldId id="256" r:id="rId5"/>
    <p:sldId id="274" r:id="rId6"/>
    <p:sldId id="318" r:id="rId7"/>
    <p:sldId id="304" r:id="rId8"/>
    <p:sldId id="300" r:id="rId9"/>
    <p:sldId id="301" r:id="rId10"/>
    <p:sldId id="302" r:id="rId11"/>
    <p:sldId id="313" r:id="rId12"/>
    <p:sldId id="305" r:id="rId13"/>
    <p:sldId id="299" r:id="rId14"/>
    <p:sldId id="310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5160" y="365125"/>
            <a:ext cx="8168640" cy="1356360"/>
          </a:xfrm>
        </p:spPr>
        <p:txBody>
          <a:bodyPr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KIỂM TRA BÀI CŨ</a:t>
            </a:r>
            <a:endParaRPr lang="en-US" sz="6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91870" y="2122170"/>
            <a:ext cx="10361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1. Nêu ứng dụng của mạch đèn độc lập trong cuộc sống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599690" y="3590290"/>
            <a:ext cx="78454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2. Vẽ sơ đồ lắp đặt mạch điện đèn độc lập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1965" y="1515110"/>
            <a:ext cx="9820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* Quy trình lắp đặt mạch điện: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77290" y="593725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84030" y="3935095"/>
            <a:ext cx="2814955" cy="296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3051175" y="282956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4055" y="2718435"/>
            <a:ext cx="2215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Vạch dấu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213860" y="2718435"/>
            <a:ext cx="2069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Khoan lỗ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13955" y="2411095"/>
            <a:ext cx="35255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 thiết bị điện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 bảng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570355" y="4144645"/>
            <a:ext cx="4033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Nối dây mạch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954520" y="4144645"/>
            <a:ext cx="1973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Kiểm tra</a:t>
            </a:r>
            <a:endParaRPr lang="en-US" sz="4000"/>
          </a:p>
        </p:txBody>
      </p:sp>
      <p:sp>
        <p:nvSpPr>
          <p:cNvPr id="14" name="Text Box 13"/>
          <p:cNvSpPr txBox="1"/>
          <p:nvPr/>
        </p:nvSpPr>
        <p:spPr>
          <a:xfrm>
            <a:off x="868680" y="4144645"/>
            <a:ext cx="701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553200" y="271907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862320" y="4144645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9" grpId="0"/>
      <p:bldP spid="9" grpId="1"/>
      <p:bldP spid="8" grpId="0"/>
      <p:bldP spid="8" grpId="1"/>
      <p:bldP spid="10" grpId="0"/>
      <p:bldP spid="10" grpId="1"/>
      <p:bldP spid="15" grpId="0"/>
      <p:bldP spid="15" grpId="1"/>
      <p:bldP spid="11" grpId="0"/>
      <p:bldP spid="11" grpId="1"/>
      <p:bldP spid="14" grpId="0"/>
      <p:bldP spid="14" grpId="1"/>
      <p:bldP spid="12" grpId="0"/>
      <p:bldP spid="12" grpId="1"/>
      <p:bldP spid="16" grpId="0"/>
      <p:bldP spid="16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80" y="2095500"/>
            <a:ext cx="10515600" cy="1325563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Video hướng dẫn</a:t>
            </a:r>
            <a:br>
              <a:rPr lang="en-US" sz="72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https://www.youtube.com/watch?v=f0MrBqBTiu8</a:t>
            </a:r>
            <a:endParaRPr lang="en-US" sz="60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2819400" y="1142841"/>
            <a:ext cx="70421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 noProof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Cám ơn các em đã lắng nghe</a:t>
            </a:r>
            <a:endParaRPr lang="en-US" sz="4400" b="1" noProof="1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-34290"/>
            <a:ext cx="12146280" cy="6957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875" y="218440"/>
            <a:ext cx="73412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8:</a:t>
            </a:r>
            <a:r>
              <a:rPr 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THỰC HÀNH: </a:t>
            </a:r>
            <a:endParaRPr lang="en-US" sz="5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5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LẮP MẠCH ĐIỆN 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ĐÈN ĐỘC LẬP (Tiết 2)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04900" y="1644015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4205" y="593725"/>
            <a:ext cx="89033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 – Nội dung và trình tự thực hành:</a:t>
            </a:r>
            <a:endParaRPr lang="en-US" sz="4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775" y="6153150"/>
            <a:ext cx="3931920" cy="704850"/>
          </a:xfrm>
        </p:spPr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Kiểm tra mạch điện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WPS Presentation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Kiểm tra mạch điện</vt:lpstr>
      <vt:lpstr>PowerPoint 演示文稿</vt:lpstr>
      <vt:lpstr>PowerPoint 演示文稿</vt:lpstr>
      <vt:lpstr>Video hướng dẫn https://www.youtube.com/watch?v=f0MrBqBTiu8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15</cp:revision>
  <dcterms:created xsi:type="dcterms:W3CDTF">2020-04-16T10:43:00Z</dcterms:created>
  <dcterms:modified xsi:type="dcterms:W3CDTF">2022-06-22T09:13:49Z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1033-11.2.0.11156</vt:lpwstr>
  </property>
  <property fmtid="{D5CDD505-2E9C-101B-9397-08002B2CF9AE}" pid="3" name="ICV">
    <vt:lpwstr>E428B98D7D8A4157BDF33DE15E043E95</vt:lpwstr>
  </property>
</Properties>
</file>