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308" r:id="rId5"/>
    <p:sldId id="299" r:id="rId6"/>
    <p:sldId id="300" r:id="rId7"/>
    <p:sldId id="301" r:id="rId8"/>
    <p:sldId id="302" r:id="rId9"/>
    <p:sldId id="303" r:id="rId10"/>
    <p:sldId id="322" r:id="rId11"/>
    <p:sldId id="298" r:id="rId12"/>
    <p:sldId id="310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875" y="218440"/>
            <a:ext cx="1234694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en-US" sz="5400" u="sng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5400" u="sng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10:</a:t>
            </a:r>
            <a:r>
              <a:rPr lang="en-US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THỰC HÀNH: </a:t>
            </a:r>
            <a:endParaRPr lang="en-US" sz="5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LẮP MẠCH ĐIỆN </a:t>
            </a:r>
            <a:endParaRPr lang="en-US" sz="5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ĐÈN SÁNG TẮT LUÂN PHIÊN (Tiết 2)</a:t>
            </a:r>
            <a:endParaRPr lang="en-US" sz="5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hinh-nen-Powerpoint-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7310" y="-12700"/>
            <a:ext cx="12266295" cy="692594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51965" y="1515110"/>
            <a:ext cx="9820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* Quy trình lắp đặt mạch điện: 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77290" y="593725"/>
            <a:ext cx="79425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Thực hành lắp đặt mạch điện:</a:t>
            </a:r>
            <a:endParaRPr lang="en-US" sz="4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84030" y="3935095"/>
            <a:ext cx="2814955" cy="296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3051175" y="2829560"/>
            <a:ext cx="69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94055" y="2718435"/>
            <a:ext cx="2215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Vạch dấu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213860" y="2718435"/>
            <a:ext cx="2069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Khoan lỗ 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513955" y="2411095"/>
            <a:ext cx="35255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Lắp thiết bị điện 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 bảng điện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570355" y="4144645"/>
            <a:ext cx="40335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Nối dây mạch điện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954520" y="4144645"/>
            <a:ext cx="19735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Kiểm tra</a:t>
            </a:r>
            <a:endParaRPr lang="en-US" sz="4000"/>
          </a:p>
        </p:txBody>
      </p:sp>
      <p:sp>
        <p:nvSpPr>
          <p:cNvPr id="14" name="Text Box 13"/>
          <p:cNvSpPr txBox="1"/>
          <p:nvPr/>
        </p:nvSpPr>
        <p:spPr>
          <a:xfrm>
            <a:off x="868680" y="4144645"/>
            <a:ext cx="701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553200" y="2719070"/>
            <a:ext cx="69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5862320" y="4144645"/>
            <a:ext cx="69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9" grpId="0"/>
      <p:bldP spid="9" grpId="1"/>
      <p:bldP spid="8" grpId="0"/>
      <p:bldP spid="8" grpId="1"/>
      <p:bldP spid="10" grpId="0"/>
      <p:bldP spid="10" grpId="1"/>
      <p:bldP spid="15" grpId="0"/>
      <p:bldP spid="15" grpId="1"/>
      <p:bldP spid="11" grpId="0"/>
      <p:bldP spid="11" grpId="1"/>
      <p:bldP spid="14" grpId="0"/>
      <p:bldP spid="14" grpId="1"/>
      <p:bldP spid="12" grpId="0"/>
      <p:bldP spid="12" grpId="1"/>
      <p:bldP spid="16" grpId="0"/>
      <p:bldP spid="16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505" y="2497455"/>
            <a:ext cx="10515600" cy="1325563"/>
          </a:xfrm>
        </p:spPr>
        <p:txBody>
          <a:bodyPr>
            <a:noAutofit/>
          </a:bodyPr>
          <a:p>
            <a:pPr algn="ctr"/>
            <a:r>
              <a:rPr lang="en-US" sz="72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Video hướng dẫn</a:t>
            </a:r>
            <a:br>
              <a:rPr lang="en-US" sz="72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60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https://www.youtube.com/watch?v=_fIE5jwT0Ck</a:t>
            </a:r>
            <a:endParaRPr lang="en-US" sz="600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2819400" y="1142841"/>
            <a:ext cx="704215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400" b="1" noProof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Cám ơn các em đã lắng nghe</a:t>
            </a:r>
            <a:endParaRPr lang="en-US" sz="4400" b="1" noProof="1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hinh-nen-Powerpoint-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7310" y="-12700"/>
            <a:ext cx="12266295" cy="69259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177290" y="1722120"/>
            <a:ext cx="79425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Thực hành lắp đặt mạch điện:</a:t>
            </a:r>
            <a:endParaRPr lang="en-US" sz="4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72515" y="925830"/>
            <a:ext cx="89033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II – Nội dung và trình tự thực hành:</a:t>
            </a:r>
            <a:endParaRPr lang="en-US" sz="4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975225" y="6274435"/>
            <a:ext cx="26587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chemeClr val="bg1"/>
                </a:solidFill>
              </a:rPr>
              <a:t>Kiểm tra mạch 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WPS Presentation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Video hướng dẫn https://www.youtube.com/watch?v=_fIE5jwT0Ck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12</cp:revision>
  <dcterms:created xsi:type="dcterms:W3CDTF">2020-04-16T10:43:00Z</dcterms:created>
  <dcterms:modified xsi:type="dcterms:W3CDTF">2022-06-22T08:40:16Z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91A61A1BE84447B68D385113560588EE</vt:lpwstr>
  </property>
</Properties>
</file>