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8" r:id="rId13"/>
    <p:sldId id="271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6D6E-3568-4E33-B5FD-42D15BD10F41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0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235086" y="6466357"/>
            <a:ext cx="2717074" cy="8312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1573306" y="5325035"/>
            <a:ext cx="3166929" cy="1959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50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7566" y="78377"/>
            <a:ext cx="11952514" cy="66602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35131" y="180330"/>
            <a:ext cx="11717384" cy="64425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8491" y="180330"/>
            <a:ext cx="115693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2:</a:t>
            </a:r>
          </a:p>
          <a:p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37.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Rè̀n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tậ̣p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39.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hợ̣p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79" y="4047166"/>
            <a:ext cx="116912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40.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41.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rè̀n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235086" y="6466357"/>
            <a:ext cx="2717074" cy="8312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1573306" y="5325035"/>
            <a:ext cx="3166929" cy="195970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389965" y="2316755"/>
            <a:ext cx="12592594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2,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bổn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143" y="146528"/>
            <a:ext cx="10685417" cy="57469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825500" marR="177800" indent="-144145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marR="177800" indent="-14351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marR="177800" indent="-144145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Theo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1989,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marR="177800" indent="-144145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35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marR="190500" indent="-144145" algn="just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bổn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0" y="0"/>
            <a:ext cx="1201783" cy="12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96389" y="-64192"/>
            <a:ext cx="12461966" cy="239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6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đọ̣c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70"/>
              </a:lnSpc>
            </a:pPr>
            <a:r>
              <a:rPr lang="en-US" sz="20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cuối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bè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mẹ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mẹ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ý,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rằng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mẹ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bị say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buồn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có ý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mẹ.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2394328"/>
            <a:ext cx="12192000" cy="5925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ts val="1505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tuổi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Vi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</a:pPr>
            <a:r>
              <a:rPr lang="en-US" sz="20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46405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6422" y="3076584"/>
            <a:ext cx="12191999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2700" algn="just">
              <a:lnSpc>
                <a:spcPct val="13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" y="4438103"/>
            <a:ext cx="12192001" cy="7207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22605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000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35305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xư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1167" y="5320209"/>
            <a:ext cx="6683828" cy="14397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6700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bày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điểm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7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4305" marR="0" indent="31115" algn="just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635" y="3421801"/>
            <a:ext cx="11560628" cy="29527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ts val="1145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156210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7005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45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16205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7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7005" marR="127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rượu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dọa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gởi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Đảm bảo quyền được chăm sóc sức khỏe của trẻ em: Bất cập và kiến nghị – Tạp  chí điện tử Pháp L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57" y="532929"/>
            <a:ext cx="4834437" cy="28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566" y="389236"/>
            <a:ext cx="224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1305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8824" y="278474"/>
            <a:ext cx="8281851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22515" y="1454228"/>
            <a:ext cx="8425542" cy="506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marR="165100" indent="179705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2018–2019,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tiểu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gửi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Ban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Giám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hiệu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nghị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khai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3900" marR="165100" indent="179705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ấ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nhựa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nuốt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chặn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ruột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rùa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nhầm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lẫn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sứa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Ruy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băng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buộc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mắc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kẹt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5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3900" marR="165100" indent="179705" algn="just">
              <a:lnSpc>
                <a:spcPct val="12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nghị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dừng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thả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khai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bay.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ƯỚNG DẪN CÁCH CẦM BÚT ĐÚNG... - Vở Luyện viết chữ đẹp cô Ly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81" y="1237711"/>
            <a:ext cx="3931921" cy="25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9781" y="4402183"/>
            <a:ext cx="3931921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53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rtoon Design Art Graphic Background | Hello kitty iphone wallpaper, Kids  app design, Design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5"/>
            <a:ext cx="12192000" cy="684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8354" y="2468880"/>
            <a:ext cx="8934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11:TIẾT 11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CƠ BẢN CỦA TRẺ EM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0608"/>
            <a:ext cx="12022182" cy="954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85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56896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6231" r="50681" b="5267"/>
          <a:stretch/>
        </p:blipFill>
        <p:spPr bwMode="auto">
          <a:xfrm>
            <a:off x="2581322" y="1474947"/>
            <a:ext cx="6859537" cy="527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4639" y="1502226"/>
            <a:ext cx="378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4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1" t="7797" r="2698" b="7001"/>
          <a:stretch/>
        </p:blipFill>
        <p:spPr bwMode="auto">
          <a:xfrm>
            <a:off x="1774797" y="274320"/>
            <a:ext cx="8428172" cy="6439989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5554" y="182880"/>
            <a:ext cx="535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3433" y="1013877"/>
            <a:ext cx="279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phiện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28295" r="47385" b="2981"/>
          <a:stretch/>
        </p:blipFill>
        <p:spPr bwMode="auto">
          <a:xfrm>
            <a:off x="1933302" y="275262"/>
            <a:ext cx="8125097" cy="62822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7622" y="300444"/>
            <a:ext cx="313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3" t="27837" r="7905" b="1148"/>
          <a:stretch/>
        </p:blipFill>
        <p:spPr bwMode="auto">
          <a:xfrm>
            <a:off x="2351314" y="587829"/>
            <a:ext cx="7544299" cy="591721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0320" y="587829"/>
            <a:ext cx="65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3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846" y="165815"/>
            <a:ext cx="10280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5" y="627480"/>
            <a:ext cx="7393575" cy="29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27378" r="7574"/>
          <a:stretch/>
        </p:blipFill>
        <p:spPr bwMode="auto">
          <a:xfrm>
            <a:off x="2259875" y="3918857"/>
            <a:ext cx="7289073" cy="274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95005" y="813038"/>
            <a:ext cx="70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1078" y="826101"/>
            <a:ext cx="70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4375" y="3923322"/>
            <a:ext cx="70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703" y="3929573"/>
            <a:ext cx="70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2964" y="1107134"/>
            <a:ext cx="185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phiện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75" y="239877"/>
            <a:ext cx="6651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0080" y="984875"/>
            <a:ext cx="10985863" cy="55857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2778" y="1254034"/>
            <a:ext cx="10189028" cy="51337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" y="1519646"/>
            <a:ext cx="10375163" cy="460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THÔNG TIN:</a:t>
            </a:r>
          </a:p>
          <a:p>
            <a:pPr marL="54610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1989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95"/>
              </a:lnSpc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marR="63500" indent="179705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marR="63500" indent="17970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phá́t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tin…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marR="63500" indent="179705" algn="just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tuý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marR="63500" indent="179705" algn="just">
              <a:lnSpc>
                <a:spcPct val="13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453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Hp X360</cp:lastModifiedBy>
  <cp:revision>24</cp:revision>
  <dcterms:created xsi:type="dcterms:W3CDTF">2021-06-05T13:43:55Z</dcterms:created>
  <dcterms:modified xsi:type="dcterms:W3CDTF">2022-06-27T09:13:04Z</dcterms:modified>
</cp:coreProperties>
</file>