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D0B2-CDEF-4288-A7E7-0B320624D28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5" y="1666904"/>
            <a:ext cx="10476411" cy="40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63044" y="314079"/>
            <a:ext cx="98530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475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2229" y="1666904"/>
            <a:ext cx="81701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1852" y="2033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" y="385391"/>
            <a:ext cx="11595463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sét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̉...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111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112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113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114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115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18001507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gọ̣i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4" y="65315"/>
            <a:ext cx="748938" cy="7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6" y="688450"/>
            <a:ext cx="11625944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ình ảnh Tư Duy Cậu Bé Png Tài Liệu, Con Trai, Suy Nghĩ Cậu Bé, Học Sinh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86" y="3202512"/>
            <a:ext cx="3485671" cy="34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" y="439949"/>
            <a:ext cx="11377748" cy="447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bậ̣t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7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Mỹ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8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23404"/>
            <a:ext cx="12192000" cy="1114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7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6063" y="750410"/>
            <a:ext cx="7785463" cy="46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0" tIns="914112" rIns="458643" bIns="952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cầ̀n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xịt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muỗ̃i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tầm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sạt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núi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̉,...)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7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9818"/>
            <a:ext cx="11038114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ngưởi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ục Ngữ Ca Dao Dân Ca Việt Nam ebook PDF/PRC/MOBI/EPU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9558" b="3453"/>
          <a:stretch/>
        </p:blipFill>
        <p:spPr bwMode="auto">
          <a:xfrm>
            <a:off x="4088675" y="2224327"/>
            <a:ext cx="3200399" cy="45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,935 BEST Chalkboard Cartoon IMAGES, STOCK PHOTOS &amp;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451" r="5396" b="2569"/>
          <a:stretch/>
        </p:blipFill>
        <p:spPr bwMode="auto">
          <a:xfrm>
            <a:off x="679270" y="0"/>
            <a:ext cx="10515598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611" y="1685108"/>
            <a:ext cx="7824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TIẾT 7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45" y="75161"/>
            <a:ext cx="731084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1874"/>
          <a:stretch/>
        </p:blipFill>
        <p:spPr bwMode="auto">
          <a:xfrm>
            <a:off x="3428818" y="1230905"/>
            <a:ext cx="5114291" cy="5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3730" y="4127863"/>
            <a:ext cx="143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9222" y="1212345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186"/>
          <a:stretch/>
        </p:blipFill>
        <p:spPr bwMode="auto">
          <a:xfrm>
            <a:off x="2960393" y="209005"/>
            <a:ext cx="5935412" cy="64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9592" y="313508"/>
            <a:ext cx="199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9364" y="3814353"/>
            <a:ext cx="143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03466" y="209005"/>
            <a:ext cx="2100945" cy="11103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53497" y="3713869"/>
            <a:ext cx="1698172" cy="10671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1210" y="584589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78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6" b="3046"/>
          <a:stretch/>
        </p:blipFill>
        <p:spPr bwMode="auto">
          <a:xfrm>
            <a:off x="1815736" y="163594"/>
            <a:ext cx="7981406" cy="65006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439" y="5225141"/>
            <a:ext cx="373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330" y="506211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180" y="21882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843" b="2173"/>
          <a:stretch/>
        </p:blipFill>
        <p:spPr bwMode="auto">
          <a:xfrm>
            <a:off x="2246812" y="491671"/>
            <a:ext cx="7715140" cy="61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9958" y="1058089"/>
            <a:ext cx="2453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Oval 1"/>
          <p:cNvSpPr/>
          <p:nvPr/>
        </p:nvSpPr>
        <p:spPr>
          <a:xfrm>
            <a:off x="3331030" y="836023"/>
            <a:ext cx="2756262" cy="12648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3935" y="53155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46" y="496388"/>
            <a:ext cx="2875514" cy="29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600891"/>
            <a:ext cx="2921316" cy="28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3696787"/>
            <a:ext cx="6543299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47229" y="567227"/>
            <a:ext cx="4088674" cy="57290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1270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50" y="561702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372" y="578876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651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816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896" y="2085953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7970" y="535579"/>
            <a:ext cx="199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1933" y="2099016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148" y="5590901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6595" y="3931379"/>
            <a:ext cx="2453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9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5" y="458674"/>
            <a:ext cx="11691256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6A3.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chuyể̉n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thang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và̀o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Minh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4221"/>
            <a:ext cx="12544698" cy="919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95275" marR="1270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124" y="3433702"/>
            <a:ext cx="11874135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5557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75" marR="12700" indent="17970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8" y="5295747"/>
            <a:ext cx="12043952" cy="10874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696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Hp X360</cp:lastModifiedBy>
  <cp:revision>22</cp:revision>
  <dcterms:created xsi:type="dcterms:W3CDTF">2021-06-02T14:45:30Z</dcterms:created>
  <dcterms:modified xsi:type="dcterms:W3CDTF">2022-06-27T09:09:55Z</dcterms:modified>
</cp:coreProperties>
</file>