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5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2898-D02E-43F9-9F18-1E48147FABE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6572-12B9-45B1-B35D-3A8BCC28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7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888181">
            <a:off x="-906940" y="-426653"/>
            <a:ext cx="2387345" cy="7332008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950947">
            <a:off x="9759193" y="-550119"/>
            <a:ext cx="2717074" cy="83129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950947">
            <a:off x="366442" y="6633215"/>
            <a:ext cx="2717074" cy="831299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iáo Dục Công Dân 6 - SGK Chân Trời Sáng Tạo - Sách và Thiết bị Giáo dục  Miền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3" y="0"/>
            <a:ext cx="4808170" cy="688200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888181">
            <a:off x="10830445" y="-67174"/>
            <a:ext cx="2387345" cy="7448122"/>
          </a:xfrm>
          <a:prstGeom prst="rect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-389965" y="-609958"/>
            <a:ext cx="1640541" cy="76986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470340" y="636403"/>
            <a:ext cx="721660" cy="69924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>
            <a:off x="-1573306" y="5298141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71209" y="-1114324"/>
            <a:ext cx="3166929" cy="1959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8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5" y="731520"/>
            <a:ext cx="11808823" cy="5377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129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152400" indent="-10795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152400" indent="-1079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gánh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21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420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001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+"/>
              <a:tabLst>
                <a:tab pos="8128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22998" r="89226" b="70066"/>
          <a:stretch/>
        </p:blipFill>
        <p:spPr bwMode="auto">
          <a:xfrm>
            <a:off x="104503" y="141532"/>
            <a:ext cx="953589" cy="95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8" y="474556"/>
            <a:ext cx="11430001" cy="573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Luyện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tập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700" lv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khuyên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175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77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mỗ̃i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6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19100" marR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hiệ̣u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minh,...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26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 | Hình ảnh, Thiệp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02" y="-1"/>
            <a:ext cx="12289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9978" y="1216308"/>
            <a:ext cx="7694022" cy="4696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070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VẬ̣N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115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hoạch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giày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dép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mà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xin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06400" algn="l"/>
              </a:tabLst>
            </a:pP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77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40576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xét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mình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bạn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đê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đổi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cực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hien luoc gieo hat | Chiến Lược Gie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2002815"/>
            <a:ext cx="4573178" cy="473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707" y="467241"/>
            <a:ext cx="10718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NGÀY CUỘC SỐNG ĐI QUA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CÂY ĐẠO ĐỨC NỞ HOA TRONG LÒNG.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8274" y="385784"/>
            <a:ext cx="12710160" cy="1590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KHỞI ĐỘNG</a:t>
            </a:r>
            <a:endParaRPr lang="en-US" sz="28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800"/>
              </a:lnSpc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2336800" lv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tabLst>
                <a:tab pos="3302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sát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cạnh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lãng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66765" r="8157"/>
          <a:stretch/>
        </p:blipFill>
        <p:spPr bwMode="auto">
          <a:xfrm>
            <a:off x="2821577" y="2338252"/>
            <a:ext cx="6279008" cy="39143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3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ền đen Sách Trường Học Giảng Dạy, Bảng đen, Sách, Trường Học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5795" y="1763486"/>
            <a:ext cx="5995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 TIẾT 8</a:t>
            </a:r>
          </a:p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KIỆM.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37754" y="770709"/>
            <a:ext cx="73391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315098" y="5149161"/>
            <a:ext cx="5586548" cy="87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203959" y="901337"/>
            <a:ext cx="7495904" cy="13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61806" y="5003218"/>
            <a:ext cx="5843452" cy="390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95" y="45619"/>
            <a:ext cx="6096000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KHÁM PHÁ</a:t>
            </a:r>
            <a:endParaRPr lang="en-US" sz="20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5"/>
              </a:lnSpc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048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hãy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457200" y="846960"/>
            <a:ext cx="12649200" cy="49696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73990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b="1" dirty="0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46008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45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nhiề̀u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nẫu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**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0"/>
              </a:lnSpc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marR="63500" indent="17970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đề̀u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tiề̀n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ta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to.”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5"/>
              </a:lnSpc>
            </a:pP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460"/>
              </a:lnSpc>
            </a:pP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22068" y="5712086"/>
            <a:ext cx="12827726" cy="10336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ts val="1760"/>
              </a:lnSpc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      1.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lối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Bác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35"/>
              </a:lnSpc>
            </a:pPr>
            <a:r>
              <a:rPr lang="en-US" sz="2100" b="1" dirty="0" smtClean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73100" algn="l"/>
              </a:tabLst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chuyên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̀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Bác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kiệm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chúng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phải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tiết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kiêm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0"/>
              </a:lnSpc>
            </a:pPr>
            <a:r>
              <a:rPr lang="en-US" sz="2100" b="1" dirty="0" smtClean="0">
                <a:solidFill>
                  <a:srgbClr val="FD660A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rút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3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98" y="156793"/>
            <a:ext cx="9518469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hình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67" y="1382772"/>
            <a:ext cx="6828700" cy="54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894216" y="18318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4590" y="1532966"/>
            <a:ext cx="1855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73129" y="1382771"/>
            <a:ext cx="2251628" cy="1477637"/>
          </a:xfrm>
          <a:prstGeom prst="ellipse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04653" y="1737316"/>
            <a:ext cx="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83" y="509451"/>
            <a:ext cx="7916988" cy="600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2950" y="640036"/>
            <a:ext cx="63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869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4" y="402304"/>
            <a:ext cx="8002767" cy="631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65018" y="496345"/>
            <a:ext cx="63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01" y="0"/>
            <a:ext cx="7963580" cy="66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1268" y="287383"/>
            <a:ext cx="2233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9440" y="777499"/>
            <a:ext cx="632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224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78879"/>
            <a:ext cx="12192000" cy="16722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chia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58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874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2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0980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97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404054"/>
            <a:ext cx="12192000" cy="17620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334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72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00"/>
              </a:lnSpc>
            </a:pPr>
            <a:r>
              <a:rPr lang="en-US" sz="2400" dirty="0">
                <a:solidFill>
                  <a:srgbClr val="FDB305"/>
                </a:solidFill>
                <a:latin typeface="Times New Roman" panose="02020603050405020304" pitchFamily="18" charset="0"/>
                <a:ea typeface="Wingdings 3" panose="05040102010807070707" pitchFamily="18" charset="2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9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113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Hp X360</cp:lastModifiedBy>
  <cp:revision>21</cp:revision>
  <dcterms:created xsi:type="dcterms:W3CDTF">2021-06-03T03:43:00Z</dcterms:created>
  <dcterms:modified xsi:type="dcterms:W3CDTF">2022-06-27T09:10:24Z</dcterms:modified>
</cp:coreProperties>
</file>